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s/slide221.xml" ContentType="application/vnd.openxmlformats-officedocument.presentationml.slide+xml"/>
  <Override PartName="/ppt/slides/slide319.xml" ContentType="application/vnd.openxmlformats-officedocument.presentationml.slide+xml"/>
  <Override PartName="/ppt/slides/slide158.xml" ContentType="application/vnd.openxmlformats-officedocument.presentationml.slide+xml"/>
  <Override PartName="/ppt/slides/slide34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333.xml" ContentType="application/vnd.openxmlformats-officedocument.presentationml.slide+xml"/>
  <Default Extension="xlsx" ContentType="application/vnd.openxmlformats-officedocument.spreadsheetml.sheet"/>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327.xml" ContentType="application/vnd.openxmlformats-officedocument.presentationml.slide+xml"/>
  <Override PartName="/ppt/slides/slide338.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352.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341.xml" ContentType="application/vnd.openxmlformats-officedocument.presentationml.slide+xml"/>
  <Override PartName="/ppt/theme/theme7.xml" ContentType="application/vnd.openxmlformats-officedocument.them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Layouts/slideLayout15.xml" ContentType="application/vnd.openxmlformats-officedocument.presentationml.slideLayout+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57.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346.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335.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theme/theme4.xml" ContentType="application/vnd.openxmlformats-officedocument.them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s/slide329.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354.xml" ContentType="application/vnd.openxmlformats-officedocument.presentationml.slide+xml"/>
  <Override PartName="/ppt/slideMasters/slideMaster7.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343.xml" ContentType="application/vnd.openxmlformats-officedocument.presentationml.slide+xml"/>
  <Override PartName="/ppt/theme/theme9.xml" ContentType="application/vnd.openxmlformats-officedocument.them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348.xml" ContentType="application/vnd.openxmlformats-officedocument.presentationml.slide+xml"/>
  <Default Extension="fntdata" ContentType="application/x-fontdata"/>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337.xml" ContentType="application/vnd.openxmlformats-officedocument.presentationml.slide+xml"/>
  <Override PartName="/ppt/slideLayouts/slideLayout20.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351.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345.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charts/chart4.xml" ContentType="application/vnd.openxmlformats-officedocument.drawingml.char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353.xml" ContentType="application/vnd.openxmlformats-officedocument.presentationml.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342.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charts/chart6.xml" ContentType="application/vnd.openxmlformats-officedocument.drawingml.chart+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80" r:id="rId1"/>
    <p:sldMasterId id="2147483682" r:id="rId2"/>
    <p:sldMasterId id="2147483693" r:id="rId3"/>
    <p:sldMasterId id="2147483698" r:id="rId4"/>
    <p:sldMasterId id="2147483704" r:id="rId5"/>
    <p:sldMasterId id="2147483708" r:id="rId6"/>
    <p:sldMasterId id="2147483712" r:id="rId7"/>
  </p:sldMasterIdLst>
  <p:notesMasterIdLst>
    <p:notesMasterId r:id="rId365"/>
  </p:notesMasterIdLst>
  <p:handoutMasterIdLst>
    <p:handoutMasterId r:id="rId366"/>
  </p:handoutMasterIdLst>
  <p:sldIdLst>
    <p:sldId id="256" r:id="rId8"/>
    <p:sldId id="516" r:id="rId9"/>
    <p:sldId id="517" r:id="rId10"/>
    <p:sldId id="518" r:id="rId11"/>
    <p:sldId id="521" r:id="rId12"/>
    <p:sldId id="522" r:id="rId13"/>
    <p:sldId id="523" r:id="rId14"/>
    <p:sldId id="524" r:id="rId15"/>
    <p:sldId id="525" r:id="rId16"/>
    <p:sldId id="526" r:id="rId17"/>
    <p:sldId id="527" r:id="rId18"/>
    <p:sldId id="528" r:id="rId19"/>
    <p:sldId id="519" r:id="rId20"/>
    <p:sldId id="530" r:id="rId21"/>
    <p:sldId id="531" r:id="rId22"/>
    <p:sldId id="532" r:id="rId23"/>
    <p:sldId id="533" r:id="rId24"/>
    <p:sldId id="534" r:id="rId25"/>
    <p:sldId id="535" r:id="rId26"/>
    <p:sldId id="536" r:id="rId27"/>
    <p:sldId id="537" r:id="rId28"/>
    <p:sldId id="540" r:id="rId29"/>
    <p:sldId id="541" r:id="rId30"/>
    <p:sldId id="538" r:id="rId31"/>
    <p:sldId id="539" r:id="rId32"/>
    <p:sldId id="543" r:id="rId33"/>
    <p:sldId id="544" r:id="rId34"/>
    <p:sldId id="545" r:id="rId35"/>
    <p:sldId id="546" r:id="rId36"/>
    <p:sldId id="552" r:id="rId37"/>
    <p:sldId id="547" r:id="rId38"/>
    <p:sldId id="553" r:id="rId39"/>
    <p:sldId id="548" r:id="rId40"/>
    <p:sldId id="554" r:id="rId41"/>
    <p:sldId id="549" r:id="rId42"/>
    <p:sldId id="555" r:id="rId43"/>
    <p:sldId id="550" r:id="rId44"/>
    <p:sldId id="556" r:id="rId45"/>
    <p:sldId id="551" r:id="rId46"/>
    <p:sldId id="557" r:id="rId47"/>
    <p:sldId id="567" r:id="rId48"/>
    <p:sldId id="558" r:id="rId49"/>
    <p:sldId id="568" r:id="rId50"/>
    <p:sldId id="559" r:id="rId51"/>
    <p:sldId id="569" r:id="rId52"/>
    <p:sldId id="560" r:id="rId53"/>
    <p:sldId id="570" r:id="rId54"/>
    <p:sldId id="571" r:id="rId55"/>
    <p:sldId id="561" r:id="rId56"/>
    <p:sldId id="572" r:id="rId57"/>
    <p:sldId id="562" r:id="rId58"/>
    <p:sldId id="573" r:id="rId59"/>
    <p:sldId id="563" r:id="rId60"/>
    <p:sldId id="574" r:id="rId61"/>
    <p:sldId id="564" r:id="rId62"/>
    <p:sldId id="575" r:id="rId63"/>
    <p:sldId id="565" r:id="rId64"/>
    <p:sldId id="566" r:id="rId65"/>
    <p:sldId id="576" r:id="rId66"/>
    <p:sldId id="586" r:id="rId67"/>
    <p:sldId id="587" r:id="rId68"/>
    <p:sldId id="577" r:id="rId69"/>
    <p:sldId id="588" r:id="rId70"/>
    <p:sldId id="578" r:id="rId71"/>
    <p:sldId id="589" r:id="rId72"/>
    <p:sldId id="590" r:id="rId73"/>
    <p:sldId id="579" r:id="rId74"/>
    <p:sldId id="591" r:id="rId75"/>
    <p:sldId id="580" r:id="rId76"/>
    <p:sldId id="592" r:id="rId77"/>
    <p:sldId id="581" r:id="rId78"/>
    <p:sldId id="593" r:id="rId79"/>
    <p:sldId id="582" r:id="rId80"/>
    <p:sldId id="583" r:id="rId81"/>
    <p:sldId id="594" r:id="rId82"/>
    <p:sldId id="595" r:id="rId83"/>
    <p:sldId id="584" r:id="rId84"/>
    <p:sldId id="596" r:id="rId85"/>
    <p:sldId id="678" r:id="rId86"/>
    <p:sldId id="597" r:id="rId87"/>
    <p:sldId id="598" r:id="rId88"/>
    <p:sldId id="599" r:id="rId89"/>
    <p:sldId id="600" r:id="rId90"/>
    <p:sldId id="601" r:id="rId91"/>
    <p:sldId id="602" r:id="rId92"/>
    <p:sldId id="603" r:id="rId93"/>
    <p:sldId id="604" r:id="rId94"/>
    <p:sldId id="605" r:id="rId95"/>
    <p:sldId id="606" r:id="rId96"/>
    <p:sldId id="607" r:id="rId97"/>
    <p:sldId id="608" r:id="rId98"/>
    <p:sldId id="609" r:id="rId99"/>
    <p:sldId id="610" r:id="rId100"/>
    <p:sldId id="611" r:id="rId101"/>
    <p:sldId id="612" r:id="rId102"/>
    <p:sldId id="613" r:id="rId103"/>
    <p:sldId id="614" r:id="rId104"/>
    <p:sldId id="615" r:id="rId105"/>
    <p:sldId id="616" r:id="rId106"/>
    <p:sldId id="617" r:id="rId107"/>
    <p:sldId id="618" r:id="rId108"/>
    <p:sldId id="619" r:id="rId109"/>
    <p:sldId id="620" r:id="rId110"/>
    <p:sldId id="621" r:id="rId111"/>
    <p:sldId id="622" r:id="rId112"/>
    <p:sldId id="623" r:id="rId113"/>
    <p:sldId id="624" r:id="rId114"/>
    <p:sldId id="625" r:id="rId115"/>
    <p:sldId id="626" r:id="rId116"/>
    <p:sldId id="627" r:id="rId117"/>
    <p:sldId id="628" r:id="rId118"/>
    <p:sldId id="629" r:id="rId119"/>
    <p:sldId id="630" r:id="rId120"/>
    <p:sldId id="631" r:id="rId121"/>
    <p:sldId id="632" r:id="rId122"/>
    <p:sldId id="633" r:id="rId123"/>
    <p:sldId id="634" r:id="rId124"/>
    <p:sldId id="635" r:id="rId125"/>
    <p:sldId id="636" r:id="rId126"/>
    <p:sldId id="637" r:id="rId127"/>
    <p:sldId id="638" r:id="rId128"/>
    <p:sldId id="639" r:id="rId129"/>
    <p:sldId id="640" r:id="rId130"/>
    <p:sldId id="641" r:id="rId131"/>
    <p:sldId id="642" r:id="rId132"/>
    <p:sldId id="643" r:id="rId133"/>
    <p:sldId id="644" r:id="rId134"/>
    <p:sldId id="645" r:id="rId135"/>
    <p:sldId id="646" r:id="rId136"/>
    <p:sldId id="647" r:id="rId137"/>
    <p:sldId id="648" r:id="rId138"/>
    <p:sldId id="649" r:id="rId139"/>
    <p:sldId id="650" r:id="rId140"/>
    <p:sldId id="651" r:id="rId141"/>
    <p:sldId id="652" r:id="rId142"/>
    <p:sldId id="653" r:id="rId143"/>
    <p:sldId id="654" r:id="rId144"/>
    <p:sldId id="655" r:id="rId145"/>
    <p:sldId id="656" r:id="rId146"/>
    <p:sldId id="657" r:id="rId147"/>
    <p:sldId id="658" r:id="rId148"/>
    <p:sldId id="659" r:id="rId149"/>
    <p:sldId id="660" r:id="rId150"/>
    <p:sldId id="661" r:id="rId151"/>
    <p:sldId id="662" r:id="rId152"/>
    <p:sldId id="663" r:id="rId153"/>
    <p:sldId id="664" r:id="rId154"/>
    <p:sldId id="665" r:id="rId155"/>
    <p:sldId id="666" r:id="rId156"/>
    <p:sldId id="667" r:id="rId157"/>
    <p:sldId id="668" r:id="rId158"/>
    <p:sldId id="669" r:id="rId159"/>
    <p:sldId id="670" r:id="rId160"/>
    <p:sldId id="671" r:id="rId161"/>
    <p:sldId id="672" r:id="rId162"/>
    <p:sldId id="673" r:id="rId163"/>
    <p:sldId id="674" r:id="rId164"/>
    <p:sldId id="675" r:id="rId165"/>
    <p:sldId id="676" r:id="rId166"/>
    <p:sldId id="677" r:id="rId167"/>
    <p:sldId id="679" r:id="rId168"/>
    <p:sldId id="680" r:id="rId169"/>
    <p:sldId id="681" r:id="rId170"/>
    <p:sldId id="682" r:id="rId171"/>
    <p:sldId id="683" r:id="rId172"/>
    <p:sldId id="684" r:id="rId173"/>
    <p:sldId id="685" r:id="rId174"/>
    <p:sldId id="686" r:id="rId175"/>
    <p:sldId id="687" r:id="rId176"/>
    <p:sldId id="688" r:id="rId177"/>
    <p:sldId id="689" r:id="rId178"/>
    <p:sldId id="690" r:id="rId179"/>
    <p:sldId id="691" r:id="rId180"/>
    <p:sldId id="692" r:id="rId181"/>
    <p:sldId id="693" r:id="rId182"/>
    <p:sldId id="694" r:id="rId183"/>
    <p:sldId id="695" r:id="rId184"/>
    <p:sldId id="696" r:id="rId185"/>
    <p:sldId id="697" r:id="rId186"/>
    <p:sldId id="698" r:id="rId187"/>
    <p:sldId id="699" r:id="rId188"/>
    <p:sldId id="700" r:id="rId189"/>
    <p:sldId id="701" r:id="rId190"/>
    <p:sldId id="702" r:id="rId191"/>
    <p:sldId id="703" r:id="rId192"/>
    <p:sldId id="704" r:id="rId193"/>
    <p:sldId id="705" r:id="rId194"/>
    <p:sldId id="706" r:id="rId195"/>
    <p:sldId id="707" r:id="rId196"/>
    <p:sldId id="708" r:id="rId197"/>
    <p:sldId id="709" r:id="rId198"/>
    <p:sldId id="710" r:id="rId199"/>
    <p:sldId id="711" r:id="rId200"/>
    <p:sldId id="712" r:id="rId201"/>
    <p:sldId id="713" r:id="rId202"/>
    <p:sldId id="714" r:id="rId203"/>
    <p:sldId id="715" r:id="rId204"/>
    <p:sldId id="716" r:id="rId205"/>
    <p:sldId id="717" r:id="rId206"/>
    <p:sldId id="718" r:id="rId207"/>
    <p:sldId id="719" r:id="rId208"/>
    <p:sldId id="720" r:id="rId209"/>
    <p:sldId id="721" r:id="rId210"/>
    <p:sldId id="722" r:id="rId211"/>
    <p:sldId id="723" r:id="rId212"/>
    <p:sldId id="724" r:id="rId213"/>
    <p:sldId id="725" r:id="rId214"/>
    <p:sldId id="726" r:id="rId215"/>
    <p:sldId id="727" r:id="rId216"/>
    <p:sldId id="728" r:id="rId217"/>
    <p:sldId id="729" r:id="rId218"/>
    <p:sldId id="730" r:id="rId219"/>
    <p:sldId id="731" r:id="rId220"/>
    <p:sldId id="732" r:id="rId221"/>
    <p:sldId id="733" r:id="rId222"/>
    <p:sldId id="734" r:id="rId223"/>
    <p:sldId id="735" r:id="rId224"/>
    <p:sldId id="736" r:id="rId225"/>
    <p:sldId id="737" r:id="rId226"/>
    <p:sldId id="738" r:id="rId227"/>
    <p:sldId id="739" r:id="rId228"/>
    <p:sldId id="740" r:id="rId229"/>
    <p:sldId id="741" r:id="rId230"/>
    <p:sldId id="749" r:id="rId231"/>
    <p:sldId id="742" r:id="rId232"/>
    <p:sldId id="743" r:id="rId233"/>
    <p:sldId id="744" r:id="rId234"/>
    <p:sldId id="745" r:id="rId235"/>
    <p:sldId id="746" r:id="rId236"/>
    <p:sldId id="747" r:id="rId237"/>
    <p:sldId id="748" r:id="rId238"/>
    <p:sldId id="751" r:id="rId239"/>
    <p:sldId id="752" r:id="rId240"/>
    <p:sldId id="753" r:id="rId241"/>
    <p:sldId id="754" r:id="rId242"/>
    <p:sldId id="755" r:id="rId243"/>
    <p:sldId id="756" r:id="rId244"/>
    <p:sldId id="757" r:id="rId245"/>
    <p:sldId id="758" r:id="rId246"/>
    <p:sldId id="759" r:id="rId247"/>
    <p:sldId id="760" r:id="rId248"/>
    <p:sldId id="761" r:id="rId249"/>
    <p:sldId id="762" r:id="rId250"/>
    <p:sldId id="763" r:id="rId251"/>
    <p:sldId id="764" r:id="rId252"/>
    <p:sldId id="765" r:id="rId253"/>
    <p:sldId id="766" r:id="rId254"/>
    <p:sldId id="767" r:id="rId255"/>
    <p:sldId id="768" r:id="rId256"/>
    <p:sldId id="769" r:id="rId257"/>
    <p:sldId id="770" r:id="rId258"/>
    <p:sldId id="771" r:id="rId259"/>
    <p:sldId id="772" r:id="rId260"/>
    <p:sldId id="773" r:id="rId261"/>
    <p:sldId id="774" r:id="rId262"/>
    <p:sldId id="775" r:id="rId263"/>
    <p:sldId id="776" r:id="rId264"/>
    <p:sldId id="777" r:id="rId265"/>
    <p:sldId id="778" r:id="rId266"/>
    <p:sldId id="779" r:id="rId267"/>
    <p:sldId id="780" r:id="rId268"/>
    <p:sldId id="781" r:id="rId269"/>
    <p:sldId id="782" r:id="rId270"/>
    <p:sldId id="783" r:id="rId271"/>
    <p:sldId id="784" r:id="rId272"/>
    <p:sldId id="785" r:id="rId273"/>
    <p:sldId id="786" r:id="rId274"/>
    <p:sldId id="787" r:id="rId275"/>
    <p:sldId id="788" r:id="rId276"/>
    <p:sldId id="789" r:id="rId277"/>
    <p:sldId id="790" r:id="rId278"/>
    <p:sldId id="791" r:id="rId279"/>
    <p:sldId id="792" r:id="rId280"/>
    <p:sldId id="793" r:id="rId281"/>
    <p:sldId id="794" r:id="rId282"/>
    <p:sldId id="795" r:id="rId283"/>
    <p:sldId id="796" r:id="rId284"/>
    <p:sldId id="797" r:id="rId285"/>
    <p:sldId id="798" r:id="rId286"/>
    <p:sldId id="799" r:id="rId287"/>
    <p:sldId id="800" r:id="rId288"/>
    <p:sldId id="801" r:id="rId289"/>
    <p:sldId id="802" r:id="rId290"/>
    <p:sldId id="803" r:id="rId291"/>
    <p:sldId id="804" r:id="rId292"/>
    <p:sldId id="805" r:id="rId293"/>
    <p:sldId id="806" r:id="rId294"/>
    <p:sldId id="809" r:id="rId295"/>
    <p:sldId id="810" r:id="rId296"/>
    <p:sldId id="811" r:id="rId297"/>
    <p:sldId id="812" r:id="rId298"/>
    <p:sldId id="813" r:id="rId299"/>
    <p:sldId id="814" r:id="rId300"/>
    <p:sldId id="815" r:id="rId301"/>
    <p:sldId id="816" r:id="rId302"/>
    <p:sldId id="817" r:id="rId303"/>
    <p:sldId id="818" r:id="rId304"/>
    <p:sldId id="819" r:id="rId305"/>
    <p:sldId id="820" r:id="rId306"/>
    <p:sldId id="821" r:id="rId307"/>
    <p:sldId id="822" r:id="rId308"/>
    <p:sldId id="823" r:id="rId309"/>
    <p:sldId id="825" r:id="rId310"/>
    <p:sldId id="827" r:id="rId311"/>
    <p:sldId id="828" r:id="rId312"/>
    <p:sldId id="829" r:id="rId313"/>
    <p:sldId id="830" r:id="rId314"/>
    <p:sldId id="831" r:id="rId315"/>
    <p:sldId id="832" r:id="rId316"/>
    <p:sldId id="833" r:id="rId317"/>
    <p:sldId id="834" r:id="rId318"/>
    <p:sldId id="835" r:id="rId319"/>
    <p:sldId id="836" r:id="rId320"/>
    <p:sldId id="837" r:id="rId321"/>
    <p:sldId id="838" r:id="rId322"/>
    <p:sldId id="839" r:id="rId323"/>
    <p:sldId id="840" r:id="rId324"/>
    <p:sldId id="841" r:id="rId325"/>
    <p:sldId id="842" r:id="rId326"/>
    <p:sldId id="843" r:id="rId327"/>
    <p:sldId id="844" r:id="rId328"/>
    <p:sldId id="845" r:id="rId329"/>
    <p:sldId id="846" r:id="rId330"/>
    <p:sldId id="847" r:id="rId331"/>
    <p:sldId id="848" r:id="rId332"/>
    <p:sldId id="849" r:id="rId333"/>
    <p:sldId id="850" r:id="rId334"/>
    <p:sldId id="851" r:id="rId335"/>
    <p:sldId id="852" r:id="rId336"/>
    <p:sldId id="853" r:id="rId337"/>
    <p:sldId id="854" r:id="rId338"/>
    <p:sldId id="855" r:id="rId339"/>
    <p:sldId id="856" r:id="rId340"/>
    <p:sldId id="857" r:id="rId341"/>
    <p:sldId id="858" r:id="rId342"/>
    <p:sldId id="859" r:id="rId343"/>
    <p:sldId id="860" r:id="rId344"/>
    <p:sldId id="861" r:id="rId345"/>
    <p:sldId id="862" r:id="rId346"/>
    <p:sldId id="863" r:id="rId347"/>
    <p:sldId id="864" r:id="rId348"/>
    <p:sldId id="865" r:id="rId349"/>
    <p:sldId id="866" r:id="rId350"/>
    <p:sldId id="867" r:id="rId351"/>
    <p:sldId id="868" r:id="rId352"/>
    <p:sldId id="869" r:id="rId353"/>
    <p:sldId id="870" r:id="rId354"/>
    <p:sldId id="871" r:id="rId355"/>
    <p:sldId id="872" r:id="rId356"/>
    <p:sldId id="873" r:id="rId357"/>
    <p:sldId id="874" r:id="rId358"/>
    <p:sldId id="875" r:id="rId359"/>
    <p:sldId id="876" r:id="rId360"/>
    <p:sldId id="877" r:id="rId361"/>
    <p:sldId id="878" r:id="rId362"/>
    <p:sldId id="879" r:id="rId363"/>
    <p:sldId id="333" r:id="rId364"/>
  </p:sldIdLst>
  <p:sldSz cx="9144000" cy="6858000" type="screen4x3"/>
  <p:notesSz cx="6858000" cy="9144000"/>
  <p:embeddedFontLst>
    <p:embeddedFont>
      <p:font typeface="Calibri" pitchFamily="34" charset="0"/>
      <p:regular r:id="rId367"/>
      <p:bold r:id="rId368"/>
      <p:italic r:id="rId369"/>
      <p:boldItalic r:id="rId370"/>
    </p:embeddedFont>
    <p:embeddedFont>
      <p:font typeface="AGA Battouta Regular" pitchFamily="2" charset="-78"/>
      <p:regular r:id="rId371"/>
    </p:embeddedFont>
    <p:embeddedFont>
      <p:font typeface="AGA Cordoba Regular" pitchFamily="2" charset="-78"/>
      <p:regular r:id="rId372"/>
    </p:embeddedFont>
    <p:embeddedFont>
      <p:font typeface="Monotype Koufi" pitchFamily="2" charset="-78"/>
      <p:bold r:id="rId373"/>
    </p:embeddedFont>
    <p:embeddedFont>
      <p:font typeface="DecoType Naskh Special" pitchFamily="2" charset="-78"/>
      <p:regular r:id="rId374"/>
    </p:embeddedFont>
    <p:embeddedFont>
      <p:font typeface="AGA Arabesque" pitchFamily="2" charset="2"/>
      <p:regular r:id="rId375"/>
    </p:embeddedFont>
    <p:embeddedFont>
      <p:font typeface="AGA Sindibad Regular" pitchFamily="2" charset="-78"/>
      <p:regular r:id="rId376"/>
    </p:embeddedFont>
    <p:embeddedFont>
      <p:font typeface="Farsi Simple Bold" pitchFamily="2" charset="-78"/>
      <p:regular r:id="rId377"/>
    </p:embeddedFont>
    <p:embeddedFont>
      <p:font typeface="B Arabic Style" pitchFamily="2" charset="-78"/>
      <p:regular r:id="rId378"/>
    </p:embeddedFont>
    <p:embeddedFont>
      <p:font typeface="B Yagut" pitchFamily="2" charset="-78"/>
      <p:regular r:id="rId379"/>
      <p:bold r:id="rId380"/>
    </p:embeddedFont>
    <p:embeddedFont>
      <p:font typeface="Estrangelo Edessa" pitchFamily="66"/>
      <p:regular r:id="rId381"/>
    </p:embeddedFont>
    <p:embeddedFont>
      <p:font typeface="B Sepideh" pitchFamily="2" charset="-78"/>
      <p:regular r:id="rId382"/>
    </p:embeddedFont>
    <p:embeddedFont>
      <p:font typeface="P22ZanerThree" pitchFamily="34" charset="0"/>
      <p:regular r:id="rId383"/>
    </p:embeddedFont>
    <p:embeddedFont>
      <p:font typeface="B Elham" pitchFamily="2" charset="-78"/>
      <p:regular r:id="rId384"/>
    </p:embeddedFont>
    <p:embeddedFont>
      <p:font typeface="DecoType Naskh Variants" pitchFamily="2" charset="-78"/>
      <p:regular r:id="rId385"/>
    </p:embeddedFont>
    <p:embeddedFont>
      <p:font typeface="B Bardiya" pitchFamily="2" charset="-78"/>
      <p:regular r:id="rId386"/>
      <p:bold r:id="rId387"/>
    </p:embeddedFont>
    <p:embeddedFont>
      <p:font typeface="Arabic Typesetting" pitchFamily="66" charset="-78"/>
      <p:regular r:id="rId388"/>
    </p:embeddedFont>
    <p:embeddedFont>
      <p:font typeface="DecoType Naskh" pitchFamily="2" charset="-78"/>
      <p:regular r:id="rId389"/>
    </p:embeddedFont>
    <p:embeddedFont>
      <p:font typeface="B Elm Border" pitchFamily="2" charset="-78"/>
      <p:regular r:id="rId390"/>
    </p:embeddedFont>
    <p:embeddedFont>
      <p:font typeface="B Helal" pitchFamily="2" charset="-78"/>
      <p:regular r:id="rId391"/>
    </p:embeddedFont>
    <p:embeddedFont>
      <p:font typeface="B Koodak" pitchFamily="2" charset="-78"/>
      <p:bold r:id="rId392"/>
    </p:embeddedFont>
    <p:embeddedFont>
      <p:font typeface="AGA Dimnah Regular" pitchFamily="2" charset="-78"/>
      <p:regular r:id="rId393"/>
    </p:embeddedFont>
  </p:embeddedFontLst>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3300"/>
    <a:srgbClr val="EBD2F6"/>
    <a:srgbClr val="FB9B9B"/>
    <a:srgbClr val="3A94DE"/>
    <a:srgbClr val="FFFFD1"/>
    <a:srgbClr val="6C2F7D"/>
    <a:srgbClr val="F3B3DE"/>
    <a:srgbClr val="927AAE"/>
    <a:srgbClr val="7B5B5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83301" autoAdjust="0"/>
    <p:restoredTop sz="94660"/>
  </p:normalViewPr>
  <p:slideViewPr>
    <p:cSldViewPr snapToGrid="0">
      <p:cViewPr varScale="1">
        <p:scale>
          <a:sx n="70" d="100"/>
          <a:sy n="70" d="100"/>
        </p:scale>
        <p:origin x="-40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482"/>
    </p:cViewPr>
  </p:sorterViewPr>
  <p:notesViewPr>
    <p:cSldViewPr snapToGrid="0">
      <p:cViewPr varScale="1">
        <p:scale>
          <a:sx n="53" d="100"/>
          <a:sy n="53" d="100"/>
        </p:scale>
        <p:origin x="-1842" y="-108"/>
      </p:cViewPr>
      <p:guideLst>
        <p:guide orient="horz" pos="2880"/>
        <p:guide pos="2160"/>
      </p:guideLst>
    </p:cSldViewPr>
  </p:notesViewPr>
  <p:gridSpacing cx="184343675" cy="184343675"/>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99" Type="http://schemas.openxmlformats.org/officeDocument/2006/relationships/slide" Target="slides/slide292.xml"/><Relationship Id="rId21" Type="http://schemas.openxmlformats.org/officeDocument/2006/relationships/slide" Target="slides/slide14.xml"/><Relationship Id="rId63" Type="http://schemas.openxmlformats.org/officeDocument/2006/relationships/slide" Target="slides/slide56.xml"/><Relationship Id="rId159" Type="http://schemas.openxmlformats.org/officeDocument/2006/relationships/slide" Target="slides/slide152.xml"/><Relationship Id="rId324" Type="http://schemas.openxmlformats.org/officeDocument/2006/relationships/slide" Target="slides/slide317.xml"/><Relationship Id="rId366" Type="http://schemas.openxmlformats.org/officeDocument/2006/relationships/handoutMaster" Target="handoutMasters/handoutMaster1.xml"/><Relationship Id="rId170" Type="http://schemas.openxmlformats.org/officeDocument/2006/relationships/slide" Target="slides/slide163.xml"/><Relationship Id="rId226" Type="http://schemas.openxmlformats.org/officeDocument/2006/relationships/slide" Target="slides/slide219.xml"/><Relationship Id="rId107" Type="http://schemas.openxmlformats.org/officeDocument/2006/relationships/slide" Target="slides/slide100.xml"/><Relationship Id="rId268" Type="http://schemas.openxmlformats.org/officeDocument/2006/relationships/slide" Target="slides/slide261.xml"/><Relationship Id="rId289" Type="http://schemas.openxmlformats.org/officeDocument/2006/relationships/slide" Target="slides/slide282.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314" Type="http://schemas.openxmlformats.org/officeDocument/2006/relationships/slide" Target="slides/slide307.xml"/><Relationship Id="rId335" Type="http://schemas.openxmlformats.org/officeDocument/2006/relationships/slide" Target="slides/slide328.xml"/><Relationship Id="rId356" Type="http://schemas.openxmlformats.org/officeDocument/2006/relationships/slide" Target="slides/slide349.xml"/><Relationship Id="rId377" Type="http://schemas.openxmlformats.org/officeDocument/2006/relationships/font" Target="fonts/font11.fntdata"/><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slide" Target="slides/slide230.xml"/><Relationship Id="rId258" Type="http://schemas.openxmlformats.org/officeDocument/2006/relationships/slide" Target="slides/slide251.xml"/><Relationship Id="rId279" Type="http://schemas.openxmlformats.org/officeDocument/2006/relationships/slide" Target="slides/slide272.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290" Type="http://schemas.openxmlformats.org/officeDocument/2006/relationships/slide" Target="slides/slide283.xml"/><Relationship Id="rId304" Type="http://schemas.openxmlformats.org/officeDocument/2006/relationships/slide" Target="slides/slide297.xml"/><Relationship Id="rId325" Type="http://schemas.openxmlformats.org/officeDocument/2006/relationships/slide" Target="slides/slide318.xml"/><Relationship Id="rId346" Type="http://schemas.openxmlformats.org/officeDocument/2006/relationships/slide" Target="slides/slide339.xml"/><Relationship Id="rId367" Type="http://schemas.openxmlformats.org/officeDocument/2006/relationships/font" Target="fonts/font1.fntdata"/><Relationship Id="rId388" Type="http://schemas.openxmlformats.org/officeDocument/2006/relationships/font" Target="fonts/font22.fntdata"/><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248" Type="http://schemas.openxmlformats.org/officeDocument/2006/relationships/slide" Target="slides/slide241.xml"/><Relationship Id="rId269" Type="http://schemas.openxmlformats.org/officeDocument/2006/relationships/slide" Target="slides/slide262.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280" Type="http://schemas.openxmlformats.org/officeDocument/2006/relationships/slide" Target="slides/slide273.xml"/><Relationship Id="rId315" Type="http://schemas.openxmlformats.org/officeDocument/2006/relationships/slide" Target="slides/slide308.xml"/><Relationship Id="rId336" Type="http://schemas.openxmlformats.org/officeDocument/2006/relationships/slide" Target="slides/slide329.xml"/><Relationship Id="rId357" Type="http://schemas.openxmlformats.org/officeDocument/2006/relationships/slide" Target="slides/slide350.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378" Type="http://schemas.openxmlformats.org/officeDocument/2006/relationships/font" Target="fonts/font12.fntdata"/><Relationship Id="rId6" Type="http://schemas.openxmlformats.org/officeDocument/2006/relationships/slideMaster" Target="slideMasters/slideMaster6.xml"/><Relationship Id="rId238" Type="http://schemas.openxmlformats.org/officeDocument/2006/relationships/slide" Target="slides/slide231.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291" Type="http://schemas.openxmlformats.org/officeDocument/2006/relationships/slide" Target="slides/slide284.xml"/><Relationship Id="rId305" Type="http://schemas.openxmlformats.org/officeDocument/2006/relationships/slide" Target="slides/slide298.xml"/><Relationship Id="rId326" Type="http://schemas.openxmlformats.org/officeDocument/2006/relationships/slide" Target="slides/slide319.xml"/><Relationship Id="rId347" Type="http://schemas.openxmlformats.org/officeDocument/2006/relationships/slide" Target="slides/slide340.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368" Type="http://schemas.openxmlformats.org/officeDocument/2006/relationships/font" Target="fonts/font2.fntdata"/><Relationship Id="rId389" Type="http://schemas.openxmlformats.org/officeDocument/2006/relationships/font" Target="fonts/font23.fntdata"/><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281" Type="http://schemas.openxmlformats.org/officeDocument/2006/relationships/slide" Target="slides/slide274.xml"/><Relationship Id="rId316" Type="http://schemas.openxmlformats.org/officeDocument/2006/relationships/slide" Target="slides/slide309.xml"/><Relationship Id="rId337" Type="http://schemas.openxmlformats.org/officeDocument/2006/relationships/slide" Target="slides/slide330.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358" Type="http://schemas.openxmlformats.org/officeDocument/2006/relationships/slide" Target="slides/slide351.xml"/><Relationship Id="rId379" Type="http://schemas.openxmlformats.org/officeDocument/2006/relationships/font" Target="fonts/font13.fntdata"/><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39" Type="http://schemas.openxmlformats.org/officeDocument/2006/relationships/slide" Target="slides/slide232.xml"/><Relationship Id="rId390" Type="http://schemas.openxmlformats.org/officeDocument/2006/relationships/font" Target="fonts/font24.fntdata"/><Relationship Id="rId250" Type="http://schemas.openxmlformats.org/officeDocument/2006/relationships/slide" Target="slides/slide243.xml"/><Relationship Id="rId271" Type="http://schemas.openxmlformats.org/officeDocument/2006/relationships/slide" Target="slides/slide264.xml"/><Relationship Id="rId292" Type="http://schemas.openxmlformats.org/officeDocument/2006/relationships/slide" Target="slides/slide285.xml"/><Relationship Id="rId306" Type="http://schemas.openxmlformats.org/officeDocument/2006/relationships/slide" Target="slides/slide299.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327" Type="http://schemas.openxmlformats.org/officeDocument/2006/relationships/slide" Target="slides/slide320.xml"/><Relationship Id="rId348" Type="http://schemas.openxmlformats.org/officeDocument/2006/relationships/slide" Target="slides/slide341.xml"/><Relationship Id="rId369" Type="http://schemas.openxmlformats.org/officeDocument/2006/relationships/font" Target="fonts/font3.fntdata"/><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229" Type="http://schemas.openxmlformats.org/officeDocument/2006/relationships/slide" Target="slides/slide222.xml"/><Relationship Id="rId380" Type="http://schemas.openxmlformats.org/officeDocument/2006/relationships/font" Target="fonts/font14.fntdata"/><Relationship Id="rId240" Type="http://schemas.openxmlformats.org/officeDocument/2006/relationships/slide" Target="slides/slide233.xml"/><Relationship Id="rId261" Type="http://schemas.openxmlformats.org/officeDocument/2006/relationships/slide" Target="slides/slide254.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282" Type="http://schemas.openxmlformats.org/officeDocument/2006/relationships/slide" Target="slides/slide275.xml"/><Relationship Id="rId317" Type="http://schemas.openxmlformats.org/officeDocument/2006/relationships/slide" Target="slides/slide310.xml"/><Relationship Id="rId338" Type="http://schemas.openxmlformats.org/officeDocument/2006/relationships/slide" Target="slides/slide331.xml"/><Relationship Id="rId359" Type="http://schemas.openxmlformats.org/officeDocument/2006/relationships/slide" Target="slides/slide352.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370" Type="http://schemas.openxmlformats.org/officeDocument/2006/relationships/font" Target="fonts/font4.fntdata"/><Relationship Id="rId391" Type="http://schemas.openxmlformats.org/officeDocument/2006/relationships/font" Target="fonts/font25.fntdata"/><Relationship Id="rId230" Type="http://schemas.openxmlformats.org/officeDocument/2006/relationships/slide" Target="slides/slide223.xml"/><Relationship Id="rId251" Type="http://schemas.openxmlformats.org/officeDocument/2006/relationships/slide" Target="slides/slide244.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72" Type="http://schemas.openxmlformats.org/officeDocument/2006/relationships/slide" Target="slides/slide265.xml"/><Relationship Id="rId293" Type="http://schemas.openxmlformats.org/officeDocument/2006/relationships/slide" Target="slides/slide286.xml"/><Relationship Id="rId307" Type="http://schemas.openxmlformats.org/officeDocument/2006/relationships/slide" Target="slides/slide300.xml"/><Relationship Id="rId328" Type="http://schemas.openxmlformats.org/officeDocument/2006/relationships/slide" Target="slides/slide321.xml"/><Relationship Id="rId349" Type="http://schemas.openxmlformats.org/officeDocument/2006/relationships/slide" Target="slides/slide342.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360" Type="http://schemas.openxmlformats.org/officeDocument/2006/relationships/slide" Target="slides/slide353.xml"/><Relationship Id="rId381" Type="http://schemas.openxmlformats.org/officeDocument/2006/relationships/font" Target="fonts/font15.fntdata"/><Relationship Id="rId220" Type="http://schemas.openxmlformats.org/officeDocument/2006/relationships/slide" Target="slides/slide213.xml"/><Relationship Id="rId241" Type="http://schemas.openxmlformats.org/officeDocument/2006/relationships/slide" Target="slides/slide23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262" Type="http://schemas.openxmlformats.org/officeDocument/2006/relationships/slide" Target="slides/slide255.xml"/><Relationship Id="rId283" Type="http://schemas.openxmlformats.org/officeDocument/2006/relationships/slide" Target="slides/slide276.xml"/><Relationship Id="rId318" Type="http://schemas.openxmlformats.org/officeDocument/2006/relationships/slide" Target="slides/slide311.xml"/><Relationship Id="rId339" Type="http://schemas.openxmlformats.org/officeDocument/2006/relationships/slide" Target="slides/slide332.xml"/><Relationship Id="rId78" Type="http://schemas.openxmlformats.org/officeDocument/2006/relationships/slide" Target="slides/slide71.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64" Type="http://schemas.openxmlformats.org/officeDocument/2006/relationships/slide" Target="slides/slide157.xml"/><Relationship Id="rId185" Type="http://schemas.openxmlformats.org/officeDocument/2006/relationships/slide" Target="slides/slide178.xml"/><Relationship Id="rId350" Type="http://schemas.openxmlformats.org/officeDocument/2006/relationships/slide" Target="slides/slide343.xml"/><Relationship Id="rId371" Type="http://schemas.openxmlformats.org/officeDocument/2006/relationships/font" Target="fonts/font5.fntdata"/><Relationship Id="rId9" Type="http://schemas.openxmlformats.org/officeDocument/2006/relationships/slide" Target="slides/slide2.xml"/><Relationship Id="rId210" Type="http://schemas.openxmlformats.org/officeDocument/2006/relationships/slide" Target="slides/slide203.xml"/><Relationship Id="rId392" Type="http://schemas.openxmlformats.org/officeDocument/2006/relationships/font" Target="fonts/font26.fntdata"/><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273" Type="http://schemas.openxmlformats.org/officeDocument/2006/relationships/slide" Target="slides/slide266.xml"/><Relationship Id="rId294" Type="http://schemas.openxmlformats.org/officeDocument/2006/relationships/slide" Target="slides/slide287.xml"/><Relationship Id="rId308" Type="http://schemas.openxmlformats.org/officeDocument/2006/relationships/slide" Target="slides/slide301.xml"/><Relationship Id="rId329" Type="http://schemas.openxmlformats.org/officeDocument/2006/relationships/slide" Target="slides/slide322.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340" Type="http://schemas.openxmlformats.org/officeDocument/2006/relationships/slide" Target="slides/slide333.xml"/><Relationship Id="rId361" Type="http://schemas.openxmlformats.org/officeDocument/2006/relationships/slide" Target="slides/slide354.xml"/><Relationship Id="rId196" Type="http://schemas.openxmlformats.org/officeDocument/2006/relationships/slide" Target="slides/slide189.xml"/><Relationship Id="rId200" Type="http://schemas.openxmlformats.org/officeDocument/2006/relationships/slide" Target="slides/slide193.xml"/><Relationship Id="rId382" Type="http://schemas.openxmlformats.org/officeDocument/2006/relationships/font" Target="fonts/font16.fntdata"/><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284" Type="http://schemas.openxmlformats.org/officeDocument/2006/relationships/slide" Target="slides/slide277.xml"/><Relationship Id="rId319" Type="http://schemas.openxmlformats.org/officeDocument/2006/relationships/slide" Target="slides/slide312.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330" Type="http://schemas.openxmlformats.org/officeDocument/2006/relationships/slide" Target="slides/slide323.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351" Type="http://schemas.openxmlformats.org/officeDocument/2006/relationships/slide" Target="slides/slide344.xml"/><Relationship Id="rId372" Type="http://schemas.openxmlformats.org/officeDocument/2006/relationships/font" Target="fonts/font6.fntdata"/><Relationship Id="rId393" Type="http://schemas.openxmlformats.org/officeDocument/2006/relationships/font" Target="fonts/font27.fntdata"/><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4" Type="http://schemas.openxmlformats.org/officeDocument/2006/relationships/slide" Target="slides/slide267.xml"/><Relationship Id="rId295" Type="http://schemas.openxmlformats.org/officeDocument/2006/relationships/slide" Target="slides/slide288.xml"/><Relationship Id="rId309" Type="http://schemas.openxmlformats.org/officeDocument/2006/relationships/slide" Target="slides/slide302.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320" Type="http://schemas.openxmlformats.org/officeDocument/2006/relationships/slide" Target="slides/slide313.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341" Type="http://schemas.openxmlformats.org/officeDocument/2006/relationships/slide" Target="slides/slide334.xml"/><Relationship Id="rId362" Type="http://schemas.openxmlformats.org/officeDocument/2006/relationships/slide" Target="slides/slide355.xml"/><Relationship Id="rId383" Type="http://schemas.openxmlformats.org/officeDocument/2006/relationships/font" Target="fonts/font17.fntdata"/><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310" Type="http://schemas.openxmlformats.org/officeDocument/2006/relationships/slide" Target="slides/slide303.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331" Type="http://schemas.openxmlformats.org/officeDocument/2006/relationships/slide" Target="slides/slide324.xml"/><Relationship Id="rId352" Type="http://schemas.openxmlformats.org/officeDocument/2006/relationships/slide" Target="slides/slide345.xml"/><Relationship Id="rId373" Type="http://schemas.openxmlformats.org/officeDocument/2006/relationships/font" Target="fonts/font7.fntdata"/><Relationship Id="rId394"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slide" Target="slides/slide289.xml"/><Relationship Id="rId300" Type="http://schemas.openxmlformats.org/officeDocument/2006/relationships/slide" Target="slides/slide293.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321" Type="http://schemas.openxmlformats.org/officeDocument/2006/relationships/slide" Target="slides/slide314.xml"/><Relationship Id="rId342" Type="http://schemas.openxmlformats.org/officeDocument/2006/relationships/slide" Target="slides/slide335.xml"/><Relationship Id="rId363" Type="http://schemas.openxmlformats.org/officeDocument/2006/relationships/slide" Target="slides/slide356.xml"/><Relationship Id="rId384" Type="http://schemas.openxmlformats.org/officeDocument/2006/relationships/font" Target="fonts/font18.fntdata"/><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311" Type="http://schemas.openxmlformats.org/officeDocument/2006/relationships/slide" Target="slides/slide304.xml"/><Relationship Id="rId332" Type="http://schemas.openxmlformats.org/officeDocument/2006/relationships/slide" Target="slides/slide325.xml"/><Relationship Id="rId353" Type="http://schemas.openxmlformats.org/officeDocument/2006/relationships/slide" Target="slides/slide346.xml"/><Relationship Id="rId374" Type="http://schemas.openxmlformats.org/officeDocument/2006/relationships/font" Target="fonts/font8.fntdata"/><Relationship Id="rId395" Type="http://schemas.openxmlformats.org/officeDocument/2006/relationships/viewProps" Target="viewProps.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slideMaster" Target="slideMasters/slideMaster2.xml"/><Relationship Id="rId29" Type="http://schemas.openxmlformats.org/officeDocument/2006/relationships/slide" Target="slides/slide22.xml"/><Relationship Id="rId255" Type="http://schemas.openxmlformats.org/officeDocument/2006/relationships/slide" Target="slides/slide248.xml"/><Relationship Id="rId276" Type="http://schemas.openxmlformats.org/officeDocument/2006/relationships/slide" Target="slides/slide269.xml"/><Relationship Id="rId297" Type="http://schemas.openxmlformats.org/officeDocument/2006/relationships/slide" Target="slides/slide290.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301" Type="http://schemas.openxmlformats.org/officeDocument/2006/relationships/slide" Target="slides/slide294.xml"/><Relationship Id="rId322" Type="http://schemas.openxmlformats.org/officeDocument/2006/relationships/slide" Target="slides/slide315.xml"/><Relationship Id="rId343" Type="http://schemas.openxmlformats.org/officeDocument/2006/relationships/slide" Target="slides/slide336.xml"/><Relationship Id="rId364" Type="http://schemas.openxmlformats.org/officeDocument/2006/relationships/slide" Target="slides/slide357.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385" Type="http://schemas.openxmlformats.org/officeDocument/2006/relationships/font" Target="fonts/font19.fntdata"/><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266" Type="http://schemas.openxmlformats.org/officeDocument/2006/relationships/slide" Target="slides/slide259.xml"/><Relationship Id="rId287" Type="http://schemas.openxmlformats.org/officeDocument/2006/relationships/slide" Target="slides/slide280.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312" Type="http://schemas.openxmlformats.org/officeDocument/2006/relationships/slide" Target="slides/slide305.xml"/><Relationship Id="rId333" Type="http://schemas.openxmlformats.org/officeDocument/2006/relationships/slide" Target="slides/slide326.xml"/><Relationship Id="rId354" Type="http://schemas.openxmlformats.org/officeDocument/2006/relationships/slide" Target="slides/slide347.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75" Type="http://schemas.openxmlformats.org/officeDocument/2006/relationships/font" Target="fonts/font9.fntdata"/><Relationship Id="rId396" Type="http://schemas.openxmlformats.org/officeDocument/2006/relationships/theme" Target="theme/theme1.xml"/><Relationship Id="rId3" Type="http://schemas.openxmlformats.org/officeDocument/2006/relationships/slideMaster" Target="slideMasters/slideMaster3.xml"/><Relationship Id="rId214" Type="http://schemas.openxmlformats.org/officeDocument/2006/relationships/slide" Target="slides/slide207.xml"/><Relationship Id="rId235" Type="http://schemas.openxmlformats.org/officeDocument/2006/relationships/slide" Target="slides/slide228.xml"/><Relationship Id="rId256" Type="http://schemas.openxmlformats.org/officeDocument/2006/relationships/slide" Target="slides/slide249.xml"/><Relationship Id="rId277" Type="http://schemas.openxmlformats.org/officeDocument/2006/relationships/slide" Target="slides/slide270.xml"/><Relationship Id="rId298" Type="http://schemas.openxmlformats.org/officeDocument/2006/relationships/slide" Target="slides/slide291.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302" Type="http://schemas.openxmlformats.org/officeDocument/2006/relationships/slide" Target="slides/slide295.xml"/><Relationship Id="rId323" Type="http://schemas.openxmlformats.org/officeDocument/2006/relationships/slide" Target="slides/slide316.xml"/><Relationship Id="rId344" Type="http://schemas.openxmlformats.org/officeDocument/2006/relationships/slide" Target="slides/slide337.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365" Type="http://schemas.openxmlformats.org/officeDocument/2006/relationships/notesMaster" Target="notesMasters/notesMaster1.xml"/><Relationship Id="rId386" Type="http://schemas.openxmlformats.org/officeDocument/2006/relationships/font" Target="fonts/font20.fntdata"/><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06" Type="http://schemas.openxmlformats.org/officeDocument/2006/relationships/slide" Target="slides/slide99.xml"/><Relationship Id="rId127" Type="http://schemas.openxmlformats.org/officeDocument/2006/relationships/slide" Target="slides/slide120.xml"/><Relationship Id="rId313" Type="http://schemas.openxmlformats.org/officeDocument/2006/relationships/slide" Target="slides/slide306.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94" Type="http://schemas.openxmlformats.org/officeDocument/2006/relationships/slide" Target="slides/slide87.xml"/><Relationship Id="rId148" Type="http://schemas.openxmlformats.org/officeDocument/2006/relationships/slide" Target="slides/slide141.xml"/><Relationship Id="rId169" Type="http://schemas.openxmlformats.org/officeDocument/2006/relationships/slide" Target="slides/slide162.xml"/><Relationship Id="rId334" Type="http://schemas.openxmlformats.org/officeDocument/2006/relationships/slide" Target="slides/slide327.xml"/><Relationship Id="rId355" Type="http://schemas.openxmlformats.org/officeDocument/2006/relationships/slide" Target="slides/slide348.xml"/><Relationship Id="rId376" Type="http://schemas.openxmlformats.org/officeDocument/2006/relationships/font" Target="fonts/font10.fntdata"/><Relationship Id="rId397" Type="http://schemas.openxmlformats.org/officeDocument/2006/relationships/tableStyles" Target="tableStyles.xml"/><Relationship Id="rId4" Type="http://schemas.openxmlformats.org/officeDocument/2006/relationships/slideMaster" Target="slideMasters/slideMaster4.xml"/><Relationship Id="rId180" Type="http://schemas.openxmlformats.org/officeDocument/2006/relationships/slide" Target="slides/slide17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303" Type="http://schemas.openxmlformats.org/officeDocument/2006/relationships/slide" Target="slides/slide296.xml"/><Relationship Id="rId42" Type="http://schemas.openxmlformats.org/officeDocument/2006/relationships/slide" Target="slides/slide35.xml"/><Relationship Id="rId84" Type="http://schemas.openxmlformats.org/officeDocument/2006/relationships/slide" Target="slides/slide77.xml"/><Relationship Id="rId138" Type="http://schemas.openxmlformats.org/officeDocument/2006/relationships/slide" Target="slides/slide131.xml"/><Relationship Id="rId345" Type="http://schemas.openxmlformats.org/officeDocument/2006/relationships/slide" Target="slides/slide338.xml"/><Relationship Id="rId387" Type="http://schemas.openxmlformats.org/officeDocument/2006/relationships/font" Target="fonts/font21.fntdata"/><Relationship Id="rId191" Type="http://schemas.openxmlformats.org/officeDocument/2006/relationships/slide" Target="slides/slide184.xml"/><Relationship Id="rId205" Type="http://schemas.openxmlformats.org/officeDocument/2006/relationships/slide" Target="slides/slide198.xml"/><Relationship Id="rId247" Type="http://schemas.openxmlformats.org/officeDocument/2006/relationships/slide" Target="slides/slide2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style val="29"/>
  <c:chart>
    <c:autoTitleDeleted val="1"/>
    <c:plotArea>
      <c:layout/>
      <c:barChart>
        <c:barDir val="col"/>
        <c:grouping val="clustered"/>
        <c:ser>
          <c:idx val="0"/>
          <c:order val="0"/>
          <c:tx>
            <c:strRef>
              <c:f>ورقة1!$B$1</c:f>
              <c:strCache>
                <c:ptCount val="1"/>
                <c:pt idx="0">
                  <c:v>التكرار</c:v>
                </c:pt>
              </c:strCache>
            </c:strRef>
          </c:tx>
          <c:cat>
            <c:strRef>
              <c:f>ورقة1!$A$2:$A$8</c:f>
              <c:strCache>
                <c:ptCount val="7"/>
                <c:pt idx="0">
                  <c:v>،</c:v>
                </c:pt>
                <c:pt idx="1">
                  <c:v>؛</c:v>
                </c:pt>
                <c:pt idx="2">
                  <c:v>:</c:v>
                </c:pt>
                <c:pt idx="3">
                  <c:v>.</c:v>
                </c:pt>
                <c:pt idx="4">
                  <c:v>"  "</c:v>
                </c:pt>
                <c:pt idx="5">
                  <c:v>(   )</c:v>
                </c:pt>
                <c:pt idx="6">
                  <c:v>؟</c:v>
                </c:pt>
              </c:strCache>
            </c:strRef>
          </c:cat>
          <c:val>
            <c:numRef>
              <c:f>ورقة1!$B$2:$B$8</c:f>
              <c:numCache>
                <c:formatCode>General</c:formatCode>
                <c:ptCount val="7"/>
                <c:pt idx="0">
                  <c:v>10</c:v>
                </c:pt>
                <c:pt idx="1">
                  <c:v>1</c:v>
                </c:pt>
                <c:pt idx="2">
                  <c:v>3</c:v>
                </c:pt>
                <c:pt idx="3">
                  <c:v>9</c:v>
                </c:pt>
                <c:pt idx="4">
                  <c:v>1</c:v>
                </c:pt>
                <c:pt idx="5">
                  <c:v>1</c:v>
                </c:pt>
                <c:pt idx="6">
                  <c:v>3</c:v>
                </c:pt>
              </c:numCache>
            </c:numRef>
          </c:val>
        </c:ser>
        <c:gapWidth val="300"/>
        <c:axId val="67986944"/>
        <c:axId val="67988864"/>
      </c:barChart>
      <c:catAx>
        <c:axId val="67986944"/>
        <c:scaling>
          <c:orientation val="minMax"/>
        </c:scaling>
        <c:axPos val="b"/>
        <c:title>
          <c:tx>
            <c:rich>
              <a:bodyPr/>
              <a:lstStyle/>
              <a:p>
                <a:pPr>
                  <a:defRPr/>
                </a:pPr>
                <a:r>
                  <a:rPr lang="ar-EG"/>
                  <a:t>العلامات</a:t>
                </a:r>
              </a:p>
            </c:rich>
          </c:tx>
          <c:layout/>
        </c:title>
        <c:majorTickMark val="none"/>
        <c:tickLblPos val="nextTo"/>
        <c:crossAx val="67988864"/>
        <c:crosses val="autoZero"/>
        <c:auto val="1"/>
        <c:lblAlgn val="ctr"/>
        <c:lblOffset val="100"/>
      </c:catAx>
      <c:valAx>
        <c:axId val="67988864"/>
        <c:scaling>
          <c:orientation val="minMax"/>
        </c:scaling>
        <c:axPos val="l"/>
        <c:majorGridlines/>
        <c:minorGridlines/>
        <c:title>
          <c:tx>
            <c:rich>
              <a:bodyPr/>
              <a:lstStyle/>
              <a:p>
                <a:pPr>
                  <a:defRPr/>
                </a:pPr>
                <a:r>
                  <a:rPr lang="ar-EG"/>
                  <a:t>التكرار</a:t>
                </a:r>
              </a:p>
            </c:rich>
          </c:tx>
          <c:layout/>
        </c:title>
        <c:numFmt formatCode="General" sourceLinked="1"/>
        <c:tickLblPos val="nextTo"/>
        <c:crossAx val="67986944"/>
        <c:crosses val="autoZero"/>
        <c:crossBetween val="between"/>
      </c:valAx>
    </c:plotArea>
    <c:legend>
      <c:legendPos val="r"/>
      <c:layout/>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GB"/>
  <c:style val="26"/>
  <c:chart>
    <c:autoTitleDeleted val="1"/>
    <c:plotArea>
      <c:layout/>
      <c:pieChart>
        <c:varyColors val="1"/>
        <c:ser>
          <c:idx val="0"/>
          <c:order val="0"/>
          <c:tx>
            <c:strRef>
              <c:f>ورقة1!$B$1</c:f>
              <c:strCache>
                <c:ptCount val="1"/>
                <c:pt idx="0">
                  <c:v>المبيعات</c:v>
                </c:pt>
              </c:strCache>
            </c:strRef>
          </c:tx>
          <c:dPt>
            <c:idx val="0"/>
            <c:explosion val="6"/>
            <c:spPr>
              <a:solidFill>
                <a:srgbClr val="00B050"/>
              </a:solidFill>
            </c:spPr>
          </c:dPt>
          <c:dPt>
            <c:idx val="1"/>
            <c:explosion val="4"/>
            <c:spPr>
              <a:solidFill>
                <a:srgbClr val="0070C0"/>
              </a:solidFill>
            </c:spPr>
          </c:dPt>
          <c:dPt>
            <c:idx val="2"/>
            <c:explosion val="4"/>
            <c:spPr>
              <a:solidFill>
                <a:schemeClr val="accent6">
                  <a:lumMod val="75000"/>
                </a:schemeClr>
              </a:solidFill>
            </c:spPr>
          </c:dPt>
          <c:dPt>
            <c:idx val="3"/>
            <c:explosion val="3"/>
            <c:spPr>
              <a:solidFill>
                <a:srgbClr val="FF0066"/>
              </a:solidFill>
            </c:spPr>
          </c:dPt>
          <c:cat>
            <c:strRef>
              <c:f>ورقة1!$A$2:$A$5</c:f>
              <c:strCache>
                <c:ptCount val="4"/>
                <c:pt idx="0">
                  <c:v>الربع الأول</c:v>
                </c:pt>
                <c:pt idx="1">
                  <c:v>الربع الثاني</c:v>
                </c:pt>
                <c:pt idx="2">
                  <c:v>الربع الثالث</c:v>
                </c:pt>
                <c:pt idx="3">
                  <c:v>الربع الرابع</c:v>
                </c:pt>
              </c:strCache>
            </c:strRef>
          </c:cat>
          <c:val>
            <c:numRef>
              <c:f>ورقة1!$B$2:$B$5</c:f>
              <c:numCache>
                <c:formatCode>General</c:formatCode>
                <c:ptCount val="4"/>
                <c:pt idx="0">
                  <c:v>4</c:v>
                </c:pt>
                <c:pt idx="1">
                  <c:v>3</c:v>
                </c:pt>
                <c:pt idx="2">
                  <c:v>2</c:v>
                </c:pt>
                <c:pt idx="3">
                  <c:v>1</c:v>
                </c:pt>
              </c:numCache>
            </c:numRef>
          </c:val>
        </c:ser>
        <c:firstSliceAng val="0"/>
      </c:pieChart>
    </c:plotArea>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GB"/>
  <c:style val="26"/>
  <c:chart>
    <c:autoTitleDeleted val="1"/>
    <c:plotArea>
      <c:layout/>
      <c:pieChart>
        <c:varyColors val="1"/>
        <c:ser>
          <c:idx val="0"/>
          <c:order val="0"/>
          <c:tx>
            <c:strRef>
              <c:f>ورقة1!$B$1</c:f>
              <c:strCache>
                <c:ptCount val="1"/>
                <c:pt idx="0">
                  <c:v>المبيعات</c:v>
                </c:pt>
              </c:strCache>
            </c:strRef>
          </c:tx>
          <c:dPt>
            <c:idx val="0"/>
            <c:explosion val="6"/>
            <c:spPr>
              <a:solidFill>
                <a:schemeClr val="tx1"/>
              </a:solidFill>
            </c:spPr>
          </c:dPt>
          <c:dPt>
            <c:idx val="1"/>
            <c:explosion val="4"/>
            <c:spPr>
              <a:solidFill>
                <a:srgbClr val="FF0000"/>
              </a:solidFill>
            </c:spPr>
          </c:dPt>
          <c:dPt>
            <c:idx val="2"/>
            <c:explosion val="4"/>
            <c:spPr>
              <a:solidFill>
                <a:srgbClr val="0070C0"/>
              </a:solidFill>
            </c:spPr>
          </c:dPt>
          <c:cat>
            <c:strRef>
              <c:f>ورقة1!$A$2:$A$4</c:f>
              <c:strCache>
                <c:ptCount val="3"/>
                <c:pt idx="0">
                  <c:v>الربع الأول</c:v>
                </c:pt>
                <c:pt idx="1">
                  <c:v>الربع الثاني</c:v>
                </c:pt>
                <c:pt idx="2">
                  <c:v>الربع الثالث</c:v>
                </c:pt>
              </c:strCache>
            </c:strRef>
          </c:cat>
          <c:val>
            <c:numRef>
              <c:f>ورقة1!$B$2:$B$4</c:f>
              <c:numCache>
                <c:formatCode>General</c:formatCode>
                <c:ptCount val="3"/>
                <c:pt idx="0">
                  <c:v>4</c:v>
                </c:pt>
                <c:pt idx="1">
                  <c:v>3</c:v>
                </c:pt>
                <c:pt idx="2">
                  <c:v>2</c:v>
                </c:pt>
              </c:numCache>
            </c:numRef>
          </c:val>
        </c:ser>
        <c:firstSliceAng val="0"/>
      </c:pieChart>
    </c:plotArea>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GB"/>
  <c:chart>
    <c:autoTitleDeleted val="1"/>
    <c:plotArea>
      <c:layout/>
      <c:pieChart>
        <c:varyColors val="1"/>
        <c:ser>
          <c:idx val="0"/>
          <c:order val="0"/>
          <c:tx>
            <c:strRef>
              <c:f>ورقة1!$B$1</c:f>
              <c:strCache>
                <c:ptCount val="1"/>
                <c:pt idx="0">
                  <c:v>المبيعات</c:v>
                </c:pt>
              </c:strCache>
            </c:strRef>
          </c:tx>
          <c:dPt>
            <c:idx val="0"/>
            <c:spPr>
              <a:solidFill>
                <a:srgbClr val="FF00FF"/>
              </a:solidFill>
            </c:spPr>
          </c:dPt>
          <c:dPt>
            <c:idx val="1"/>
            <c:spPr>
              <a:solidFill>
                <a:srgbClr val="00B050"/>
              </a:solidFill>
            </c:spPr>
          </c:dPt>
          <c:dPt>
            <c:idx val="2"/>
            <c:spPr>
              <a:solidFill>
                <a:schemeClr val="tx1"/>
              </a:solidFill>
            </c:spPr>
          </c:dPt>
          <c:dPt>
            <c:idx val="3"/>
            <c:spPr>
              <a:solidFill>
                <a:srgbClr val="0070C0"/>
              </a:solidFill>
            </c:spPr>
          </c:dPt>
          <c:cat>
            <c:strRef>
              <c:f>ورقة1!$A$2:$A$5</c:f>
              <c:strCache>
                <c:ptCount val="4"/>
                <c:pt idx="0">
                  <c:v>الربع الأول</c:v>
                </c:pt>
                <c:pt idx="1">
                  <c:v>الربع الثاني</c:v>
                </c:pt>
                <c:pt idx="2">
                  <c:v>الربع الثالث</c:v>
                </c:pt>
                <c:pt idx="3">
                  <c:v>الربع الرابع</c:v>
                </c:pt>
              </c:strCache>
            </c:strRef>
          </c:cat>
          <c:val>
            <c:numRef>
              <c:f>ورقة1!$B$2:$B$5</c:f>
              <c:numCache>
                <c:formatCode>General</c:formatCode>
                <c:ptCount val="4"/>
                <c:pt idx="0">
                  <c:v>6</c:v>
                </c:pt>
                <c:pt idx="1">
                  <c:v>3</c:v>
                </c:pt>
                <c:pt idx="2">
                  <c:v>2</c:v>
                </c:pt>
                <c:pt idx="3">
                  <c:v>1</c:v>
                </c:pt>
              </c:numCache>
            </c:numRef>
          </c:val>
        </c:ser>
        <c:firstSliceAng val="0"/>
      </c:pieChart>
    </c:plotArea>
    <c:plotVisOnly val="1"/>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GB"/>
  <c:chart>
    <c:autoTitleDeleted val="1"/>
    <c:plotArea>
      <c:layout/>
      <c:pieChart>
        <c:varyColors val="1"/>
        <c:ser>
          <c:idx val="0"/>
          <c:order val="0"/>
          <c:tx>
            <c:strRef>
              <c:f>ورقة1!$B$1</c:f>
              <c:strCache>
                <c:ptCount val="1"/>
                <c:pt idx="0">
                  <c:v>المبيعات</c:v>
                </c:pt>
              </c:strCache>
            </c:strRef>
          </c:tx>
          <c:dPt>
            <c:idx val="0"/>
            <c:spPr>
              <a:solidFill>
                <a:srgbClr val="0070C0"/>
              </a:solidFill>
            </c:spPr>
          </c:dPt>
          <c:dPt>
            <c:idx val="1"/>
            <c:spPr>
              <a:solidFill>
                <a:srgbClr val="FF00FF"/>
              </a:solidFill>
            </c:spPr>
          </c:dPt>
          <c:dPt>
            <c:idx val="2"/>
            <c:spPr>
              <a:solidFill>
                <a:schemeClr val="tx1"/>
              </a:solidFill>
            </c:spPr>
          </c:dPt>
          <c:dPt>
            <c:idx val="3"/>
            <c:spPr>
              <a:solidFill>
                <a:srgbClr val="00B050"/>
              </a:solidFill>
            </c:spPr>
          </c:dPt>
          <c:cat>
            <c:strRef>
              <c:f>ورقة1!$A$2:$A$5</c:f>
              <c:strCache>
                <c:ptCount val="4"/>
                <c:pt idx="0">
                  <c:v>الربع الأول</c:v>
                </c:pt>
                <c:pt idx="1">
                  <c:v>الربع الثاني</c:v>
                </c:pt>
                <c:pt idx="2">
                  <c:v>الربع الثالث</c:v>
                </c:pt>
                <c:pt idx="3">
                  <c:v>الربع الرابع</c:v>
                </c:pt>
              </c:strCache>
            </c:strRef>
          </c:cat>
          <c:val>
            <c:numRef>
              <c:f>ورقة1!$B$2:$B$5</c:f>
              <c:numCache>
                <c:formatCode>General</c:formatCode>
                <c:ptCount val="4"/>
                <c:pt idx="0">
                  <c:v>3</c:v>
                </c:pt>
                <c:pt idx="1">
                  <c:v>3</c:v>
                </c:pt>
                <c:pt idx="2">
                  <c:v>3</c:v>
                </c:pt>
                <c:pt idx="3">
                  <c:v>3</c:v>
                </c:pt>
              </c:numCache>
            </c:numRef>
          </c:val>
        </c:ser>
        <c:firstSliceAng val="0"/>
      </c:pieChart>
    </c:plotArea>
    <c:plotVisOnly val="1"/>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GB"/>
  <c:chart>
    <c:autoTitleDeleted val="1"/>
    <c:plotArea>
      <c:layout/>
      <c:pieChart>
        <c:varyColors val="1"/>
        <c:ser>
          <c:idx val="0"/>
          <c:order val="0"/>
          <c:tx>
            <c:strRef>
              <c:f>ورقة1!$B$1</c:f>
              <c:strCache>
                <c:ptCount val="1"/>
                <c:pt idx="0">
                  <c:v>المبيعات</c:v>
                </c:pt>
              </c:strCache>
            </c:strRef>
          </c:tx>
          <c:dPt>
            <c:idx val="0"/>
            <c:spPr>
              <a:solidFill>
                <a:srgbClr val="FF00FF"/>
              </a:solidFill>
            </c:spPr>
          </c:dPt>
          <c:dPt>
            <c:idx val="1"/>
            <c:spPr>
              <a:solidFill>
                <a:srgbClr val="0070C0"/>
              </a:solidFill>
            </c:spPr>
          </c:dPt>
          <c:dPt>
            <c:idx val="2"/>
            <c:spPr>
              <a:solidFill>
                <a:srgbClr val="00B050"/>
              </a:solidFill>
            </c:spPr>
          </c:dPt>
          <c:cat>
            <c:strRef>
              <c:f>ورقة1!$A$2:$A$4</c:f>
              <c:strCache>
                <c:ptCount val="3"/>
                <c:pt idx="0">
                  <c:v>الربع الأول</c:v>
                </c:pt>
                <c:pt idx="1">
                  <c:v>الربع الثاني</c:v>
                </c:pt>
                <c:pt idx="2">
                  <c:v>الربع الثالث</c:v>
                </c:pt>
              </c:strCache>
            </c:strRef>
          </c:cat>
          <c:val>
            <c:numRef>
              <c:f>ورقة1!$B$2:$B$4</c:f>
              <c:numCache>
                <c:formatCode>General</c:formatCode>
                <c:ptCount val="3"/>
                <c:pt idx="0">
                  <c:v>6</c:v>
                </c:pt>
                <c:pt idx="1">
                  <c:v>6</c:v>
                </c:pt>
                <c:pt idx="2">
                  <c:v>2</c:v>
                </c:pt>
              </c:numCache>
            </c:numRef>
          </c:val>
        </c:ser>
        <c:firstSliceAng val="0"/>
      </c:pieChart>
    </c:plotArea>
    <c:plotVisOnly val="1"/>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BB915012-6D65-4E05-A887-BD102CDBB686}" type="datetimeFigureOut">
              <a:rPr lang="ar-EG" smtClean="0"/>
              <a:pPr/>
              <a:t>21/06/1433</a:t>
            </a:fld>
            <a:endParaRPr lang="ar-EG"/>
          </a:p>
        </p:txBody>
      </p:sp>
      <p:sp>
        <p:nvSpPr>
          <p:cNvPr id="4" name="عنصر نائب للتذييل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5" name="عنصر نائب لرقم الشريحة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A5781756-1799-4338-A70A-0158F19CDB54}" type="slidenum">
              <a:rPr lang="ar-EG" smtClean="0"/>
              <a:pPr/>
              <a:t>‹#›</a:t>
            </a:fld>
            <a:endParaRPr lang="ar-EG"/>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87C62904-4B05-45D8-9A16-CC53737B7434}" type="datetimeFigureOut">
              <a:rPr lang="ar-EG" smtClean="0"/>
              <a:pPr/>
              <a:t>21/06/1433</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34810605-9716-4F10-AA32-5CD86538382E}" type="slidenum">
              <a:rPr lang="ar-EG" smtClean="0"/>
              <a:pPr/>
              <a:t>‹#›</a:t>
            </a:fld>
            <a:endParaRPr lang="ar-EG"/>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1.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4.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1.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4.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4.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5.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5.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5.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6.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7.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6.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6.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7.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1.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20.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7.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2.xml"/><Relationship Id="rId6" Type="http://schemas.openxmlformats.org/officeDocument/2006/relationships/audio" Target="../media/audio3.wav"/><Relationship Id="rId5" Type="http://schemas.openxmlformats.org/officeDocument/2006/relationships/image" Target="../media/image6.png"/><Relationship Id="rId4"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slide" Target="../slides/slide2.xml"/><Relationship Id="rId1" Type="http://schemas.openxmlformats.org/officeDocument/2006/relationships/slideMaster" Target="../slideMasters/slideMaster2.xml"/><Relationship Id="rId6" Type="http://schemas.openxmlformats.org/officeDocument/2006/relationships/audio" Target="../media/audio1.wav"/><Relationship Id="rId5"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Master" Target="../slideMasters/slideMaster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_rels/slideLayout8.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Master" Target="../slideMasters/slideMaster3.xml"/><Relationship Id="rId6" Type="http://schemas.openxmlformats.org/officeDocument/2006/relationships/slide" Target="../slides/slide2.xml"/><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Master" Target="../slideMasters/slideMaster3.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slide" Target="../slides/slide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pic>
        <p:nvPicPr>
          <p:cNvPr id="7" name="Picture 12" descr="D:\Work2\arrow_next.png">
            <a:hlinkClick r:id="" action="ppaction://hlinkshowjump?jump=nextslide"/>
            <a:hlinkHover r:id="" action="ppaction://noaction" highlightClick="1">
              <a:snd r:embed="rId2" name="التالي.wav"/>
            </a:hlinkHover>
          </p:cNvPr>
          <p:cNvPicPr>
            <a:picLocks noChangeAspect="1" noChangeArrowheads="1"/>
          </p:cNvPicPr>
          <p:nvPr userDrawn="1"/>
        </p:nvPicPr>
        <p:blipFill>
          <a:blip r:embed="rId3">
            <a:duotone>
              <a:prstClr val="black"/>
              <a:schemeClr val="accent3">
                <a:tint val="45000"/>
                <a:satMod val="400000"/>
              </a:schemeClr>
            </a:duotone>
          </a:blip>
          <a:srcRect/>
          <a:stretch>
            <a:fillRect/>
          </a:stretch>
        </p:blipFill>
        <p:spPr bwMode="auto">
          <a:xfrm rot="1499005">
            <a:off x="1748727" y="6074337"/>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8" name="مخطط انسيابي: محطة طرفية 7">
            <a:hlinkHover r:id="rId4" action="ppaction://hlinksldjump" highlightClick="1">
              <a:snd r:embed="rId5" name="الترجمة من Google.wav"/>
            </a:hlinkHover>
          </p:cNvPr>
          <p:cNvSpPr/>
          <p:nvPr userDrawn="1"/>
        </p:nvSpPr>
        <p:spPr bwMode="auto">
          <a:xfrm>
            <a:off x="3856902" y="6299223"/>
            <a:ext cx="2489674" cy="504825"/>
          </a:xfrm>
          <a:prstGeom prst="flowChartTerminator">
            <a:avLst/>
          </a:prstGeom>
          <a:gradFill flip="none" rotWithShape="1">
            <a:gsLst>
              <a:gs pos="0">
                <a:schemeClr val="accent3"/>
              </a:gs>
              <a:gs pos="44000">
                <a:srgbClr val="9CB86E"/>
              </a:gs>
              <a:gs pos="100000">
                <a:srgbClr val="156B13"/>
              </a:gs>
            </a:gsLst>
            <a:lin ang="135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ar-SA" sz="2400" b="1" dirty="0">
                <a:solidFill>
                  <a:srgbClr val="D9D9D9"/>
                </a:solidFill>
                <a:effectLst>
                  <a:outerShdw blurRad="38100" dist="38100" dir="2700000" algn="tl">
                    <a:srgbClr val="000000"/>
                  </a:outerShdw>
                </a:effectLst>
                <a:ea typeface="Arial" pitchFamily="2" charset="0"/>
                <a:cs typeface="+mj-cs"/>
              </a:rPr>
              <a:t>الرئيسية</a:t>
            </a:r>
          </a:p>
        </p:txBody>
      </p:sp>
      <p:pic>
        <p:nvPicPr>
          <p:cNvPr id="9"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srcRect/>
          <a:stretch>
            <a:fillRect/>
          </a:stretch>
        </p:blipFill>
        <p:spPr bwMode="auto">
          <a:xfrm>
            <a:off x="214282" y="6018230"/>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pic>
        <p:nvPicPr>
          <p:cNvPr id="13" name="Picture 12" descr="D:\Work2\arrow_next.png">
            <a:hlinkClick r:id="" action="ppaction://hlinkshowjump?jump=nextslide"/>
            <a:hlinkHover r:id="" action="ppaction://noaction" highlightClick="1">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74337"/>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4" name="مخطط انسيابي: محطة طرفية 13">
            <a:hlinkHover r:id="rId4" action="ppaction://hlinksldjump" highlightClick="1">
              <a:snd r:embed="rId5" name="الترجمة من Google.wav"/>
            </a:hlinkHover>
          </p:cNvPr>
          <p:cNvSpPr/>
          <p:nvPr userDrawn="1"/>
        </p:nvSpPr>
        <p:spPr bwMode="auto">
          <a:xfrm>
            <a:off x="3856902" y="6299223"/>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914400" rtl="1" eaLnBrk="1" latinLnBrk="0" hangingPunct="1"/>
            <a:r>
              <a:rPr lang="ar-SA" sz="2400" b="1" kern="1200" dirty="0">
                <a:solidFill>
                  <a:srgbClr val="D9D9D9"/>
                </a:solidFill>
                <a:effectLst>
                  <a:outerShdw blurRad="38100" dist="38100" dir="2700000" algn="tl">
                    <a:srgbClr val="000000"/>
                  </a:outerShdw>
                </a:effectLst>
                <a:latin typeface="+mn-lt"/>
                <a:ea typeface="Arial" pitchFamily="2" charset="0"/>
                <a:cs typeface="+mj-cs"/>
              </a:rPr>
              <a:t>الرئيسية</a:t>
            </a:r>
          </a:p>
        </p:txBody>
      </p:sp>
      <p:pic>
        <p:nvPicPr>
          <p:cNvPr id="15"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8230"/>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highlightClick="1">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6" action="ppaction://hlinksldjump" highlightClick="1">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highlightClick="1">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pic>
        <p:nvPicPr>
          <p:cNvPr id="5"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367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Hover r:id="rId4" action="ppaction://hlinksldjump" highlightClick="1">
              <a:snd r:embed="rId5" name="الترجمة من Google.wav"/>
            </a:hlinkHover>
          </p:cNvPr>
          <p:cNvSpPr/>
          <p:nvPr userDrawn="1"/>
        </p:nvSpPr>
        <p:spPr bwMode="auto">
          <a:xfrm>
            <a:off x="3856902" y="62817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914400" rtl="1" eaLnBrk="1" latinLnBrk="0" hangingPunct="1"/>
            <a:r>
              <a:rPr lang="ar-SA" sz="2400" b="1" kern="1200" dirty="0">
                <a:solidFill>
                  <a:srgbClr val="D9D9D9"/>
                </a:solidFill>
                <a:effectLst>
                  <a:outerShdw blurRad="38100" dist="38100" dir="2700000" algn="tl">
                    <a:srgbClr val="000000"/>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00768"/>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8" name="Picture 12" descr="D:\Work2\arrow_next.png">
            <a:hlinkClick r:id="" action="ppaction://hlinkshowjump?jump=nextslide"/>
            <a:hlinkHover r:id="" action="ppaction://noaction" highlightClick="1">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4" action="ppaction://hlinksldjump" highlightClick="1">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عنوان ومحتوى">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highlightClick="1">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6" action="ppaction://hlinksldjump" highlightClick="1">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highlightClick="1">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عنوان ومحتوى">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4" action="ppaction://hlinksldjump" highlightClick="1">
              <a:snd r:embed="rId5"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8" name="Picture 12" descr="D:\Work2\arrow_next.png">
            <a:hlinkClick r:id="" action="ppaction://hlinkshowjump?jump=nextslide"/>
            <a:hlinkHover r:id="" action="ppaction://noaction" highlightClick="1">
              <a:snd r:embed="rId2" name="التالي.wav"/>
            </a:hlinkHover>
          </p:cNvPr>
          <p:cNvPicPr>
            <a:picLocks noChangeAspect="1" noChangeArrowheads="1"/>
          </p:cNvPicPr>
          <p:nvPr userDrawn="1"/>
        </p:nvPicPr>
        <p:blipFill>
          <a:blip r:embed="rId3">
            <a:duotone>
              <a:prstClr val="black"/>
              <a:schemeClr val="accent3">
                <a:tint val="45000"/>
                <a:satMod val="400000"/>
              </a:schemeClr>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4" action="ppaction://hlinksldjump" highlightClick="1">
              <a:snd r:embed="rId5" name="الترجمة من Google.wav"/>
            </a:hlinkHover>
          </p:cNvPr>
          <p:cNvSpPr/>
          <p:nvPr userDrawn="1"/>
        </p:nvSpPr>
        <p:spPr bwMode="auto">
          <a:xfrm>
            <a:off x="3856902" y="6294461"/>
            <a:ext cx="2489674" cy="504825"/>
          </a:xfrm>
          <a:prstGeom prst="flowChartTerminator">
            <a:avLst/>
          </a:prstGeom>
          <a:ln/>
        </p:spPr>
        <p:style>
          <a:lnRef idx="0">
            <a:schemeClr val="accent3"/>
          </a:lnRef>
          <a:fillRef idx="3">
            <a:schemeClr val="accent3"/>
          </a:fillRef>
          <a:effectRef idx="3">
            <a:schemeClr val="accent3"/>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algn="ctr" defTabSz="914400" rtl="1" eaLnBrk="1" latinLnBrk="0" hangingPunct="1"/>
            <a:r>
              <a:rPr lang="ar-SA" sz="2800" b="1" kern="12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Arial" pitchFamily="2" charset="0"/>
                <a:cs typeface="+mj-cs"/>
              </a:rPr>
              <a:t>الرئيسية</a:t>
            </a:r>
            <a:endParaRPr lang="ar-SA" sz="2400" b="1" kern="12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Arial" pitchFamily="2" charset="0"/>
              <a:cs typeface="+mj-cs"/>
            </a:endParaRPr>
          </a:p>
        </p:txBody>
      </p:sp>
      <p:pic>
        <p:nvPicPr>
          <p:cNvPr id="10"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duotone>
              <a:prstClr val="black"/>
              <a:schemeClr val="accent3">
                <a:tint val="45000"/>
                <a:satMod val="400000"/>
              </a:schemeClr>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عنوان ومحتوى">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duotone>
              <a:prstClr val="black"/>
              <a:schemeClr val="accent3">
                <a:tint val="45000"/>
                <a:satMod val="400000"/>
              </a:schemeClr>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highlightClick="1">
              <a:snd r:embed="rId4" name="التالي.wav"/>
            </a:hlinkHover>
          </p:cNvPr>
          <p:cNvPicPr>
            <a:picLocks noChangeAspect="1" noChangeArrowheads="1"/>
          </p:cNvPicPr>
          <p:nvPr userDrawn="1"/>
        </p:nvPicPr>
        <p:blipFill>
          <a:blip r:embed="rId5">
            <a:duotone>
              <a:prstClr val="black"/>
              <a:schemeClr val="accent3">
                <a:tint val="45000"/>
                <a:satMod val="400000"/>
              </a:schemeClr>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6" action="ppaction://hlinksldjump" highlightClick="1">
              <a:snd r:embed="rId7" name="الترجمة من Google.wav"/>
            </a:hlinkHover>
          </p:cNvPr>
          <p:cNvSpPr/>
          <p:nvPr userDrawn="1"/>
        </p:nvSpPr>
        <p:spPr bwMode="auto">
          <a:xfrm>
            <a:off x="3856902" y="6294461"/>
            <a:ext cx="2489674" cy="504825"/>
          </a:xfrm>
          <a:prstGeom prst="flowChartTerminator">
            <a:avLst/>
          </a:prstGeom>
          <a:ln/>
        </p:spPr>
        <p:style>
          <a:lnRef idx="0">
            <a:schemeClr val="accent3"/>
          </a:lnRef>
          <a:fillRef idx="3">
            <a:schemeClr val="accent3"/>
          </a:fillRef>
          <a:effectRef idx="3">
            <a:schemeClr val="accent3"/>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algn="ctr" defTabSz="914400" rtl="1" eaLnBrk="1" latinLnBrk="0" hangingPunct="1"/>
            <a:r>
              <a:rPr lang="ar-SA" sz="2800" b="1" kern="12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highlightClick="1">
              <a:snd r:embed="rId8" name="الترجمة من Google_2.wav"/>
            </a:hlinkHover>
          </p:cNvPr>
          <p:cNvPicPr>
            <a:picLocks noChangeAspect="1" noChangeArrowheads="1"/>
          </p:cNvPicPr>
          <p:nvPr userDrawn="1"/>
        </p:nvPicPr>
        <p:blipFill>
          <a:blip r:embed="rId9">
            <a:duotone>
              <a:prstClr val="black"/>
              <a:schemeClr val="accent3">
                <a:tint val="45000"/>
                <a:satMod val="400000"/>
              </a:schemeClr>
            </a:duotone>
          </a:blip>
          <a:srcRect/>
          <a:stretch>
            <a:fillRect/>
          </a:stretch>
        </p:blipFill>
        <p:spPr bwMode="auto">
          <a:xfrm>
            <a:off x="214282" y="6013468"/>
            <a:ext cx="695410" cy="695043"/>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عنوان ومحتوى">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duotone>
              <a:prstClr val="black"/>
              <a:schemeClr val="accent3">
                <a:tint val="45000"/>
                <a:satMod val="400000"/>
              </a:schemeClr>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4" action="ppaction://hlinksldjump" highlightClick="1">
              <a:snd r:embed="rId5" name="الترجمة من Google.wav"/>
            </a:hlinkHover>
          </p:cNvPr>
          <p:cNvSpPr/>
          <p:nvPr userDrawn="1"/>
        </p:nvSpPr>
        <p:spPr bwMode="auto">
          <a:xfrm>
            <a:off x="3856902" y="6294461"/>
            <a:ext cx="2489674" cy="504825"/>
          </a:xfrm>
          <a:prstGeom prst="flowChartTerminator">
            <a:avLst/>
          </a:prstGeom>
          <a:ln/>
        </p:spPr>
        <p:style>
          <a:lnRef idx="0">
            <a:schemeClr val="accent3"/>
          </a:lnRef>
          <a:fillRef idx="3">
            <a:schemeClr val="accent3"/>
          </a:fillRef>
          <a:effectRef idx="3">
            <a:schemeClr val="accent3"/>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algn="ctr" defTabSz="914400" rtl="1" eaLnBrk="1" latinLnBrk="0" hangingPunct="1"/>
            <a:r>
              <a:rPr lang="ar-SA" sz="2800" b="1" kern="12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duotone>
              <a:prstClr val="black"/>
              <a:schemeClr val="accent3">
                <a:tint val="45000"/>
                <a:satMod val="400000"/>
              </a:schemeClr>
            </a:duotone>
          </a:blip>
          <a:srcRect/>
          <a:stretch>
            <a:fillRect/>
          </a:stretch>
        </p:blipFill>
        <p:spPr bwMode="auto">
          <a:xfrm>
            <a:off x="214282" y="6013468"/>
            <a:ext cx="695410" cy="695043"/>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8" name="Picture 12" descr="D:\Work2\arrow_next.png">
            <a:hlinkClick r:id="" action="ppaction://hlinkshowjump?jump=nextslide"/>
            <a:hlinkHover r:id="" action="ppaction://noaction" highlightClick="1">
              <a:snd r:embed="rId2" name="التالي.wav"/>
            </a:hlinkHover>
          </p:cNvPr>
          <p:cNvPicPr>
            <a:picLocks noChangeAspect="1" noChangeArrowheads="1"/>
          </p:cNvPicPr>
          <p:nvPr userDrawn="1"/>
        </p:nvPicPr>
        <p:blipFill>
          <a:blip r:embed="rId3">
            <a:duotone>
              <a:schemeClr val="accent2">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4" action="ppaction://hlinksldjump" highlightClick="1">
              <a:snd r:embed="rId5" name="الترجمة من Google.wav"/>
            </a:hlinkHover>
          </p:cNvPr>
          <p:cNvSpPr/>
          <p:nvPr userDrawn="1"/>
        </p:nvSpPr>
        <p:spPr bwMode="auto">
          <a:xfrm>
            <a:off x="3856902" y="6294461"/>
            <a:ext cx="2489674" cy="504825"/>
          </a:xfrm>
          <a:prstGeom prst="flowChartTerminator">
            <a:avLst/>
          </a:prstGeom>
          <a:solidFill>
            <a:srgbClr val="89334E"/>
          </a:solidFill>
          <a:ln/>
        </p:spPr>
        <p:style>
          <a:lnRef idx="0">
            <a:schemeClr val="accent3"/>
          </a:lnRef>
          <a:fillRef idx="3">
            <a:schemeClr val="accent3"/>
          </a:fillRef>
          <a:effectRef idx="3">
            <a:schemeClr val="accent3"/>
          </a:effectRef>
          <a:fontRef idx="minor">
            <a:schemeClr val="lt1"/>
          </a:fontRef>
        </p:style>
        <p:txBody>
          <a:bodyPr anchor="ctr"/>
          <a:lstStyle/>
          <a:p>
            <a:pPr marL="0" algn="ctr" defTabSz="914400" rtl="1" eaLnBrk="1" latinLnBrk="0" hangingPunct="1"/>
            <a:r>
              <a:rPr lang="ar-SA" sz="28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Arial" pitchFamily="2" charset="0"/>
                <a:cs typeface="+mj-cs"/>
              </a:rPr>
              <a:t>الرئيسية</a:t>
            </a:r>
            <a:endParaRPr lang="ar-SA" sz="24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Arial" pitchFamily="2" charset="0"/>
              <a:cs typeface="+mj-cs"/>
            </a:endParaRPr>
          </a:p>
        </p:txBody>
      </p:sp>
      <p:pic>
        <p:nvPicPr>
          <p:cNvPr id="10"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duotone>
              <a:schemeClr val="accent2">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pic>
        <p:nvPicPr>
          <p:cNvPr id="5"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duotone>
              <a:prstClr val="black"/>
              <a:schemeClr val="accent3">
                <a:tint val="45000"/>
                <a:satMod val="400000"/>
              </a:schemeClr>
            </a:duotone>
          </a:blip>
          <a:srcRect/>
          <a:stretch>
            <a:fillRect/>
          </a:stretch>
        </p:blipFill>
        <p:spPr bwMode="auto">
          <a:xfrm rot="20058330">
            <a:off x="7140912" y="60367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Hover r:id="rId4" action="ppaction://hlinksldjump" highlightClick="1">
              <a:snd r:embed="rId5" name="الترجمة من Google.wav"/>
            </a:hlinkHover>
          </p:cNvPr>
          <p:cNvSpPr/>
          <p:nvPr userDrawn="1"/>
        </p:nvSpPr>
        <p:spPr bwMode="auto">
          <a:xfrm>
            <a:off x="3856902" y="6281761"/>
            <a:ext cx="2489674" cy="504825"/>
          </a:xfrm>
          <a:prstGeom prst="flowChartTerminator">
            <a:avLst/>
          </a:prstGeom>
          <a:gradFill flip="none" rotWithShape="1">
            <a:gsLst>
              <a:gs pos="0">
                <a:schemeClr val="accent3"/>
              </a:gs>
              <a:gs pos="44000">
                <a:srgbClr val="9CB86E"/>
              </a:gs>
              <a:gs pos="100000">
                <a:srgbClr val="156B13"/>
              </a:gs>
            </a:gsLst>
            <a:lin ang="135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ar-SA" sz="2400" b="1" dirty="0">
                <a:solidFill>
                  <a:srgbClr val="D9D9D9"/>
                </a:solidFill>
                <a:effectLst>
                  <a:outerShdw blurRad="38100" dist="38100" dir="2700000" algn="tl">
                    <a:srgbClr val="000000"/>
                  </a:outerShdw>
                </a:effectLst>
                <a:ea typeface="Arial" pitchFamily="2" charset="0"/>
                <a:cs typeface="+mj-cs"/>
              </a:rPr>
              <a:t>الرئيسية</a:t>
            </a:r>
          </a:p>
        </p:txBody>
      </p:sp>
      <p:pic>
        <p:nvPicPr>
          <p:cNvPr id="7"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srcRect/>
          <a:stretch>
            <a:fillRect/>
          </a:stretch>
        </p:blipFill>
        <p:spPr bwMode="auto">
          <a:xfrm>
            <a:off x="214282" y="6000768"/>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عنوان ومحتوى">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duotone>
              <a:schemeClr val="accent2">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highlightClick="1">
              <a:snd r:embed="rId4" name="التالي.wav"/>
            </a:hlinkHover>
          </p:cNvPr>
          <p:cNvPicPr>
            <a:picLocks noChangeAspect="1" noChangeArrowheads="1"/>
          </p:cNvPicPr>
          <p:nvPr userDrawn="1"/>
        </p:nvPicPr>
        <p:blipFill>
          <a:blip r:embed="rId5">
            <a:duotone>
              <a:schemeClr val="accent2">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6" action="ppaction://hlinksldjump" highlightClick="1">
              <a:snd r:embed="rId7" name="الترجمة من Google.wav"/>
            </a:hlinkHover>
          </p:cNvPr>
          <p:cNvSpPr/>
          <p:nvPr userDrawn="1"/>
        </p:nvSpPr>
        <p:spPr bwMode="auto">
          <a:xfrm>
            <a:off x="3856902" y="6294461"/>
            <a:ext cx="2489674" cy="504825"/>
          </a:xfrm>
          <a:prstGeom prst="flowChartTerminator">
            <a:avLst/>
          </a:prstGeom>
          <a:solidFill>
            <a:srgbClr val="89334E"/>
          </a:solidFill>
          <a:ln/>
        </p:spPr>
        <p:style>
          <a:lnRef idx="0">
            <a:schemeClr val="accent3"/>
          </a:lnRef>
          <a:fillRef idx="3">
            <a:schemeClr val="accent3"/>
          </a:fillRef>
          <a:effectRef idx="3">
            <a:schemeClr val="accent3"/>
          </a:effectRef>
          <a:fontRef idx="minor">
            <a:schemeClr val="lt1"/>
          </a:fontRef>
        </p:style>
        <p:txBody>
          <a:bodyPr anchor="ctr"/>
          <a:lstStyle/>
          <a:p>
            <a:pPr marL="0" algn="ctr" defTabSz="914400" rtl="1" eaLnBrk="1" latinLnBrk="0" hangingPunct="1"/>
            <a:r>
              <a:rPr lang="ar-SA" sz="28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highlightClick="1">
              <a:snd r:embed="rId8" name="الترجمة من Google_2.wav"/>
            </a:hlinkHover>
          </p:cNvPr>
          <p:cNvPicPr>
            <a:picLocks noChangeAspect="1" noChangeArrowheads="1"/>
          </p:cNvPicPr>
          <p:nvPr userDrawn="1"/>
        </p:nvPicPr>
        <p:blipFill>
          <a:blip r:embed="rId9">
            <a:duotone>
              <a:schemeClr val="accent2">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صورة ذو تسمية توضيحية">
    <p:spTree>
      <p:nvGrpSpPr>
        <p:cNvPr id="1" name=""/>
        <p:cNvGrpSpPr/>
        <p:nvPr/>
      </p:nvGrpSpPr>
      <p:grpSpPr>
        <a:xfrm>
          <a:off x="0" y="0"/>
          <a:ext cx="0" cy="0"/>
          <a:chOff x="0" y="0"/>
          <a:chExt cx="0" cy="0"/>
        </a:xfrm>
      </p:grpSpPr>
      <p:pic>
        <p:nvPicPr>
          <p:cNvPr id="8"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srcRect/>
          <a:stretch>
            <a:fillRect/>
          </a:stretch>
        </p:blipFill>
        <p:spPr bwMode="auto">
          <a:xfrm rot="20058330">
            <a:off x="6342625"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9" name="Picture 12" descr="D:\Work2\arrow_next.png">
            <a:hlinkClick r:id="" action="ppaction://hlinkshowjump?jump=nextslide"/>
            <a:hlinkHover r:id="" action="ppaction://noaction" highlightClick="1">
              <a:snd r:embed="rId4" name="التالي.wav"/>
            </a:hlinkHover>
          </p:cNvPr>
          <p:cNvPicPr>
            <a:picLocks noChangeAspect="1" noChangeArrowheads="1"/>
          </p:cNvPicPr>
          <p:nvPr userDrawn="1"/>
        </p:nvPicPr>
        <p:blipFill>
          <a:blip r:embed="rId5"/>
          <a:srcRect/>
          <a:stretch>
            <a:fillRect/>
          </a:stretch>
        </p:blipFill>
        <p:spPr bwMode="auto">
          <a:xfrm rot="1499005">
            <a:off x="238735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11"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تخطيط مخصص">
    <p:spTree>
      <p:nvGrpSpPr>
        <p:cNvPr id="1" name=""/>
        <p:cNvGrpSpPr/>
        <p:nvPr/>
      </p:nvGrpSpPr>
      <p:grpSpPr>
        <a:xfrm>
          <a:off x="0" y="0"/>
          <a:ext cx="0" cy="0"/>
          <a:chOff x="0" y="0"/>
          <a:chExt cx="0" cy="0"/>
        </a:xfrm>
      </p:grpSpPr>
      <p:sp>
        <p:nvSpPr>
          <p:cNvPr id="3" name="مخطط انسيابي: محطة طرفية 2">
            <a:hlinkHover r:id="rId2" action="ppaction://hlinksldjump" highlightClick="1">
              <a:snd r:embed="rId3" name="الترجمة من Google.wav"/>
            </a:hlinkHover>
          </p:cNvPr>
          <p:cNvSpPr/>
          <p:nvPr userDrawn="1"/>
        </p:nvSpPr>
        <p:spPr bwMode="auto">
          <a:xfrm>
            <a:off x="3769818" y="6294461"/>
            <a:ext cx="2489674" cy="504825"/>
          </a:xfrm>
          <a:prstGeom prst="flowChartTerminator">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ar-SA" sz="2400" b="1" dirty="0">
                <a:solidFill>
                  <a:srgbClr val="D9D9D9"/>
                </a:solidFill>
                <a:effectLst>
                  <a:outerShdw blurRad="38100" dist="38100" dir="2700000" algn="tl">
                    <a:srgbClr val="000000"/>
                  </a:outerShdw>
                </a:effectLst>
                <a:ea typeface="Arial" pitchFamily="2" charset="0"/>
                <a:cs typeface="+mj-cs"/>
              </a:rPr>
              <a:t>الرئيسية</a:t>
            </a:r>
          </a:p>
        </p:txBody>
      </p:sp>
      <p:pic>
        <p:nvPicPr>
          <p:cNvPr id="4" name="Picture 11" descr="D:\Work2\arrow_right.png">
            <a:hlinkClick r:id="" action="ppaction://hlinkshowjump?jump=previousslide"/>
            <a:hlinkHover r:id="" action="ppaction://noaction" highlightClick="1">
              <a:snd r:embed="rId4" name="السابق.wav"/>
            </a:hlinkHover>
          </p:cNvPr>
          <p:cNvPicPr>
            <a:picLocks noChangeAspect="1" noChangeArrowheads="1"/>
          </p:cNvPicPr>
          <p:nvPr userDrawn="1"/>
        </p:nvPicPr>
        <p:blipFill>
          <a:blip r:embed="rId5"/>
          <a:srcRect/>
          <a:stretch>
            <a:fillRect/>
          </a:stretch>
        </p:blipFill>
        <p:spPr bwMode="auto">
          <a:xfrm rot="20058330">
            <a:off x="6342625"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5" name="Picture 12" descr="D:\Work2\arrow_next.png">
            <a:hlinkClick r:id="" action="ppaction://hlinkshowjump?jump=nextslide"/>
            <a:hlinkHover r:id="" action="ppaction://noaction" highlightClick="1">
              <a:snd r:embed="rId6" name="التالي.wav"/>
            </a:hlinkHover>
          </p:cNvPr>
          <p:cNvPicPr>
            <a:picLocks noChangeAspect="1" noChangeArrowheads="1"/>
          </p:cNvPicPr>
          <p:nvPr userDrawn="1"/>
        </p:nvPicPr>
        <p:blipFill>
          <a:blip r:embed="rId7"/>
          <a:srcRect/>
          <a:stretch>
            <a:fillRect/>
          </a:stretch>
        </p:blipFill>
        <p:spPr bwMode="auto">
          <a:xfrm rot="1499005">
            <a:off x="238735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6" name="Picture 8" descr="D:\Work2\exxit.png">
            <a:hlinkClick r:id="" action="ppaction://hlinkshowjump?jump=endshow"/>
            <a:hlinkHover r:id="" action="ppaction://noaction" highlightClick="1">
              <a:snd r:embed="rId8" name="الترجمة من Google_2.wav"/>
            </a:hlinkHover>
          </p:cNvPr>
          <p:cNvPicPr>
            <a:picLocks noChangeAspect="1" noChangeArrowheads="1"/>
          </p:cNvPicPr>
          <p:nvPr userDrawn="1"/>
        </p:nvPicPr>
        <p:blipFill>
          <a:blip r:embed="rId9"/>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عنوان ومحتوى">
    <p:spTree>
      <p:nvGrpSpPr>
        <p:cNvPr id="1" name=""/>
        <p:cNvGrpSpPr/>
        <p:nvPr/>
      </p:nvGrpSpPr>
      <p:grpSpPr>
        <a:xfrm>
          <a:off x="0" y="0"/>
          <a:ext cx="0" cy="0"/>
          <a:chOff x="0" y="0"/>
          <a:chExt cx="0" cy="0"/>
        </a:xfrm>
      </p:grpSpPr>
      <p:pic>
        <p:nvPicPr>
          <p:cNvPr id="8" name="Picture 12" descr="D:\Work2\arrow_next.png">
            <a:hlinkClick r:id="" action="ppaction://hlinkshowjump?jump=nextslide"/>
            <a:hlinkHover r:id="" action="ppaction://noaction" highlightClick="1">
              <a:snd r:embed="rId2" name="التالي.wav"/>
            </a:hlinkHover>
          </p:cNvPr>
          <p:cNvPicPr>
            <a:picLocks noChangeAspect="1" noChangeArrowheads="1"/>
          </p:cNvPicPr>
          <p:nvPr userDrawn="1"/>
        </p:nvPicPr>
        <p:blipFill>
          <a:blip r:embed="rId3"/>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4" action="ppaction://hlinksldjump" highlightClick="1">
              <a:snd r:embed="rId5" name="الترجمة من Google.wav"/>
            </a:hlinkHover>
          </p:cNvPr>
          <p:cNvSpPr/>
          <p:nvPr userDrawn="1"/>
        </p:nvSpPr>
        <p:spPr bwMode="auto">
          <a:xfrm>
            <a:off x="3856902" y="6294461"/>
            <a:ext cx="2489674" cy="504825"/>
          </a:xfrm>
          <a:prstGeom prst="flowChartTerminator">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914400" rtl="1" eaLnBrk="1" latinLnBrk="0" hangingPunct="1"/>
            <a:r>
              <a:rPr lang="ar-SA" sz="2400" b="1" kern="1200" dirty="0">
                <a:solidFill>
                  <a:srgbClr val="D9D9D9"/>
                </a:solidFill>
                <a:effectLst>
                  <a:outerShdw blurRad="38100" dist="38100" dir="2700000" algn="tl">
                    <a:srgbClr val="000000"/>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srcRect/>
          <a:stretch>
            <a:fillRect/>
          </a:stretch>
        </p:blipFill>
        <p:spPr bwMode="auto">
          <a:xfrm>
            <a:off x="214282" y="6013468"/>
            <a:ext cx="695410" cy="695043"/>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to="" calcmode="lin" valueType="num">
                                      <p:cBhvr>
                                        <p:cTn id="10" dur="1" fill="hold"/>
                                        <p:tgtEl>
                                          <p:spTgt spid="8"/>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to="" calcmode="lin" valueType="num">
                                      <p:cBhvr>
                                        <p:cTn id="1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عنوان ومحتوى">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4" action="ppaction://hlinksldjump" highlightClick="1">
              <a:snd r:embed="rId5" name="الترجمة من Google.wav"/>
            </a:hlinkHover>
          </p:cNvPr>
          <p:cNvSpPr/>
          <p:nvPr userDrawn="1"/>
        </p:nvSpPr>
        <p:spPr bwMode="auto">
          <a:xfrm>
            <a:off x="3856902" y="6294461"/>
            <a:ext cx="2489674" cy="504825"/>
          </a:xfrm>
          <a:prstGeom prst="flowChartTerminator">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914400" rtl="1" eaLnBrk="1" latinLnBrk="0" hangingPunct="1"/>
            <a:r>
              <a:rPr lang="ar-SA" sz="2400" b="1" kern="1200" dirty="0">
                <a:solidFill>
                  <a:srgbClr val="D9D9D9"/>
                </a:solidFill>
                <a:effectLst>
                  <a:outerShdw blurRad="38100" dist="38100" dir="2700000" algn="tl">
                    <a:srgbClr val="000000"/>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srcRect/>
          <a:stretch>
            <a:fillRect/>
          </a:stretch>
        </p:blipFill>
        <p:spPr bwMode="auto">
          <a:xfrm>
            <a:off x="214282" y="6013468"/>
            <a:ext cx="695410" cy="695043"/>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to="" calcmode="lin" valueType="num">
                                      <p:cBhvr>
                                        <p:cTn id="1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شريحة عنوان">
    <p:spTree>
      <p:nvGrpSpPr>
        <p:cNvPr id="1" name=""/>
        <p:cNvGrpSpPr/>
        <p:nvPr/>
      </p:nvGrpSpPr>
      <p:grpSpPr>
        <a:xfrm>
          <a:off x="0" y="0"/>
          <a:ext cx="0" cy="0"/>
          <a:chOff x="0" y="0"/>
          <a:chExt cx="0" cy="0"/>
        </a:xfrm>
      </p:grpSpPr>
      <p:pic>
        <p:nvPicPr>
          <p:cNvPr id="13" name="Picture 12" descr="D:\Work2\arrow_next.png">
            <a:hlinkClick r:id="" action="ppaction://hlinkshowjump?jump=nextslide"/>
            <a:hlinkHover r:id="" action="ppaction://noaction" highlightClick="1">
              <a:snd r:embed="rId2" name="التالي.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1499005">
            <a:off x="1748727" y="6074337"/>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14" name="مخطط انسيابي: محطة طرفية 13">
            <a:hlinkHover r:id="rId4" action="ppaction://hlinksldjump" highlightClick="1">
              <a:snd r:embed="rId5" name="الترجمة من Google.wav"/>
            </a:hlinkHover>
          </p:cNvPr>
          <p:cNvSpPr/>
          <p:nvPr userDrawn="1"/>
        </p:nvSpPr>
        <p:spPr bwMode="auto">
          <a:xfrm>
            <a:off x="3856902" y="6299223"/>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914400" rtl="1" eaLnBrk="1" latinLnBrk="0" hangingPunct="1"/>
            <a:r>
              <a:rPr lang="ar-SA" sz="2400" b="1" kern="1200" dirty="0">
                <a:solidFill>
                  <a:srgbClr val="D9D9D9"/>
                </a:solidFill>
                <a:effectLst>
                  <a:outerShdw blurRad="38100" dist="38100" dir="2700000" algn="tl">
                    <a:srgbClr val="000000"/>
                  </a:outerShdw>
                </a:effectLst>
                <a:latin typeface="+mn-lt"/>
                <a:ea typeface="Arial" pitchFamily="2" charset="0"/>
                <a:cs typeface="+mj-cs"/>
              </a:rPr>
              <a:t>الرئيسية</a:t>
            </a:r>
          </a:p>
        </p:txBody>
      </p:sp>
      <p:pic>
        <p:nvPicPr>
          <p:cNvPr id="15"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18230"/>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عنوان ومحتوى">
    <p:spTree>
      <p:nvGrpSpPr>
        <p:cNvPr id="1" name=""/>
        <p:cNvGrpSpPr/>
        <p:nvPr/>
      </p:nvGrpSpPr>
      <p:grpSpPr>
        <a:xfrm>
          <a:off x="0" y="0"/>
          <a:ext cx="0" cy="0"/>
          <a:chOff x="0" y="0"/>
          <a:chExt cx="0" cy="0"/>
        </a:xfrm>
      </p:grpSpPr>
      <p:pic>
        <p:nvPicPr>
          <p:cNvPr id="7"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494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pic>
        <p:nvPicPr>
          <p:cNvPr id="8" name="Picture 12" descr="D:\Work2\arrow_next.png">
            <a:hlinkClick r:id="" action="ppaction://hlinkshowjump?jump=nextslide"/>
            <a:hlinkHover r:id="" action="ppaction://noaction" highlightClick="1">
              <a:snd r:embed="rId4" name="التالي.wav"/>
            </a:hlinkHover>
          </p:cNvPr>
          <p:cNvPicPr>
            <a:picLocks noChangeAspect="1" noChangeArrowheads="1"/>
          </p:cNvPicPr>
          <p:nvPr userDrawn="1"/>
        </p:nvPicPr>
        <p:blipFill>
          <a:blip r:embed="rId5">
            <a:duotone>
              <a:schemeClr val="accent1">
                <a:shade val="45000"/>
                <a:satMod val="135000"/>
              </a:schemeClr>
              <a:prstClr val="white"/>
            </a:duotone>
          </a:blip>
          <a:srcRect/>
          <a:stretch>
            <a:fillRect/>
          </a:stretch>
        </p:blipFill>
        <p:spPr bwMode="auto">
          <a:xfrm rot="1499005">
            <a:off x="1748727" y="6069575"/>
            <a:ext cx="1242806" cy="939856"/>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9" name="مخطط انسيابي: محطة طرفية 8">
            <a:hlinkHover r:id="rId6" action="ppaction://hlinksldjump" highlightClick="1">
              <a:snd r:embed="rId7" name="الترجمة من Google.wav"/>
            </a:hlinkHover>
          </p:cNvPr>
          <p:cNvSpPr/>
          <p:nvPr userDrawn="1"/>
        </p:nvSpPr>
        <p:spPr bwMode="auto">
          <a:xfrm>
            <a:off x="3856902" y="62944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marL="0" algn="ctr" defTabSz="914400" rtl="1" eaLnBrk="1" latinLnBrk="0" hangingPunct="1"/>
            <a:r>
              <a:rPr lang="ar-SA" sz="2400" b="1" kern="120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ea typeface="Arial" pitchFamily="2" charset="0"/>
                <a:cs typeface="+mj-cs"/>
              </a:rPr>
              <a:t>الرئيسية</a:t>
            </a:r>
          </a:p>
        </p:txBody>
      </p:sp>
      <p:pic>
        <p:nvPicPr>
          <p:cNvPr id="10" name="Picture 8" descr="D:\Work2\exxit.png">
            <a:hlinkClick r:id="" action="ppaction://hlinkshowjump?jump=endshow"/>
            <a:hlinkHover r:id="" action="ppaction://noaction" highlightClick="1">
              <a:snd r:embed="rId8" name="الترجمة من Google_2.wav"/>
            </a:hlinkHover>
          </p:cNvPr>
          <p:cNvPicPr>
            <a:picLocks noChangeAspect="1" noChangeArrowheads="1"/>
          </p:cNvPicPr>
          <p:nvPr userDrawn="1"/>
        </p:nvPicPr>
        <p:blipFill>
          <a:blip r:embed="rId9">
            <a:duotone>
              <a:schemeClr val="accent1">
                <a:shade val="45000"/>
                <a:satMod val="135000"/>
              </a:schemeClr>
              <a:prstClr val="white"/>
            </a:duotone>
          </a:blip>
          <a:srcRect/>
          <a:stretch>
            <a:fillRect/>
          </a:stretch>
        </p:blipFill>
        <p:spPr bwMode="auto">
          <a:xfrm>
            <a:off x="214282" y="6013468"/>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pic>
        <p:nvPicPr>
          <p:cNvPr id="5" name="Picture 11" descr="D:\Work2\arrow_right.png">
            <a:hlinkClick r:id="" action="ppaction://hlinkshowjump?jump=previousslide"/>
            <a:hlinkHover r:id="" action="ppaction://noaction" highlightClick="1">
              <a:snd r:embed="rId2" name="السابق.wav"/>
            </a:hlinkHover>
          </p:cNvPr>
          <p:cNvPicPr>
            <a:picLocks noChangeAspect="1" noChangeArrowheads="1"/>
          </p:cNvPicPr>
          <p:nvPr userDrawn="1"/>
        </p:nvPicPr>
        <p:blipFill>
          <a:blip r:embed="rId3">
            <a:duotone>
              <a:schemeClr val="accent1">
                <a:shade val="45000"/>
                <a:satMod val="135000"/>
              </a:schemeClr>
              <a:prstClr val="white"/>
            </a:duotone>
          </a:blip>
          <a:srcRect/>
          <a:stretch>
            <a:fillRect/>
          </a:stretch>
        </p:blipFill>
        <p:spPr bwMode="auto">
          <a:xfrm rot="20058330">
            <a:off x="7140912" y="6036783"/>
            <a:ext cx="1351660" cy="1006615"/>
          </a:xfrm>
          <a:prstGeom prst="rect">
            <a:avLst/>
          </a:prstGeom>
          <a:noFill/>
          <a:ln w="9525">
            <a:noFill/>
            <a:miter lim="800000"/>
            <a:headEnd/>
            <a:tailEnd/>
          </a:ln>
          <a:effectLst>
            <a:innerShdw blurRad="114300">
              <a:prstClr val="black"/>
            </a:innerShdw>
          </a:effectLst>
          <a:scene3d>
            <a:camera prst="orthographicFront"/>
            <a:lightRig rig="twoPt" dir="t"/>
          </a:scene3d>
          <a:sp3d prstMaterial="powder"/>
        </p:spPr>
      </p:pic>
      <p:sp>
        <p:nvSpPr>
          <p:cNvPr id="6" name="مخطط انسيابي: محطة طرفية 5">
            <a:hlinkHover r:id="rId4" action="ppaction://hlinksldjump" highlightClick="1">
              <a:snd r:embed="rId5" name="الترجمة من Google.wav"/>
            </a:hlinkHover>
          </p:cNvPr>
          <p:cNvSpPr/>
          <p:nvPr userDrawn="1"/>
        </p:nvSpPr>
        <p:spPr bwMode="auto">
          <a:xfrm>
            <a:off x="3856902" y="6281761"/>
            <a:ext cx="2489674" cy="504825"/>
          </a:xfrm>
          <a:prstGeom prst="flowChartTerminator">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914400" rtl="1" eaLnBrk="1" latinLnBrk="0" hangingPunct="1"/>
            <a:r>
              <a:rPr lang="ar-SA" sz="2400" b="1" kern="1200" dirty="0">
                <a:solidFill>
                  <a:srgbClr val="D9D9D9"/>
                </a:solidFill>
                <a:effectLst>
                  <a:outerShdw blurRad="38100" dist="38100" dir="2700000" algn="tl">
                    <a:srgbClr val="000000"/>
                  </a:outerShdw>
                </a:effectLst>
                <a:latin typeface="+mn-lt"/>
                <a:ea typeface="Arial" pitchFamily="2" charset="0"/>
                <a:cs typeface="+mj-cs"/>
              </a:rPr>
              <a:t>الرئيسية</a:t>
            </a:r>
          </a:p>
        </p:txBody>
      </p:sp>
      <p:pic>
        <p:nvPicPr>
          <p:cNvPr id="7" name="Picture 8" descr="D:\Work2\exxit.png">
            <a:hlinkClick r:id="" action="ppaction://hlinkshowjump?jump=endshow"/>
            <a:hlinkHover r:id="" action="ppaction://noaction" highlightClick="1">
              <a:snd r:embed="rId6" name="الترجمة من Google_2.wav"/>
            </a:hlinkHover>
          </p:cNvPr>
          <p:cNvPicPr>
            <a:picLocks noChangeAspect="1" noChangeArrowheads="1"/>
          </p:cNvPicPr>
          <p:nvPr userDrawn="1"/>
        </p:nvPicPr>
        <p:blipFill>
          <a:blip r:embed="rId7">
            <a:duotone>
              <a:schemeClr val="accent1">
                <a:shade val="45000"/>
                <a:satMod val="135000"/>
              </a:schemeClr>
              <a:prstClr val="white"/>
            </a:duotone>
          </a:blip>
          <a:srcRect/>
          <a:stretch>
            <a:fillRect/>
          </a:stretch>
        </p:blipFill>
        <p:spPr bwMode="auto">
          <a:xfrm>
            <a:off x="214282" y="6000768"/>
            <a:ext cx="695410" cy="695043"/>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theme" Target="../theme/theme1.xml"/><Relationship Id="rId7"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xml"/><Relationship Id="rId7" Type="http://schemas.openxmlformats.org/officeDocument/2006/relationships/image" Target="../media/image5.gi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1.gif"/><Relationship Id="rId4" Type="http://schemas.openxmlformats.org/officeDocument/2006/relationships/theme" Target="../theme/theme3.xml"/><Relationship Id="rId9" Type="http://schemas.openxmlformats.org/officeDocument/2006/relationships/image" Target="../media/image10.gi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5.gi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3.gif"/><Relationship Id="rId4" Type="http://schemas.openxmlformats.org/officeDocument/2006/relationships/theme" Target="../theme/theme4.xml"/><Relationship Id="rId9" Type="http://schemas.openxmlformats.org/officeDocument/2006/relationships/image" Target="../media/image12.gi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5.xml"/><Relationship Id="rId7" Type="http://schemas.openxmlformats.org/officeDocument/2006/relationships/image" Target="../media/image5.gi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5.gif"/><Relationship Id="rId4" Type="http://schemas.openxmlformats.org/officeDocument/2006/relationships/theme" Target="../theme/theme5.xml"/><Relationship Id="rId9" Type="http://schemas.openxmlformats.org/officeDocument/2006/relationships/image" Target="../media/image14.gi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image" Target="../media/image5.gi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17.gif"/><Relationship Id="rId4" Type="http://schemas.openxmlformats.org/officeDocument/2006/relationships/theme" Target="../theme/theme6.xml"/><Relationship Id="rId9" Type="http://schemas.openxmlformats.org/officeDocument/2006/relationships/image" Target="../media/image16.gi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theme" Target="../theme/theme7.xml"/><Relationship Id="rId7" Type="http://schemas.openxmlformats.org/officeDocument/2006/relationships/image" Target="../media/image9.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5.gif"/><Relationship Id="rId5" Type="http://schemas.openxmlformats.org/officeDocument/2006/relationships/image" Target="../media/image3.gif"/><Relationship Id="rId4" Type="http://schemas.openxmlformats.org/officeDocument/2006/relationships/image" Target="../media/image2.gif"/><Relationship Id="rId9" Type="http://schemas.openxmlformats.org/officeDocument/2006/relationships/image" Target="../media/image19.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pic>
        <p:nvPicPr>
          <p:cNvPr id="7" name="صورة 6" descr="284901.jpg"/>
          <p:cNvPicPr>
            <a:picLocks noChangeAspect="1"/>
          </p:cNvPicPr>
          <p:nvPr userDrawn="1"/>
        </p:nvPicPr>
        <p:blipFill>
          <a:blip r:embed="rId4"/>
          <a:stretch>
            <a:fillRect/>
          </a:stretch>
        </p:blipFill>
        <p:spPr>
          <a:xfrm>
            <a:off x="857224" y="731814"/>
            <a:ext cx="8265225" cy="6126186"/>
          </a:xfrm>
          <a:prstGeom prst="rect">
            <a:avLst/>
          </a:prstGeom>
        </p:spPr>
      </p:pic>
      <p:pic>
        <p:nvPicPr>
          <p:cNvPr id="12" name="صورة 11" descr="3 c1opy.gif"/>
          <p:cNvPicPr>
            <a:picLocks noChangeAspect="1"/>
          </p:cNvPicPr>
          <p:nvPr userDrawn="1"/>
        </p:nvPicPr>
        <p:blipFill>
          <a:blip r:embed="rId5">
            <a:duotone>
              <a:prstClr val="black"/>
              <a:schemeClr val="accent3">
                <a:tint val="45000"/>
                <a:satMod val="400000"/>
              </a:schemeClr>
            </a:duotone>
          </a:blip>
          <a:stretch>
            <a:fillRect/>
          </a:stretch>
        </p:blipFill>
        <p:spPr>
          <a:xfrm>
            <a:off x="0" y="-10894"/>
            <a:ext cx="9144000" cy="6879788"/>
          </a:xfrm>
          <a:prstGeom prst="rect">
            <a:avLst/>
          </a:prstGeom>
        </p:spPr>
      </p:pic>
      <p:pic>
        <p:nvPicPr>
          <p:cNvPr id="9" name="صورة 8" descr="1575 copy.gif"/>
          <p:cNvPicPr>
            <a:picLocks noChangeAspect="1"/>
          </p:cNvPicPr>
          <p:nvPr userDrawn="1"/>
        </p:nvPicPr>
        <p:blipFill>
          <a:blip r:embed="rId6"/>
          <a:stretch>
            <a:fillRect/>
          </a:stretch>
        </p:blipFill>
        <p:spPr>
          <a:xfrm>
            <a:off x="0" y="3484097"/>
            <a:ext cx="1142976" cy="1214436"/>
          </a:xfrm>
          <a:prstGeom prst="rect">
            <a:avLst/>
          </a:prstGeom>
        </p:spPr>
      </p:pic>
      <p:pic>
        <p:nvPicPr>
          <p:cNvPr id="10" name="صورة 9" descr="011011150101qnwi1nnd30h.gif"/>
          <p:cNvPicPr>
            <a:picLocks noChangeAspect="1"/>
          </p:cNvPicPr>
          <p:nvPr userDrawn="1"/>
        </p:nvPicPr>
        <p:blipFill>
          <a:blip r:embed="rId7"/>
          <a:stretch>
            <a:fillRect/>
          </a:stretch>
        </p:blipFill>
        <p:spPr>
          <a:xfrm flipH="1">
            <a:off x="8072430" y="0"/>
            <a:ext cx="1008369" cy="1147740"/>
          </a:xfrm>
          <a:prstGeom prst="rect">
            <a:avLst/>
          </a:prstGeom>
        </p:spPr>
      </p:pic>
      <p:pic>
        <p:nvPicPr>
          <p:cNvPr id="11" name="صورة 10" descr="p66poe10 copy.gif"/>
          <p:cNvPicPr>
            <a:picLocks noChangeAspect="1"/>
          </p:cNvPicPr>
          <p:nvPr userDrawn="1"/>
        </p:nvPicPr>
        <p:blipFill>
          <a:blip r:embed="rId8"/>
          <a:stretch>
            <a:fillRect/>
          </a:stretch>
        </p:blipFill>
        <p:spPr>
          <a:xfrm>
            <a:off x="142876" y="2698279"/>
            <a:ext cx="941282" cy="1000132"/>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97" r:id="rId2"/>
  </p:sldLayoutIdLst>
  <p:timing>
    <p:tnLst>
      <p:par>
        <p:cTn id="1" dur="indefinite" restart="never" nodeType="tmRoot"/>
      </p:par>
    </p:tn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sp>
        <p:nvSpPr>
          <p:cNvPr id="7" name="مثلث متساوي الساقين 6"/>
          <p:cNvSpPr/>
          <p:nvPr userDrawn="1"/>
        </p:nvSpPr>
        <p:spPr>
          <a:xfrm flipV="1">
            <a:off x="571472" y="-27710"/>
            <a:ext cx="8572528" cy="4000504"/>
          </a:xfrm>
          <a:prstGeom prst="triangle">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8" name="مثلث قائم الزاوية 7"/>
          <p:cNvSpPr/>
          <p:nvPr userDrawn="1"/>
        </p:nvSpPr>
        <p:spPr>
          <a:xfrm flipH="1">
            <a:off x="1714480" y="0"/>
            <a:ext cx="7429520" cy="6858000"/>
          </a:xfrm>
          <a:prstGeom prst="rtTriangle">
            <a:avLst/>
          </a:prstGeom>
          <a:solidFill>
            <a:schemeClr val="bg2">
              <a:lumMod val="9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9" name="شكل بيضاوي 8"/>
          <p:cNvSpPr/>
          <p:nvPr userDrawn="1"/>
        </p:nvSpPr>
        <p:spPr>
          <a:xfrm>
            <a:off x="3571868" y="928671"/>
            <a:ext cx="4572032" cy="4000528"/>
          </a:xfrm>
          <a:prstGeom prst="ellipse">
            <a:avLst/>
          </a:prstGeom>
          <a:solidFill>
            <a:schemeClr val="accent4">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sp>
        <p:nvSpPr>
          <p:cNvPr id="10" name="شكل بيضاوي 9"/>
          <p:cNvSpPr/>
          <p:nvPr userDrawn="1"/>
        </p:nvSpPr>
        <p:spPr>
          <a:xfrm>
            <a:off x="1142976" y="71414"/>
            <a:ext cx="4429156" cy="4429156"/>
          </a:xfrm>
          <a:prstGeom prst="ellipse">
            <a:avLst/>
          </a:prstGeom>
          <a:solidFill>
            <a:schemeClr val="accent2">
              <a:lumMod val="20000"/>
              <a:lumOff val="8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1" anchor="ctr"/>
          <a:lstStyle/>
          <a:p>
            <a:pPr algn="ctr"/>
            <a:endParaRPr lang="ar-EG"/>
          </a:p>
        </p:txBody>
      </p:sp>
      <p:sp>
        <p:nvSpPr>
          <p:cNvPr id="11" name="شكل بيضاوي 10"/>
          <p:cNvSpPr/>
          <p:nvPr userDrawn="1"/>
        </p:nvSpPr>
        <p:spPr>
          <a:xfrm>
            <a:off x="1214414" y="2285993"/>
            <a:ext cx="4572032" cy="4000528"/>
          </a:xfrm>
          <a:prstGeom prst="ellipse">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grpSp>
        <p:nvGrpSpPr>
          <p:cNvPr id="12" name="مجموعة 11"/>
          <p:cNvGrpSpPr/>
          <p:nvPr userDrawn="1"/>
        </p:nvGrpSpPr>
        <p:grpSpPr>
          <a:xfrm flipH="1">
            <a:off x="0" y="-27160"/>
            <a:ext cx="9143998" cy="6912266"/>
            <a:chOff x="-19683" y="-27160"/>
            <a:chExt cx="9163683" cy="6912266"/>
          </a:xfrm>
        </p:grpSpPr>
        <p:sp>
          <p:nvSpPr>
            <p:cNvPr id="13" name="شكل حر 12"/>
            <p:cNvSpPr>
              <a:spLocks/>
            </p:cNvSpPr>
            <p:nvPr/>
          </p:nvSpPr>
          <p:spPr bwMode="auto">
            <a:xfrm rot="5400000" flipH="1" flipV="1">
              <a:off x="1116000" y="-1142894"/>
              <a:ext cx="6912000" cy="91440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4" name="شكل حر 13"/>
            <p:cNvSpPr>
              <a:spLocks/>
            </p:cNvSpPr>
            <p:nvPr/>
          </p:nvSpPr>
          <p:spPr bwMode="auto">
            <a:xfrm rot="5340000" flipH="1" flipV="1">
              <a:off x="495924" y="-542767"/>
              <a:ext cx="3786470" cy="481768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rnd" cmpd="thickThin" algn="ctr">
              <a:noFill/>
              <a:prstDash val="solid"/>
              <a:bevel/>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grpSp>
      <p:grpSp>
        <p:nvGrpSpPr>
          <p:cNvPr id="15" name="مجموعة 1"/>
          <p:cNvGrpSpPr/>
          <p:nvPr userDrawn="1"/>
        </p:nvGrpSpPr>
        <p:grpSpPr>
          <a:xfrm rot="5400000" flipH="1" flipV="1">
            <a:off x="1252376" y="569917"/>
            <a:ext cx="6875650" cy="5700517"/>
            <a:chOff x="-19045" y="216550"/>
            <a:chExt cx="9180548" cy="649224"/>
          </a:xfrm>
        </p:grpSpPr>
        <p:sp>
          <p:nvSpPr>
            <p:cNvPr id="16" name="شكل حر 15"/>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sp>
          <p:nvSpPr>
            <p:cNvPr id="17" name="شكل حر 16"/>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rnd" cmpd="thickThin" algn="ctr">
              <a:noFill/>
              <a:prstDash val="solid"/>
              <a:bevel/>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1" r:id="rId1"/>
    <p:sldLayoutId id="2147483692" r:id="rId2"/>
    <p:sldLayoutId id="2147483702" r:id="rId3"/>
    <p:sldLayoutId id="2147483703" r:id="rId4"/>
  </p:sldLayoutIdLst>
  <p:timing>
    <p:tnLst>
      <p:par>
        <p:cTn id="1" dur="indefinite" restart="never" nodeType="tmRoot"/>
      </p:par>
    </p:tn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EBD2F6">
                <a:alpha val="44000"/>
              </a:srgbClr>
            </a:gs>
            <a:gs pos="35000">
              <a:srgbClr val="EED2F6">
                <a:alpha val="50000"/>
              </a:srgbClr>
            </a:gs>
            <a:gs pos="85000">
              <a:srgbClr val="E5C7F1">
                <a:alpha val="64000"/>
              </a:srgbClr>
            </a:gs>
            <a:gs pos="100000">
              <a:srgbClr val="C7A9E5"/>
            </a:gs>
          </a:gsLst>
          <a:lin ang="5400000" scaled="0"/>
          <a:tileRect/>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userDrawn="1"/>
        </p:nvPicPr>
        <p:blipFill>
          <a:blip r:embed="rId5">
            <a:duotone>
              <a:prstClr val="black"/>
              <a:srgbClr val="C7A9E5">
                <a:tint val="45000"/>
                <a:satMod val="400000"/>
              </a:srgbClr>
            </a:duotone>
          </a:blip>
          <a:stretch>
            <a:fillRect/>
          </a:stretch>
        </p:blipFill>
        <p:spPr>
          <a:xfrm>
            <a:off x="0" y="-10894"/>
            <a:ext cx="9144000" cy="6879788"/>
          </a:xfrm>
          <a:prstGeom prst="rect">
            <a:avLst/>
          </a:prstGeom>
        </p:spPr>
      </p:pic>
      <p:grpSp>
        <p:nvGrpSpPr>
          <p:cNvPr id="2" name="مجموعة 21"/>
          <p:cNvGrpSpPr/>
          <p:nvPr userDrawn="1"/>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userDrawn="1"/>
        </p:nvGrpSpPr>
        <p:grpSpPr>
          <a:xfrm>
            <a:off x="214282" y="3345465"/>
            <a:ext cx="571504" cy="2300597"/>
            <a:chOff x="71406" y="3300638"/>
            <a:chExt cx="571504" cy="1985750"/>
          </a:xfrm>
          <a:solidFill>
            <a:srgbClr val="DEB9ED"/>
          </a:solidFill>
          <a:scene3d>
            <a:camera prst="orthographicFront">
              <a:rot lat="0" lon="0" rev="0"/>
            </a:camera>
            <a:lightRig rig="glow" dir="t">
              <a:rot lat="0" lon="0" rev="4800000"/>
            </a:lightRig>
          </a:scene3d>
        </p:grpSpPr>
        <p:sp>
          <p:nvSpPr>
            <p:cNvPr id="8" name="مستطيل 7"/>
            <p:cNvSpPr/>
            <p:nvPr userDrawn="1"/>
          </p:nvSpPr>
          <p:spPr>
            <a:xfrm>
              <a:off x="71406" y="3500438"/>
              <a:ext cx="571504" cy="1785950"/>
            </a:xfrm>
            <a:prstGeom prst="rect">
              <a:avLst/>
            </a:prstGeom>
            <a:ln/>
          </p:spPr>
          <p:style>
            <a:lnRef idx="1">
              <a:schemeClr val="accent4"/>
            </a:lnRef>
            <a:fillRef idx="2">
              <a:schemeClr val="accent4"/>
            </a:fillRef>
            <a:effectRef idx="1">
              <a:schemeClr val="accent4"/>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a:endParaRPr lang="ar-EG"/>
            </a:p>
          </p:txBody>
        </p:sp>
      </p:grpSp>
      <p:pic>
        <p:nvPicPr>
          <p:cNvPr id="24" name="صورة 23" descr="3.png"/>
          <p:cNvPicPr>
            <a:picLocks noChangeAspect="1"/>
          </p:cNvPicPr>
          <p:nvPr userDrawn="1"/>
        </p:nvPicPr>
        <p:blipFill>
          <a:blip r:embed="rId8">
            <a:duotone>
              <a:schemeClr val="accent6">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userDrawn="1"/>
        </p:nvPicPr>
        <p:blipFill>
          <a:blip r:embed="rId8">
            <a:duotone>
              <a:schemeClr val="accent6">
                <a:shade val="45000"/>
                <a:satMod val="135000"/>
              </a:schemeClr>
              <a:prstClr val="white"/>
            </a:duotone>
          </a:blip>
          <a:stretch>
            <a:fillRect/>
          </a:stretch>
        </p:blipFill>
        <p:spPr>
          <a:xfrm>
            <a:off x="1516745" y="1363592"/>
            <a:ext cx="3251198" cy="3361558"/>
          </a:xfrm>
          <a:prstGeom prst="rect">
            <a:avLst/>
          </a:prstGeom>
        </p:spPr>
      </p:pic>
      <p:pic>
        <p:nvPicPr>
          <p:cNvPr id="14" name="صورة 13" descr="الكفاية-الأولى.gif"/>
          <p:cNvPicPr>
            <a:picLocks noChangeAspect="1"/>
          </p:cNvPicPr>
          <p:nvPr userDrawn="1"/>
        </p:nvPicPr>
        <p:blipFill>
          <a:blip r:embed="rId9">
            <a:duotone>
              <a:schemeClr val="accent4">
                <a:shade val="45000"/>
                <a:satMod val="135000"/>
              </a:schemeClr>
              <a:prstClr val="white"/>
            </a:duotone>
          </a:blip>
          <a:stretch>
            <a:fillRect/>
          </a:stretch>
        </p:blipFill>
        <p:spPr>
          <a:xfrm>
            <a:off x="7920000" y="72000"/>
            <a:ext cx="726781" cy="1357086"/>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sp>
        <p:nvSpPr>
          <p:cNvPr id="16" name="مربع نص 15"/>
          <p:cNvSpPr txBox="1"/>
          <p:nvPr userDrawn="1"/>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smtClean="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1</a:t>
            </a:r>
          </a:p>
        </p:txBody>
      </p:sp>
      <p:pic>
        <p:nvPicPr>
          <p:cNvPr id="17" name="صورة 16" descr="الكفاية-النحوية.gif"/>
          <p:cNvPicPr>
            <a:picLocks noChangeAspect="1"/>
          </p:cNvPicPr>
          <p:nvPr userDrawn="1"/>
        </p:nvPicPr>
        <p:blipFill>
          <a:blip r:embed="rId10">
            <a:lum contrast="40000"/>
          </a:blip>
          <a:srcRect t="8506" b="18341"/>
          <a:stretch>
            <a:fillRect/>
          </a:stretch>
        </p:blipFill>
        <p:spPr>
          <a:xfrm rot="16200000">
            <a:off x="-533400" y="4279900"/>
            <a:ext cx="2055268" cy="5461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iming>
    <p:tnLst>
      <p:par>
        <p:cTn id="1" dur="indefinite" restart="never" nodeType="tmRoot"/>
      </p:par>
    </p:tn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D6B19C">
                <a:alpha val="0"/>
              </a:srgbClr>
            </a:gs>
            <a:gs pos="30000">
              <a:srgbClr val="D49E6C">
                <a:alpha val="17000"/>
              </a:srgbClr>
            </a:gs>
            <a:gs pos="70000">
              <a:srgbClr val="A65528">
                <a:alpha val="82000"/>
              </a:srgbClr>
            </a:gs>
            <a:gs pos="100000">
              <a:srgbClr val="663012"/>
            </a:gs>
          </a:gsLst>
          <a:lin ang="5400000" scaled="0"/>
          <a:tileRect r="-100000" b="-100000"/>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userDrawn="1"/>
        </p:nvPicPr>
        <p:blipFill>
          <a:blip r:embed="rId5">
            <a:duotone>
              <a:prstClr val="black"/>
              <a:schemeClr val="accent1">
                <a:tint val="45000"/>
                <a:satMod val="400000"/>
              </a:schemeClr>
            </a:duotone>
          </a:blip>
          <a:stretch>
            <a:fillRect/>
          </a:stretch>
        </p:blipFill>
        <p:spPr>
          <a:xfrm>
            <a:off x="0" y="-10894"/>
            <a:ext cx="9144000" cy="6879788"/>
          </a:xfrm>
          <a:prstGeom prst="rect">
            <a:avLst/>
          </a:prstGeom>
          <a:effectLst>
            <a:glow rad="139700">
              <a:schemeClr val="accent1">
                <a:satMod val="175000"/>
                <a:alpha val="40000"/>
              </a:schemeClr>
            </a:glow>
            <a:outerShdw blurRad="50800" dist="38100" dir="8100000" algn="tr" rotWithShape="0">
              <a:prstClr val="black">
                <a:alpha val="40000"/>
              </a:prstClr>
            </a:outerShdw>
          </a:effectLst>
        </p:spPr>
      </p:pic>
      <p:grpSp>
        <p:nvGrpSpPr>
          <p:cNvPr id="2" name="مجموعة 21"/>
          <p:cNvGrpSpPr/>
          <p:nvPr userDrawn="1"/>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userDrawn="1"/>
        </p:nvGrpSpPr>
        <p:grpSpPr>
          <a:xfrm>
            <a:off x="214282" y="3345465"/>
            <a:ext cx="571504" cy="2300597"/>
            <a:chOff x="71406" y="3300638"/>
            <a:chExt cx="571504" cy="1985750"/>
          </a:xfrm>
          <a:solidFill>
            <a:srgbClr val="DEB9ED"/>
          </a:solidFill>
          <a:scene3d>
            <a:camera prst="orthographicFront">
              <a:rot lat="0" lon="0" rev="0"/>
            </a:camera>
            <a:lightRig rig="balanced" dir="t">
              <a:rot lat="0" lon="0" rev="8700000"/>
            </a:lightRig>
          </a:scene3d>
        </p:grpSpPr>
        <p:sp>
          <p:nvSpPr>
            <p:cNvPr id="8" name="مستطيل 7"/>
            <p:cNvSpPr/>
            <p:nvPr userDrawn="1"/>
          </p:nvSpPr>
          <p:spPr>
            <a:xfrm>
              <a:off x="71406" y="3500438"/>
              <a:ext cx="571504" cy="1785950"/>
            </a:xfrm>
            <a:prstGeom prst="rect">
              <a:avLst/>
            </a:prstGeom>
            <a:ln/>
          </p:spPr>
          <p:style>
            <a:lnRef idx="1">
              <a:schemeClr val="dk1"/>
            </a:lnRef>
            <a:fillRef idx="2">
              <a:schemeClr val="dk1"/>
            </a:fillRef>
            <a:effectRef idx="1">
              <a:schemeClr val="dk1"/>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dk1"/>
            </a:lnRef>
            <a:fillRef idx="2">
              <a:schemeClr val="dk1"/>
            </a:fillRef>
            <a:effectRef idx="1">
              <a:schemeClr val="dk1"/>
            </a:effectRef>
            <a:fontRef idx="minor">
              <a:schemeClr val="dk1"/>
            </a:fontRef>
          </p:style>
          <p:txBody>
            <a:bodyPr rtlCol="1" anchor="ctr"/>
            <a:lstStyle/>
            <a:p>
              <a:pPr algn="ctr"/>
              <a:endParaRPr lang="ar-EG"/>
            </a:p>
          </p:txBody>
        </p:sp>
      </p:grpSp>
      <p:pic>
        <p:nvPicPr>
          <p:cNvPr id="24" name="صورة 23" descr="3.png"/>
          <p:cNvPicPr>
            <a:picLocks noChangeAspect="1"/>
          </p:cNvPicPr>
          <p:nvPr userDrawn="1"/>
        </p:nvPicPr>
        <p:blipFill>
          <a:blip r:embed="rId8">
            <a:duotone>
              <a:schemeClr val="accent4">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userDrawn="1"/>
        </p:nvPicPr>
        <p:blipFill>
          <a:blip r:embed="rId8">
            <a:duotone>
              <a:schemeClr val="accent4">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userDrawn="1"/>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smtClean="0">
                <a:ln w="11430">
                  <a:solidFill>
                    <a:srgbClr val="00B050"/>
                  </a:solidFill>
                </a:ln>
                <a:solidFill>
                  <a:srgbClr val="00B050"/>
                </a:solidFill>
                <a:effectLst>
                  <a:outerShdw blurRad="76200" dist="50800" dir="5400000" algn="tl" rotWithShape="0">
                    <a:srgbClr val="000000">
                      <a:alpha val="65000"/>
                    </a:srgbClr>
                  </a:outerShdw>
                </a:effectLst>
              </a:rPr>
              <a:t>2</a:t>
            </a:r>
          </a:p>
        </p:txBody>
      </p:sp>
      <p:pic>
        <p:nvPicPr>
          <p:cNvPr id="15" name="صورة 14" descr="الكفاية-الثانية.gif"/>
          <p:cNvPicPr>
            <a:picLocks noChangeAspect="1"/>
          </p:cNvPicPr>
          <p:nvPr userDrawn="1"/>
        </p:nvPicPr>
        <p:blipFill>
          <a:blip r:embed="rId9">
            <a:duotone>
              <a:schemeClr val="accent2">
                <a:shade val="45000"/>
                <a:satMod val="135000"/>
              </a:schemeClr>
              <a:prstClr val="white"/>
            </a:duotone>
          </a:blip>
          <a:stretch>
            <a:fillRect/>
          </a:stretch>
        </p:blipFill>
        <p:spPr>
          <a:xfrm>
            <a:off x="7920000" y="72000"/>
            <a:ext cx="727200" cy="1377853"/>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9" name="صورة 18" descr="الكفاية-الإملائية.gif"/>
          <p:cNvPicPr>
            <a:picLocks noChangeAspect="1"/>
          </p:cNvPicPr>
          <p:nvPr userDrawn="1"/>
        </p:nvPicPr>
        <p:blipFill>
          <a:blip r:embed="rId10">
            <a:clrChange>
              <a:clrFrom>
                <a:srgbClr val="FFFFFF"/>
              </a:clrFrom>
              <a:clrTo>
                <a:srgbClr val="FFFFFF">
                  <a:alpha val="0"/>
                </a:srgbClr>
              </a:clrTo>
            </a:clrChange>
            <a:duotone>
              <a:prstClr val="black"/>
              <a:srgbClr val="D9C3A5">
                <a:tint val="50000"/>
                <a:satMod val="180000"/>
              </a:srgbClr>
            </a:duotone>
          </a:blip>
          <a:stretch>
            <a:fillRect/>
          </a:stretch>
        </p:blipFill>
        <p:spPr>
          <a:xfrm rot="16200000">
            <a:off x="-533398" y="4318000"/>
            <a:ext cx="2087193" cy="529012"/>
          </a:xfrm>
          <a:prstGeom prst="rect">
            <a:avLst/>
          </a:prstGeom>
          <a:effectLst>
            <a:glow rad="63500">
              <a:schemeClr val="accent2">
                <a:satMod val="175000"/>
                <a:alpha val="40000"/>
              </a:schemeClr>
            </a:glow>
          </a:effectLst>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iming>
    <p:tnLst>
      <p:par>
        <p:cTn id="1" dur="indefinite" restart="never" nodeType="tmRoot"/>
      </p:par>
    </p:tn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30" name="صورة 29" descr="3 c1opy.gif"/>
          <p:cNvPicPr>
            <a:picLocks noChangeAspect="1"/>
          </p:cNvPicPr>
          <p:nvPr userDrawn="1"/>
        </p:nvPicPr>
        <p:blipFill>
          <a:blip r:embed="rId5">
            <a:duotone>
              <a:prstClr val="black"/>
              <a:schemeClr val="accent2">
                <a:tint val="45000"/>
                <a:satMod val="400000"/>
              </a:schemeClr>
            </a:duotone>
          </a:blip>
          <a:stretch>
            <a:fillRect/>
          </a:stretch>
        </p:blipFill>
        <p:spPr>
          <a:xfrm>
            <a:off x="0" y="-10894"/>
            <a:ext cx="9144000" cy="6879788"/>
          </a:xfrm>
          <a:prstGeom prst="rect">
            <a:avLst/>
          </a:prstGeom>
          <a:ln>
            <a:noFill/>
          </a:ln>
          <a:effectLst>
            <a:glow rad="228600">
              <a:schemeClr val="accent2">
                <a:satMod val="175000"/>
                <a:alpha val="40000"/>
              </a:scheme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grpSp>
        <p:nvGrpSpPr>
          <p:cNvPr id="2" name="مجموعة 21"/>
          <p:cNvGrpSpPr/>
          <p:nvPr userDrawn="1"/>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userDrawn="1"/>
        </p:nvGrpSpPr>
        <p:grpSpPr>
          <a:xfrm>
            <a:off x="214282" y="3345465"/>
            <a:ext cx="571504" cy="2300597"/>
            <a:chOff x="71406" y="3300638"/>
            <a:chExt cx="571504" cy="1985750"/>
          </a:xfrm>
          <a:solidFill>
            <a:srgbClr val="DEB9ED"/>
          </a:solidFill>
          <a:effectLst>
            <a:glow rad="63500">
              <a:schemeClr val="accent5">
                <a:satMod val="175000"/>
                <a:alpha val="40000"/>
              </a:schemeClr>
            </a:glow>
          </a:effectLst>
          <a:scene3d>
            <a:camera prst="orthographicFront">
              <a:rot lat="0" lon="0" rev="0"/>
            </a:camera>
            <a:lightRig rig="balanced" dir="t">
              <a:rot lat="0" lon="0" rev="8700000"/>
            </a:lightRig>
          </a:scene3d>
        </p:grpSpPr>
        <p:sp>
          <p:nvSpPr>
            <p:cNvPr id="8" name="مستطيل 7"/>
            <p:cNvSpPr/>
            <p:nvPr userDrawn="1"/>
          </p:nvSpPr>
          <p:spPr>
            <a:xfrm>
              <a:off x="71406" y="3500438"/>
              <a:ext cx="571504" cy="1785950"/>
            </a:xfrm>
            <a:prstGeom prst="rect">
              <a:avLst/>
            </a:prstGeom>
            <a:ln/>
          </p:spPr>
          <p:style>
            <a:lnRef idx="1">
              <a:schemeClr val="accent3"/>
            </a:lnRef>
            <a:fillRef idx="2">
              <a:schemeClr val="accent3"/>
            </a:fillRef>
            <a:effectRef idx="1">
              <a:schemeClr val="accent3"/>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a:endParaRPr lang="ar-EG"/>
            </a:p>
          </p:txBody>
        </p:sp>
      </p:grpSp>
      <p:pic>
        <p:nvPicPr>
          <p:cNvPr id="24" name="صورة 23" descr="3.png"/>
          <p:cNvPicPr>
            <a:picLocks noChangeAspect="1"/>
          </p:cNvPicPr>
          <p:nvPr userDrawn="1"/>
        </p:nvPicPr>
        <p:blipFill>
          <a:blip r:embed="rId8">
            <a:duotone>
              <a:schemeClr val="accent3">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userDrawn="1"/>
        </p:nvPicPr>
        <p:blipFill>
          <a:blip r:embed="rId8">
            <a:duotone>
              <a:schemeClr val="accent3">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userDrawn="1"/>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a:t>
            </a:r>
          </a:p>
        </p:txBody>
      </p:sp>
      <p:pic>
        <p:nvPicPr>
          <p:cNvPr id="13" name="صورة 12" descr="0131.gif"/>
          <p:cNvPicPr>
            <a:picLocks noChangeAspect="1"/>
          </p:cNvPicPr>
          <p:nvPr userDrawn="1"/>
        </p:nvPicPr>
        <p:blipFill>
          <a:blip r:embed="rId9">
            <a:clrChange>
              <a:clrFrom>
                <a:srgbClr val="FFFFFF"/>
              </a:clrFrom>
              <a:clrTo>
                <a:srgbClr val="FFFFFF">
                  <a:alpha val="0"/>
                </a:srgbClr>
              </a:clrTo>
            </a:clrChange>
          </a:blip>
          <a:srcRect l="35912" t="92963" r="56882" b="4895"/>
          <a:stretch>
            <a:fillRect/>
          </a:stretch>
        </p:blipFill>
        <p:spPr>
          <a:xfrm rot="16200000">
            <a:off x="-562000" y="4308500"/>
            <a:ext cx="2140000" cy="609600"/>
          </a:xfrm>
          <a:prstGeom prst="rect">
            <a:avLst/>
          </a:prstGeom>
          <a:effectLst>
            <a:glow rad="63500">
              <a:schemeClr val="accent2">
                <a:satMod val="175000"/>
                <a:alpha val="40000"/>
              </a:schemeClr>
            </a:glow>
          </a:effectLst>
        </p:spPr>
      </p:pic>
      <p:pic>
        <p:nvPicPr>
          <p:cNvPr id="14" name="صورة 13" descr="الكفاية-الثالثة.gif"/>
          <p:cNvPicPr>
            <a:picLocks noChangeAspect="1"/>
          </p:cNvPicPr>
          <p:nvPr userDrawn="1"/>
        </p:nvPicPr>
        <p:blipFill>
          <a:blip r:embed="rId10">
            <a:duotone>
              <a:schemeClr val="accent2">
                <a:shade val="45000"/>
                <a:satMod val="135000"/>
              </a:schemeClr>
              <a:prstClr val="white"/>
            </a:duotone>
          </a:blip>
          <a:stretch>
            <a:fillRect/>
          </a:stretch>
        </p:blipFill>
        <p:spPr>
          <a:xfrm>
            <a:off x="7920000" y="72000"/>
            <a:ext cx="727200" cy="1357868"/>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timing>
    <p:tnLst>
      <p:par>
        <p:cTn id="1" dur="indefinite" restart="never" nodeType="tmRoot"/>
      </p:par>
    </p:tn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DDEBCF">
                <a:alpha val="25000"/>
              </a:srgbClr>
            </a:gs>
            <a:gs pos="50000">
              <a:srgbClr val="9CB86E">
                <a:alpha val="32000"/>
              </a:srgbClr>
            </a:gs>
            <a:gs pos="100000">
              <a:srgbClr val="156B13">
                <a:alpha val="41000"/>
              </a:srgbClr>
            </a:gs>
          </a:gsLst>
          <a:lin ang="2700000" scaled="1"/>
          <a:tileRect/>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userDrawn="1"/>
        </p:nvPicPr>
        <p:blipFill>
          <a:blip r:embed="rId5">
            <a:duotone>
              <a:prstClr val="black"/>
              <a:schemeClr val="accent3">
                <a:tint val="45000"/>
                <a:satMod val="400000"/>
              </a:schemeClr>
            </a:duotone>
          </a:blip>
          <a:stretch>
            <a:fillRect/>
          </a:stretch>
        </p:blipFill>
        <p:spPr>
          <a:xfrm>
            <a:off x="0" y="-10894"/>
            <a:ext cx="9144000" cy="6879788"/>
          </a:xfrm>
          <a:prstGeom prst="rect">
            <a:avLst/>
          </a:prstGeom>
          <a:ln>
            <a:noFill/>
          </a:ln>
          <a:effectLst>
            <a:glow rad="228600">
              <a:schemeClr val="accent3">
                <a:satMod val="175000"/>
                <a:alpha val="40000"/>
              </a:scheme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grpSp>
        <p:nvGrpSpPr>
          <p:cNvPr id="2" name="مجموعة 21"/>
          <p:cNvGrpSpPr/>
          <p:nvPr userDrawn="1"/>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6"/>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7"/>
            <a:stretch>
              <a:fillRect/>
            </a:stretch>
          </p:blipFill>
          <p:spPr>
            <a:xfrm>
              <a:off x="109538" y="1000108"/>
              <a:ext cx="941282" cy="1000132"/>
            </a:xfrm>
            <a:prstGeom prst="rect">
              <a:avLst/>
            </a:prstGeom>
          </p:spPr>
        </p:pic>
      </p:grpSp>
      <p:grpSp>
        <p:nvGrpSpPr>
          <p:cNvPr id="3" name="مجموعة 6"/>
          <p:cNvGrpSpPr/>
          <p:nvPr userDrawn="1"/>
        </p:nvGrpSpPr>
        <p:grpSpPr>
          <a:xfrm>
            <a:off x="214282" y="3345465"/>
            <a:ext cx="571504" cy="2300597"/>
            <a:chOff x="71406" y="3300638"/>
            <a:chExt cx="571504" cy="1985750"/>
          </a:xfrm>
          <a:solidFill>
            <a:srgbClr val="DEB9ED"/>
          </a:solidFill>
          <a:effectLst>
            <a:glow rad="63500">
              <a:schemeClr val="accent5">
                <a:satMod val="175000"/>
                <a:alpha val="40000"/>
              </a:schemeClr>
            </a:glow>
          </a:effectLst>
        </p:grpSpPr>
        <p:sp>
          <p:nvSpPr>
            <p:cNvPr id="8" name="مستطيل 7"/>
            <p:cNvSpPr/>
            <p:nvPr userDrawn="1"/>
          </p:nvSpPr>
          <p:spPr>
            <a:xfrm>
              <a:off x="71406" y="3500438"/>
              <a:ext cx="571504" cy="1785950"/>
            </a:xfrm>
            <a:prstGeom prst="rect">
              <a:avLst/>
            </a:prstGeom>
            <a:ln/>
          </p:spPr>
          <p:style>
            <a:lnRef idx="1">
              <a:schemeClr val="accent5"/>
            </a:lnRef>
            <a:fillRef idx="2">
              <a:schemeClr val="accent5"/>
            </a:fillRef>
            <a:effectRef idx="1">
              <a:schemeClr val="accent5"/>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endParaRPr lang="ar-EG"/>
            </a:p>
          </p:txBody>
        </p:sp>
      </p:grpSp>
      <p:pic>
        <p:nvPicPr>
          <p:cNvPr id="24" name="صورة 23" descr="3.png"/>
          <p:cNvPicPr>
            <a:picLocks noChangeAspect="1"/>
          </p:cNvPicPr>
          <p:nvPr userDrawn="1"/>
        </p:nvPicPr>
        <p:blipFill>
          <a:blip r:embed="rId8">
            <a:duotone>
              <a:schemeClr val="accent3">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userDrawn="1"/>
        </p:nvPicPr>
        <p:blipFill>
          <a:blip r:embed="rId8">
            <a:duotone>
              <a:schemeClr val="accent3">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userDrawn="1"/>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smtClean="0">
                <a:ln w="11430">
                  <a:solidFill>
                    <a:srgbClr val="00B050"/>
                  </a:solidFill>
                </a:ln>
                <a:solidFill>
                  <a:srgbClr val="00B050"/>
                </a:solidFill>
                <a:effectLst>
                  <a:outerShdw blurRad="76200" dist="50800" dir="5400000" algn="tl" rotWithShape="0">
                    <a:srgbClr val="000000">
                      <a:alpha val="65000"/>
                    </a:srgbClr>
                  </a:outerShdw>
                </a:effectLst>
              </a:rPr>
              <a:t>4</a:t>
            </a:r>
          </a:p>
        </p:txBody>
      </p:sp>
      <p:pic>
        <p:nvPicPr>
          <p:cNvPr id="15" name="صورة 14" descr="الكفاية-الرابعة.gif"/>
          <p:cNvPicPr>
            <a:picLocks noChangeAspect="1"/>
          </p:cNvPicPr>
          <p:nvPr userDrawn="1"/>
        </p:nvPicPr>
        <p:blipFill>
          <a:blip r:embed="rId9">
            <a:duotone>
              <a:schemeClr val="accent3">
                <a:shade val="45000"/>
                <a:satMod val="135000"/>
              </a:schemeClr>
              <a:prstClr val="white"/>
            </a:duotone>
          </a:blip>
          <a:stretch>
            <a:fillRect/>
          </a:stretch>
        </p:blipFill>
        <p:spPr>
          <a:xfrm>
            <a:off x="8136000" y="63318"/>
            <a:ext cx="726842" cy="1357200"/>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7" name="صورة 16" descr="0143.gif"/>
          <p:cNvPicPr>
            <a:picLocks noChangeAspect="1"/>
          </p:cNvPicPr>
          <p:nvPr userDrawn="1"/>
        </p:nvPicPr>
        <p:blipFill>
          <a:blip r:embed="rId10">
            <a:clrChange>
              <a:clrFrom>
                <a:srgbClr val="FFFFFF"/>
              </a:clrFrom>
              <a:clrTo>
                <a:srgbClr val="FFFFFF">
                  <a:alpha val="0"/>
                </a:srgbClr>
              </a:clrTo>
            </a:clrChange>
            <a:grayscl/>
          </a:blip>
          <a:srcRect l="32933" t="93101" r="57008" b="4908"/>
          <a:stretch>
            <a:fillRect/>
          </a:stretch>
        </p:blipFill>
        <p:spPr>
          <a:xfrm rot="16200000">
            <a:off x="-480083" y="4314485"/>
            <a:ext cx="2014858" cy="590229"/>
          </a:xfrm>
          <a:prstGeom prst="rect">
            <a:avLst/>
          </a:prstGeom>
          <a:effectLst>
            <a:glow rad="63500">
              <a:schemeClr val="accent3">
                <a:satMod val="175000"/>
                <a:alpha val="40000"/>
              </a:schemeClr>
            </a:glow>
          </a:effec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iming>
    <p:tnLst>
      <p:par>
        <p:cTn id="1" dur="indefinite" restart="never" nodeType="tmRoot"/>
      </p:par>
    </p:tn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89334E">
                <a:alpha val="7000"/>
              </a:srgbClr>
            </a:gs>
            <a:gs pos="30000">
              <a:srgbClr val="89334E">
                <a:alpha val="29000"/>
              </a:srgbClr>
            </a:gs>
            <a:gs pos="70000">
              <a:srgbClr val="89334E">
                <a:alpha val="42000"/>
              </a:srgbClr>
            </a:gs>
            <a:gs pos="100000">
              <a:srgbClr val="89334E">
                <a:alpha val="74000"/>
              </a:srgbClr>
            </a:gs>
          </a:gsLst>
          <a:lin ang="2700000" scaled="1"/>
          <a:tileRect/>
        </a:gradFill>
        <a:effectLst/>
      </p:bgPr>
    </p:bg>
    <p:spTree>
      <p:nvGrpSpPr>
        <p:cNvPr id="1" name=""/>
        <p:cNvGrpSpPr/>
        <p:nvPr/>
      </p:nvGrpSpPr>
      <p:grpSpPr>
        <a:xfrm>
          <a:off x="0" y="0"/>
          <a:ext cx="0" cy="0"/>
          <a:chOff x="0" y="0"/>
          <a:chExt cx="0" cy="0"/>
        </a:xfrm>
      </p:grpSpPr>
      <p:pic>
        <p:nvPicPr>
          <p:cNvPr id="30" name="صورة 29" descr="3 c1opy.gif"/>
          <p:cNvPicPr>
            <a:picLocks noChangeAspect="1"/>
          </p:cNvPicPr>
          <p:nvPr userDrawn="1"/>
        </p:nvPicPr>
        <p:blipFill>
          <a:blip r:embed="rId4">
            <a:duotone>
              <a:prstClr val="black"/>
              <a:srgbClr val="89334E">
                <a:tint val="45000"/>
                <a:satMod val="400000"/>
              </a:srgbClr>
            </a:duotone>
          </a:blip>
          <a:stretch>
            <a:fillRect/>
          </a:stretch>
        </p:blipFill>
        <p:spPr>
          <a:xfrm>
            <a:off x="0" y="-10894"/>
            <a:ext cx="9144000" cy="6879788"/>
          </a:xfrm>
          <a:prstGeom prst="rect">
            <a:avLst/>
          </a:prstGeom>
          <a:ln>
            <a:noFill/>
          </a:ln>
          <a:effectLst>
            <a:glow rad="228600">
              <a:srgbClr val="89334E">
                <a:alpha val="40000"/>
              </a:srgbClr>
            </a:glow>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grpSp>
        <p:nvGrpSpPr>
          <p:cNvPr id="2" name="مجموعة 21"/>
          <p:cNvGrpSpPr/>
          <p:nvPr userDrawn="1"/>
        </p:nvGrpSpPr>
        <p:grpSpPr>
          <a:xfrm>
            <a:off x="0" y="317936"/>
            <a:ext cx="1142976" cy="2000254"/>
            <a:chOff x="-33338" y="1000108"/>
            <a:chExt cx="1142976" cy="2000254"/>
          </a:xfrm>
        </p:grpSpPr>
        <p:pic>
          <p:nvPicPr>
            <p:cNvPr id="18" name="صورة 17" descr="1575 copy.gif"/>
            <p:cNvPicPr>
              <a:picLocks noChangeAspect="1"/>
            </p:cNvPicPr>
            <p:nvPr userDrawn="1"/>
          </p:nvPicPr>
          <p:blipFill>
            <a:blip r:embed="rId5"/>
            <a:stretch>
              <a:fillRect/>
            </a:stretch>
          </p:blipFill>
          <p:spPr>
            <a:xfrm>
              <a:off x="-33338" y="1785926"/>
              <a:ext cx="1142976" cy="1214436"/>
            </a:xfrm>
            <a:prstGeom prst="rect">
              <a:avLst/>
            </a:prstGeom>
          </p:spPr>
        </p:pic>
        <p:pic>
          <p:nvPicPr>
            <p:cNvPr id="20" name="صورة 19" descr="p66poe10 copy.gif"/>
            <p:cNvPicPr>
              <a:picLocks noChangeAspect="1"/>
            </p:cNvPicPr>
            <p:nvPr userDrawn="1"/>
          </p:nvPicPr>
          <p:blipFill>
            <a:blip r:embed="rId6"/>
            <a:stretch>
              <a:fillRect/>
            </a:stretch>
          </p:blipFill>
          <p:spPr>
            <a:xfrm>
              <a:off x="109538" y="1000108"/>
              <a:ext cx="941282" cy="1000132"/>
            </a:xfrm>
            <a:prstGeom prst="rect">
              <a:avLst/>
            </a:prstGeom>
          </p:spPr>
        </p:pic>
      </p:grpSp>
      <p:grpSp>
        <p:nvGrpSpPr>
          <p:cNvPr id="3" name="مجموعة 6"/>
          <p:cNvGrpSpPr/>
          <p:nvPr userDrawn="1"/>
        </p:nvGrpSpPr>
        <p:grpSpPr>
          <a:xfrm>
            <a:off x="214282" y="3345465"/>
            <a:ext cx="571504" cy="2300597"/>
            <a:chOff x="71406" y="3300638"/>
            <a:chExt cx="571504" cy="1985750"/>
          </a:xfrm>
          <a:solidFill>
            <a:srgbClr val="89334E"/>
          </a:solidFill>
          <a:effectLst>
            <a:glow rad="63500">
              <a:schemeClr val="accent5">
                <a:satMod val="175000"/>
                <a:alpha val="40000"/>
              </a:schemeClr>
            </a:glow>
          </a:effectLst>
          <a:scene3d>
            <a:camera prst="orthographicFront">
              <a:rot lat="0" lon="0" rev="0"/>
            </a:camera>
            <a:lightRig rig="balanced" dir="t">
              <a:rot lat="0" lon="0" rev="8700000"/>
            </a:lightRig>
          </a:scene3d>
        </p:grpSpPr>
        <p:sp>
          <p:nvSpPr>
            <p:cNvPr id="8" name="مستطيل 7"/>
            <p:cNvSpPr/>
            <p:nvPr userDrawn="1"/>
          </p:nvSpPr>
          <p:spPr>
            <a:xfrm>
              <a:off x="71406" y="3500438"/>
              <a:ext cx="571504" cy="1785950"/>
            </a:xfrm>
            <a:prstGeom prst="rect">
              <a:avLst/>
            </a:prstGeom>
            <a:grpFill/>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vert="vert270" rtlCol="1" anchor="ctr"/>
            <a:lstStyle/>
            <a:p>
              <a:pPr algn="ctr"/>
              <a:endParaRPr lang="ar-EG" sz="2400" b="1" dirty="0"/>
            </a:p>
          </p:txBody>
        </p:sp>
        <p:sp>
          <p:nvSpPr>
            <p:cNvPr id="9" name="مستطيل 8"/>
            <p:cNvSpPr/>
            <p:nvPr userDrawn="1"/>
          </p:nvSpPr>
          <p:spPr>
            <a:xfrm>
              <a:off x="71406" y="3300638"/>
              <a:ext cx="571504" cy="142876"/>
            </a:xfrm>
            <a:prstGeom prst="rect">
              <a:avLst/>
            </a:prstGeom>
            <a:grpFill/>
            <a:ln>
              <a:noFill/>
            </a:ln>
            <a:effectLst>
              <a:outerShdw blurRad="44450" dist="27940" dir="5400000" algn="ctr">
                <a:srgbClr val="000000">
                  <a:alpha val="32000"/>
                </a:srgbClr>
              </a:outerShdw>
            </a:effectLst>
            <a:sp3d>
              <a:bevelT w="190500" h="38100"/>
            </a:sp3d>
          </p:spPr>
          <p:style>
            <a:lnRef idx="1">
              <a:schemeClr val="accent6"/>
            </a:lnRef>
            <a:fillRef idx="2">
              <a:schemeClr val="accent6"/>
            </a:fillRef>
            <a:effectRef idx="1">
              <a:schemeClr val="accent6"/>
            </a:effectRef>
            <a:fontRef idx="minor">
              <a:schemeClr val="dk1"/>
            </a:fontRef>
          </p:style>
          <p:txBody>
            <a:bodyPr rtlCol="1" anchor="ctr"/>
            <a:lstStyle/>
            <a:p>
              <a:pPr algn="ctr"/>
              <a:endParaRPr lang="ar-EG"/>
            </a:p>
          </p:txBody>
        </p:sp>
      </p:grpSp>
      <p:pic>
        <p:nvPicPr>
          <p:cNvPr id="24" name="صورة 23" descr="3.png"/>
          <p:cNvPicPr>
            <a:picLocks noChangeAspect="1"/>
          </p:cNvPicPr>
          <p:nvPr userDrawn="1"/>
        </p:nvPicPr>
        <p:blipFill>
          <a:blip r:embed="rId7">
            <a:duotone>
              <a:schemeClr val="accent3">
                <a:shade val="45000"/>
                <a:satMod val="135000"/>
              </a:schemeClr>
              <a:prstClr val="white"/>
            </a:duotone>
          </a:blip>
          <a:stretch>
            <a:fillRect/>
          </a:stretch>
        </p:blipFill>
        <p:spPr>
          <a:xfrm flipH="1">
            <a:off x="5529945" y="2372337"/>
            <a:ext cx="3251198" cy="3361558"/>
          </a:xfrm>
          <a:prstGeom prst="rect">
            <a:avLst/>
          </a:prstGeom>
        </p:spPr>
      </p:pic>
      <p:pic>
        <p:nvPicPr>
          <p:cNvPr id="26" name="صورة 25" descr="3.png"/>
          <p:cNvPicPr>
            <a:picLocks noChangeAspect="1"/>
          </p:cNvPicPr>
          <p:nvPr userDrawn="1"/>
        </p:nvPicPr>
        <p:blipFill>
          <a:blip r:embed="rId7">
            <a:duotone>
              <a:schemeClr val="accent3">
                <a:shade val="45000"/>
                <a:satMod val="135000"/>
              </a:schemeClr>
              <a:prstClr val="white"/>
            </a:duotone>
          </a:blip>
          <a:stretch>
            <a:fillRect/>
          </a:stretch>
        </p:blipFill>
        <p:spPr>
          <a:xfrm>
            <a:off x="1516745" y="1363592"/>
            <a:ext cx="3251198" cy="3361558"/>
          </a:xfrm>
          <a:prstGeom prst="rect">
            <a:avLst/>
          </a:prstGeom>
        </p:spPr>
      </p:pic>
      <p:sp>
        <p:nvSpPr>
          <p:cNvPr id="16" name="مربع نص 15"/>
          <p:cNvSpPr txBox="1"/>
          <p:nvPr userDrawn="1"/>
        </p:nvSpPr>
        <p:spPr>
          <a:xfrm>
            <a:off x="130630" y="3106061"/>
            <a:ext cx="696686" cy="52322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800" b="1" cap="none" spc="50" dirty="0" smtClean="0">
                <a:ln w="11430">
                  <a:solidFill>
                    <a:srgbClr val="00B050"/>
                  </a:solidFill>
                </a:ln>
                <a:solidFill>
                  <a:srgbClr val="00B050"/>
                </a:solidFill>
                <a:effectLst>
                  <a:outerShdw blurRad="76200" dist="50800" dir="5400000" algn="tl" rotWithShape="0">
                    <a:srgbClr val="000000">
                      <a:alpha val="65000"/>
                    </a:srgbClr>
                  </a:outerShdw>
                </a:effectLst>
              </a:rPr>
              <a:t>5</a:t>
            </a:r>
          </a:p>
        </p:txBody>
      </p:sp>
      <p:pic>
        <p:nvPicPr>
          <p:cNvPr id="14" name="صورة 13" descr="الكفاية-الخامسة.gif"/>
          <p:cNvPicPr>
            <a:picLocks noChangeAspect="1"/>
          </p:cNvPicPr>
          <p:nvPr userDrawn="1"/>
        </p:nvPicPr>
        <p:blipFill>
          <a:blip r:embed="rId8">
            <a:duotone>
              <a:schemeClr val="accent2">
                <a:shade val="45000"/>
                <a:satMod val="135000"/>
              </a:schemeClr>
              <a:prstClr val="white"/>
            </a:duotone>
          </a:blip>
          <a:stretch>
            <a:fillRect/>
          </a:stretch>
        </p:blipFill>
        <p:spPr>
          <a:xfrm>
            <a:off x="8136000" y="64800"/>
            <a:ext cx="726842" cy="1357200"/>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19" name="صورة 18" descr="0183.gif"/>
          <p:cNvPicPr>
            <a:picLocks noChangeAspect="1"/>
          </p:cNvPicPr>
          <p:nvPr userDrawn="1"/>
        </p:nvPicPr>
        <p:blipFill>
          <a:blip r:embed="rId9">
            <a:clrChange>
              <a:clrFrom>
                <a:srgbClr val="FFFFFF"/>
              </a:clrFrom>
              <a:clrTo>
                <a:srgbClr val="FFFFFF">
                  <a:alpha val="0"/>
                </a:srgbClr>
              </a:clrTo>
            </a:clrChange>
            <a:duotone>
              <a:schemeClr val="accent3">
                <a:shade val="45000"/>
                <a:satMod val="135000"/>
              </a:schemeClr>
              <a:prstClr val="white"/>
            </a:duotone>
          </a:blip>
          <a:srcRect l="32539" t="92976" r="57023" b="4792"/>
          <a:stretch>
            <a:fillRect/>
          </a:stretch>
        </p:blipFill>
        <p:spPr>
          <a:xfrm rot="16200000">
            <a:off x="-511630" y="4285345"/>
            <a:ext cx="2039259" cy="595085"/>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Tree>
  </p:cSld>
  <p:clrMap bg1="lt1" tx1="dk1" bg2="lt2" tx2="dk2" accent1="accent1" accent2="accent2" accent3="accent3" accent4="accent4" accent5="accent5" accent6="accent6" hlink="hlink" folHlink="folHlink"/>
  <p:sldLayoutIdLst>
    <p:sldLayoutId id="2147483713" r:id="rId1"/>
    <p:sldLayoutId id="2147483714" r:id="rId2"/>
  </p:sldLayoutIdLst>
  <p:timing>
    <p:tnLst>
      <p:par>
        <p:cTn id="1" dur="indefinite" restart="never" nodeType="tmRoot"/>
      </p:par>
    </p:tnLst>
  </p:timing>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8.gif"/><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00.gif"/><Relationship Id="rId1" Type="http://schemas.openxmlformats.org/officeDocument/2006/relationships/slideLayout" Target="../slideLayouts/slideLayout11.xml"/><Relationship Id="rId5" Type="http://schemas.openxmlformats.org/officeDocument/2006/relationships/chart" Target="../charts/chart1.xml"/><Relationship Id="rId4" Type="http://schemas.openxmlformats.org/officeDocument/2006/relationships/image" Target="../media/image26.gif"/></Relationships>
</file>

<file path=ppt/slides/_rels/slide10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00.gif"/><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01.gif"/><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01.gif"/><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02.gif"/><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02.gif"/><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03.gif"/><Relationship Id="rId1" Type="http://schemas.openxmlformats.org/officeDocument/2006/relationships/slideLayout" Target="../slideLayouts/slideLayout11.xml"/><Relationship Id="rId4" Type="http://schemas.openxmlformats.org/officeDocument/2006/relationships/image" Target="../media/image45.gif"/></Relationships>
</file>

<file path=ppt/slides/_rels/slide10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103.gif"/><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104.gif"/><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8.xml"/><Relationship Id="rId6" Type="http://schemas.openxmlformats.org/officeDocument/2006/relationships/image" Target="../media/image24.gif"/><Relationship Id="rId5" Type="http://schemas.openxmlformats.org/officeDocument/2006/relationships/image" Target="../media/image22.gif"/><Relationship Id="rId4" Type="http://schemas.openxmlformats.org/officeDocument/2006/relationships/image" Target="../media/image21.gif"/></Relationships>
</file>

<file path=ppt/slides/_rels/slide110.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gif"/><Relationship Id="rId1" Type="http://schemas.openxmlformats.org/officeDocument/2006/relationships/slideLayout" Target="../slideLayouts/slideLayout11.xml"/><Relationship Id="rId4" Type="http://schemas.openxmlformats.org/officeDocument/2006/relationships/image" Target="../media/image68.gif"/></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5.gif"/><Relationship Id="rId1" Type="http://schemas.openxmlformats.org/officeDocument/2006/relationships/slideLayout" Target="../slideLayouts/slideLayout11.xml"/><Relationship Id="rId4" Type="http://schemas.openxmlformats.org/officeDocument/2006/relationships/image" Target="../media/image70.gif"/></Relationships>
</file>

<file path=ppt/slides/_rels/slide11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108.gif"/><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74.gif"/><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gif"/><Relationship Id="rId1" Type="http://schemas.openxmlformats.org/officeDocument/2006/relationships/slideLayout" Target="../slideLayouts/slideLayout11.xml"/><Relationship Id="rId4" Type="http://schemas.openxmlformats.org/officeDocument/2006/relationships/image" Target="../media/image111.gif"/></Relationships>
</file>

<file path=ppt/slides/_rels/slide11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12.gif"/><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12.gif"/><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13.gi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3.gif"/><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gif"/><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image" Target="../media/image118.gif"/><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21.gif"/><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21.gif"/><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22.gi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27.gif"/><Relationship Id="rId4" Type="http://schemas.openxmlformats.org/officeDocument/2006/relationships/image" Target="../media/image26.gif"/></Relationships>
</file>

<file path=ppt/slides/_rels/slide1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22.gif"/><Relationship Id="rId1" Type="http://schemas.openxmlformats.org/officeDocument/2006/relationships/slideLayout" Target="../slideLayouts/slideLayout1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4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23.gif"/><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23.gif"/><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124.gif"/><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61.gif"/><Relationship Id="rId7" Type="http://schemas.openxmlformats.org/officeDocument/2006/relationships/image" Target="../media/image126.gif"/><Relationship Id="rId2" Type="http://schemas.openxmlformats.org/officeDocument/2006/relationships/image" Target="../media/image124.gif"/><Relationship Id="rId1" Type="http://schemas.openxmlformats.org/officeDocument/2006/relationships/slideLayout" Target="../slideLayouts/slideLayout11.xml"/><Relationship Id="rId6" Type="http://schemas.openxmlformats.org/officeDocument/2006/relationships/image" Target="../media/image125.gif"/><Relationship Id="rId5" Type="http://schemas.openxmlformats.org/officeDocument/2006/relationships/image" Target="../media/image63.gif"/><Relationship Id="rId4" Type="http://schemas.openxmlformats.org/officeDocument/2006/relationships/image" Target="../media/image62.gif"/></Relationships>
</file>

<file path=ppt/slides/_rels/slide145.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8.xml"/><Relationship Id="rId4" Type="http://schemas.openxmlformats.org/officeDocument/2006/relationships/image" Target="../media/image25.gif"/></Relationships>
</file>

<file path=ppt/slides/_rels/slide150.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30.gif"/><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31.gif"/><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31.gif"/><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32.gif"/><Relationship Id="rId1" Type="http://schemas.openxmlformats.org/officeDocument/2006/relationships/slideLayout" Target="../slideLayouts/slideLayout11.xml"/></Relationships>
</file>

<file path=ppt/slides/_rels/slide15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32.gif"/><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33.gif"/><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41.gif"/><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3.gif"/><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8" Type="http://schemas.openxmlformats.org/officeDocument/2006/relationships/slide" Target="slide195.xml"/><Relationship Id="rId3" Type="http://schemas.openxmlformats.org/officeDocument/2006/relationships/slide" Target="slide172.xml"/><Relationship Id="rId7" Type="http://schemas.openxmlformats.org/officeDocument/2006/relationships/slide" Target="slide194.xml"/><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slide" Target="slide179.xml"/><Relationship Id="rId5" Type="http://schemas.openxmlformats.org/officeDocument/2006/relationships/slide" Target="slide176.xml"/><Relationship Id="rId4" Type="http://schemas.openxmlformats.org/officeDocument/2006/relationships/slide" Target="slide173.xml"/></Relationships>
</file>

<file path=ppt/slides/_rels/slide16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34.gif"/><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chart" Target="../charts/chart2.xml"/><Relationship Id="rId1" Type="http://schemas.openxmlformats.org/officeDocument/2006/relationships/slideLayout" Target="../slideLayouts/slideLayout14.xml"/><Relationship Id="rId4" Type="http://schemas.openxmlformats.org/officeDocument/2006/relationships/image" Target="../media/image26.gif"/></Relationships>
</file>

<file path=ppt/slides/_rels/slide16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35.gif"/><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36.gif"/><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36.gif"/><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37.gif"/><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2" Type="http://schemas.openxmlformats.org/officeDocument/2006/relationships/image" Target="../media/image137.gi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43.gif"/><Relationship Id="rId1" Type="http://schemas.openxmlformats.org/officeDocument/2006/relationships/slideLayout" Target="../slideLayouts/slideLayout8.xml"/><Relationship Id="rId4" Type="http://schemas.openxmlformats.org/officeDocument/2006/relationships/image" Target="../media/image28.gif"/></Relationships>
</file>

<file path=ppt/slides/_rels/slide17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38.gif"/><Relationship Id="rId1" Type="http://schemas.openxmlformats.org/officeDocument/2006/relationships/slideLayout" Target="../slideLayouts/slideLayout14.xml"/><Relationship Id="rId4" Type="http://schemas.openxmlformats.org/officeDocument/2006/relationships/image" Target="../media/image30.gif"/></Relationships>
</file>

<file path=ppt/slides/_rels/slide17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38.gif"/><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172.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41.gif"/><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6.gif"/><Relationship Id="rId7" Type="http://schemas.openxmlformats.org/officeDocument/2006/relationships/image" Target="../media/image45.gif"/><Relationship Id="rId2" Type="http://schemas.openxmlformats.org/officeDocument/2006/relationships/image" Target="../media/image141.gif"/><Relationship Id="rId1" Type="http://schemas.openxmlformats.org/officeDocument/2006/relationships/slideLayout" Target="../slideLayouts/slideLayout14.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176.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43.gif"/><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43.gif"/><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43.gif"/><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45.gif"/><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2" Type="http://schemas.openxmlformats.org/officeDocument/2006/relationships/image" Target="../media/image145.gif"/><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46.gif"/><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48.gif"/><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49.gi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149.gif"/><Relationship Id="rId1" Type="http://schemas.openxmlformats.org/officeDocument/2006/relationships/slideLayout" Target="../slideLayouts/slideLayout14.xml"/><Relationship Id="rId4" Type="http://schemas.openxmlformats.org/officeDocument/2006/relationships/image" Target="../media/image48.gif"/></Relationships>
</file>

<file path=ppt/slides/_rels/slide19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149.gif"/><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image" Target="../media/image150.gif"/><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2" Type="http://schemas.openxmlformats.org/officeDocument/2006/relationships/image" Target="../media/image150.gif"/><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2" Type="http://schemas.openxmlformats.org/officeDocument/2006/relationships/image" Target="../media/image152.gif"/><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2" Type="http://schemas.openxmlformats.org/officeDocument/2006/relationships/image" Target="../media/image153.gif"/><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2" Type="http://schemas.openxmlformats.org/officeDocument/2006/relationships/image" Target="../media/image155.gif"/><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56.gif"/><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image" Target="../media/image156.gi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slide" Target="slide303.xml"/><Relationship Id="rId2"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slide" Target="slide232.xml"/><Relationship Id="rId5" Type="http://schemas.openxmlformats.org/officeDocument/2006/relationships/slide" Target="slide161.xml"/><Relationship Id="rId4" Type="http://schemas.openxmlformats.org/officeDocument/2006/relationships/slide" Target="slide79.xml"/></Relationships>
</file>

<file path=ppt/slides/_rels/slide2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4.gif"/><Relationship Id="rId1" Type="http://schemas.openxmlformats.org/officeDocument/2006/relationships/slideLayout" Target="../slideLayouts/slideLayout8.xml"/></Relationships>
</file>

<file path=ppt/slides/_rels/slide200.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2" Type="http://schemas.openxmlformats.org/officeDocument/2006/relationships/image" Target="../media/image158.gif"/><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59.gif"/><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60.gif"/><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8.xml"/></Relationships>
</file>

<file path=ppt/slides/_rels/slide210.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2" Type="http://schemas.openxmlformats.org/officeDocument/2006/relationships/image" Target="../media/image162.gif"/><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2" Type="http://schemas.openxmlformats.org/officeDocument/2006/relationships/image" Target="../media/image162.gif"/><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2" Type="http://schemas.openxmlformats.org/officeDocument/2006/relationships/image" Target="../media/image163.gif"/><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2" Type="http://schemas.openxmlformats.org/officeDocument/2006/relationships/image" Target="../media/image163.gif"/><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2" Type="http://schemas.openxmlformats.org/officeDocument/2006/relationships/image" Target="../media/image164.gif"/><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2" Type="http://schemas.openxmlformats.org/officeDocument/2006/relationships/image" Target="../media/image164.gif"/><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image" Target="../media/image164.gif"/><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2" Type="http://schemas.openxmlformats.org/officeDocument/2006/relationships/image" Target="../media/image165.gif"/><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3" Type="http://schemas.openxmlformats.org/officeDocument/2006/relationships/image" Target="../media/image166.gif"/><Relationship Id="rId2" Type="http://schemas.openxmlformats.org/officeDocument/2006/relationships/image" Target="../media/image165.gi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2" Type="http://schemas.openxmlformats.org/officeDocument/2006/relationships/image" Target="../media/image166.gif"/><Relationship Id="rId1" Type="http://schemas.openxmlformats.org/officeDocument/2006/relationships/slideLayout" Target="../slideLayouts/slideLayout14.xml"/></Relationships>
</file>

<file path=ppt/slides/_rels/slide221.xml.rels><?xml version="1.0" encoding="UTF-8" standalone="yes"?>
<Relationships xmlns="http://schemas.openxmlformats.org/package/2006/relationships"><Relationship Id="rId2" Type="http://schemas.openxmlformats.org/officeDocument/2006/relationships/image" Target="../media/image166.gif"/><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14.xml"/></Relationships>
</file>

<file path=ppt/slides/_rels/slide224.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4.gif"/><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69.gif"/><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2" Type="http://schemas.openxmlformats.org/officeDocument/2006/relationships/image" Target="../media/image169.gif"/><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70.gif"/><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2" Type="http://schemas.openxmlformats.org/officeDocument/2006/relationships/image" Target="../media/image170.gi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8.xml"/></Relationships>
</file>

<file path=ppt/slides/_rels/slide230.xml.rels><?xml version="1.0" encoding="UTF-8" standalone="yes"?>
<Relationships xmlns="http://schemas.openxmlformats.org/package/2006/relationships"><Relationship Id="rId2" Type="http://schemas.openxmlformats.org/officeDocument/2006/relationships/image" Target="../media/image171.gif"/><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2" Type="http://schemas.openxmlformats.org/officeDocument/2006/relationships/image" Target="../media/image172.gif"/><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3" Type="http://schemas.openxmlformats.org/officeDocument/2006/relationships/slide" Target="slide248.xml"/><Relationship Id="rId2" Type="http://schemas.openxmlformats.org/officeDocument/2006/relationships/slide" Target="slide241.xml"/><Relationship Id="rId1" Type="http://schemas.openxmlformats.org/officeDocument/2006/relationships/slideLayout" Target="../slideLayouts/slideLayout4.xml"/><Relationship Id="rId5" Type="http://schemas.openxmlformats.org/officeDocument/2006/relationships/slide" Target="slide3.xml"/><Relationship Id="rId4" Type="http://schemas.openxmlformats.org/officeDocument/2006/relationships/slide" Target="slide257.xml"/></Relationships>
</file>

<file path=ppt/slides/_rels/slide23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73.gif"/><Relationship Id="rId1" Type="http://schemas.openxmlformats.org/officeDocument/2006/relationships/slideLayout" Target="../slideLayouts/slideLayout17.xml"/></Relationships>
</file>

<file path=ppt/slides/_rels/slide23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73.gif"/><Relationship Id="rId1" Type="http://schemas.openxmlformats.org/officeDocument/2006/relationships/slideLayout" Target="../slideLayouts/slideLayout17.xml"/></Relationships>
</file>

<file path=ppt/slides/_rels/slide23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7.gif"/><Relationship Id="rId1" Type="http://schemas.openxmlformats.org/officeDocument/2006/relationships/slideLayout" Target="../slideLayouts/slideLayout17.xml"/></Relationships>
</file>

<file path=ppt/slides/_rels/slide23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7.gif"/><Relationship Id="rId1" Type="http://schemas.openxmlformats.org/officeDocument/2006/relationships/slideLayout" Target="../slideLayouts/slideLayout17.xml"/></Relationships>
</file>

<file path=ppt/slides/_rels/slide23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74.gif"/><Relationship Id="rId1" Type="http://schemas.openxmlformats.org/officeDocument/2006/relationships/slideLayout" Target="../slideLayouts/slideLayout17.xml"/></Relationships>
</file>

<file path=ppt/slides/_rels/slide23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74.gif"/><Relationship Id="rId1" Type="http://schemas.openxmlformats.org/officeDocument/2006/relationships/slideLayout" Target="../slideLayouts/slideLayout17.xml"/></Relationships>
</file>

<file path=ppt/slides/_rels/slide23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75.gi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49.gif"/><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2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5.gif"/><Relationship Id="rId1" Type="http://schemas.openxmlformats.org/officeDocument/2006/relationships/slideLayout" Target="../slideLayouts/slideLayout17.xml"/></Relationships>
</file>

<file path=ppt/slides/_rels/slide241.xml.rels><?xml version="1.0" encoding="UTF-8" standalone="yes"?>
<Relationships xmlns="http://schemas.openxmlformats.org/package/2006/relationships"><Relationship Id="rId2" Type="http://schemas.openxmlformats.org/officeDocument/2006/relationships/image" Target="../media/image176.gif"/><Relationship Id="rId1" Type="http://schemas.openxmlformats.org/officeDocument/2006/relationships/slideLayout" Target="../slideLayouts/slideLayout17.xml"/></Relationships>
</file>

<file path=ppt/slides/_rels/slide24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77.gif"/><Relationship Id="rId1" Type="http://schemas.openxmlformats.org/officeDocument/2006/relationships/slideLayout" Target="../slideLayouts/slideLayout17.xml"/></Relationships>
</file>

<file path=ppt/slides/_rels/slide24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77.gif"/><Relationship Id="rId1" Type="http://schemas.openxmlformats.org/officeDocument/2006/relationships/slideLayout" Target="../slideLayouts/slideLayout17.xml"/></Relationships>
</file>

<file path=ppt/slides/_rels/slide24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78.gif"/><Relationship Id="rId1" Type="http://schemas.openxmlformats.org/officeDocument/2006/relationships/slideLayout" Target="../slideLayouts/slideLayout17.xml"/></Relationships>
</file>

<file path=ppt/slides/_rels/slide24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78.gif"/><Relationship Id="rId1" Type="http://schemas.openxmlformats.org/officeDocument/2006/relationships/slideLayout" Target="../slideLayouts/slideLayout17.xml"/></Relationships>
</file>

<file path=ppt/slides/_rels/slide24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79.gif"/><Relationship Id="rId1" Type="http://schemas.openxmlformats.org/officeDocument/2006/relationships/slideLayout" Target="../slideLayouts/slideLayout17.xml"/></Relationships>
</file>

<file path=ppt/slides/_rels/slide24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179.gif"/><Relationship Id="rId1" Type="http://schemas.openxmlformats.org/officeDocument/2006/relationships/slideLayout" Target="../slideLayouts/slideLayout17.xml"/></Relationships>
</file>

<file path=ppt/slides/_rels/slide248.xml.rels><?xml version="1.0" encoding="UTF-8" standalone="yes"?>
<Relationships xmlns="http://schemas.openxmlformats.org/package/2006/relationships"><Relationship Id="rId2" Type="http://schemas.openxmlformats.org/officeDocument/2006/relationships/image" Target="../media/image180.gif"/><Relationship Id="rId1" Type="http://schemas.openxmlformats.org/officeDocument/2006/relationships/slideLayout" Target="../slideLayouts/slideLayout17.xml"/></Relationships>
</file>

<file path=ppt/slides/_rels/slide249.xml.rels><?xml version="1.0" encoding="UTF-8" standalone="yes"?>
<Relationships xmlns="http://schemas.openxmlformats.org/package/2006/relationships"><Relationship Id="rId2" Type="http://schemas.openxmlformats.org/officeDocument/2006/relationships/image" Target="../media/image180.gi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gif"/><Relationship Id="rId1" Type="http://schemas.openxmlformats.org/officeDocument/2006/relationships/slideLayout" Target="../slideLayouts/slideLayout8.xml"/><Relationship Id="rId5" Type="http://schemas.openxmlformats.org/officeDocument/2006/relationships/image" Target="../media/image53.jpeg"/><Relationship Id="rId4" Type="http://schemas.openxmlformats.org/officeDocument/2006/relationships/image" Target="../media/image52.jpeg"/></Relationships>
</file>

<file path=ppt/slides/_rels/slide25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81.gif"/><Relationship Id="rId1" Type="http://schemas.openxmlformats.org/officeDocument/2006/relationships/slideLayout" Target="../slideLayouts/slideLayout17.xml"/></Relationships>
</file>

<file path=ppt/slides/_rels/slide25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81.gif"/><Relationship Id="rId1" Type="http://schemas.openxmlformats.org/officeDocument/2006/relationships/slideLayout" Target="../slideLayouts/slideLayout17.xml"/></Relationships>
</file>

<file path=ppt/slides/_rels/slide25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82.gif"/><Relationship Id="rId1" Type="http://schemas.openxmlformats.org/officeDocument/2006/relationships/slideLayout" Target="../slideLayouts/slideLayout17.xml"/></Relationships>
</file>

<file path=ppt/slides/_rels/slide253.xml.rels><?xml version="1.0" encoding="UTF-8" standalone="yes"?>
<Relationships xmlns="http://schemas.openxmlformats.org/package/2006/relationships"><Relationship Id="rId2" Type="http://schemas.openxmlformats.org/officeDocument/2006/relationships/image" Target="../media/image182.gif"/><Relationship Id="rId1" Type="http://schemas.openxmlformats.org/officeDocument/2006/relationships/slideLayout" Target="../slideLayouts/slideLayout17.xml"/></Relationships>
</file>

<file path=ppt/slides/_rels/slide25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83.gif"/><Relationship Id="rId1" Type="http://schemas.openxmlformats.org/officeDocument/2006/relationships/slideLayout" Target="../slideLayouts/slideLayout17.xml"/></Relationships>
</file>

<file path=ppt/slides/_rels/slide25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83.gif"/><Relationship Id="rId1" Type="http://schemas.openxmlformats.org/officeDocument/2006/relationships/slideLayout" Target="../slideLayouts/slideLayout17.xml"/></Relationships>
</file>

<file path=ppt/slides/_rels/slide25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183.gif"/><Relationship Id="rId1" Type="http://schemas.openxmlformats.org/officeDocument/2006/relationships/slideLayout" Target="../slideLayouts/slideLayout17.xml"/></Relationships>
</file>

<file path=ppt/slides/_rels/slide257.xml.rels><?xml version="1.0" encoding="UTF-8" standalone="yes"?>
<Relationships xmlns="http://schemas.openxmlformats.org/package/2006/relationships"><Relationship Id="rId2" Type="http://schemas.openxmlformats.org/officeDocument/2006/relationships/image" Target="../media/image184.gif"/><Relationship Id="rId1" Type="http://schemas.openxmlformats.org/officeDocument/2006/relationships/slideLayout" Target="../slideLayouts/slideLayout17.xml"/></Relationships>
</file>

<file path=ppt/slides/_rels/slide25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85.gif"/><Relationship Id="rId1" Type="http://schemas.openxmlformats.org/officeDocument/2006/relationships/slideLayout" Target="../slideLayouts/slideLayout17.xml"/></Relationships>
</file>

<file path=ppt/slides/_rels/slide25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85.gif"/><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54.gif"/><Relationship Id="rId1" Type="http://schemas.openxmlformats.org/officeDocument/2006/relationships/slideLayout" Target="../slideLayouts/slideLayout8.xml"/></Relationships>
</file>

<file path=ppt/slides/_rels/slide26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86.gif"/><Relationship Id="rId1" Type="http://schemas.openxmlformats.org/officeDocument/2006/relationships/slideLayout" Target="../slideLayouts/slideLayout17.xml"/></Relationships>
</file>

<file path=ppt/slides/_rels/slide261.xml.rels><?xml version="1.0" encoding="UTF-8" standalone="yes"?>
<Relationships xmlns="http://schemas.openxmlformats.org/package/2006/relationships"><Relationship Id="rId2" Type="http://schemas.openxmlformats.org/officeDocument/2006/relationships/image" Target="../media/image186.gif"/><Relationship Id="rId1" Type="http://schemas.openxmlformats.org/officeDocument/2006/relationships/slideLayout" Target="../slideLayouts/slideLayout17.xml"/></Relationships>
</file>

<file path=ppt/slides/_rels/slide26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87.gif"/><Relationship Id="rId1" Type="http://schemas.openxmlformats.org/officeDocument/2006/relationships/slideLayout" Target="../slideLayouts/slideLayout17.xml"/></Relationships>
</file>

<file path=ppt/slides/_rels/slide263.xml.rels><?xml version="1.0" encoding="UTF-8" standalone="yes"?>
<Relationships xmlns="http://schemas.openxmlformats.org/package/2006/relationships"><Relationship Id="rId2" Type="http://schemas.openxmlformats.org/officeDocument/2006/relationships/image" Target="../media/image187.gif"/><Relationship Id="rId1" Type="http://schemas.openxmlformats.org/officeDocument/2006/relationships/slideLayout" Target="../slideLayouts/slideLayout17.xml"/></Relationships>
</file>

<file path=ppt/slides/_rels/slide26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88.gif"/><Relationship Id="rId1" Type="http://schemas.openxmlformats.org/officeDocument/2006/relationships/slideLayout" Target="../slideLayouts/slideLayout17.xml"/></Relationships>
</file>

<file path=ppt/slides/_rels/slide26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188.gif"/><Relationship Id="rId1" Type="http://schemas.openxmlformats.org/officeDocument/2006/relationships/slideLayout" Target="../slideLayouts/slideLayout17.xml"/></Relationships>
</file>

<file path=ppt/slides/_rels/slide266.xml.rels><?xml version="1.0" encoding="UTF-8" standalone="yes"?>
<Relationships xmlns="http://schemas.openxmlformats.org/package/2006/relationships"><Relationship Id="rId2" Type="http://schemas.openxmlformats.org/officeDocument/2006/relationships/image" Target="../media/image189.gif"/><Relationship Id="rId1" Type="http://schemas.openxmlformats.org/officeDocument/2006/relationships/slideLayout" Target="../slideLayouts/slideLayout17.xml"/></Relationships>
</file>

<file path=ppt/slides/_rels/slide26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189.gif"/><Relationship Id="rId1" Type="http://schemas.openxmlformats.org/officeDocument/2006/relationships/slideLayout" Target="../slideLayouts/slideLayout17.xml"/></Relationships>
</file>

<file path=ppt/slides/_rels/slide268.xml.rels><?xml version="1.0" encoding="UTF-8" standalone="yes"?>
<Relationships xmlns="http://schemas.openxmlformats.org/package/2006/relationships"><Relationship Id="rId2" Type="http://schemas.openxmlformats.org/officeDocument/2006/relationships/image" Target="../media/image190.gif"/><Relationship Id="rId1" Type="http://schemas.openxmlformats.org/officeDocument/2006/relationships/slideLayout" Target="../slideLayouts/slideLayout17.xml"/></Relationships>
</file>

<file path=ppt/slides/_rels/slide269.xml.rels><?xml version="1.0" encoding="UTF-8" standalone="yes"?>
<Relationships xmlns="http://schemas.openxmlformats.org/package/2006/relationships"><Relationship Id="rId2" Type="http://schemas.openxmlformats.org/officeDocument/2006/relationships/image" Target="../media/image190.gif"/><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54.gif"/><Relationship Id="rId1" Type="http://schemas.openxmlformats.org/officeDocument/2006/relationships/slideLayout" Target="../slideLayouts/slideLayout8.xml"/></Relationships>
</file>

<file path=ppt/slides/_rels/slide270.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191.gif"/><Relationship Id="rId1" Type="http://schemas.openxmlformats.org/officeDocument/2006/relationships/slideLayout" Target="../slideLayouts/slideLayout1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191.gif"/><Relationship Id="rId1" Type="http://schemas.openxmlformats.org/officeDocument/2006/relationships/slideLayout" Target="../slideLayouts/slideLayout17.xml"/></Relationships>
</file>

<file path=ppt/slides/_rels/slide27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192.gif"/><Relationship Id="rId1" Type="http://schemas.openxmlformats.org/officeDocument/2006/relationships/slideLayout" Target="../slideLayouts/slideLayout17.xml"/></Relationships>
</file>

<file path=ppt/slides/_rels/slide274.xml.rels><?xml version="1.0" encoding="UTF-8" standalone="yes"?>
<Relationships xmlns="http://schemas.openxmlformats.org/package/2006/relationships"><Relationship Id="rId2" Type="http://schemas.openxmlformats.org/officeDocument/2006/relationships/image" Target="../media/image192.gif"/><Relationship Id="rId1" Type="http://schemas.openxmlformats.org/officeDocument/2006/relationships/slideLayout" Target="../slideLayouts/slideLayout17.xml"/></Relationships>
</file>

<file path=ppt/slides/_rels/slide275.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193.gif"/><Relationship Id="rId1" Type="http://schemas.openxmlformats.org/officeDocument/2006/relationships/slideLayout" Target="../slideLayouts/slideLayout17.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 Id="rId9" Type="http://schemas.openxmlformats.org/officeDocument/2006/relationships/image" Target="../media/image71.gif"/></Relationships>
</file>

<file path=ppt/slides/_rels/slide276.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193.gif"/><Relationship Id="rId1" Type="http://schemas.openxmlformats.org/officeDocument/2006/relationships/slideLayout" Target="../slideLayouts/slideLayout17.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277.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194.gif"/><Relationship Id="rId1" Type="http://schemas.openxmlformats.org/officeDocument/2006/relationships/slideLayout" Target="../slideLayouts/slideLayout17.xml"/></Relationships>
</file>

<file path=ppt/slides/_rels/slide278.xml.rels><?xml version="1.0" encoding="UTF-8" standalone="yes"?>
<Relationships xmlns="http://schemas.openxmlformats.org/package/2006/relationships"><Relationship Id="rId2" Type="http://schemas.openxmlformats.org/officeDocument/2006/relationships/image" Target="../media/image194.gif"/><Relationship Id="rId1" Type="http://schemas.openxmlformats.org/officeDocument/2006/relationships/slideLayout" Target="../slideLayouts/slideLayout17.xml"/></Relationships>
</file>

<file path=ppt/slides/_rels/slide279.xml.rels><?xml version="1.0" encoding="UTF-8" standalone="yes"?>
<Relationships xmlns="http://schemas.openxmlformats.org/package/2006/relationships"><Relationship Id="rId3" Type="http://schemas.openxmlformats.org/officeDocument/2006/relationships/image" Target="../media/image195.gif"/><Relationship Id="rId2" Type="http://schemas.openxmlformats.org/officeDocument/2006/relationships/image" Target="../media/image194.gif"/><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8.gif"/><Relationship Id="rId1" Type="http://schemas.openxmlformats.org/officeDocument/2006/relationships/slideLayout" Target="../slideLayouts/slideLayout8.xml"/><Relationship Id="rId4" Type="http://schemas.openxmlformats.org/officeDocument/2006/relationships/image" Target="../media/image55.gif"/></Relationships>
</file>

<file path=ppt/slides/_rels/slide280.xml.rels><?xml version="1.0" encoding="UTF-8" standalone="yes"?>
<Relationships xmlns="http://schemas.openxmlformats.org/package/2006/relationships"><Relationship Id="rId2" Type="http://schemas.openxmlformats.org/officeDocument/2006/relationships/image" Target="../media/image195.gif"/><Relationship Id="rId1" Type="http://schemas.openxmlformats.org/officeDocument/2006/relationships/slideLayout" Target="../slideLayouts/slideLayout17.xml"/></Relationships>
</file>

<file path=ppt/slides/_rels/slide281.xml.rels><?xml version="1.0" encoding="UTF-8" standalone="yes"?>
<Relationships xmlns="http://schemas.openxmlformats.org/package/2006/relationships"><Relationship Id="rId2" Type="http://schemas.openxmlformats.org/officeDocument/2006/relationships/image" Target="../media/image196.gif"/><Relationship Id="rId1" Type="http://schemas.openxmlformats.org/officeDocument/2006/relationships/slideLayout" Target="../slideLayouts/slideLayout17.xml"/></Relationships>
</file>

<file path=ppt/slides/_rels/slide282.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96.gif"/><Relationship Id="rId1" Type="http://schemas.openxmlformats.org/officeDocument/2006/relationships/slideLayout" Target="../slideLayouts/slideLayout17.xml"/></Relationships>
</file>

<file path=ppt/slides/_rels/slide283.xml.rels><?xml version="1.0" encoding="UTF-8" standalone="yes"?>
<Relationships xmlns="http://schemas.openxmlformats.org/package/2006/relationships"><Relationship Id="rId2" Type="http://schemas.openxmlformats.org/officeDocument/2006/relationships/image" Target="../media/image196.gif"/><Relationship Id="rId1" Type="http://schemas.openxmlformats.org/officeDocument/2006/relationships/slideLayout" Target="../slideLayouts/slideLayout17.xml"/></Relationships>
</file>

<file path=ppt/slides/_rels/slide284.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97.gif"/><Relationship Id="rId1" Type="http://schemas.openxmlformats.org/officeDocument/2006/relationships/slideLayout" Target="../slideLayouts/slideLayout1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6.xml.rels><?xml version="1.0" encoding="UTF-8" standalone="yes"?>
<Relationships xmlns="http://schemas.openxmlformats.org/package/2006/relationships"><Relationship Id="rId3" Type="http://schemas.openxmlformats.org/officeDocument/2006/relationships/image" Target="../media/image176.gif"/><Relationship Id="rId2" Type="http://schemas.openxmlformats.org/officeDocument/2006/relationships/image" Target="../media/image197.gif"/><Relationship Id="rId1" Type="http://schemas.openxmlformats.org/officeDocument/2006/relationships/slideLayout" Target="../slideLayouts/slideLayout17.xml"/></Relationships>
</file>

<file path=ppt/slides/_rels/slide287.xml.rels><?xml version="1.0" encoding="UTF-8" standalone="yes"?>
<Relationships xmlns="http://schemas.openxmlformats.org/package/2006/relationships"><Relationship Id="rId2" Type="http://schemas.openxmlformats.org/officeDocument/2006/relationships/image" Target="../media/image198.gif"/><Relationship Id="rId1" Type="http://schemas.openxmlformats.org/officeDocument/2006/relationships/slideLayout" Target="../slideLayouts/slideLayout17.xml"/></Relationships>
</file>

<file path=ppt/slides/_rels/slide28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99.gif"/><Relationship Id="rId1" Type="http://schemas.openxmlformats.org/officeDocument/2006/relationships/slideLayout" Target="../slideLayouts/slideLayout17.xml"/></Relationships>
</file>

<file path=ppt/slides/_rels/slide289.xml.rels><?xml version="1.0" encoding="UTF-8" standalone="yes"?>
<Relationships xmlns="http://schemas.openxmlformats.org/package/2006/relationships"><Relationship Id="rId2" Type="http://schemas.openxmlformats.org/officeDocument/2006/relationships/image" Target="../media/image199.gif"/><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56.gif"/><Relationship Id="rId1" Type="http://schemas.openxmlformats.org/officeDocument/2006/relationships/slideLayout" Target="../slideLayouts/slideLayout8.xml"/><Relationship Id="rId4" Type="http://schemas.openxmlformats.org/officeDocument/2006/relationships/image" Target="../media/image30.gif"/></Relationships>
</file>

<file path=ppt/slides/_rels/slide29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00.gif"/><Relationship Id="rId1" Type="http://schemas.openxmlformats.org/officeDocument/2006/relationships/slideLayout" Target="../slideLayouts/slideLayout17.xml"/></Relationships>
</file>

<file path=ppt/slides/_rels/slide291.xml.rels><?xml version="1.0" encoding="UTF-8" standalone="yes"?>
<Relationships xmlns="http://schemas.openxmlformats.org/package/2006/relationships"><Relationship Id="rId2" Type="http://schemas.openxmlformats.org/officeDocument/2006/relationships/image" Target="../media/image200.gif"/><Relationship Id="rId1" Type="http://schemas.openxmlformats.org/officeDocument/2006/relationships/slideLayout" Target="../slideLayouts/slideLayout1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01.gif"/><Relationship Id="rId1" Type="http://schemas.openxmlformats.org/officeDocument/2006/relationships/slideLayout" Target="../slideLayouts/slideLayout17.xml"/></Relationships>
</file>

<file path=ppt/slides/_rels/slide29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01.gif"/><Relationship Id="rId1" Type="http://schemas.openxmlformats.org/officeDocument/2006/relationships/slideLayout" Target="../slideLayouts/slideLayout17.xml"/></Relationships>
</file>

<file path=ppt/slides/_rels/slide295.xml.rels><?xml version="1.0" encoding="UTF-8" standalone="yes"?>
<Relationships xmlns="http://schemas.openxmlformats.org/package/2006/relationships"><Relationship Id="rId2" Type="http://schemas.openxmlformats.org/officeDocument/2006/relationships/image" Target="../media/image202.gif"/><Relationship Id="rId1" Type="http://schemas.openxmlformats.org/officeDocument/2006/relationships/slideLayout" Target="../slideLayouts/slideLayout17.xml"/></Relationships>
</file>

<file path=ppt/slides/_rels/slide296.xml.rels><?xml version="1.0" encoding="UTF-8" standalone="yes"?>
<Relationships xmlns="http://schemas.openxmlformats.org/package/2006/relationships"><Relationship Id="rId2" Type="http://schemas.openxmlformats.org/officeDocument/2006/relationships/image" Target="../media/image202.gif"/><Relationship Id="rId1" Type="http://schemas.openxmlformats.org/officeDocument/2006/relationships/slideLayout" Target="../slideLayouts/slideLayout17.xml"/></Relationships>
</file>

<file path=ppt/slides/_rels/slide297.xml.rels><?xml version="1.0" encoding="UTF-8" standalone="yes"?>
<Relationships xmlns="http://schemas.openxmlformats.org/package/2006/relationships"><Relationship Id="rId2" Type="http://schemas.openxmlformats.org/officeDocument/2006/relationships/image" Target="../media/image203.gif"/><Relationship Id="rId1" Type="http://schemas.openxmlformats.org/officeDocument/2006/relationships/slideLayout" Target="../slideLayouts/slideLayout17.xml"/></Relationships>
</file>

<file path=ppt/slides/_rels/slide298.xml.rels><?xml version="1.0" encoding="UTF-8" standalone="yes"?>
<Relationships xmlns="http://schemas.openxmlformats.org/package/2006/relationships"><Relationship Id="rId2" Type="http://schemas.openxmlformats.org/officeDocument/2006/relationships/image" Target="../media/image203.gif"/><Relationship Id="rId1" Type="http://schemas.openxmlformats.org/officeDocument/2006/relationships/slideLayout" Target="../slideLayouts/slideLayout17.xml"/></Relationships>
</file>

<file path=ppt/slides/_rels/slide29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04.gi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9.xml"/><Relationship Id="rId1" Type="http://schemas.openxmlformats.org/officeDocument/2006/relationships/slideLayout" Target="../slideLayouts/slideLayout4.xml"/><Relationship Id="rId5" Type="http://schemas.openxmlformats.org/officeDocument/2006/relationships/slide" Target="slide3.xml"/><Relationship Id="rId4" Type="http://schemas.openxmlformats.org/officeDocument/2006/relationships/slide" Target="slide51.xml"/></Relationships>
</file>

<file path=ppt/slides/_rels/slide3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56.gif"/><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30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04.gif"/><Relationship Id="rId1" Type="http://schemas.openxmlformats.org/officeDocument/2006/relationships/slideLayout" Target="../slideLayouts/slideLayout17.xml"/></Relationships>
</file>

<file path=ppt/slides/_rels/slide30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05.gif"/><Relationship Id="rId1" Type="http://schemas.openxmlformats.org/officeDocument/2006/relationships/slideLayout" Target="../slideLayouts/slideLayout17.xml"/></Relationships>
</file>

<file path=ppt/slides/_rels/slide302.xml.rels><?xml version="1.0" encoding="UTF-8" standalone="yes"?>
<Relationships xmlns="http://schemas.openxmlformats.org/package/2006/relationships"><Relationship Id="rId3" Type="http://schemas.openxmlformats.org/officeDocument/2006/relationships/image" Target="../media/image206.gif"/><Relationship Id="rId2" Type="http://schemas.openxmlformats.org/officeDocument/2006/relationships/image" Target="../media/image205.gif"/><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303.xml.rels><?xml version="1.0" encoding="UTF-8" standalone="yes"?>
<Relationships xmlns="http://schemas.openxmlformats.org/package/2006/relationships"><Relationship Id="rId3" Type="http://schemas.openxmlformats.org/officeDocument/2006/relationships/slide" Target="slide334.xml"/><Relationship Id="rId2" Type="http://schemas.openxmlformats.org/officeDocument/2006/relationships/slide" Target="slide311.xml"/><Relationship Id="rId1" Type="http://schemas.openxmlformats.org/officeDocument/2006/relationships/slideLayout" Target="../slideLayouts/slideLayout4.xml"/><Relationship Id="rId4" Type="http://schemas.openxmlformats.org/officeDocument/2006/relationships/slide" Target="slide3.xml"/></Relationships>
</file>

<file path=ppt/slides/_rels/slide30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9.gif"/><Relationship Id="rId1" Type="http://schemas.openxmlformats.org/officeDocument/2006/relationships/slideLayout" Target="../slideLayouts/slideLayout20.xml"/></Relationships>
</file>

<file path=ppt/slides/_rels/slide305.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19.gif"/><Relationship Id="rId1" Type="http://schemas.openxmlformats.org/officeDocument/2006/relationships/slideLayout" Target="../slideLayouts/slideLayout20.xml"/><Relationship Id="rId6" Type="http://schemas.openxmlformats.org/officeDocument/2006/relationships/image" Target="../media/image28.gif"/><Relationship Id="rId5" Type="http://schemas.openxmlformats.org/officeDocument/2006/relationships/image" Target="../media/image27.gif"/><Relationship Id="rId10" Type="http://schemas.openxmlformats.org/officeDocument/2006/relationships/image" Target="../media/image66.gif"/><Relationship Id="rId4" Type="http://schemas.openxmlformats.org/officeDocument/2006/relationships/image" Target="../media/image26.gif"/><Relationship Id="rId9" Type="http://schemas.openxmlformats.org/officeDocument/2006/relationships/image" Target="../media/image48.gif"/></Relationships>
</file>

<file path=ppt/slides/_rels/slide30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07.gif"/><Relationship Id="rId1" Type="http://schemas.openxmlformats.org/officeDocument/2006/relationships/slideLayout" Target="../slideLayouts/slideLayout20.xml"/></Relationships>
</file>

<file path=ppt/slides/_rels/slide30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07.gif"/><Relationship Id="rId1" Type="http://schemas.openxmlformats.org/officeDocument/2006/relationships/slideLayout" Target="../slideLayouts/slideLayout20.xml"/><Relationship Id="rId4" Type="http://schemas.openxmlformats.org/officeDocument/2006/relationships/image" Target="../media/image29.gif"/></Relationships>
</file>

<file path=ppt/slides/_rels/slide30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207.gif"/><Relationship Id="rId1" Type="http://schemas.openxmlformats.org/officeDocument/2006/relationships/slideLayout" Target="../slideLayouts/slideLayout20.xml"/></Relationships>
</file>

<file path=ppt/slides/_rels/slide30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08.gif"/><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8.xml"/></Relationships>
</file>

<file path=ppt/slides/_rels/slide3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08.gif"/><Relationship Id="rId1" Type="http://schemas.openxmlformats.org/officeDocument/2006/relationships/slideLayout" Target="../slideLayouts/slideLayout20.xml"/></Relationships>
</file>

<file path=ppt/slides/_rels/slide311.xml.rels><?xml version="1.0" encoding="UTF-8" standalone="yes"?>
<Relationships xmlns="http://schemas.openxmlformats.org/package/2006/relationships"><Relationship Id="rId2" Type="http://schemas.openxmlformats.org/officeDocument/2006/relationships/image" Target="../media/image209.gif"/><Relationship Id="rId1" Type="http://schemas.openxmlformats.org/officeDocument/2006/relationships/slideLayout" Target="../slideLayouts/slideLayout20.xml"/></Relationships>
</file>

<file path=ppt/slides/_rels/slide312.xml.rels><?xml version="1.0" encoding="UTF-8" standalone="yes"?>
<Relationships xmlns="http://schemas.openxmlformats.org/package/2006/relationships"><Relationship Id="rId2" Type="http://schemas.openxmlformats.org/officeDocument/2006/relationships/image" Target="../media/image209.gif"/><Relationship Id="rId1" Type="http://schemas.openxmlformats.org/officeDocument/2006/relationships/slideLayout" Target="../slideLayouts/slideLayout20.xml"/></Relationships>
</file>

<file path=ppt/slides/_rels/slide3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10.gif"/><Relationship Id="rId1" Type="http://schemas.openxmlformats.org/officeDocument/2006/relationships/slideLayout" Target="../slideLayouts/slideLayout20.xml"/><Relationship Id="rId5" Type="http://schemas.openxmlformats.org/officeDocument/2006/relationships/chart" Target="../charts/chart6.xml"/><Relationship Id="rId4" Type="http://schemas.openxmlformats.org/officeDocument/2006/relationships/chart" Target="../charts/chart5.xml"/></Relationships>
</file>

<file path=ppt/slides/_rels/slide3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10.gif"/><Relationship Id="rId1" Type="http://schemas.openxmlformats.org/officeDocument/2006/relationships/slideLayout" Target="../slideLayouts/slideLayout20.xml"/></Relationships>
</file>

<file path=ppt/slides/_rels/slide3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11.gif"/><Relationship Id="rId1" Type="http://schemas.openxmlformats.org/officeDocument/2006/relationships/slideLayout" Target="../slideLayouts/slideLayout20.xml"/></Relationships>
</file>

<file path=ppt/slides/_rels/slide3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11.gif"/><Relationship Id="rId1" Type="http://schemas.openxmlformats.org/officeDocument/2006/relationships/slideLayout" Target="../slideLayouts/slideLayout20.xml"/></Relationships>
</file>

<file path=ppt/slides/_rels/slide317.xml.rels><?xml version="1.0" encoding="UTF-8" standalone="yes"?>
<Relationships xmlns="http://schemas.openxmlformats.org/package/2006/relationships"><Relationship Id="rId3" Type="http://schemas.openxmlformats.org/officeDocument/2006/relationships/image" Target="../media/image212.gif"/><Relationship Id="rId2" Type="http://schemas.openxmlformats.org/officeDocument/2006/relationships/image" Target="../media/image211.gif"/><Relationship Id="rId1" Type="http://schemas.openxmlformats.org/officeDocument/2006/relationships/slideLayout" Target="../slideLayouts/slideLayout20.xml"/><Relationship Id="rId4" Type="http://schemas.openxmlformats.org/officeDocument/2006/relationships/image" Target="../media/image29.gif"/></Relationships>
</file>

<file path=ppt/slides/_rels/slide318.xml.rels><?xml version="1.0" encoding="UTF-8" standalone="yes"?>
<Relationships xmlns="http://schemas.openxmlformats.org/package/2006/relationships"><Relationship Id="rId2" Type="http://schemas.openxmlformats.org/officeDocument/2006/relationships/image" Target="../media/image212.gif"/><Relationship Id="rId1" Type="http://schemas.openxmlformats.org/officeDocument/2006/relationships/slideLayout" Target="../slideLayouts/slideLayout20.xml"/></Relationships>
</file>

<file path=ppt/slides/_rels/slide31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212.gif"/><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8.xml"/></Relationships>
</file>

<file path=ppt/slides/_rels/slide320.xml.rels><?xml version="1.0" encoding="UTF-8" standalone="yes"?>
<Relationships xmlns="http://schemas.openxmlformats.org/package/2006/relationships"><Relationship Id="rId2" Type="http://schemas.openxmlformats.org/officeDocument/2006/relationships/image" Target="../media/image213.gif"/><Relationship Id="rId1" Type="http://schemas.openxmlformats.org/officeDocument/2006/relationships/slideLayout" Target="../slideLayouts/slideLayout20.xml"/></Relationships>
</file>

<file path=ppt/slides/_rels/slide321.xml.rels><?xml version="1.0" encoding="UTF-8" standalone="yes"?>
<Relationships xmlns="http://schemas.openxmlformats.org/package/2006/relationships"><Relationship Id="rId2" Type="http://schemas.openxmlformats.org/officeDocument/2006/relationships/image" Target="../media/image213.gif"/><Relationship Id="rId1" Type="http://schemas.openxmlformats.org/officeDocument/2006/relationships/slideLayout" Target="../slideLayouts/slideLayout20.xml"/></Relationships>
</file>

<file path=ppt/slides/_rels/slide322.xml.rels><?xml version="1.0" encoding="UTF-8" standalone="yes"?>
<Relationships xmlns="http://schemas.openxmlformats.org/package/2006/relationships"><Relationship Id="rId2" Type="http://schemas.openxmlformats.org/officeDocument/2006/relationships/image" Target="../media/image214.gif"/><Relationship Id="rId1" Type="http://schemas.openxmlformats.org/officeDocument/2006/relationships/slideLayout" Target="../slideLayouts/slideLayout20.xml"/></Relationships>
</file>

<file path=ppt/slides/_rels/slide32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214.gif"/><Relationship Id="rId1" Type="http://schemas.openxmlformats.org/officeDocument/2006/relationships/slideLayout" Target="../slideLayouts/slideLayout20.xml"/></Relationships>
</file>

<file path=ppt/slides/_rels/slide32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215.gif"/><Relationship Id="rId1" Type="http://schemas.openxmlformats.org/officeDocument/2006/relationships/slideLayout" Target="../slideLayouts/slideLayout20.xml"/></Relationships>
</file>

<file path=ppt/slides/_rels/slide3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15.gif"/><Relationship Id="rId1" Type="http://schemas.openxmlformats.org/officeDocument/2006/relationships/slideLayout" Target="../slideLayouts/slideLayout20.xml"/></Relationships>
</file>

<file path=ppt/slides/_rels/slide32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16.gif"/><Relationship Id="rId1" Type="http://schemas.openxmlformats.org/officeDocument/2006/relationships/slideLayout" Target="../slideLayouts/slideLayout20.xml"/></Relationships>
</file>

<file path=ppt/slides/_rels/slide327.xml.rels><?xml version="1.0" encoding="UTF-8" standalone="yes"?>
<Relationships xmlns="http://schemas.openxmlformats.org/package/2006/relationships"><Relationship Id="rId2" Type="http://schemas.openxmlformats.org/officeDocument/2006/relationships/image" Target="../media/image216.gif"/><Relationship Id="rId1" Type="http://schemas.openxmlformats.org/officeDocument/2006/relationships/slideLayout" Target="../slideLayouts/slideLayout20.xml"/></Relationships>
</file>

<file path=ppt/slides/_rels/slide32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16.gif"/><Relationship Id="rId1" Type="http://schemas.openxmlformats.org/officeDocument/2006/relationships/slideLayout" Target="../slideLayouts/slideLayout20.xml"/></Relationships>
</file>

<file path=ppt/slides/_rels/slide32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17.gif"/><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8.xml"/></Relationships>
</file>

<file path=ppt/slides/_rels/slide33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17.gif"/><Relationship Id="rId1" Type="http://schemas.openxmlformats.org/officeDocument/2006/relationships/slideLayout" Target="../slideLayouts/slideLayout20.xml"/></Relationships>
</file>

<file path=ppt/slides/_rels/slide331.xml.rels><?xml version="1.0" encoding="UTF-8" standalone="yes"?>
<Relationships xmlns="http://schemas.openxmlformats.org/package/2006/relationships"><Relationship Id="rId2" Type="http://schemas.openxmlformats.org/officeDocument/2006/relationships/image" Target="../media/image218.gif"/><Relationship Id="rId1" Type="http://schemas.openxmlformats.org/officeDocument/2006/relationships/slideLayout" Target="../slideLayouts/slideLayout20.xml"/></Relationships>
</file>

<file path=ppt/slides/_rels/slide332.xml.rels><?xml version="1.0" encoding="UTF-8" standalone="yes"?>
<Relationships xmlns="http://schemas.openxmlformats.org/package/2006/relationships"><Relationship Id="rId2" Type="http://schemas.openxmlformats.org/officeDocument/2006/relationships/image" Target="../media/image218.gif"/><Relationship Id="rId1" Type="http://schemas.openxmlformats.org/officeDocument/2006/relationships/slideLayout" Target="../slideLayouts/slideLayout20.xml"/></Relationships>
</file>

<file path=ppt/slides/_rels/slide33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218.gif"/><Relationship Id="rId1" Type="http://schemas.openxmlformats.org/officeDocument/2006/relationships/slideLayout" Target="../slideLayouts/slideLayout20.xml"/></Relationships>
</file>

<file path=ppt/slides/_rels/slide33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19.gif"/><Relationship Id="rId1" Type="http://schemas.openxmlformats.org/officeDocument/2006/relationships/slideLayout" Target="../slideLayouts/slideLayout20.xml"/></Relationships>
</file>

<file path=ppt/slides/_rels/slide335.xml.rels><?xml version="1.0" encoding="UTF-8" standalone="yes"?>
<Relationships xmlns="http://schemas.openxmlformats.org/package/2006/relationships"><Relationship Id="rId2" Type="http://schemas.openxmlformats.org/officeDocument/2006/relationships/image" Target="../media/image219.gif"/><Relationship Id="rId1" Type="http://schemas.openxmlformats.org/officeDocument/2006/relationships/slideLayout" Target="../slideLayouts/slideLayout20.xml"/></Relationships>
</file>

<file path=ppt/slides/_rels/slide33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20.gif"/><Relationship Id="rId1" Type="http://schemas.openxmlformats.org/officeDocument/2006/relationships/slideLayout" Target="../slideLayouts/slideLayout20.xml"/></Relationships>
</file>

<file path=ppt/slides/_rels/slide337.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220.gif"/><Relationship Id="rId1" Type="http://schemas.openxmlformats.org/officeDocument/2006/relationships/slideLayout" Target="../slideLayouts/slideLayout20.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33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21.gif"/><Relationship Id="rId1" Type="http://schemas.openxmlformats.org/officeDocument/2006/relationships/slideLayout" Target="../slideLayouts/slideLayout20.xml"/></Relationships>
</file>

<file path=ppt/slides/_rels/slide339.xml.rels><?xml version="1.0" encoding="UTF-8" standalone="yes"?>
<Relationships xmlns="http://schemas.openxmlformats.org/package/2006/relationships"><Relationship Id="rId2" Type="http://schemas.openxmlformats.org/officeDocument/2006/relationships/image" Target="../media/image221.gif"/><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1.gif"/><Relationship Id="rId7" Type="http://schemas.openxmlformats.org/officeDocument/2006/relationships/image" Target="../media/image26.gif"/><Relationship Id="rId2" Type="http://schemas.openxmlformats.org/officeDocument/2006/relationships/image" Target="../media/image58.gif"/><Relationship Id="rId1" Type="http://schemas.openxmlformats.org/officeDocument/2006/relationships/slideLayout" Target="../slideLayouts/slideLayout8.xml"/><Relationship Id="rId6" Type="http://schemas.openxmlformats.org/officeDocument/2006/relationships/image" Target="../media/image25.gif"/><Relationship Id="rId11" Type="http://schemas.openxmlformats.org/officeDocument/2006/relationships/image" Target="../media/image59.gif"/><Relationship Id="rId5" Type="http://schemas.openxmlformats.org/officeDocument/2006/relationships/image" Target="../media/image24.gif"/><Relationship Id="rId10" Type="http://schemas.openxmlformats.org/officeDocument/2006/relationships/image" Target="../media/image29.gif"/><Relationship Id="rId4" Type="http://schemas.openxmlformats.org/officeDocument/2006/relationships/image" Target="../media/image22.gif"/><Relationship Id="rId9" Type="http://schemas.openxmlformats.org/officeDocument/2006/relationships/image" Target="../media/image28.gif"/></Relationships>
</file>

<file path=ppt/slides/_rels/slide34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222.gif"/><Relationship Id="rId1" Type="http://schemas.openxmlformats.org/officeDocument/2006/relationships/slideLayout" Target="../slideLayouts/slideLayout20.xml"/></Relationships>
</file>

<file path=ppt/slides/_rels/slide341.xml.rels><?xml version="1.0" encoding="UTF-8" standalone="yes"?>
<Relationships xmlns="http://schemas.openxmlformats.org/package/2006/relationships"><Relationship Id="rId2" Type="http://schemas.openxmlformats.org/officeDocument/2006/relationships/image" Target="../media/image222.gif"/><Relationship Id="rId1" Type="http://schemas.openxmlformats.org/officeDocument/2006/relationships/slideLayout" Target="../slideLayouts/slideLayout20.xml"/></Relationships>
</file>

<file path=ppt/slides/_rels/slide342.xml.rels><?xml version="1.0" encoding="UTF-8" standalone="yes"?>
<Relationships xmlns="http://schemas.openxmlformats.org/package/2006/relationships"><Relationship Id="rId3" Type="http://schemas.openxmlformats.org/officeDocument/2006/relationships/image" Target="../media/image224.gif"/><Relationship Id="rId2" Type="http://schemas.openxmlformats.org/officeDocument/2006/relationships/image" Target="../media/image223.gif"/><Relationship Id="rId1" Type="http://schemas.openxmlformats.org/officeDocument/2006/relationships/slideLayout" Target="../slideLayouts/slideLayout20.xml"/><Relationship Id="rId4" Type="http://schemas.openxmlformats.org/officeDocument/2006/relationships/image" Target="../media/image48.gif"/></Relationships>
</file>

<file path=ppt/slides/_rels/slide34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223.gif"/><Relationship Id="rId1" Type="http://schemas.openxmlformats.org/officeDocument/2006/relationships/slideLayout" Target="../slideLayouts/slideLayout20.xml"/></Relationships>
</file>

<file path=ppt/slides/_rels/slide34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225.gif"/><Relationship Id="rId1" Type="http://schemas.openxmlformats.org/officeDocument/2006/relationships/slideLayout" Target="../slideLayouts/slideLayout20.xml"/><Relationship Id="rId4" Type="http://schemas.openxmlformats.org/officeDocument/2006/relationships/image" Target="../media/image70.gif"/></Relationships>
</file>

<file path=ppt/slides/_rels/slide34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225.gif"/><Relationship Id="rId1" Type="http://schemas.openxmlformats.org/officeDocument/2006/relationships/slideLayout" Target="../slideLayouts/slideLayout20.xml"/></Relationships>
</file>

<file path=ppt/slides/_rels/slide34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226.gif"/><Relationship Id="rId1" Type="http://schemas.openxmlformats.org/officeDocument/2006/relationships/slideLayout" Target="../slideLayouts/slideLayout20.xml"/></Relationships>
</file>

<file path=ppt/slides/_rels/slide347.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226.gif"/><Relationship Id="rId1" Type="http://schemas.openxmlformats.org/officeDocument/2006/relationships/slideLayout" Target="../slideLayouts/slideLayout20.xml"/></Relationships>
</file>

<file path=ppt/slides/_rels/slide348.xml.rels><?xml version="1.0" encoding="UTF-8" standalone="yes"?>
<Relationships xmlns="http://schemas.openxmlformats.org/package/2006/relationships"><Relationship Id="rId3" Type="http://schemas.openxmlformats.org/officeDocument/2006/relationships/image" Target="../media/image224.gif"/><Relationship Id="rId2" Type="http://schemas.openxmlformats.org/officeDocument/2006/relationships/image" Target="../media/image226.gif"/><Relationship Id="rId1" Type="http://schemas.openxmlformats.org/officeDocument/2006/relationships/slideLayout" Target="../slideLayouts/slideLayout20.xml"/></Relationships>
</file>

<file path=ppt/slides/_rels/slide349.xml.rels><?xml version="1.0" encoding="UTF-8" standalone="yes"?>
<Relationships xmlns="http://schemas.openxmlformats.org/package/2006/relationships"><Relationship Id="rId2" Type="http://schemas.openxmlformats.org/officeDocument/2006/relationships/image" Target="../media/image227.gif"/><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60.gif"/><Relationship Id="rId1" Type="http://schemas.openxmlformats.org/officeDocument/2006/relationships/slideLayout" Target="../slideLayouts/slideLayout8.xml"/></Relationships>
</file>

<file path=ppt/slides/_rels/slide35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28.gif"/><Relationship Id="rId1" Type="http://schemas.openxmlformats.org/officeDocument/2006/relationships/slideLayout" Target="../slideLayouts/slideLayout20.xml"/><Relationship Id="rId5" Type="http://schemas.openxmlformats.org/officeDocument/2006/relationships/image" Target="../media/image27.gif"/><Relationship Id="rId4" Type="http://schemas.openxmlformats.org/officeDocument/2006/relationships/image" Target="../media/image26.gif"/></Relationships>
</file>

<file path=ppt/slides/_rels/slide35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28.gif"/><Relationship Id="rId1" Type="http://schemas.openxmlformats.org/officeDocument/2006/relationships/slideLayout" Target="../slideLayouts/slideLayout20.xml"/><Relationship Id="rId5" Type="http://schemas.openxmlformats.org/officeDocument/2006/relationships/image" Target="../media/image45.gif"/><Relationship Id="rId4" Type="http://schemas.openxmlformats.org/officeDocument/2006/relationships/image" Target="../media/image29.gif"/></Relationships>
</file>

<file path=ppt/slides/_rels/slide35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229.gif"/><Relationship Id="rId1" Type="http://schemas.openxmlformats.org/officeDocument/2006/relationships/slideLayout" Target="../slideLayouts/slideLayout20.xml"/><Relationship Id="rId5" Type="http://schemas.openxmlformats.org/officeDocument/2006/relationships/image" Target="../media/image68.gif"/><Relationship Id="rId4" Type="http://schemas.openxmlformats.org/officeDocument/2006/relationships/image" Target="../media/image66.gif"/></Relationships>
</file>

<file path=ppt/slides/_rels/slide35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229.gif"/><Relationship Id="rId1" Type="http://schemas.openxmlformats.org/officeDocument/2006/relationships/slideLayout" Target="../slideLayouts/slideLayout20.xml"/><Relationship Id="rId4" Type="http://schemas.openxmlformats.org/officeDocument/2006/relationships/image" Target="../media/image71.gif"/></Relationships>
</file>

<file path=ppt/slides/_rels/slide35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30.gif"/><Relationship Id="rId1" Type="http://schemas.openxmlformats.org/officeDocument/2006/relationships/slideLayout" Target="../slideLayouts/slideLayout20.xml"/><Relationship Id="rId4" Type="http://schemas.openxmlformats.org/officeDocument/2006/relationships/image" Target="../media/image30.gif"/></Relationships>
</file>

<file path=ppt/slides/_rels/slide35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30.gif"/><Relationship Id="rId1" Type="http://schemas.openxmlformats.org/officeDocument/2006/relationships/slideLayout" Target="../slideLayouts/slideLayout20.xml"/></Relationships>
</file>

<file path=ppt/slides/_rels/slide3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1.gif"/><Relationship Id="rId1" Type="http://schemas.openxmlformats.org/officeDocument/2006/relationships/slideLayout" Target="../slideLayouts/slideLayout20.xml"/></Relationships>
</file>

<file path=ppt/slides/_rels/slide357.xml.rels><?xml version="1.0" encoding="UTF-8" standalone="yes"?>
<Relationships xmlns="http://schemas.openxmlformats.org/package/2006/relationships"><Relationship Id="rId2" Type="http://schemas.openxmlformats.org/officeDocument/2006/relationships/image" Target="../media/image232.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63.gif"/><Relationship Id="rId2" Type="http://schemas.openxmlformats.org/officeDocument/2006/relationships/image" Target="../media/image60.gif"/><Relationship Id="rId1" Type="http://schemas.openxmlformats.org/officeDocument/2006/relationships/slideLayout" Target="../slideLayouts/slideLayout8.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27.gif"/></Relationships>
</file>

<file path=ppt/slides/_rels/slide3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64.gi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64.gif"/><Relationship Id="rId1" Type="http://schemas.openxmlformats.org/officeDocument/2006/relationships/slideLayout" Target="../slideLayouts/slideLayout8.xml"/><Relationship Id="rId4" Type="http://schemas.openxmlformats.org/officeDocument/2006/relationships/image" Target="../media/image45.gif"/></Relationships>
</file>

<file path=ppt/slides/_rels/slide3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65.gi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3.gif"/><Relationship Id="rId4" Type="http://schemas.openxmlformats.org/officeDocument/2006/relationships/image" Target="../media/image22.gif"/></Relationships>
</file>

<file path=ppt/slides/_rels/slide4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gif"/><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69.gif"/><Relationship Id="rId1" Type="http://schemas.openxmlformats.org/officeDocument/2006/relationships/slideLayout" Target="../slideLayouts/slideLayout8.xml"/><Relationship Id="rId4" Type="http://schemas.openxmlformats.org/officeDocument/2006/relationships/image" Target="../media/image72.gif"/></Relationships>
</file>

<file path=ppt/slides/_rels/slide44.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24.gif"/><Relationship Id="rId1" Type="http://schemas.openxmlformats.org/officeDocument/2006/relationships/slideLayout" Target="../slideLayouts/slideLayout8.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50.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77.gif"/><Relationship Id="rId1" Type="http://schemas.openxmlformats.org/officeDocument/2006/relationships/slideLayout" Target="../slideLayouts/slideLayout8.xml"/><Relationship Id="rId6" Type="http://schemas.openxmlformats.org/officeDocument/2006/relationships/image" Target="../media/image28.gif"/><Relationship Id="rId5" Type="http://schemas.openxmlformats.org/officeDocument/2006/relationships/image" Target="../media/image27.gif"/><Relationship Id="rId10" Type="http://schemas.openxmlformats.org/officeDocument/2006/relationships/image" Target="../media/image66.gif"/><Relationship Id="rId4" Type="http://schemas.openxmlformats.org/officeDocument/2006/relationships/image" Target="../media/image26.gif"/><Relationship Id="rId9" Type="http://schemas.openxmlformats.org/officeDocument/2006/relationships/image" Target="../media/image48.gif"/></Relationships>
</file>

<file path=ppt/slides/_rels/slide5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25.gif"/><Relationship Id="rId7" Type="http://schemas.openxmlformats.org/officeDocument/2006/relationships/image" Target="../media/image21.gif"/><Relationship Id="rId2" Type="http://schemas.openxmlformats.org/officeDocument/2006/relationships/image" Target="../media/image77.gif"/><Relationship Id="rId1" Type="http://schemas.openxmlformats.org/officeDocument/2006/relationships/slideLayout" Target="../slideLayouts/slideLayout8.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53.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29.gif"/><Relationship Id="rId2" Type="http://schemas.openxmlformats.org/officeDocument/2006/relationships/image" Target="../media/image78.gif"/><Relationship Id="rId1" Type="http://schemas.openxmlformats.org/officeDocument/2006/relationships/slideLayout" Target="../slideLayouts/slideLayout8.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5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78.gif"/><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79.gif"/><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79.gif"/><Relationship Id="rId1" Type="http://schemas.openxmlformats.org/officeDocument/2006/relationships/slideLayout" Target="../slideLayouts/slideLayout8.xml"/><Relationship Id="rId4" Type="http://schemas.openxmlformats.org/officeDocument/2006/relationships/image" Target="../media/image45.gif"/></Relationships>
</file>

<file path=ppt/slides/_rels/slide5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80.gif"/><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66.gif"/></Relationships>
</file>

<file path=ppt/slides/_rels/slide58.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81.gif"/><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82.gi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82.gif"/><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82.gif"/><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85.gif"/><Relationship Id="rId1" Type="http://schemas.openxmlformats.org/officeDocument/2006/relationships/slideLayout" Target="../slideLayouts/slideLayout8.xml"/><Relationship Id="rId4" Type="http://schemas.openxmlformats.org/officeDocument/2006/relationships/image" Target="../media/image26.gif"/></Relationships>
</file>

<file path=ppt/slides/_rels/slide6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27.gif"/><Relationship Id="rId1" Type="http://schemas.openxmlformats.org/officeDocument/2006/relationships/slideLayout" Target="../slideLayouts/slideLayout8.xml"/><Relationship Id="rId5" Type="http://schemas.openxmlformats.org/officeDocument/2006/relationships/image" Target="../media/image28.gif"/><Relationship Id="rId4" Type="http://schemas.openxmlformats.org/officeDocument/2006/relationships/image" Target="../media/image86.gif"/></Relationships>
</file>

<file path=ppt/slides/_rels/slide69.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8.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s>
</file>

<file path=ppt/slides/_rels/slide7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86.gif"/><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87.gif"/><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87.gif"/><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88.gif"/><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89.gif"/><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89.gif"/><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89.gif"/><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0.gif"/><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0.gif"/><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slide" Target="slide3.xml"/><Relationship Id="rId1" Type="http://schemas.openxmlformats.org/officeDocument/2006/relationships/slideLayout" Target="../slideLayouts/slideLayout4.xml"/><Relationship Id="rId4" Type="http://schemas.openxmlformats.org/officeDocument/2006/relationships/slide" Target="slide130.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3.gif"/><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94.gif"/><Relationship Id="rId1" Type="http://schemas.openxmlformats.org/officeDocument/2006/relationships/slideLayout" Target="../slideLayouts/slideLayout11.xml"/><Relationship Id="rId4" Type="http://schemas.openxmlformats.org/officeDocument/2006/relationships/image" Target="../media/image26.gif"/></Relationships>
</file>

<file path=ppt/slides/_rels/slide8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94.gi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95.gif"/><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95.gif"/><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96.gif"/><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96.gif"/><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97.gif"/><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image" Target="../media/image97.gif"/><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97.gif"/><Relationship Id="rId1" Type="http://schemas.openxmlformats.org/officeDocument/2006/relationships/slideLayout" Target="../slideLayouts/slideLayout11.xml"/><Relationship Id="rId5" Type="http://schemas.openxmlformats.org/officeDocument/2006/relationships/image" Target="../media/image98.gif"/><Relationship Id="rId4" Type="http://schemas.openxmlformats.org/officeDocument/2006/relationships/image" Target="../media/image31.gif"/></Relationships>
</file>

<file path=ppt/slides/_rels/slide97.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973943" y="1567538"/>
            <a:ext cx="6154057" cy="1446550"/>
          </a:xfrm>
          <a:prstGeom prst="rect">
            <a:avLst/>
          </a:prstGeom>
          <a:noFill/>
        </p:spPr>
        <p:txBody>
          <a:bodyPr wrap="square" rtlCol="1">
            <a:spAutoFit/>
            <a:scene3d>
              <a:camera prst="orthographicFront"/>
              <a:lightRig rig="glow" dir="tl">
                <a:rot lat="0" lon="0" rev="5400000"/>
              </a:lightRig>
            </a:scene3d>
            <a:sp3d contourW="12700">
              <a:bevelT w="25400" h="25400"/>
              <a:contourClr>
                <a:schemeClr val="accent6">
                  <a:shade val="73000"/>
                </a:schemeClr>
              </a:contourClr>
            </a:sp3d>
          </a:bodyPr>
          <a:lstStyle/>
          <a:p>
            <a:r>
              <a:rPr lang="ar-EG" sz="8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AGA Battouta Regular" pitchFamily="2" charset="-78"/>
              </a:rPr>
              <a:t>الكفايات اللغوية</a:t>
            </a:r>
            <a:endParaRPr lang="ar-EG"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AGA Battouta Regular" pitchFamily="2" charset="-78"/>
            </a:endParaRPr>
          </a:p>
        </p:txBody>
      </p:sp>
      <p:sp>
        <p:nvSpPr>
          <p:cNvPr id="3" name="مربع نص 2"/>
          <p:cNvSpPr txBox="1"/>
          <p:nvPr/>
        </p:nvSpPr>
        <p:spPr>
          <a:xfrm>
            <a:off x="3643088" y="3164108"/>
            <a:ext cx="3526970" cy="1015663"/>
          </a:xfrm>
          <a:prstGeom prst="rect">
            <a:avLst/>
          </a:prstGeom>
          <a:noFill/>
        </p:spPr>
        <p:txBody>
          <a:bodyPr wrap="square" rtlCol="1">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6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AGA Cordoba Regular" pitchFamily="2" charset="-78"/>
              </a:rPr>
              <a:t>للتعليم الثانوي</a:t>
            </a:r>
            <a:endParaRPr lang="ar-EG"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AGA Cordoba Regul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1.gif"/>
          <p:cNvPicPr>
            <a:picLocks noChangeAspect="1"/>
          </p:cNvPicPr>
          <p:nvPr/>
        </p:nvPicPr>
        <p:blipFill>
          <a:blip r:embed="rId2"/>
          <a:stretch>
            <a:fillRect/>
          </a:stretch>
        </p:blipFill>
        <p:spPr>
          <a:xfrm>
            <a:off x="8018463" y="1320799"/>
            <a:ext cx="844330" cy="784225"/>
          </a:xfrm>
          <a:prstGeom prst="rect">
            <a:avLst/>
          </a:prstGeom>
        </p:spPr>
      </p:pic>
      <p:sp>
        <p:nvSpPr>
          <p:cNvPr id="3" name="مربع نص 2"/>
          <p:cNvSpPr txBox="1"/>
          <p:nvPr/>
        </p:nvSpPr>
        <p:spPr>
          <a:xfrm>
            <a:off x="6375400" y="1485900"/>
            <a:ext cx="1663700" cy="461665"/>
          </a:xfrm>
          <a:prstGeom prst="rect">
            <a:avLst/>
          </a:prstGeom>
          <a:noFill/>
        </p:spPr>
        <p:txBody>
          <a:bodyPr wrap="square" rtlCol="1">
            <a:spAutoFit/>
          </a:bodyPr>
          <a:lstStyle/>
          <a:p>
            <a:pPr algn="justLow"/>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ndalus" pitchFamily="18" charset="-78"/>
                <a:cs typeface="Andalus" pitchFamily="18" charset="-78"/>
              </a:rPr>
              <a:t>اختبار قبلي</a:t>
            </a:r>
          </a:p>
        </p:txBody>
      </p:sp>
      <p:sp>
        <p:nvSpPr>
          <p:cNvPr id="4" name="مستطيل 3"/>
          <p:cNvSpPr/>
          <p:nvPr/>
        </p:nvSpPr>
        <p:spPr>
          <a:xfrm>
            <a:off x="1270000" y="2483535"/>
            <a:ext cx="6743700" cy="83099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rPr>
              <a:t>وَالْعَصْرِ{1} إِنَّ الْإِنسَانَ لَفِي خُسْرٍ{2} إِلَّا الَّذِينَ آمَنُوا وَعَمِلُوا الصَّالِحَاتِ وَتَوَاصَوْا بِالْحَقِّ وَتَوَاصَوْا بِالصَّبْرِ{3} </a:t>
            </a:r>
            <a:endParaRPr lang="en-GB"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endParaRPr>
          </a:p>
        </p:txBody>
      </p:sp>
      <p:sp>
        <p:nvSpPr>
          <p:cNvPr id="5" name="مربع نص 4"/>
          <p:cNvSpPr txBox="1"/>
          <p:nvPr/>
        </p:nvSpPr>
        <p:spPr>
          <a:xfrm>
            <a:off x="6096000" y="3454400"/>
            <a:ext cx="2540000" cy="400110"/>
          </a:xfrm>
          <a:prstGeom prst="rect">
            <a:avLst/>
          </a:prstGeom>
          <a:noFill/>
        </p:spPr>
        <p:txBody>
          <a:bodyPr wrap="square" rtlCol="1">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عين في السورة السابقة : </a:t>
            </a:r>
          </a:p>
        </p:txBody>
      </p:sp>
      <p:sp>
        <p:nvSpPr>
          <p:cNvPr id="6" name="مستطيل 5"/>
          <p:cNvSpPr/>
          <p:nvPr/>
        </p:nvSpPr>
        <p:spPr>
          <a:xfrm>
            <a:off x="6451600" y="4216400"/>
            <a:ext cx="8890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م</a:t>
            </a:r>
          </a:p>
        </p:txBody>
      </p:sp>
      <p:sp>
        <p:nvSpPr>
          <p:cNvPr id="7" name="مستطيل 6"/>
          <p:cNvSpPr/>
          <p:nvPr/>
        </p:nvSpPr>
        <p:spPr>
          <a:xfrm>
            <a:off x="5054600" y="4216400"/>
            <a:ext cx="13716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ثلاثة أسماء</a:t>
            </a:r>
          </a:p>
        </p:txBody>
      </p:sp>
      <p:sp>
        <p:nvSpPr>
          <p:cNvPr id="8" name="مستطيل 7"/>
          <p:cNvSpPr/>
          <p:nvPr/>
        </p:nvSpPr>
        <p:spPr>
          <a:xfrm>
            <a:off x="3771900" y="4216400"/>
            <a:ext cx="12573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ثلاثة أفعال</a:t>
            </a:r>
          </a:p>
        </p:txBody>
      </p:sp>
      <p:sp>
        <p:nvSpPr>
          <p:cNvPr id="9" name="مستطيل 8"/>
          <p:cNvSpPr/>
          <p:nvPr/>
        </p:nvSpPr>
        <p:spPr>
          <a:xfrm>
            <a:off x="2451100" y="4216400"/>
            <a:ext cx="12954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نوعه</a:t>
            </a:r>
          </a:p>
        </p:txBody>
      </p:sp>
      <p:sp>
        <p:nvSpPr>
          <p:cNvPr id="10" name="مستطيل 9"/>
          <p:cNvSpPr/>
          <p:nvPr/>
        </p:nvSpPr>
        <p:spPr>
          <a:xfrm>
            <a:off x="6464300" y="46101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1</a:t>
            </a:r>
          </a:p>
        </p:txBody>
      </p:sp>
      <p:sp>
        <p:nvSpPr>
          <p:cNvPr id="11" name="مستطيل 10"/>
          <p:cNvSpPr/>
          <p:nvPr/>
        </p:nvSpPr>
        <p:spPr>
          <a:xfrm>
            <a:off x="5067300" y="4610100"/>
            <a:ext cx="13716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العصر</a:t>
            </a:r>
          </a:p>
        </p:txBody>
      </p:sp>
      <p:sp>
        <p:nvSpPr>
          <p:cNvPr id="12" name="مستطيل 11"/>
          <p:cNvSpPr/>
          <p:nvPr/>
        </p:nvSpPr>
        <p:spPr>
          <a:xfrm>
            <a:off x="3784600" y="4610100"/>
            <a:ext cx="12573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آمنوا</a:t>
            </a:r>
          </a:p>
        </p:txBody>
      </p:sp>
      <p:sp>
        <p:nvSpPr>
          <p:cNvPr id="13" name="مستطيل 12"/>
          <p:cNvSpPr/>
          <p:nvPr/>
        </p:nvSpPr>
        <p:spPr>
          <a:xfrm>
            <a:off x="2463800" y="4610100"/>
            <a:ext cx="12954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إن</a:t>
            </a:r>
          </a:p>
        </p:txBody>
      </p:sp>
      <p:sp>
        <p:nvSpPr>
          <p:cNvPr id="14" name="مستطيل 13"/>
          <p:cNvSpPr/>
          <p:nvPr/>
        </p:nvSpPr>
        <p:spPr>
          <a:xfrm>
            <a:off x="6464300" y="50038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2</a:t>
            </a:r>
          </a:p>
        </p:txBody>
      </p:sp>
      <p:sp>
        <p:nvSpPr>
          <p:cNvPr id="15" name="مستطيل 14"/>
          <p:cNvSpPr/>
          <p:nvPr/>
        </p:nvSpPr>
        <p:spPr>
          <a:xfrm>
            <a:off x="5067300" y="5003800"/>
            <a:ext cx="13716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الإنسان</a:t>
            </a:r>
          </a:p>
        </p:txBody>
      </p:sp>
      <p:sp>
        <p:nvSpPr>
          <p:cNvPr id="16" name="مستطيل 15"/>
          <p:cNvSpPr/>
          <p:nvPr/>
        </p:nvSpPr>
        <p:spPr>
          <a:xfrm>
            <a:off x="3784600" y="5003800"/>
            <a:ext cx="12573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عملوا</a:t>
            </a:r>
          </a:p>
        </p:txBody>
      </p:sp>
      <p:sp>
        <p:nvSpPr>
          <p:cNvPr id="17" name="مستطيل 16"/>
          <p:cNvSpPr/>
          <p:nvPr/>
        </p:nvSpPr>
        <p:spPr>
          <a:xfrm>
            <a:off x="2463800" y="5003800"/>
            <a:ext cx="12954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إلا</a:t>
            </a:r>
          </a:p>
        </p:txBody>
      </p:sp>
      <p:sp>
        <p:nvSpPr>
          <p:cNvPr id="18" name="مستطيل 17"/>
          <p:cNvSpPr/>
          <p:nvPr/>
        </p:nvSpPr>
        <p:spPr>
          <a:xfrm>
            <a:off x="6451600" y="53848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3</a:t>
            </a:r>
          </a:p>
        </p:txBody>
      </p:sp>
      <p:sp>
        <p:nvSpPr>
          <p:cNvPr id="19" name="مستطيل 18"/>
          <p:cNvSpPr/>
          <p:nvPr/>
        </p:nvSpPr>
        <p:spPr>
          <a:xfrm>
            <a:off x="5054600" y="5384800"/>
            <a:ext cx="13716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خسر</a:t>
            </a:r>
          </a:p>
        </p:txBody>
      </p:sp>
      <p:sp>
        <p:nvSpPr>
          <p:cNvPr id="20" name="مستطيل 19"/>
          <p:cNvSpPr/>
          <p:nvPr/>
        </p:nvSpPr>
        <p:spPr>
          <a:xfrm>
            <a:off x="3771900" y="5384800"/>
            <a:ext cx="12573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تواصوا</a:t>
            </a:r>
          </a:p>
        </p:txBody>
      </p:sp>
      <p:sp>
        <p:nvSpPr>
          <p:cNvPr id="21" name="مستطيل 20"/>
          <p:cNvSpPr/>
          <p:nvPr/>
        </p:nvSpPr>
        <p:spPr>
          <a:xfrm>
            <a:off x="2451100" y="5384800"/>
            <a:ext cx="12954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الواو</a:t>
            </a:r>
          </a:p>
        </p:txBody>
      </p:sp>
      <p:pic>
        <p:nvPicPr>
          <p:cNvPr id="22" name="صورة 21" descr="صورة2.gif"/>
          <p:cNvPicPr/>
          <p:nvPr/>
        </p:nvPicPr>
        <p:blipFill>
          <a:blip r:embed="rId3">
            <a:duotone>
              <a:schemeClr val="accent2">
                <a:shade val="45000"/>
                <a:satMod val="135000"/>
              </a:schemeClr>
              <a:prstClr val="white"/>
            </a:duotone>
          </a:blip>
          <a:stretch>
            <a:fillRect/>
          </a:stretch>
        </p:blipFill>
        <p:spPr>
          <a:xfrm>
            <a:off x="8131964" y="2380704"/>
            <a:ext cx="715010" cy="581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to="" calcmode="lin" valueType="num">
                                      <p:cBhvr>
                                        <p:cTn id="17" dur="1" fill="hold"/>
                                        <p:tgtEl>
                                          <p:spTgt spid="2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to="" calcmode="lin" valueType="num">
                                      <p:cBhvr>
                                        <p:cTn id="52" dur="1" fill="hold"/>
                                        <p:tgtEl>
                                          <p:spTgt spid="1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to="" calcmode="lin" valueType="num">
                                      <p:cBhvr>
                                        <p:cTn id="62" dur="1" fill="hold"/>
                                        <p:tgtEl>
                                          <p:spTgt spid="1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to="" calcmode="lin" valueType="num">
                                      <p:cBhvr>
                                        <p:cTn id="67" dur="1" fill="hold"/>
                                        <p:tgtEl>
                                          <p:spTgt spid="13"/>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 to="" calcmode="lin" valueType="num">
                                      <p:cBhvr>
                                        <p:cTn id="72" dur="1" fill="hold"/>
                                        <p:tgtEl>
                                          <p:spTgt spid="1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to="" calcmode="lin" valueType="num">
                                      <p:cBhvr>
                                        <p:cTn id="77" dur="1" fill="hold"/>
                                        <p:tgtEl>
                                          <p:spTgt spid="15"/>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 to="" calcmode="lin" valueType="num">
                                      <p:cBhvr>
                                        <p:cTn id="82" dur="1" fill="hold"/>
                                        <p:tgtEl>
                                          <p:spTgt spid="16"/>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to="" calcmode="lin" valueType="num">
                                      <p:cBhvr>
                                        <p:cTn id="87" dur="1" fill="hold"/>
                                        <p:tgtEl>
                                          <p:spTgt spid="17"/>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 to="" calcmode="lin" valueType="num">
                                      <p:cBhvr>
                                        <p:cTn id="92" dur="1" fill="hold"/>
                                        <p:tgtEl>
                                          <p:spTgt spid="18"/>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to="" calcmode="lin" valueType="num">
                                      <p:cBhvr>
                                        <p:cTn id="97" dur="1" fill="hold"/>
                                        <p:tgtEl>
                                          <p:spTgt spid="19"/>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0"/>
                                        </p:tgtEl>
                                        <p:attrNameLst>
                                          <p:attrName>style.visibility</p:attrName>
                                        </p:attrNameLst>
                                      </p:cBhvr>
                                      <p:to>
                                        <p:strVal val="visible"/>
                                      </p:to>
                                    </p:set>
                                    <p:anim to="" calcmode="lin" valueType="num">
                                      <p:cBhvr>
                                        <p:cTn id="102" dur="1" fill="hold"/>
                                        <p:tgtEl>
                                          <p:spTgt spid="20"/>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1"/>
                                        </p:tgtEl>
                                        <p:attrNameLst>
                                          <p:attrName>style.visibility</p:attrName>
                                        </p:attrNameLst>
                                      </p:cBhvr>
                                      <p:to>
                                        <p:strVal val="visible"/>
                                      </p:to>
                                    </p:set>
                                    <p:anim to="" calcmode="lin" valueType="num">
                                      <p:cBhvr>
                                        <p:cTn id="107" dur="1" fill="hold"/>
                                        <p:tgtEl>
                                          <p:spTgt spid="2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0.gif"/>
          <p:cNvPicPr>
            <a:picLocks noChangeAspect="1"/>
          </p:cNvPicPr>
          <p:nvPr/>
        </p:nvPicPr>
        <p:blipFill>
          <a:blip r:embed="rId2">
            <a:clrChange>
              <a:clrFrom>
                <a:srgbClr val="FFFFFF"/>
              </a:clrFrom>
              <a:clrTo>
                <a:srgbClr val="FFFFFF">
                  <a:alpha val="0"/>
                </a:srgbClr>
              </a:clrTo>
            </a:clrChange>
          </a:blip>
          <a:srcRect l="15073" t="22248" r="13339" b="63374"/>
          <a:stretch>
            <a:fillRect/>
          </a:stretch>
        </p:blipFill>
        <p:spPr>
          <a:xfrm>
            <a:off x="1446664" y="1528549"/>
            <a:ext cx="7206018" cy="1801504"/>
          </a:xfrm>
          <a:prstGeom prst="rect">
            <a:avLst/>
          </a:prstGeom>
        </p:spPr>
      </p:pic>
      <p:pic>
        <p:nvPicPr>
          <p:cNvPr id="3" name="صورة 2" descr="0060.gif"/>
          <p:cNvPicPr>
            <a:picLocks noChangeAspect="1"/>
          </p:cNvPicPr>
          <p:nvPr/>
        </p:nvPicPr>
        <p:blipFill>
          <a:blip r:embed="rId2"/>
          <a:srcRect l="15073" t="37497" r="18491" b="58037"/>
          <a:stretch>
            <a:fillRect/>
          </a:stretch>
        </p:blipFill>
        <p:spPr>
          <a:xfrm>
            <a:off x="1446664" y="3370995"/>
            <a:ext cx="6687402" cy="559559"/>
          </a:xfrm>
          <a:prstGeom prst="rect">
            <a:avLst/>
          </a:prstGeom>
        </p:spPr>
      </p:pic>
      <p:pic>
        <p:nvPicPr>
          <p:cNvPr id="4" name="صورة 3" descr="0060.gif"/>
          <p:cNvPicPr>
            <a:picLocks noChangeAspect="1"/>
          </p:cNvPicPr>
          <p:nvPr/>
        </p:nvPicPr>
        <p:blipFill>
          <a:blip r:embed="rId2"/>
          <a:srcRect l="47342" t="18109" r="18491" b="78297"/>
          <a:stretch>
            <a:fillRect/>
          </a:stretch>
        </p:blipFill>
        <p:spPr>
          <a:xfrm>
            <a:off x="4189863" y="1050877"/>
            <a:ext cx="3439236" cy="450376"/>
          </a:xfrm>
          <a:prstGeom prst="rect">
            <a:avLst/>
          </a:prstGeom>
        </p:spPr>
      </p:pic>
      <p:pic>
        <p:nvPicPr>
          <p:cNvPr id="5" name="صورة 4" descr="صورة4.gif"/>
          <p:cNvPicPr/>
          <p:nvPr/>
        </p:nvPicPr>
        <p:blipFill>
          <a:blip r:embed="rId3">
            <a:duotone>
              <a:prstClr val="black"/>
              <a:schemeClr val="accent2">
                <a:tint val="45000"/>
                <a:satMod val="400000"/>
              </a:schemeClr>
            </a:duotone>
          </a:blip>
          <a:stretch>
            <a:fillRect/>
          </a:stretch>
        </p:blipFill>
        <p:spPr>
          <a:xfrm>
            <a:off x="7727415" y="1164328"/>
            <a:ext cx="339090" cy="323850"/>
          </a:xfrm>
          <a:prstGeom prst="rect">
            <a:avLst/>
          </a:prstGeom>
        </p:spPr>
      </p:pic>
      <p:pic>
        <p:nvPicPr>
          <p:cNvPr id="6" name="صورة 5" descr="صورة2.gif"/>
          <p:cNvPicPr/>
          <p:nvPr/>
        </p:nvPicPr>
        <p:blipFill>
          <a:blip r:embed="rId4">
            <a:duotone>
              <a:prstClr val="black"/>
              <a:schemeClr val="accent2">
                <a:tint val="45000"/>
                <a:satMod val="400000"/>
              </a:schemeClr>
            </a:duotone>
          </a:blip>
          <a:stretch>
            <a:fillRect/>
          </a:stretch>
        </p:blipFill>
        <p:spPr>
          <a:xfrm>
            <a:off x="8168826" y="3415070"/>
            <a:ext cx="323850" cy="323850"/>
          </a:xfrm>
          <a:prstGeom prst="rect">
            <a:avLst/>
          </a:prstGeom>
        </p:spPr>
      </p:pic>
      <p:sp>
        <p:nvSpPr>
          <p:cNvPr id="8" name="مربع نص 7"/>
          <p:cNvSpPr txBox="1"/>
          <p:nvPr/>
        </p:nvSpPr>
        <p:spPr>
          <a:xfrm>
            <a:off x="7670042"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6837528"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10</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6005015"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5172501"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4258101"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3425587"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2565778"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مربع نص 14"/>
          <p:cNvSpPr txBox="1"/>
          <p:nvPr/>
        </p:nvSpPr>
        <p:spPr>
          <a:xfrm>
            <a:off x="1760560" y="1951629"/>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7670042" y="2770496"/>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6837528" y="2770496"/>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6005015" y="2770496"/>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5172501" y="2770496"/>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4258101" y="2770496"/>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3425587" y="2770496"/>
            <a:ext cx="846161"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22" name="مخطط 21"/>
          <p:cNvGraphicFramePr/>
          <p:nvPr/>
        </p:nvGraphicFramePr>
        <p:xfrm>
          <a:off x="1524000" y="3630303"/>
          <a:ext cx="6096000" cy="2594971"/>
        </p:xfrm>
        <a:graphic>
          <a:graphicData uri="http://schemas.openxmlformats.org/drawingml/2006/chart">
            <c:chart xmlns:c="http://schemas.openxmlformats.org/drawingml/2006/chart" xmlns:r="http://schemas.openxmlformats.org/officeDocument/2006/relationships" r:id="rId5"/>
          </a:graphicData>
        </a:graphic>
      </p:graphicFrame>
      <p:sp>
        <p:nvSpPr>
          <p:cNvPr id="23" name="مستطيل ذو زوايا قطرية مستديرة 22"/>
          <p:cNvSpPr/>
          <p:nvPr/>
        </p:nvSpPr>
        <p:spPr>
          <a:xfrm rot="19645814">
            <a:off x="839120" y="1168399"/>
            <a:ext cx="1801560" cy="381000"/>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1" anchor="ctr"/>
          <a:lstStyle/>
          <a:p>
            <a:pPr algn="ct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الملاحظات والاستنتاج</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to="" calcmode="lin" valueType="num">
                                      <p:cBhvr>
                                        <p:cTn id="7" dur="1" fill="hold"/>
                                        <p:tgtEl>
                                          <p:spTgt spid="2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to="" calcmode="lin" valueType="num">
                                      <p:cBhvr>
                                        <p:cTn id="22" dur="1" fill="hold"/>
                                        <p:tgtEl>
                                          <p:spTgt spid="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to="" calcmode="lin" valueType="num">
                                      <p:cBhvr>
                                        <p:cTn id="72" dur="1" fill="hold"/>
                                        <p:tgtEl>
                                          <p:spTgt spid="1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to="" calcmode="lin" valueType="num">
                                      <p:cBhvr>
                                        <p:cTn id="77" dur="1" fill="hold"/>
                                        <p:tgtEl>
                                          <p:spTgt spid="18"/>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to="" calcmode="lin" valueType="num">
                                      <p:cBhvr>
                                        <p:cTn id="82" dur="1" fill="hold"/>
                                        <p:tgtEl>
                                          <p:spTgt spid="19"/>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to="" calcmode="lin" valueType="num">
                                      <p:cBhvr>
                                        <p:cTn id="87" dur="1" fill="hold"/>
                                        <p:tgtEl>
                                          <p:spTgt spid="20"/>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 to="" calcmode="lin" valueType="num">
                                      <p:cBhvr>
                                        <p:cTn id="92" dur="1" fill="hold"/>
                                        <p:tgtEl>
                                          <p:spTgt spid="21"/>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6"/>
                                        </p:tgtEl>
                                        <p:attrNameLst>
                                          <p:attrName>style.visibility</p:attrName>
                                        </p:attrNameLst>
                                      </p:cBhvr>
                                      <p:to>
                                        <p:strVal val="visible"/>
                                      </p:to>
                                    </p:set>
                                    <p:anim to="" calcmode="lin" valueType="num">
                                      <p:cBhvr>
                                        <p:cTn id="97" dur="1" fill="hold"/>
                                        <p:tgtEl>
                                          <p:spTgt spid="6"/>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nodeType="clickEffect">
                                  <p:stCondLst>
                                    <p:cond delay="0"/>
                                  </p:stCondLst>
                                  <p:childTnLst>
                                    <p:set>
                                      <p:cBhvr>
                                        <p:cTn id="101" dur="1" fill="hold">
                                          <p:stCondLst>
                                            <p:cond delay="0"/>
                                          </p:stCondLst>
                                        </p:cTn>
                                        <p:tgtEl>
                                          <p:spTgt spid="3"/>
                                        </p:tgtEl>
                                        <p:attrNameLst>
                                          <p:attrName>style.visibility</p:attrName>
                                        </p:attrNameLst>
                                      </p:cBhvr>
                                      <p:to>
                                        <p:strVal val="visible"/>
                                      </p:to>
                                    </p:set>
                                    <p:anim to="" calcmode="lin" valueType="num">
                                      <p:cBhvr>
                                        <p:cTn id="102" dur="1" fill="hold"/>
                                        <p:tgtEl>
                                          <p:spTgt spid="3"/>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 to="" calcmode="lin" valueType="num">
                                      <p:cBhvr>
                                        <p:cTn id="107" dur="1" fill="hold"/>
                                        <p:tgtEl>
                                          <p:spTgt spid="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Graphic spid="22" grpId="0">
        <p:bldAsOne/>
      </p:bldGraphic>
      <p:bldP spid="2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0.gif"/>
          <p:cNvPicPr>
            <a:picLocks noChangeAspect="1"/>
          </p:cNvPicPr>
          <p:nvPr/>
        </p:nvPicPr>
        <p:blipFill>
          <a:blip r:embed="rId2">
            <a:duotone>
              <a:schemeClr val="accent2">
                <a:shade val="45000"/>
                <a:satMod val="135000"/>
              </a:schemeClr>
              <a:prstClr val="white"/>
            </a:duotone>
          </a:blip>
          <a:srcRect l="15073" t="60807" r="18762" b="35816"/>
          <a:stretch>
            <a:fillRect/>
          </a:stretch>
        </p:blipFill>
        <p:spPr>
          <a:xfrm>
            <a:off x="1555846" y="1596785"/>
            <a:ext cx="6660106" cy="423081"/>
          </a:xfrm>
          <a:prstGeom prst="rect">
            <a:avLst/>
          </a:prstGeom>
        </p:spPr>
      </p:pic>
      <p:pic>
        <p:nvPicPr>
          <p:cNvPr id="3" name="صورة 2" descr="0060.gif"/>
          <p:cNvPicPr>
            <a:picLocks noChangeAspect="1"/>
          </p:cNvPicPr>
          <p:nvPr/>
        </p:nvPicPr>
        <p:blipFill>
          <a:blip r:embed="rId2">
            <a:clrChange>
              <a:clrFrom>
                <a:srgbClr val="FFFFFF"/>
              </a:clrFrom>
              <a:clrTo>
                <a:srgbClr val="FFFFFF">
                  <a:alpha val="0"/>
                </a:srgbClr>
              </a:clrTo>
            </a:clrChange>
          </a:blip>
          <a:srcRect l="15073" t="64619" r="13339" b="9851"/>
          <a:stretch>
            <a:fillRect/>
          </a:stretch>
        </p:blipFill>
        <p:spPr>
          <a:xfrm>
            <a:off x="1528550" y="2224585"/>
            <a:ext cx="7206018" cy="3198630"/>
          </a:xfrm>
          <a:prstGeom prst="rect">
            <a:avLst/>
          </a:prstGeom>
        </p:spPr>
      </p:pic>
      <p:pic>
        <p:nvPicPr>
          <p:cNvPr id="4" name="صورة 3" descr="صورة45.gif"/>
          <p:cNvPicPr/>
          <p:nvPr/>
        </p:nvPicPr>
        <p:blipFill>
          <a:blip r:embed="rId3">
            <a:duotone>
              <a:prstClr val="black"/>
              <a:schemeClr val="accent2">
                <a:tint val="45000"/>
                <a:satMod val="400000"/>
              </a:schemeClr>
            </a:duotone>
          </a:blip>
          <a:stretch>
            <a:fillRect/>
          </a:stretch>
        </p:blipFill>
        <p:spPr>
          <a:xfrm>
            <a:off x="8323434" y="1625876"/>
            <a:ext cx="323850" cy="323850"/>
          </a:xfrm>
          <a:prstGeom prst="rect">
            <a:avLst/>
          </a:prstGeom>
        </p:spPr>
      </p:pic>
      <p:sp>
        <p:nvSpPr>
          <p:cNvPr id="5" name="مربع نص 4"/>
          <p:cNvSpPr txBox="1"/>
          <p:nvPr/>
        </p:nvSpPr>
        <p:spPr>
          <a:xfrm>
            <a:off x="7820167" y="2906973"/>
            <a:ext cx="750627" cy="584775"/>
          </a:xfrm>
          <a:prstGeom prst="rect">
            <a:avLst/>
          </a:prstGeom>
          <a:noFill/>
        </p:spPr>
        <p:txBody>
          <a:bodyPr wrap="square" rtlCol="0">
            <a:spAutoFit/>
          </a:bodyPr>
          <a:lstStyle/>
          <a:p>
            <a:pPr algn="ctr"/>
            <a:r>
              <a:rPr lang="ar-EG"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7806519" y="3698543"/>
            <a:ext cx="750627" cy="584775"/>
          </a:xfrm>
          <a:prstGeom prst="rect">
            <a:avLst/>
          </a:prstGeom>
          <a:noFill/>
        </p:spPr>
        <p:txBody>
          <a:bodyPr wrap="square" rtlCol="0">
            <a:spAutoFit/>
          </a:bodyPr>
          <a:lstStyle/>
          <a:p>
            <a:pPr algn="ctr"/>
            <a:r>
              <a:rPr lang="ar-EG"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7806519" y="4285397"/>
            <a:ext cx="750627" cy="584775"/>
          </a:xfrm>
          <a:prstGeom prst="rect">
            <a:avLst/>
          </a:prstGeom>
          <a:noFill/>
        </p:spPr>
        <p:txBody>
          <a:bodyPr wrap="square" rtlCol="0">
            <a:spAutoFit/>
          </a:bodyPr>
          <a:lstStyle/>
          <a:p>
            <a:pPr algn="ctr"/>
            <a:r>
              <a:rPr lang="ar-EG"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7820167" y="4763067"/>
            <a:ext cx="750627" cy="584775"/>
          </a:xfrm>
          <a:prstGeom prst="rect">
            <a:avLst/>
          </a:prstGeom>
          <a:noFill/>
        </p:spPr>
        <p:txBody>
          <a:bodyPr wrap="square" rtlCol="0">
            <a:spAutoFit/>
          </a:bodyPr>
          <a:lstStyle/>
          <a:p>
            <a:pPr algn="ctr"/>
            <a:r>
              <a:rPr lang="ar-EG"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4367283" y="2879677"/>
            <a:ext cx="750627" cy="584775"/>
          </a:xfrm>
          <a:prstGeom prst="rect">
            <a:avLst/>
          </a:prstGeom>
          <a:noFill/>
        </p:spPr>
        <p:txBody>
          <a:bodyPr wrap="square" rtlCol="0">
            <a:spAutoFit/>
          </a:bodyPr>
          <a:lstStyle/>
          <a:p>
            <a:pPr algn="ctr"/>
            <a:r>
              <a:rPr lang="ar-EG"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GB"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4353635" y="3671247"/>
            <a:ext cx="750627" cy="584775"/>
          </a:xfrm>
          <a:prstGeom prst="rect">
            <a:avLst/>
          </a:prstGeom>
          <a:noFill/>
        </p:spPr>
        <p:txBody>
          <a:bodyPr wrap="square" rtlCol="0">
            <a:spAutoFit/>
          </a:bodyPr>
          <a:lstStyle/>
          <a:p>
            <a:pPr algn="ctr"/>
            <a:r>
              <a:rPr lang="ar-EG"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GB"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4353635" y="4258101"/>
            <a:ext cx="750627" cy="584775"/>
          </a:xfrm>
          <a:prstGeom prst="rect">
            <a:avLst/>
          </a:prstGeom>
          <a:noFill/>
        </p:spPr>
        <p:txBody>
          <a:bodyPr wrap="square" rtlCol="0">
            <a:spAutoFit/>
          </a:bodyPr>
          <a:lstStyle/>
          <a:p>
            <a:pPr algn="ctr"/>
            <a:r>
              <a:rPr lang="ar-EG"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GB"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4367283" y="4735771"/>
            <a:ext cx="750627" cy="584775"/>
          </a:xfrm>
          <a:prstGeom prst="rect">
            <a:avLst/>
          </a:prstGeom>
          <a:noFill/>
        </p:spPr>
        <p:txBody>
          <a:bodyPr wrap="square" rtlCol="0">
            <a:spAutoFit/>
          </a:bodyPr>
          <a:lstStyle/>
          <a:p>
            <a:pPr algn="ctr"/>
            <a:r>
              <a:rPr lang="ar-EG"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GB"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1651379" y="2688609"/>
            <a:ext cx="2702257"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في مقدمة الكلام وآخره.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1651379" y="3794078"/>
            <a:ext cx="2702257"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أثناء الحوار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1651379" y="4367284"/>
            <a:ext cx="2702257"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ذلك إذا أبطأ ... ففي العنف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a:off x="1651379" y="4954137"/>
            <a:ext cx="2702257"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آخر مقدمة الكلام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to="" calcmode="lin" valueType="num">
                                      <p:cBhvr>
                                        <p:cTn id="32" dur="1" fill="hold"/>
                                        <p:tgtEl>
                                          <p:spTgt spid="1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to="" calcmode="lin" valueType="num">
                                      <p:cBhvr>
                                        <p:cTn id="47" dur="1" fill="hold"/>
                                        <p:tgtEl>
                                          <p:spTgt spid="14"/>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to="" calcmode="lin" valueType="num">
                                      <p:cBhvr>
                                        <p:cTn id="67" dur="1" fill="hold"/>
                                        <p:tgtEl>
                                          <p:spTgt spid="8"/>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 to="" calcmode="lin" valueType="num">
                                      <p:cBhvr>
                                        <p:cTn id="72" dur="1" fill="hold"/>
                                        <p:tgtEl>
                                          <p:spTgt spid="12"/>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1.gif"/>
          <p:cNvPicPr>
            <a:picLocks noChangeAspect="1"/>
          </p:cNvPicPr>
          <p:nvPr/>
        </p:nvPicPr>
        <p:blipFill>
          <a:blip r:embed="rId2">
            <a:duotone>
              <a:schemeClr val="accent2">
                <a:shade val="45000"/>
                <a:satMod val="135000"/>
              </a:schemeClr>
              <a:prstClr val="white"/>
            </a:duotone>
          </a:blip>
          <a:srcRect l="9376" t="18308" r="20306" b="78231"/>
          <a:stretch>
            <a:fillRect/>
          </a:stretch>
        </p:blipFill>
        <p:spPr>
          <a:xfrm>
            <a:off x="1310184" y="1473957"/>
            <a:ext cx="6905768" cy="423082"/>
          </a:xfrm>
          <a:prstGeom prst="rect">
            <a:avLst/>
          </a:prstGeom>
        </p:spPr>
      </p:pic>
      <p:pic>
        <p:nvPicPr>
          <p:cNvPr id="3" name="صورة 2" descr="0061.gif"/>
          <p:cNvPicPr>
            <a:picLocks noChangeAspect="1"/>
          </p:cNvPicPr>
          <p:nvPr/>
        </p:nvPicPr>
        <p:blipFill>
          <a:blip r:embed="rId2">
            <a:duotone>
              <a:schemeClr val="accent4">
                <a:shade val="45000"/>
                <a:satMod val="135000"/>
              </a:schemeClr>
              <a:prstClr val="white"/>
            </a:duotone>
          </a:blip>
          <a:srcRect l="9376" t="21657" r="18777" b="71756"/>
          <a:stretch>
            <a:fillRect/>
          </a:stretch>
        </p:blipFill>
        <p:spPr>
          <a:xfrm>
            <a:off x="1310184" y="1883391"/>
            <a:ext cx="7055894" cy="805218"/>
          </a:xfrm>
          <a:prstGeom prst="rect">
            <a:avLst/>
          </a:prstGeom>
        </p:spPr>
      </p:pic>
      <p:pic>
        <p:nvPicPr>
          <p:cNvPr id="4" name="صورة 3" descr="0061.gif"/>
          <p:cNvPicPr>
            <a:picLocks noChangeAspect="1"/>
          </p:cNvPicPr>
          <p:nvPr/>
        </p:nvPicPr>
        <p:blipFill>
          <a:blip r:embed="rId2">
            <a:duotone>
              <a:schemeClr val="accent6">
                <a:shade val="45000"/>
                <a:satMod val="135000"/>
              </a:schemeClr>
              <a:prstClr val="white"/>
            </a:duotone>
          </a:blip>
          <a:srcRect l="9376" t="28244" r="14330" b="67848"/>
          <a:stretch>
            <a:fillRect/>
          </a:stretch>
        </p:blipFill>
        <p:spPr>
          <a:xfrm>
            <a:off x="1310184" y="2688609"/>
            <a:ext cx="7492621" cy="477672"/>
          </a:xfrm>
          <a:prstGeom prst="rect">
            <a:avLst/>
          </a:prstGeom>
        </p:spPr>
      </p:pic>
      <p:pic>
        <p:nvPicPr>
          <p:cNvPr id="5" name="صورة 4" descr="0061.gif"/>
          <p:cNvPicPr>
            <a:picLocks noChangeAspect="1"/>
          </p:cNvPicPr>
          <p:nvPr/>
        </p:nvPicPr>
        <p:blipFill>
          <a:blip r:embed="rId2">
            <a:duotone>
              <a:schemeClr val="accent1">
                <a:shade val="45000"/>
                <a:satMod val="135000"/>
              </a:schemeClr>
              <a:prstClr val="white"/>
            </a:duotone>
          </a:blip>
          <a:srcRect l="9376" t="31928" r="14330" b="64834"/>
          <a:stretch>
            <a:fillRect/>
          </a:stretch>
        </p:blipFill>
        <p:spPr>
          <a:xfrm>
            <a:off x="1310184" y="3138985"/>
            <a:ext cx="7492621" cy="395785"/>
          </a:xfrm>
          <a:prstGeom prst="rect">
            <a:avLst/>
          </a:prstGeom>
        </p:spPr>
      </p:pic>
      <p:pic>
        <p:nvPicPr>
          <p:cNvPr id="6" name="صورة 5" descr="0061.gif"/>
          <p:cNvPicPr>
            <a:picLocks noChangeAspect="1"/>
          </p:cNvPicPr>
          <p:nvPr/>
        </p:nvPicPr>
        <p:blipFill>
          <a:blip r:embed="rId2">
            <a:duotone>
              <a:schemeClr val="accent5">
                <a:shade val="45000"/>
                <a:satMod val="135000"/>
              </a:schemeClr>
              <a:prstClr val="white"/>
            </a:duotone>
          </a:blip>
          <a:srcRect l="9376" t="34943" r="14330" b="61707"/>
          <a:stretch>
            <a:fillRect/>
          </a:stretch>
        </p:blipFill>
        <p:spPr>
          <a:xfrm>
            <a:off x="1310184" y="3507475"/>
            <a:ext cx="7492621" cy="409432"/>
          </a:xfrm>
          <a:prstGeom prst="rect">
            <a:avLst/>
          </a:prstGeom>
        </p:spPr>
      </p:pic>
      <p:pic>
        <p:nvPicPr>
          <p:cNvPr id="7" name="صورة 6" descr="0061.gif"/>
          <p:cNvPicPr>
            <a:picLocks noChangeAspect="1"/>
          </p:cNvPicPr>
          <p:nvPr/>
        </p:nvPicPr>
        <p:blipFill>
          <a:blip r:embed="rId2">
            <a:duotone>
              <a:schemeClr val="accent5">
                <a:shade val="45000"/>
                <a:satMod val="135000"/>
              </a:schemeClr>
              <a:prstClr val="white"/>
            </a:duotone>
          </a:blip>
          <a:srcRect l="9376" t="38404" r="14330" b="58358"/>
          <a:stretch>
            <a:fillRect/>
          </a:stretch>
        </p:blipFill>
        <p:spPr>
          <a:xfrm>
            <a:off x="1310184" y="3930555"/>
            <a:ext cx="7492621" cy="395785"/>
          </a:xfrm>
          <a:prstGeom prst="rect">
            <a:avLst/>
          </a:prstGeom>
        </p:spPr>
      </p:pic>
      <p:pic>
        <p:nvPicPr>
          <p:cNvPr id="8" name="صورة 7" descr="0061.gif"/>
          <p:cNvPicPr>
            <a:picLocks noChangeAspect="1"/>
          </p:cNvPicPr>
          <p:nvPr/>
        </p:nvPicPr>
        <p:blipFill>
          <a:blip r:embed="rId2">
            <a:duotone>
              <a:schemeClr val="accent5">
                <a:shade val="45000"/>
                <a:satMod val="135000"/>
              </a:schemeClr>
              <a:prstClr val="white"/>
            </a:duotone>
          </a:blip>
          <a:srcRect l="9376" t="41530" r="14330" b="55232"/>
          <a:stretch>
            <a:fillRect/>
          </a:stretch>
        </p:blipFill>
        <p:spPr>
          <a:xfrm>
            <a:off x="1310184" y="4312693"/>
            <a:ext cx="7492621" cy="395785"/>
          </a:xfrm>
          <a:prstGeom prst="rect">
            <a:avLst/>
          </a:prstGeom>
        </p:spPr>
      </p:pic>
      <p:pic>
        <p:nvPicPr>
          <p:cNvPr id="9" name="صورة 8" descr="0061.gif"/>
          <p:cNvPicPr>
            <a:picLocks noChangeAspect="1"/>
          </p:cNvPicPr>
          <p:nvPr/>
        </p:nvPicPr>
        <p:blipFill>
          <a:blip r:embed="rId2">
            <a:duotone>
              <a:schemeClr val="accent5">
                <a:shade val="45000"/>
                <a:satMod val="135000"/>
              </a:schemeClr>
              <a:prstClr val="white"/>
            </a:duotone>
          </a:blip>
          <a:srcRect l="9376" t="44991" r="14330" b="51883"/>
          <a:stretch>
            <a:fillRect/>
          </a:stretch>
        </p:blipFill>
        <p:spPr>
          <a:xfrm>
            <a:off x="1310184" y="4735773"/>
            <a:ext cx="7492621" cy="382137"/>
          </a:xfrm>
          <a:prstGeom prst="rect">
            <a:avLst/>
          </a:prstGeom>
        </p:spPr>
      </p:pic>
      <p:pic>
        <p:nvPicPr>
          <p:cNvPr id="10" name="صورة 9" descr="0061.gif"/>
          <p:cNvPicPr>
            <a:picLocks noChangeAspect="1"/>
          </p:cNvPicPr>
          <p:nvPr/>
        </p:nvPicPr>
        <p:blipFill>
          <a:blip r:embed="rId2">
            <a:duotone>
              <a:schemeClr val="accent1">
                <a:shade val="45000"/>
                <a:satMod val="135000"/>
              </a:schemeClr>
              <a:prstClr val="white"/>
            </a:duotone>
          </a:blip>
          <a:srcRect l="9376" t="48564" r="14330" b="44625"/>
          <a:stretch>
            <a:fillRect/>
          </a:stretch>
        </p:blipFill>
        <p:spPr>
          <a:xfrm>
            <a:off x="1310184" y="5172501"/>
            <a:ext cx="7492621" cy="832516"/>
          </a:xfrm>
          <a:prstGeom prst="rect">
            <a:avLst/>
          </a:prstGeom>
        </p:spPr>
      </p:pic>
      <p:pic>
        <p:nvPicPr>
          <p:cNvPr id="11" name="صورة 10" descr="صورة4.gif"/>
          <p:cNvPicPr/>
          <p:nvPr/>
        </p:nvPicPr>
        <p:blipFill>
          <a:blip r:embed="rId3">
            <a:duotone>
              <a:prstClr val="black"/>
              <a:schemeClr val="accent2">
                <a:tint val="45000"/>
                <a:satMod val="400000"/>
              </a:schemeClr>
            </a:duotone>
          </a:blip>
          <a:stretch>
            <a:fillRect/>
          </a:stretch>
        </p:blipFill>
        <p:spPr>
          <a:xfrm>
            <a:off x="8300621" y="1519170"/>
            <a:ext cx="339090" cy="323850"/>
          </a:xfrm>
          <a:prstGeom prst="rect">
            <a:avLst/>
          </a:prstGeom>
        </p:spPr>
      </p:pic>
      <p:sp>
        <p:nvSpPr>
          <p:cNvPr id="13" name="مستطيل ذو زوايا قطرية مستديرة 12"/>
          <p:cNvSpPr/>
          <p:nvPr/>
        </p:nvSpPr>
        <p:spPr>
          <a:xfrm rot="19645814">
            <a:off x="1027494" y="1187812"/>
            <a:ext cx="1710510"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1" anchor="ctr"/>
          <a:lstStyle/>
          <a:p>
            <a:pPr algn="ctr"/>
            <a:r>
              <a:rPr lang="ar-EG"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Koufi" pitchFamily="2" charset="-78"/>
                <a:ea typeface="Monotype Koufi" pitchFamily="2" charset="-78"/>
                <a:cs typeface="+mj-cs"/>
              </a:rPr>
              <a:t>نشاطات التعلم</a:t>
            </a:r>
            <a:endParaRPr lang="en-GB"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Koufi" pitchFamily="2" charset="-78"/>
              <a:ea typeface="Monotype Koufi" pitchFamily="2" charset="-78"/>
              <a:cs typeface="+mj-cs"/>
            </a:endParaRPr>
          </a:p>
        </p:txBody>
      </p:sp>
      <p:sp>
        <p:nvSpPr>
          <p:cNvPr id="14" name="مربع نص 13"/>
          <p:cNvSpPr txBox="1"/>
          <p:nvPr/>
        </p:nvSpPr>
        <p:spPr>
          <a:xfrm>
            <a:off x="4285397" y="1869742"/>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مربع نص 14"/>
          <p:cNvSpPr txBox="1"/>
          <p:nvPr/>
        </p:nvSpPr>
        <p:spPr>
          <a:xfrm>
            <a:off x="3439236" y="1856095"/>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7287904" y="2224585"/>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6237027" y="271590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3398292" y="2688609"/>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1842448" y="2688609"/>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7042245" y="3916906"/>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5813946" y="350747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2" name="مربع نص 21"/>
          <p:cNvSpPr txBox="1"/>
          <p:nvPr/>
        </p:nvSpPr>
        <p:spPr>
          <a:xfrm>
            <a:off x="5172501" y="4312691"/>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3" name="مربع نص 22"/>
          <p:cNvSpPr txBox="1"/>
          <p:nvPr/>
        </p:nvSpPr>
        <p:spPr>
          <a:xfrm>
            <a:off x="5718411" y="4667533"/>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مربع نص 23"/>
          <p:cNvSpPr txBox="1"/>
          <p:nvPr/>
        </p:nvSpPr>
        <p:spPr>
          <a:xfrm>
            <a:off x="7574507" y="350747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5" name="مربع نص 24"/>
          <p:cNvSpPr txBox="1"/>
          <p:nvPr/>
        </p:nvSpPr>
        <p:spPr>
          <a:xfrm>
            <a:off x="7574507" y="3889612"/>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6" name="مربع نص 25"/>
          <p:cNvSpPr txBox="1"/>
          <p:nvPr/>
        </p:nvSpPr>
        <p:spPr>
          <a:xfrm>
            <a:off x="7588155" y="4285396"/>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7" name="مربع نص 26"/>
          <p:cNvSpPr txBox="1"/>
          <p:nvPr/>
        </p:nvSpPr>
        <p:spPr>
          <a:xfrm>
            <a:off x="7588155" y="4667534"/>
            <a:ext cx="300251"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8" name="مربع نص 27"/>
          <p:cNvSpPr txBox="1"/>
          <p:nvPr/>
        </p:nvSpPr>
        <p:spPr>
          <a:xfrm>
            <a:off x="5431808" y="5158854"/>
            <a:ext cx="30025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9" name="مربع نص 28"/>
          <p:cNvSpPr txBox="1"/>
          <p:nvPr/>
        </p:nvSpPr>
        <p:spPr>
          <a:xfrm>
            <a:off x="4653886" y="5158854"/>
            <a:ext cx="30025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 name="مربع نص 29"/>
          <p:cNvSpPr txBox="1"/>
          <p:nvPr/>
        </p:nvSpPr>
        <p:spPr>
          <a:xfrm>
            <a:off x="7206017" y="5595583"/>
            <a:ext cx="30025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to="" calcmode="lin" valueType="num">
                                      <p:cBhvr>
                                        <p:cTn id="27" dur="1" fill="hold"/>
                                        <p:tgtEl>
                                          <p:spTgt spid="1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to="" calcmode="lin" valueType="num">
                                      <p:cBhvr>
                                        <p:cTn id="37" dur="1" fill="hold"/>
                                        <p:tgtEl>
                                          <p:spTgt spid="1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to="" calcmode="lin" valueType="num">
                                      <p:cBhvr>
                                        <p:cTn id="42" dur="1" fill="hold"/>
                                        <p:tgtEl>
                                          <p:spTgt spid="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to="" calcmode="lin" valueType="num">
                                      <p:cBhvr>
                                        <p:cTn id="47" dur="1" fill="hold"/>
                                        <p:tgtEl>
                                          <p:spTgt spid="1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to="" calcmode="lin" valueType="num">
                                      <p:cBhvr>
                                        <p:cTn id="57" dur="1" fill="hold"/>
                                        <p:tgtEl>
                                          <p:spTgt spid="1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 to="" calcmode="lin" valueType="num">
                                      <p:cBhvr>
                                        <p:cTn id="62" dur="1" fill="hold"/>
                                        <p:tgtEl>
                                          <p:spTgt spid="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 to="" calcmode="lin" valueType="num">
                                      <p:cBhvr>
                                        <p:cTn id="67" dur="1" fill="hold"/>
                                        <p:tgtEl>
                                          <p:spTgt spid="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to="" calcmode="lin" valueType="num">
                                      <p:cBhvr>
                                        <p:cTn id="72" dur="1" fill="hold"/>
                                        <p:tgtEl>
                                          <p:spTgt spid="2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to="" calcmode="lin" valueType="num">
                                      <p:cBhvr>
                                        <p:cTn id="77" dur="1" fill="hold"/>
                                        <p:tgtEl>
                                          <p:spTgt spid="21"/>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 to="" calcmode="lin" valueType="num">
                                      <p:cBhvr>
                                        <p:cTn id="82" dur="1" fill="hold"/>
                                        <p:tgtEl>
                                          <p:spTgt spid="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to="" calcmode="lin" valueType="num">
                                      <p:cBhvr>
                                        <p:cTn id="87" dur="1" fill="hold"/>
                                        <p:tgtEl>
                                          <p:spTgt spid="25"/>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 to="" calcmode="lin" valueType="num">
                                      <p:cBhvr>
                                        <p:cTn id="92" dur="1" fill="hold"/>
                                        <p:tgtEl>
                                          <p:spTgt spid="20"/>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anim to="" calcmode="lin" valueType="num">
                                      <p:cBhvr>
                                        <p:cTn id="97" dur="1" fill="hold"/>
                                        <p:tgtEl>
                                          <p:spTgt spid="8"/>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to="" calcmode="lin" valueType="num">
                                      <p:cBhvr>
                                        <p:cTn id="102" dur="1" fill="hold"/>
                                        <p:tgtEl>
                                          <p:spTgt spid="26"/>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 to="" calcmode="lin" valueType="num">
                                      <p:cBhvr>
                                        <p:cTn id="107" dur="1" fill="hold"/>
                                        <p:tgtEl>
                                          <p:spTgt spid="22"/>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nodeType="clickEffect">
                                  <p:stCondLst>
                                    <p:cond delay="0"/>
                                  </p:stCondLst>
                                  <p:childTnLst>
                                    <p:set>
                                      <p:cBhvr>
                                        <p:cTn id="111" dur="1" fill="hold">
                                          <p:stCondLst>
                                            <p:cond delay="0"/>
                                          </p:stCondLst>
                                        </p:cTn>
                                        <p:tgtEl>
                                          <p:spTgt spid="9"/>
                                        </p:tgtEl>
                                        <p:attrNameLst>
                                          <p:attrName>style.visibility</p:attrName>
                                        </p:attrNameLst>
                                      </p:cBhvr>
                                      <p:to>
                                        <p:strVal val="visible"/>
                                      </p:to>
                                    </p:set>
                                    <p:anim to="" calcmode="lin" valueType="num">
                                      <p:cBhvr>
                                        <p:cTn id="112" dur="1" fill="hold"/>
                                        <p:tgtEl>
                                          <p:spTgt spid="9"/>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7"/>
                                        </p:tgtEl>
                                        <p:attrNameLst>
                                          <p:attrName>style.visibility</p:attrName>
                                        </p:attrNameLst>
                                      </p:cBhvr>
                                      <p:to>
                                        <p:strVal val="visible"/>
                                      </p:to>
                                    </p:set>
                                    <p:anim to="" calcmode="lin" valueType="num">
                                      <p:cBhvr>
                                        <p:cTn id="117" dur="1" fill="hold"/>
                                        <p:tgtEl>
                                          <p:spTgt spid="27"/>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 to="" calcmode="lin" valueType="num">
                                      <p:cBhvr>
                                        <p:cTn id="122" dur="1" fill="hold"/>
                                        <p:tgtEl>
                                          <p:spTgt spid="23"/>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nodeType="clickEffect">
                                  <p:stCondLst>
                                    <p:cond delay="0"/>
                                  </p:stCondLst>
                                  <p:childTnLst>
                                    <p:set>
                                      <p:cBhvr>
                                        <p:cTn id="126" dur="1" fill="hold">
                                          <p:stCondLst>
                                            <p:cond delay="0"/>
                                          </p:stCondLst>
                                        </p:cTn>
                                        <p:tgtEl>
                                          <p:spTgt spid="10"/>
                                        </p:tgtEl>
                                        <p:attrNameLst>
                                          <p:attrName>style.visibility</p:attrName>
                                        </p:attrNameLst>
                                      </p:cBhvr>
                                      <p:to>
                                        <p:strVal val="visible"/>
                                      </p:to>
                                    </p:set>
                                    <p:anim to="" calcmode="lin" valueType="num">
                                      <p:cBhvr>
                                        <p:cTn id="127" dur="1" fill="hold"/>
                                        <p:tgtEl>
                                          <p:spTgt spid="10"/>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28"/>
                                        </p:tgtEl>
                                        <p:attrNameLst>
                                          <p:attrName>style.visibility</p:attrName>
                                        </p:attrNameLst>
                                      </p:cBhvr>
                                      <p:to>
                                        <p:strVal val="visible"/>
                                      </p:to>
                                    </p:set>
                                    <p:anim to="" calcmode="lin" valueType="num">
                                      <p:cBhvr>
                                        <p:cTn id="132" dur="1" fill="hold"/>
                                        <p:tgtEl>
                                          <p:spTgt spid="28"/>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grpId="0" nodeType="clickEffect">
                                  <p:stCondLst>
                                    <p:cond delay="0"/>
                                  </p:stCondLst>
                                  <p:childTnLst>
                                    <p:set>
                                      <p:cBhvr>
                                        <p:cTn id="136" dur="1" fill="hold">
                                          <p:stCondLst>
                                            <p:cond delay="0"/>
                                          </p:stCondLst>
                                        </p:cTn>
                                        <p:tgtEl>
                                          <p:spTgt spid="29"/>
                                        </p:tgtEl>
                                        <p:attrNameLst>
                                          <p:attrName>style.visibility</p:attrName>
                                        </p:attrNameLst>
                                      </p:cBhvr>
                                      <p:to>
                                        <p:strVal val="visible"/>
                                      </p:to>
                                    </p:set>
                                    <p:anim to="" calcmode="lin" valueType="num">
                                      <p:cBhvr>
                                        <p:cTn id="137" dur="1" fill="hold"/>
                                        <p:tgtEl>
                                          <p:spTgt spid="29"/>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grpId="0" nodeType="clickEffect">
                                  <p:stCondLst>
                                    <p:cond delay="0"/>
                                  </p:stCondLst>
                                  <p:childTnLst>
                                    <p:set>
                                      <p:cBhvr>
                                        <p:cTn id="141" dur="1" fill="hold">
                                          <p:stCondLst>
                                            <p:cond delay="0"/>
                                          </p:stCondLst>
                                        </p:cTn>
                                        <p:tgtEl>
                                          <p:spTgt spid="30"/>
                                        </p:tgtEl>
                                        <p:attrNameLst>
                                          <p:attrName>style.visibility</p:attrName>
                                        </p:attrNameLst>
                                      </p:cBhvr>
                                      <p:to>
                                        <p:strVal val="visible"/>
                                      </p:to>
                                    </p:set>
                                    <p:anim to="" calcmode="lin" valueType="num">
                                      <p:cBhvr>
                                        <p:cTn id="142" dur="1" fill="hold"/>
                                        <p:tgtEl>
                                          <p:spTgt spid="3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1.gif"/>
          <p:cNvPicPr>
            <a:picLocks noChangeAspect="1"/>
          </p:cNvPicPr>
          <p:nvPr/>
        </p:nvPicPr>
        <p:blipFill>
          <a:blip r:embed="rId2"/>
          <a:srcRect l="9376" t="55263" r="14330" b="38596"/>
          <a:stretch>
            <a:fillRect/>
          </a:stretch>
        </p:blipFill>
        <p:spPr>
          <a:xfrm>
            <a:off x="1364776" y="1624082"/>
            <a:ext cx="7492621" cy="750628"/>
          </a:xfrm>
          <a:prstGeom prst="rect">
            <a:avLst/>
          </a:prstGeom>
        </p:spPr>
      </p:pic>
      <p:pic>
        <p:nvPicPr>
          <p:cNvPr id="3" name="صورة 2" descr="صورة2.gif"/>
          <p:cNvPicPr/>
          <p:nvPr/>
        </p:nvPicPr>
        <p:blipFill>
          <a:blip r:embed="rId3">
            <a:duotone>
              <a:prstClr val="black"/>
              <a:schemeClr val="accent2">
                <a:tint val="45000"/>
                <a:satMod val="400000"/>
              </a:schemeClr>
            </a:duotone>
          </a:blip>
          <a:stretch>
            <a:fillRect/>
          </a:stretch>
        </p:blipFill>
        <p:spPr>
          <a:xfrm>
            <a:off x="8441782" y="3633433"/>
            <a:ext cx="323850" cy="323850"/>
          </a:xfrm>
          <a:prstGeom prst="rect">
            <a:avLst/>
          </a:prstGeom>
        </p:spPr>
      </p:pic>
      <p:pic>
        <p:nvPicPr>
          <p:cNvPr id="4" name="صورة 3" descr="0061.gif"/>
          <p:cNvPicPr>
            <a:picLocks noChangeAspect="1"/>
          </p:cNvPicPr>
          <p:nvPr/>
        </p:nvPicPr>
        <p:blipFill>
          <a:blip r:embed="rId2"/>
          <a:srcRect l="9376" t="61738" r="14330" b="34689"/>
          <a:stretch>
            <a:fillRect/>
          </a:stretch>
        </p:blipFill>
        <p:spPr>
          <a:xfrm>
            <a:off x="1364776" y="2415654"/>
            <a:ext cx="7492621" cy="436728"/>
          </a:xfrm>
          <a:prstGeom prst="rect">
            <a:avLst/>
          </a:prstGeom>
        </p:spPr>
      </p:pic>
      <p:pic>
        <p:nvPicPr>
          <p:cNvPr id="5" name="صورة 4" descr="0061.gif"/>
          <p:cNvPicPr>
            <a:picLocks noChangeAspect="1"/>
          </p:cNvPicPr>
          <p:nvPr/>
        </p:nvPicPr>
        <p:blipFill>
          <a:blip r:embed="rId2"/>
          <a:srcRect l="9376" t="65422" r="14330" b="30335"/>
          <a:stretch>
            <a:fillRect/>
          </a:stretch>
        </p:blipFill>
        <p:spPr>
          <a:xfrm>
            <a:off x="1364776" y="2866030"/>
            <a:ext cx="7492621" cy="518615"/>
          </a:xfrm>
          <a:prstGeom prst="rect">
            <a:avLst/>
          </a:prstGeom>
        </p:spPr>
      </p:pic>
      <p:pic>
        <p:nvPicPr>
          <p:cNvPr id="6" name="صورة 5" descr="0061.gif"/>
          <p:cNvPicPr>
            <a:picLocks noChangeAspect="1"/>
          </p:cNvPicPr>
          <p:nvPr/>
        </p:nvPicPr>
        <p:blipFill>
          <a:blip r:embed="rId2"/>
          <a:srcRect l="9376" t="71786" r="18916" b="25200"/>
          <a:stretch>
            <a:fillRect/>
          </a:stretch>
        </p:blipFill>
        <p:spPr>
          <a:xfrm>
            <a:off x="1364776" y="3643952"/>
            <a:ext cx="7042245" cy="368490"/>
          </a:xfrm>
          <a:prstGeom prst="rect">
            <a:avLst/>
          </a:prstGeom>
        </p:spPr>
      </p:pic>
      <p:pic>
        <p:nvPicPr>
          <p:cNvPr id="7" name="صورة 6" descr="0061.gif"/>
          <p:cNvPicPr>
            <a:picLocks noChangeAspect="1"/>
          </p:cNvPicPr>
          <p:nvPr/>
        </p:nvPicPr>
        <p:blipFill>
          <a:blip r:embed="rId2"/>
          <a:srcRect l="9376" t="74689" r="14330" b="8259"/>
          <a:stretch>
            <a:fillRect/>
          </a:stretch>
        </p:blipFill>
        <p:spPr>
          <a:xfrm>
            <a:off x="1364776" y="3998794"/>
            <a:ext cx="7492621" cy="2084423"/>
          </a:xfrm>
          <a:prstGeom prst="rect">
            <a:avLst/>
          </a:prstGeom>
        </p:spPr>
      </p:pic>
      <p:sp>
        <p:nvSpPr>
          <p:cNvPr id="8" name="مربع نص 7"/>
          <p:cNvSpPr txBox="1"/>
          <p:nvPr/>
        </p:nvSpPr>
        <p:spPr>
          <a:xfrm>
            <a:off x="6359855" y="1856092"/>
            <a:ext cx="409433"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_</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7315199" y="2429299"/>
            <a:ext cx="2866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6005014" y="2429299"/>
            <a:ext cx="2866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6933061" y="2906970"/>
            <a:ext cx="286602"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787857" y="4708474"/>
            <a:ext cx="6810229"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جاء المدير، والوكيل،والمعلم، والطلاب مستعدون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1815153" y="5104259"/>
            <a:ext cx="6810229"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جاء المدير والوكيل، والمعلم والطلاب مستعدون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1842449" y="5472748"/>
            <a:ext cx="6810229"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جاء المدير، والوكيل والمعلم والطلاب مستعدون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to="" calcmode="lin" valueType="num">
                                      <p:cBhvr>
                                        <p:cTn id="42" dur="1" fill="hold"/>
                                        <p:tgtEl>
                                          <p:spTgt spid="3"/>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2.gif"/>
          <p:cNvPicPr>
            <a:picLocks noChangeAspect="1"/>
          </p:cNvPicPr>
          <p:nvPr/>
        </p:nvPicPr>
        <p:blipFill>
          <a:blip r:embed="rId2">
            <a:duotone>
              <a:schemeClr val="accent2">
                <a:shade val="45000"/>
                <a:satMod val="135000"/>
              </a:schemeClr>
              <a:prstClr val="white"/>
            </a:duotone>
          </a:blip>
          <a:srcRect l="66759" t="9950" r="17556" b="87034"/>
          <a:stretch>
            <a:fillRect/>
          </a:stretch>
        </p:blipFill>
        <p:spPr>
          <a:xfrm>
            <a:off x="5651639" y="1037230"/>
            <a:ext cx="1881925" cy="450376"/>
          </a:xfrm>
          <a:prstGeom prst="rect">
            <a:avLst/>
          </a:prstGeom>
        </p:spPr>
      </p:pic>
      <p:pic>
        <p:nvPicPr>
          <p:cNvPr id="3" name="صورة 2" descr="0062.gif"/>
          <p:cNvPicPr>
            <a:picLocks noChangeAspect="1"/>
          </p:cNvPicPr>
          <p:nvPr/>
        </p:nvPicPr>
        <p:blipFill>
          <a:blip r:embed="rId2"/>
          <a:srcRect l="71985" t="15817" r="14956" b="75082"/>
          <a:stretch>
            <a:fillRect/>
          </a:stretch>
        </p:blipFill>
        <p:spPr>
          <a:xfrm>
            <a:off x="6810233" y="1692322"/>
            <a:ext cx="1132764" cy="982639"/>
          </a:xfrm>
          <a:prstGeom prst="rect">
            <a:avLst/>
          </a:prstGeom>
        </p:spPr>
      </p:pic>
      <p:pic>
        <p:nvPicPr>
          <p:cNvPr id="4" name="صورة 3" descr="صورة45.gif"/>
          <p:cNvPicPr/>
          <p:nvPr/>
        </p:nvPicPr>
        <p:blipFill>
          <a:blip r:embed="rId3">
            <a:duotone>
              <a:prstClr val="black"/>
              <a:schemeClr val="accent2">
                <a:tint val="45000"/>
                <a:satMod val="400000"/>
              </a:schemeClr>
            </a:duotone>
          </a:blip>
          <a:stretch>
            <a:fillRect/>
          </a:stretch>
        </p:blipFill>
        <p:spPr>
          <a:xfrm>
            <a:off x="7600103" y="1175500"/>
            <a:ext cx="323850" cy="323850"/>
          </a:xfrm>
          <a:prstGeom prst="rect">
            <a:avLst/>
          </a:prstGeom>
        </p:spPr>
      </p:pic>
      <p:pic>
        <p:nvPicPr>
          <p:cNvPr id="6" name="صورة 5" descr="0062.gif"/>
          <p:cNvPicPr>
            <a:picLocks noChangeAspect="1"/>
          </p:cNvPicPr>
          <p:nvPr/>
        </p:nvPicPr>
        <p:blipFill>
          <a:blip r:embed="rId2">
            <a:clrChange>
              <a:clrFrom>
                <a:srgbClr val="FFFFFF"/>
              </a:clrFrom>
              <a:clrTo>
                <a:srgbClr val="FFFFFF">
                  <a:alpha val="0"/>
                </a:srgbClr>
              </a:clrTo>
            </a:clrChange>
          </a:blip>
          <a:srcRect l="17861" t="15817" r="28330" b="72175"/>
          <a:stretch>
            <a:fillRect/>
          </a:stretch>
        </p:blipFill>
        <p:spPr>
          <a:xfrm>
            <a:off x="2115403" y="1692322"/>
            <a:ext cx="4667534" cy="1296538"/>
          </a:xfrm>
          <a:prstGeom prst="rect">
            <a:avLst/>
          </a:prstGeom>
        </p:spPr>
      </p:pic>
      <p:pic>
        <p:nvPicPr>
          <p:cNvPr id="7" name="صورة 6" descr="0062.gif"/>
          <p:cNvPicPr>
            <a:picLocks noChangeAspect="1"/>
          </p:cNvPicPr>
          <p:nvPr/>
        </p:nvPicPr>
        <p:blipFill>
          <a:blip r:embed="rId2"/>
          <a:srcRect l="71985" t="29721" r="14956" b="61936"/>
          <a:stretch>
            <a:fillRect/>
          </a:stretch>
        </p:blipFill>
        <p:spPr>
          <a:xfrm>
            <a:off x="6810233" y="3193576"/>
            <a:ext cx="1132764" cy="900752"/>
          </a:xfrm>
          <a:prstGeom prst="rect">
            <a:avLst/>
          </a:prstGeom>
        </p:spPr>
      </p:pic>
      <p:pic>
        <p:nvPicPr>
          <p:cNvPr id="8" name="صورة 7" descr="0062.gif"/>
          <p:cNvPicPr>
            <a:picLocks noChangeAspect="1"/>
          </p:cNvPicPr>
          <p:nvPr/>
        </p:nvPicPr>
        <p:blipFill>
          <a:blip r:embed="rId2"/>
          <a:srcRect l="71985" t="40971" r="14956" b="51571"/>
          <a:stretch>
            <a:fillRect/>
          </a:stretch>
        </p:blipFill>
        <p:spPr>
          <a:xfrm>
            <a:off x="6810233" y="4408227"/>
            <a:ext cx="1132764" cy="805218"/>
          </a:xfrm>
          <a:prstGeom prst="rect">
            <a:avLst/>
          </a:prstGeom>
        </p:spPr>
      </p:pic>
      <p:pic>
        <p:nvPicPr>
          <p:cNvPr id="9" name="صورة 8" descr="0062.gif"/>
          <p:cNvPicPr>
            <a:picLocks noChangeAspect="1"/>
          </p:cNvPicPr>
          <p:nvPr/>
        </p:nvPicPr>
        <p:blipFill>
          <a:blip r:embed="rId2"/>
          <a:srcRect l="71985" t="49314" r="14956" b="43481"/>
          <a:stretch>
            <a:fillRect/>
          </a:stretch>
        </p:blipFill>
        <p:spPr>
          <a:xfrm>
            <a:off x="6810233" y="5308979"/>
            <a:ext cx="1132764" cy="777922"/>
          </a:xfrm>
          <a:prstGeom prst="rect">
            <a:avLst/>
          </a:prstGeom>
        </p:spPr>
      </p:pic>
      <p:pic>
        <p:nvPicPr>
          <p:cNvPr id="10" name="صورة 9" descr="0062.gif"/>
          <p:cNvPicPr>
            <a:picLocks noChangeAspect="1"/>
          </p:cNvPicPr>
          <p:nvPr/>
        </p:nvPicPr>
        <p:blipFill>
          <a:blip r:embed="rId2">
            <a:clrChange>
              <a:clrFrom>
                <a:srgbClr val="FFFFFF"/>
              </a:clrFrom>
              <a:clrTo>
                <a:srgbClr val="FFFFFF">
                  <a:alpha val="0"/>
                </a:srgbClr>
              </a:clrTo>
            </a:clrChange>
          </a:blip>
          <a:srcRect l="17861" t="28205" r="28330" b="59913"/>
          <a:stretch>
            <a:fillRect/>
          </a:stretch>
        </p:blipFill>
        <p:spPr>
          <a:xfrm>
            <a:off x="2115403" y="3029803"/>
            <a:ext cx="4667534" cy="1282890"/>
          </a:xfrm>
          <a:prstGeom prst="rect">
            <a:avLst/>
          </a:prstGeom>
        </p:spPr>
      </p:pic>
      <p:pic>
        <p:nvPicPr>
          <p:cNvPr id="11" name="صورة 10" descr="0062.gif"/>
          <p:cNvPicPr>
            <a:picLocks noChangeAspect="1"/>
          </p:cNvPicPr>
          <p:nvPr/>
        </p:nvPicPr>
        <p:blipFill>
          <a:blip r:embed="rId2">
            <a:clrChange>
              <a:clrFrom>
                <a:srgbClr val="FFFFFF"/>
              </a:clrFrom>
              <a:clrTo>
                <a:srgbClr val="FFFFFF">
                  <a:alpha val="0"/>
                </a:srgbClr>
              </a:clrTo>
            </a:clrChange>
          </a:blip>
          <a:srcRect l="17861" t="40972" r="28330" b="43481"/>
          <a:stretch>
            <a:fillRect/>
          </a:stretch>
        </p:blipFill>
        <p:spPr>
          <a:xfrm>
            <a:off x="2115403" y="4408227"/>
            <a:ext cx="4667534" cy="1678674"/>
          </a:xfrm>
          <a:prstGeom prst="rect">
            <a:avLst/>
          </a:prstGeom>
        </p:spPr>
      </p:pic>
      <p:sp>
        <p:nvSpPr>
          <p:cNvPr id="12" name="مربع نص 11"/>
          <p:cNvSpPr txBox="1"/>
          <p:nvPr/>
        </p:nvSpPr>
        <p:spPr>
          <a:xfrm>
            <a:off x="2238232" y="2524836"/>
            <a:ext cx="442187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أنام مبكرًا</a:t>
            </a:r>
            <a:r>
              <a:rPr lang="ar-EG" dirty="0" smtClean="0">
                <a:ln w="18415" cmpd="sng">
                  <a:solidFill>
                    <a:srgbClr val="0000FF"/>
                  </a:solidFill>
                  <a:prstDash val="solid"/>
                </a:ln>
                <a:solidFill>
                  <a:srgbClr val="0000FF"/>
                </a:solidFill>
                <a:effectLst>
                  <a:outerShdw blurRad="63500" dir="3600000" algn="tl" rotWithShape="0">
                    <a:srgbClr val="000000">
                      <a:alpha val="70000"/>
                    </a:srgbClr>
                  </a:outerShdw>
                </a:effectLst>
              </a:rPr>
              <a:t>؛</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لأن التبكير في النوم ينشط الجسم في الصباح</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2251880" y="3835021"/>
            <a:ext cx="442187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علوم البلاغة ثلاثة</a:t>
            </a:r>
            <a:r>
              <a:rPr lang="ar-EG" dirty="0" smtClean="0">
                <a:ln w="18415" cmpd="sng">
                  <a:solidFill>
                    <a:srgbClr val="0000FF"/>
                  </a:solidFill>
                  <a:prstDash val="solid"/>
                </a:ln>
                <a:solidFill>
                  <a:srgbClr val="0000FF"/>
                </a:solidFill>
                <a:effectLst>
                  <a:outerShdw blurRad="63500" dir="3600000" algn="tl" rotWithShape="0">
                    <a:srgbClr val="000000">
                      <a:alpha val="70000"/>
                    </a:srgbClr>
                  </a:outerShdw>
                </a:effectLst>
              </a:rPr>
              <a:t>: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علم المعاني، والبيان، والبديع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2251880" y="5240741"/>
            <a:ext cx="442187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هل ستكتب خطبة محفلية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2251880" y="5568287"/>
            <a:ext cx="442187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لله در خطبة كتبتها في السنة الماضية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to="" calcmode="lin" valueType="num">
                                      <p:cBhvr>
                                        <p:cTn id="42" dur="1" fill="hold"/>
                                        <p:tgtEl>
                                          <p:spTgt spid="13"/>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to="" calcmode="lin" valueType="num">
                                      <p:cBhvr>
                                        <p:cTn id="67"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2.gif"/>
          <p:cNvPicPr>
            <a:picLocks noChangeAspect="1"/>
          </p:cNvPicPr>
          <p:nvPr/>
        </p:nvPicPr>
        <p:blipFill>
          <a:blip r:embed="rId2"/>
          <a:srcRect l="15816" t="58631" r="17824" b="37492"/>
          <a:stretch>
            <a:fillRect/>
          </a:stretch>
        </p:blipFill>
        <p:spPr>
          <a:xfrm>
            <a:off x="1487606" y="1692322"/>
            <a:ext cx="6755642" cy="491320"/>
          </a:xfrm>
          <a:prstGeom prst="rect">
            <a:avLst/>
          </a:prstGeom>
        </p:spPr>
      </p:pic>
      <p:pic>
        <p:nvPicPr>
          <p:cNvPr id="3" name="صورة 2" descr="صورة46.gif"/>
          <p:cNvPicPr/>
          <p:nvPr/>
        </p:nvPicPr>
        <p:blipFill>
          <a:blip r:embed="rId3">
            <a:duotone>
              <a:prstClr val="black"/>
              <a:schemeClr val="accent2">
                <a:tint val="45000"/>
                <a:satMod val="400000"/>
              </a:schemeClr>
            </a:duotone>
          </a:blip>
          <a:stretch>
            <a:fillRect/>
          </a:stretch>
        </p:blipFill>
        <p:spPr>
          <a:xfrm>
            <a:off x="8300420" y="1775065"/>
            <a:ext cx="323850" cy="314325"/>
          </a:xfrm>
          <a:prstGeom prst="rect">
            <a:avLst/>
          </a:prstGeom>
        </p:spPr>
      </p:pic>
      <p:pic>
        <p:nvPicPr>
          <p:cNvPr id="5" name="صورة 4" descr="0062.gif"/>
          <p:cNvPicPr>
            <a:picLocks noChangeAspect="1"/>
          </p:cNvPicPr>
          <p:nvPr/>
        </p:nvPicPr>
        <p:blipFill>
          <a:blip r:embed="rId2">
            <a:clrChange>
              <a:clrFrom>
                <a:srgbClr val="FFFFFF"/>
              </a:clrFrom>
              <a:clrTo>
                <a:srgbClr val="FFFFFF">
                  <a:alpha val="0"/>
                </a:srgbClr>
              </a:clrTo>
            </a:clrChange>
          </a:blip>
          <a:srcRect l="53755" t="64123" r="14071" b="10136"/>
          <a:stretch>
            <a:fillRect/>
          </a:stretch>
        </p:blipFill>
        <p:spPr>
          <a:xfrm>
            <a:off x="5349922" y="2388358"/>
            <a:ext cx="3275463" cy="3261815"/>
          </a:xfrm>
          <a:prstGeom prst="rect">
            <a:avLst/>
          </a:prstGeom>
        </p:spPr>
      </p:pic>
      <p:pic>
        <p:nvPicPr>
          <p:cNvPr id="6" name="صورة 5" descr="0062.gif"/>
          <p:cNvPicPr>
            <a:picLocks noChangeAspect="1"/>
          </p:cNvPicPr>
          <p:nvPr/>
        </p:nvPicPr>
        <p:blipFill>
          <a:blip r:embed="rId2">
            <a:clrChange>
              <a:clrFrom>
                <a:srgbClr val="FFFFFF"/>
              </a:clrFrom>
              <a:clrTo>
                <a:srgbClr val="FFFFFF">
                  <a:alpha val="0"/>
                </a:srgbClr>
              </a:clrTo>
            </a:clrChange>
          </a:blip>
          <a:srcRect l="17559" t="64123" r="46111" b="10136"/>
          <a:stretch>
            <a:fillRect/>
          </a:stretch>
        </p:blipFill>
        <p:spPr>
          <a:xfrm>
            <a:off x="1665027" y="2388358"/>
            <a:ext cx="3698543" cy="3261815"/>
          </a:xfrm>
          <a:prstGeom prst="rect">
            <a:avLst/>
          </a:prstGeom>
        </p:spPr>
      </p:pic>
      <p:sp>
        <p:nvSpPr>
          <p:cNvPr id="7" name="مربع نص 6"/>
          <p:cNvSpPr txBox="1"/>
          <p:nvPr/>
        </p:nvSpPr>
        <p:spPr>
          <a:xfrm>
            <a:off x="1705970" y="2511187"/>
            <a:ext cx="3575714" cy="1172629"/>
          </a:xfrm>
          <a:prstGeom prst="rect">
            <a:avLst/>
          </a:prstGeom>
          <a:noFill/>
        </p:spPr>
        <p:txBody>
          <a:bodyPr wrap="square" rtlCol="0">
            <a:spAutoFit/>
          </a:bodyPr>
          <a:lstStyle/>
          <a:p>
            <a:pPr indent="457200" algn="justLow">
              <a:lnSpc>
                <a:spcPct val="130000"/>
              </a:lnSpc>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كتب رجل إلى عبد الله بن عمر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AGA Arabesque"/>
              </a:rPr>
              <a:t>- يسأل عن العلم، فأجابه: إن العلم أكثر من أن أكتب </a:t>
            </a:r>
            <a:r>
              <a:rPr lang="ar-EG"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AGA Arabesque"/>
              </a:rPr>
              <a:t>به</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AGA Arabesque"/>
              </a:rPr>
              <a:t> إليك.</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1705970" y="3630305"/>
            <a:ext cx="3575714" cy="1532727"/>
          </a:xfrm>
          <a:prstGeom prst="rect">
            <a:avLst/>
          </a:prstGeom>
          <a:noFill/>
        </p:spPr>
        <p:txBody>
          <a:bodyPr wrap="square" rtlCol="0">
            <a:spAutoFit/>
          </a:bodyPr>
          <a:lstStyle/>
          <a:p>
            <a:pPr indent="457200" algn="justLow">
              <a:lnSpc>
                <a:spcPct val="13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ولكن إذا استطعت أن تلقي لله كاف اللسان عن أعراض المسلمين، خفيف الظن من دمائهم،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خميص</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البطن من أموالهم، ملازمًا لجماعتهم - فافعل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32004" t="10547" r="20057" b="85932"/>
          <a:stretch>
            <a:fillRect/>
          </a:stretch>
        </p:blipFill>
        <p:spPr>
          <a:xfrm>
            <a:off x="3411940" y="1473958"/>
            <a:ext cx="4626591" cy="423081"/>
          </a:xfrm>
          <a:prstGeom prst="rect">
            <a:avLst/>
          </a:prstGeom>
        </p:spPr>
      </p:pic>
      <p:pic>
        <p:nvPicPr>
          <p:cNvPr id="3" name="صورة 2" descr="006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11357" t="14069" r="13835" b="82864"/>
          <a:stretch>
            <a:fillRect/>
          </a:stretch>
        </p:blipFill>
        <p:spPr>
          <a:xfrm>
            <a:off x="1419367" y="1897039"/>
            <a:ext cx="7219666" cy="368489"/>
          </a:xfrm>
          <a:prstGeom prst="rect">
            <a:avLst/>
          </a:prstGeom>
        </p:spPr>
      </p:pic>
      <p:pic>
        <p:nvPicPr>
          <p:cNvPr id="4" name="صورة 3" descr="006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1357" t="17023" r="13835" b="79910"/>
          <a:stretch>
            <a:fillRect/>
          </a:stretch>
        </p:blipFill>
        <p:spPr>
          <a:xfrm>
            <a:off x="1419367" y="2251881"/>
            <a:ext cx="7219666" cy="368489"/>
          </a:xfrm>
          <a:prstGeom prst="rect">
            <a:avLst/>
          </a:prstGeom>
        </p:spPr>
      </p:pic>
      <p:pic>
        <p:nvPicPr>
          <p:cNvPr id="6" name="صورة 5" descr="0063.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1357" t="20318" r="13835" b="77183"/>
          <a:stretch>
            <a:fillRect/>
          </a:stretch>
        </p:blipFill>
        <p:spPr>
          <a:xfrm>
            <a:off x="1419367" y="2647666"/>
            <a:ext cx="7219666" cy="300250"/>
          </a:xfrm>
          <a:prstGeom prst="rect">
            <a:avLst/>
          </a:prstGeom>
        </p:spPr>
      </p:pic>
      <p:pic>
        <p:nvPicPr>
          <p:cNvPr id="7" name="صورة 6" descr="0063.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11357" t="22931" r="13835" b="73888"/>
          <a:stretch>
            <a:fillRect/>
          </a:stretch>
        </p:blipFill>
        <p:spPr>
          <a:xfrm>
            <a:off x="1419367" y="2961564"/>
            <a:ext cx="7219666" cy="382137"/>
          </a:xfrm>
          <a:prstGeom prst="rect">
            <a:avLst/>
          </a:prstGeom>
        </p:spPr>
      </p:pic>
      <p:pic>
        <p:nvPicPr>
          <p:cNvPr id="8" name="صورة 7"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28157" r="19350" b="68776"/>
          <a:stretch>
            <a:fillRect/>
          </a:stretch>
        </p:blipFill>
        <p:spPr>
          <a:xfrm>
            <a:off x="1419367" y="3589361"/>
            <a:ext cx="6687403" cy="368490"/>
          </a:xfrm>
          <a:prstGeom prst="rect">
            <a:avLst/>
          </a:prstGeom>
        </p:spPr>
      </p:pic>
      <p:pic>
        <p:nvPicPr>
          <p:cNvPr id="9" name="صورة 8"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31338" r="13835" b="65822"/>
          <a:stretch>
            <a:fillRect/>
          </a:stretch>
        </p:blipFill>
        <p:spPr>
          <a:xfrm>
            <a:off x="1419367" y="3971499"/>
            <a:ext cx="7219666" cy="341194"/>
          </a:xfrm>
          <a:prstGeom prst="rect">
            <a:avLst/>
          </a:prstGeom>
        </p:spPr>
      </p:pic>
      <p:pic>
        <p:nvPicPr>
          <p:cNvPr id="10" name="صورة 9" descr="006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1357" t="40767" r="13835" b="56052"/>
          <a:stretch>
            <a:fillRect/>
          </a:stretch>
        </p:blipFill>
        <p:spPr>
          <a:xfrm>
            <a:off x="1419367" y="5104263"/>
            <a:ext cx="7219666" cy="382137"/>
          </a:xfrm>
          <a:prstGeom prst="rect">
            <a:avLst/>
          </a:prstGeom>
        </p:spPr>
      </p:pic>
      <p:pic>
        <p:nvPicPr>
          <p:cNvPr id="11" name="صورة 10" descr="0063.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1357" t="44289" r="13835" b="52303"/>
          <a:stretch>
            <a:fillRect/>
          </a:stretch>
        </p:blipFill>
        <p:spPr>
          <a:xfrm>
            <a:off x="1419367" y="5527343"/>
            <a:ext cx="7219666" cy="409433"/>
          </a:xfrm>
          <a:prstGeom prst="rect">
            <a:avLst/>
          </a:prstGeom>
        </p:spPr>
      </p:pic>
      <p:pic>
        <p:nvPicPr>
          <p:cNvPr id="12" name="صورة 11" descr="صورة47.gif"/>
          <p:cNvPicPr/>
          <p:nvPr/>
        </p:nvPicPr>
        <p:blipFill>
          <a:blip r:embed="rId3">
            <a:duotone>
              <a:prstClr val="black"/>
              <a:schemeClr val="accent2">
                <a:tint val="45000"/>
                <a:satMod val="400000"/>
              </a:schemeClr>
            </a:duotone>
          </a:blip>
          <a:stretch>
            <a:fillRect/>
          </a:stretch>
        </p:blipFill>
        <p:spPr>
          <a:xfrm>
            <a:off x="8168424" y="1583663"/>
            <a:ext cx="316230" cy="323850"/>
          </a:xfrm>
          <a:prstGeom prst="rect">
            <a:avLst/>
          </a:prstGeom>
        </p:spPr>
      </p:pic>
      <p:pic>
        <p:nvPicPr>
          <p:cNvPr id="13" name="صورة 12" descr="صورة41.gif"/>
          <p:cNvPicPr/>
          <p:nvPr/>
        </p:nvPicPr>
        <p:blipFill>
          <a:blip r:embed="rId4">
            <a:duotone>
              <a:prstClr val="black"/>
              <a:schemeClr val="accent2">
                <a:tint val="45000"/>
                <a:satMod val="400000"/>
              </a:schemeClr>
            </a:duotone>
          </a:blip>
          <a:stretch>
            <a:fillRect/>
          </a:stretch>
        </p:blipFill>
        <p:spPr>
          <a:xfrm>
            <a:off x="8173509" y="3602996"/>
            <a:ext cx="335280" cy="333375"/>
          </a:xfrm>
          <a:prstGeom prst="rect">
            <a:avLst/>
          </a:prstGeom>
        </p:spPr>
      </p:pic>
      <p:sp>
        <p:nvSpPr>
          <p:cNvPr id="15" name="مربع نص 14"/>
          <p:cNvSpPr txBox="1"/>
          <p:nvPr/>
        </p:nvSpPr>
        <p:spPr>
          <a:xfrm>
            <a:off x="2947916" y="1937981"/>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solidFill>
                    <a:srgbClr val="0000FF"/>
                  </a:solidFill>
                </a:ln>
                <a:solidFill>
                  <a:srgbClr val="0000FF"/>
                </a:solidFill>
                <a:effectLst>
                  <a:outerShdw blurRad="50800" dist="39000" dir="5460000" algn="tl">
                    <a:srgbClr val="000000">
                      <a:alpha val="38000"/>
                    </a:srgbClr>
                  </a:outerShdw>
                </a:effectLst>
              </a:rPr>
              <a:t>لَمْ تشارك زملائك في نشاطهم </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16" name="مربع نص 15"/>
          <p:cNvSpPr txBox="1"/>
          <p:nvPr/>
        </p:nvSpPr>
        <p:spPr>
          <a:xfrm>
            <a:off x="2947916" y="2292823"/>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solidFill>
                    <a:srgbClr val="0000FF"/>
                  </a:solidFill>
                </a:ln>
                <a:solidFill>
                  <a:srgbClr val="0000FF"/>
                </a:solidFill>
                <a:effectLst>
                  <a:outerShdw blurRad="50800" dist="39000" dir="5460000" algn="tl">
                    <a:srgbClr val="000000">
                      <a:alpha val="38000"/>
                    </a:srgbClr>
                  </a:outerShdw>
                </a:effectLst>
              </a:rPr>
              <a:t>يجتهد في المذاكرة، ينجح</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17" name="مربع نص 16"/>
          <p:cNvSpPr txBox="1"/>
          <p:nvPr/>
        </p:nvSpPr>
        <p:spPr>
          <a:xfrm>
            <a:off x="2947916" y="2593073"/>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solidFill>
                    <a:srgbClr val="0000FF"/>
                  </a:solidFill>
                </a:ln>
                <a:solidFill>
                  <a:srgbClr val="0000FF"/>
                </a:solidFill>
                <a:effectLst>
                  <a:outerShdw blurRad="50800" dist="39000" dir="5460000" algn="tl">
                    <a:srgbClr val="000000">
                      <a:alpha val="38000"/>
                    </a:srgbClr>
                  </a:outerShdw>
                </a:effectLst>
              </a:rPr>
              <a:t>تفعلوا من خير في سبيل الله، يفلحوا </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18" name="مربع نص 17"/>
          <p:cNvSpPr txBox="1"/>
          <p:nvPr/>
        </p:nvSpPr>
        <p:spPr>
          <a:xfrm>
            <a:off x="2961564" y="3002508"/>
            <a:ext cx="4735774"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solidFill>
                    <a:srgbClr val="0000FF"/>
                  </a:solidFill>
                </a:ln>
                <a:solidFill>
                  <a:srgbClr val="0000FF"/>
                </a:solidFill>
                <a:effectLst>
                  <a:outerShdw blurRad="50800" dist="39000" dir="5460000" algn="tl">
                    <a:srgbClr val="000000">
                      <a:alpha val="38000"/>
                    </a:srgbClr>
                  </a:outerShdw>
                </a:effectLst>
              </a:rPr>
              <a:t>أجمل السماء الصافية في ليلة ظهر القمر فيها بدرًا</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pic>
        <p:nvPicPr>
          <p:cNvPr id="19" name="صورة 18" descr="006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11357" t="34065" r="13835" b="59687"/>
          <a:stretch>
            <a:fillRect/>
          </a:stretch>
        </p:blipFill>
        <p:spPr>
          <a:xfrm>
            <a:off x="1419367" y="4299045"/>
            <a:ext cx="7219666" cy="750627"/>
          </a:xfrm>
          <a:prstGeom prst="rect">
            <a:avLst/>
          </a:prstGeom>
        </p:spPr>
      </p:pic>
      <p:sp>
        <p:nvSpPr>
          <p:cNvPr id="20" name="مربع نص 19"/>
          <p:cNvSpPr txBox="1"/>
          <p:nvPr/>
        </p:nvSpPr>
        <p:spPr>
          <a:xfrm>
            <a:off x="5909481" y="4244452"/>
            <a:ext cx="245659" cy="461665"/>
          </a:xfrm>
          <a:prstGeom prst="rect">
            <a:avLst/>
          </a:prstGeom>
          <a:noFill/>
        </p:spPr>
        <p:txBody>
          <a:bodyPr wrap="square" rtlCol="0">
            <a:spAutoFit/>
          </a:bodyPr>
          <a:lstStyle/>
          <a:p>
            <a:pPr algn="ctr"/>
            <a:r>
              <a:rPr lang="ar-EG" sz="2400" b="1" cap="all" dirty="0" smtClean="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1" name="مربع نص 20"/>
          <p:cNvSpPr txBox="1"/>
          <p:nvPr/>
        </p:nvSpPr>
        <p:spPr>
          <a:xfrm>
            <a:off x="3302758" y="4244452"/>
            <a:ext cx="245659" cy="461665"/>
          </a:xfrm>
          <a:prstGeom prst="rect">
            <a:avLst/>
          </a:prstGeom>
          <a:noFill/>
        </p:spPr>
        <p:txBody>
          <a:bodyPr wrap="square" rtlCol="0">
            <a:spAutoFit/>
          </a:bodyPr>
          <a:lstStyle/>
          <a:p>
            <a:pPr algn="ctr"/>
            <a:r>
              <a:rPr lang="ar-EG" sz="2400" b="1" cap="all" dirty="0" smtClean="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2" name="مربع نص 21"/>
          <p:cNvSpPr txBox="1"/>
          <p:nvPr/>
        </p:nvSpPr>
        <p:spPr>
          <a:xfrm>
            <a:off x="6291618" y="4531054"/>
            <a:ext cx="245659" cy="461665"/>
          </a:xfrm>
          <a:prstGeom prst="rect">
            <a:avLst/>
          </a:prstGeom>
          <a:noFill/>
        </p:spPr>
        <p:txBody>
          <a:bodyPr wrap="square" rtlCol="0">
            <a:spAutoFit/>
          </a:bodyPr>
          <a:lstStyle/>
          <a:p>
            <a:pPr algn="ctr"/>
            <a:r>
              <a:rPr lang="ar-EG" sz="2400" b="1" cap="all" dirty="0" smtClean="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3" name="مربع نص 22"/>
          <p:cNvSpPr txBox="1"/>
          <p:nvPr/>
        </p:nvSpPr>
        <p:spPr>
          <a:xfrm>
            <a:off x="3916907" y="4531054"/>
            <a:ext cx="245659" cy="461665"/>
          </a:xfrm>
          <a:prstGeom prst="rect">
            <a:avLst/>
          </a:prstGeom>
          <a:noFill/>
        </p:spPr>
        <p:txBody>
          <a:bodyPr wrap="square" rtlCol="0">
            <a:spAutoFit/>
          </a:bodyPr>
          <a:lstStyle/>
          <a:p>
            <a:pPr algn="ctr"/>
            <a:r>
              <a:rPr lang="ar-EG" sz="2400" b="1" cap="all" dirty="0" smtClean="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4" name="مربع نص 23"/>
          <p:cNvSpPr txBox="1"/>
          <p:nvPr/>
        </p:nvSpPr>
        <p:spPr>
          <a:xfrm>
            <a:off x="5213444" y="5486397"/>
            <a:ext cx="245659" cy="461665"/>
          </a:xfrm>
          <a:prstGeom prst="rect">
            <a:avLst/>
          </a:prstGeom>
          <a:noFill/>
        </p:spPr>
        <p:txBody>
          <a:bodyPr wrap="square" rtlCol="0">
            <a:spAutoFit/>
          </a:bodyPr>
          <a:lstStyle/>
          <a:p>
            <a:pPr algn="ctr"/>
            <a:r>
              <a:rPr lang="ar-EG" sz="2400" b="1" cap="all" dirty="0" smtClean="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5" name="مربع نص 24"/>
          <p:cNvSpPr txBox="1"/>
          <p:nvPr/>
        </p:nvSpPr>
        <p:spPr>
          <a:xfrm>
            <a:off x="5076968" y="5472749"/>
            <a:ext cx="245659" cy="461665"/>
          </a:xfrm>
          <a:prstGeom prst="rect">
            <a:avLst/>
          </a:prstGeom>
          <a:noFill/>
        </p:spPr>
        <p:txBody>
          <a:bodyPr wrap="square" rtlCol="0">
            <a:spAutoFit/>
          </a:bodyPr>
          <a:lstStyle/>
          <a:p>
            <a:pPr algn="ctr"/>
            <a:r>
              <a:rPr lang="ar-EG" sz="2400" b="1" cap="all" dirty="0" smtClean="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6" name="مربع نص 25"/>
          <p:cNvSpPr txBox="1"/>
          <p:nvPr/>
        </p:nvSpPr>
        <p:spPr>
          <a:xfrm>
            <a:off x="3589362" y="5472749"/>
            <a:ext cx="245659" cy="461665"/>
          </a:xfrm>
          <a:prstGeom prst="rect">
            <a:avLst/>
          </a:prstGeom>
          <a:noFill/>
        </p:spPr>
        <p:txBody>
          <a:bodyPr wrap="square" rtlCol="0">
            <a:spAutoFit/>
          </a:bodyPr>
          <a:lstStyle/>
          <a:p>
            <a:pPr algn="ctr"/>
            <a:r>
              <a:rPr lang="ar-EG" sz="2400" b="1" cap="all" dirty="0" smtClean="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27" name="مربع نص 26"/>
          <p:cNvSpPr txBox="1"/>
          <p:nvPr/>
        </p:nvSpPr>
        <p:spPr>
          <a:xfrm>
            <a:off x="3343702" y="5472749"/>
            <a:ext cx="245659" cy="461665"/>
          </a:xfrm>
          <a:prstGeom prst="rect">
            <a:avLst/>
          </a:prstGeom>
          <a:noFill/>
        </p:spPr>
        <p:txBody>
          <a:bodyPr wrap="square" rtlCol="0">
            <a:spAutoFit/>
          </a:bodyPr>
          <a:lstStyle/>
          <a:p>
            <a:pPr algn="ctr"/>
            <a:r>
              <a:rPr lang="ar-EG" sz="2400" b="1" cap="all" dirty="0" smtClean="0">
                <a:ln w="9000" cmpd="sng">
                  <a:solidFill>
                    <a:srgbClr val="0000FF"/>
                  </a:solidFill>
                  <a:prstDash val="solid"/>
                </a:ln>
                <a:solidFill>
                  <a:srgbClr val="0000FF"/>
                </a:solidFill>
                <a:effectLst>
                  <a:reflection blurRad="12700" stA="28000" endPos="45000" dist="1000" dir="5400000" sy="-100000" algn="bl" rotWithShape="0"/>
                </a:effectLst>
              </a:rPr>
              <a:t>.</a:t>
            </a:r>
            <a:endParaRPr lang="en-GB" sz="2400"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to="" calcmode="lin" valueType="num">
                                      <p:cBhvr>
                                        <p:cTn id="22" dur="1" fill="hold"/>
                                        <p:tgtEl>
                                          <p:spTgt spid="1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to="" calcmode="lin" valueType="num">
                                      <p:cBhvr>
                                        <p:cTn id="42" dur="1" fill="hold"/>
                                        <p:tgtEl>
                                          <p:spTgt spid="1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to="" calcmode="lin" valueType="num">
                                      <p:cBhvr>
                                        <p:cTn id="62" dur="1" fill="hold"/>
                                        <p:tgtEl>
                                          <p:spTgt spid="8"/>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to="" calcmode="lin" valueType="num">
                                      <p:cBhvr>
                                        <p:cTn id="67" dur="1" fill="hold"/>
                                        <p:tgtEl>
                                          <p:spTgt spid="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 to="" calcmode="lin" valueType="num">
                                      <p:cBhvr>
                                        <p:cTn id="72" dur="1" fill="hold"/>
                                        <p:tgtEl>
                                          <p:spTgt spid="1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to="" calcmode="lin" valueType="num">
                                      <p:cBhvr>
                                        <p:cTn id="77" dur="1" fill="hold"/>
                                        <p:tgtEl>
                                          <p:spTgt spid="20"/>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 to="" calcmode="lin" valueType="num">
                                      <p:cBhvr>
                                        <p:cTn id="82" dur="1" fill="hold"/>
                                        <p:tgtEl>
                                          <p:spTgt spid="21"/>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to="" calcmode="lin" valueType="num">
                                      <p:cBhvr>
                                        <p:cTn id="87" dur="1" fill="hold"/>
                                        <p:tgtEl>
                                          <p:spTgt spid="22"/>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 to="" calcmode="lin" valueType="num">
                                      <p:cBhvr>
                                        <p:cTn id="92" dur="1" fill="hold"/>
                                        <p:tgtEl>
                                          <p:spTgt spid="23"/>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 to="" calcmode="lin" valueType="num">
                                      <p:cBhvr>
                                        <p:cTn id="97" dur="1" fill="hold"/>
                                        <p:tgtEl>
                                          <p:spTgt spid="10"/>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nodeType="clickEffect">
                                  <p:stCondLst>
                                    <p:cond delay="0"/>
                                  </p:stCondLst>
                                  <p:childTnLst>
                                    <p:set>
                                      <p:cBhvr>
                                        <p:cTn id="101" dur="1" fill="hold">
                                          <p:stCondLst>
                                            <p:cond delay="0"/>
                                          </p:stCondLst>
                                        </p:cTn>
                                        <p:tgtEl>
                                          <p:spTgt spid="11"/>
                                        </p:tgtEl>
                                        <p:attrNameLst>
                                          <p:attrName>style.visibility</p:attrName>
                                        </p:attrNameLst>
                                      </p:cBhvr>
                                      <p:to>
                                        <p:strVal val="visible"/>
                                      </p:to>
                                    </p:set>
                                    <p:anim to="" calcmode="lin" valueType="num">
                                      <p:cBhvr>
                                        <p:cTn id="102" dur="1" fill="hold"/>
                                        <p:tgtEl>
                                          <p:spTgt spid="11"/>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to="" calcmode="lin" valueType="num">
                                      <p:cBhvr>
                                        <p:cTn id="107" dur="1" fill="hold"/>
                                        <p:tgtEl>
                                          <p:spTgt spid="24"/>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 to="" calcmode="lin" valueType="num">
                                      <p:cBhvr>
                                        <p:cTn id="112" dur="1" fill="hold"/>
                                        <p:tgtEl>
                                          <p:spTgt spid="25"/>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 to="" calcmode="lin" valueType="num">
                                      <p:cBhvr>
                                        <p:cTn id="117" dur="1" fill="hold"/>
                                        <p:tgtEl>
                                          <p:spTgt spid="26"/>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 to="" calcmode="lin" valueType="num">
                                      <p:cBhvr>
                                        <p:cTn id="122" dur="1" fill="hold"/>
                                        <p:tgtEl>
                                          <p:spTgt spid="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P spid="21" grpId="0"/>
      <p:bldP spid="22" grpId="0"/>
      <p:bldP spid="23" grpId="0"/>
      <p:bldP spid="24" grpId="0"/>
      <p:bldP spid="25" grpId="0"/>
      <p:bldP spid="26" grpId="0"/>
      <p:bldP spid="2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48038" r="13835" b="49115"/>
          <a:stretch>
            <a:fillRect/>
          </a:stretch>
        </p:blipFill>
        <p:spPr>
          <a:xfrm>
            <a:off x="1351129" y="1555845"/>
            <a:ext cx="7246962" cy="300251"/>
          </a:xfrm>
          <a:prstGeom prst="rect">
            <a:avLst/>
          </a:prstGeom>
        </p:spPr>
      </p:pic>
      <p:pic>
        <p:nvPicPr>
          <p:cNvPr id="3" name="صورة 2" descr="صورة3.gif"/>
          <p:cNvPicPr/>
          <p:nvPr/>
        </p:nvPicPr>
        <p:blipFill>
          <a:blip r:embed="rId3">
            <a:duotone>
              <a:prstClr val="black"/>
              <a:schemeClr val="accent2">
                <a:tint val="45000"/>
                <a:satMod val="400000"/>
              </a:schemeClr>
            </a:duotone>
          </a:blip>
          <a:stretch>
            <a:fillRect/>
          </a:stretch>
        </p:blipFill>
        <p:spPr>
          <a:xfrm>
            <a:off x="8218735" y="2537935"/>
            <a:ext cx="323850" cy="323850"/>
          </a:xfrm>
          <a:prstGeom prst="rect">
            <a:avLst/>
          </a:prstGeom>
        </p:spPr>
      </p:pic>
      <p:pic>
        <p:nvPicPr>
          <p:cNvPr id="4" name="صورة 3" descr="006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1357" t="50885" r="13835" b="42514"/>
          <a:stretch>
            <a:fillRect/>
          </a:stretch>
        </p:blipFill>
        <p:spPr>
          <a:xfrm>
            <a:off x="1351129" y="1856096"/>
            <a:ext cx="7246962" cy="696035"/>
          </a:xfrm>
          <a:prstGeom prst="rect">
            <a:avLst/>
          </a:prstGeom>
        </p:spPr>
      </p:pic>
      <p:pic>
        <p:nvPicPr>
          <p:cNvPr id="5" name="صورة 4" descr="00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357" t="57486" r="19048" b="35525"/>
          <a:stretch>
            <a:fillRect/>
          </a:stretch>
        </p:blipFill>
        <p:spPr>
          <a:xfrm>
            <a:off x="1351129" y="2552131"/>
            <a:ext cx="6741993" cy="736979"/>
          </a:xfrm>
          <a:prstGeom prst="rect">
            <a:avLst/>
          </a:prstGeom>
        </p:spPr>
      </p:pic>
      <p:pic>
        <p:nvPicPr>
          <p:cNvPr id="6" name="صورة 5" descr="0063.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14456" t="64475" r="13835" b="8259"/>
          <a:stretch>
            <a:fillRect/>
          </a:stretch>
        </p:blipFill>
        <p:spPr>
          <a:xfrm>
            <a:off x="1651379" y="3289110"/>
            <a:ext cx="6946712" cy="2875251"/>
          </a:xfrm>
          <a:prstGeom prst="rect">
            <a:avLst/>
          </a:prstGeom>
        </p:spPr>
      </p:pic>
      <p:sp>
        <p:nvSpPr>
          <p:cNvPr id="7" name="مربع نص 6"/>
          <p:cNvSpPr txBox="1"/>
          <p:nvPr/>
        </p:nvSpPr>
        <p:spPr>
          <a:xfrm>
            <a:off x="3807726" y="3848669"/>
            <a:ext cx="210175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أجمل مصايف المملكة؟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705970" y="3835021"/>
            <a:ext cx="2101755"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الاستفهام عن أمر مجهول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3794079" y="4244454"/>
            <a:ext cx="2101755"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استمعت إلى حديثه بإنصات؛ لأني أريد أن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1692323" y="4230806"/>
            <a:ext cx="2101755"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إنَّ الجملة الأول نتيجة للجملة الثانية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ربع نص 10"/>
          <p:cNvSpPr txBox="1"/>
          <p:nvPr/>
        </p:nvSpPr>
        <p:spPr>
          <a:xfrm>
            <a:off x="3807726" y="4967785"/>
            <a:ext cx="210175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 ترغب في المذاكرة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معى</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1705970" y="4954137"/>
            <a:ext cx="2101755"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الاستفهام عن الرغبة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3807726" y="5377218"/>
            <a:ext cx="2101755"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أكثر حوادث المرور التي يرتكبها المدخنون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1705970" y="5363570"/>
            <a:ext cx="2101755"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التعجب من كثرة الحوادث المرورية من التدخين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4.gif"/>
          <p:cNvPicPr>
            <a:picLocks noChangeAspect="1"/>
          </p:cNvPicPr>
          <p:nvPr/>
        </p:nvPicPr>
        <p:blipFill>
          <a:blip r:embed="rId2">
            <a:duotone>
              <a:schemeClr val="accent2">
                <a:shade val="45000"/>
                <a:satMod val="135000"/>
              </a:schemeClr>
              <a:prstClr val="white"/>
            </a:duotone>
          </a:blip>
          <a:srcRect l="13091" t="13532" r="18401" b="83645"/>
          <a:stretch>
            <a:fillRect/>
          </a:stretch>
        </p:blipFill>
        <p:spPr>
          <a:xfrm>
            <a:off x="1364776" y="1501253"/>
            <a:ext cx="6796585" cy="395786"/>
          </a:xfrm>
          <a:prstGeom prst="rect">
            <a:avLst/>
          </a:prstGeom>
        </p:spPr>
      </p:pic>
      <p:pic>
        <p:nvPicPr>
          <p:cNvPr id="3" name="صورة 2" descr="0064.gif"/>
          <p:cNvPicPr>
            <a:picLocks noChangeAspect="1"/>
          </p:cNvPicPr>
          <p:nvPr/>
        </p:nvPicPr>
        <p:blipFill>
          <a:blip r:embed="rId2">
            <a:duotone>
              <a:schemeClr val="accent4">
                <a:shade val="45000"/>
                <a:satMod val="135000"/>
              </a:schemeClr>
              <a:prstClr val="white"/>
            </a:duotone>
          </a:blip>
          <a:srcRect l="13091" t="16452" r="11110" b="68559"/>
          <a:stretch>
            <a:fillRect/>
          </a:stretch>
        </p:blipFill>
        <p:spPr>
          <a:xfrm>
            <a:off x="1364776" y="1910687"/>
            <a:ext cx="7519917" cy="2101755"/>
          </a:xfrm>
          <a:prstGeom prst="rect">
            <a:avLst/>
          </a:prstGeom>
        </p:spPr>
      </p:pic>
      <p:pic>
        <p:nvPicPr>
          <p:cNvPr id="4" name="صورة 3" descr="0064.gif"/>
          <p:cNvPicPr>
            <a:picLocks noChangeAspect="1"/>
          </p:cNvPicPr>
          <p:nvPr/>
        </p:nvPicPr>
        <p:blipFill>
          <a:blip r:embed="rId2">
            <a:duotone>
              <a:schemeClr val="accent3">
                <a:shade val="45000"/>
                <a:satMod val="135000"/>
              </a:schemeClr>
              <a:prstClr val="white"/>
            </a:duotone>
          </a:blip>
          <a:srcRect l="13091" t="31539" r="11110" b="55224"/>
          <a:stretch>
            <a:fillRect/>
          </a:stretch>
        </p:blipFill>
        <p:spPr>
          <a:xfrm>
            <a:off x="1364776" y="4026090"/>
            <a:ext cx="7519917" cy="1856095"/>
          </a:xfrm>
          <a:prstGeom prst="rect">
            <a:avLst/>
          </a:prstGeom>
        </p:spPr>
      </p:pic>
      <p:pic>
        <p:nvPicPr>
          <p:cNvPr id="5" name="صورة 4" descr="صورة42.gif"/>
          <p:cNvPicPr/>
          <p:nvPr/>
        </p:nvPicPr>
        <p:blipFill>
          <a:blip r:embed="rId3">
            <a:duotone>
              <a:prstClr val="black"/>
              <a:schemeClr val="accent2">
                <a:tint val="45000"/>
                <a:satMod val="400000"/>
              </a:schemeClr>
            </a:duotone>
          </a:blip>
          <a:stretch>
            <a:fillRect/>
          </a:stretch>
        </p:blipFill>
        <p:spPr>
          <a:xfrm>
            <a:off x="8291656" y="1554359"/>
            <a:ext cx="333375"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419367" y="1569485"/>
            <a:ext cx="7165075" cy="461664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كفى هزءًا </a:t>
            </a:r>
            <a:r>
              <a:rPr lang="ar-EG" sz="21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بي</a:t>
            </a:r>
            <a:r>
              <a:rPr lang="ar-EG" sz="2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justLow"/>
            <a:r>
              <a:rPr lang="ar-EG" sz="2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وكيف يا رفيقة الدرب ؟!</a:t>
            </a:r>
          </a:p>
          <a:p>
            <a:pPr algn="justLow"/>
            <a:r>
              <a:rPr lang="ar-EG" sz="2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لقد تعبت معط، وصبرت من الإهمال والإقصاء والاختفاء!</a:t>
            </a:r>
          </a:p>
          <a:p>
            <a:pPr algn="justLow"/>
            <a:r>
              <a:rPr lang="ar-EG" sz="2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ماذا تريد من حتى تكون مسرورة ؟</a:t>
            </a:r>
          </a:p>
          <a:p>
            <a:pPr algn="justLow"/>
            <a:r>
              <a:rPr lang="ar-EG" sz="2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أريد ألا تضعني في موضع أخشى على نفسي فيه كما هو الحال.</a:t>
            </a:r>
          </a:p>
          <a:p>
            <a:pPr algn="justLow"/>
            <a:r>
              <a:rPr lang="ar-EG" sz="2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اعلمي، أيتها الصديقة: إن لكل كوضع أضعك فيه منزلة لا نيا لها غيرك.</a:t>
            </a:r>
          </a:p>
          <a:p>
            <a:pPr algn="justLow"/>
            <a:r>
              <a:rPr lang="ar-EG" sz="2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كيف ؟!  لقد أشعرتني بالراحة قليلا . </a:t>
            </a:r>
          </a:p>
          <a:p>
            <a:pPr algn="justLow"/>
            <a:r>
              <a:rPr lang="ar-EG" sz="2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هذا التغيير في موضعك دليل على تعدد الوظائف التي تقومين </a:t>
            </a:r>
            <a:r>
              <a:rPr lang="ar-EG" sz="21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بها</a:t>
            </a:r>
            <a:r>
              <a:rPr lang="ar-EG" sz="2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a:p>
            <a:pPr algn="justLow"/>
            <a:r>
              <a:rPr lang="ar-EG" sz="2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الله !!</a:t>
            </a:r>
          </a:p>
          <a:p>
            <a:pPr algn="justLow"/>
            <a:r>
              <a:rPr lang="ar-EG" sz="2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إي والله.</a:t>
            </a:r>
          </a:p>
          <a:p>
            <a:pPr algn="justLow"/>
            <a:r>
              <a:rPr lang="ar-EG" sz="2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عندما نضعك هكذا  (خ) أو هكذا (ج) فقد تغير الحرف أو نضعك نقطة آخر الجملة من أجل الراحة وعندما تتكرر النقاط هذا يعني أن هناك كلامًا محذوفًا ... </a:t>
            </a:r>
            <a:r>
              <a:rPr lang="ar-EG" sz="21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إلخ</a:t>
            </a:r>
            <a:endParaRPr lang="ar-EG" sz="2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justLow"/>
            <a:r>
              <a:rPr lang="ar-EG" sz="2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الآن أشعرتني – بالراحة، فشكرًا على لطفك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iterate type="wd">
                                    <p:tmAbs val="500"/>
                                  </p:iterate>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435100" y="1378635"/>
            <a:ext cx="6426200" cy="83099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rPr>
              <a:t>إِذَا جَاء نَصْرُ اللَّهِ وَالْفَتْحُ{1} وَرَأَيْتَ النَّاسَ يَدْخُلُونَ فِي دِينِ اللَّهِ أَفْوَاجاً{2} فَسَبِّحْ بِحَمْدِ رَبِّكَ وَاسْتَغْفِرْهُ إِنَّهُ كَانَ تَوَّاباً{3} </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endParaRPr>
          </a:p>
        </p:txBody>
      </p:sp>
      <p:sp>
        <p:nvSpPr>
          <p:cNvPr id="4" name="مربع نص 3"/>
          <p:cNvSpPr txBox="1"/>
          <p:nvPr/>
        </p:nvSpPr>
        <p:spPr>
          <a:xfrm>
            <a:off x="6121400" y="2362200"/>
            <a:ext cx="2540000" cy="400110"/>
          </a:xfrm>
          <a:prstGeom prst="rect">
            <a:avLst/>
          </a:prstGeom>
          <a:noFill/>
        </p:spPr>
        <p:txBody>
          <a:bodyPr wrap="square" rtlCol="1">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عين في السورة السابقة : </a:t>
            </a:r>
          </a:p>
        </p:txBody>
      </p:sp>
      <p:pic>
        <p:nvPicPr>
          <p:cNvPr id="5" name="صورة 4" descr="صورة10.gif"/>
          <p:cNvPicPr/>
          <p:nvPr/>
        </p:nvPicPr>
        <p:blipFill>
          <a:blip r:embed="rId2">
            <a:duotone>
              <a:schemeClr val="accent2">
                <a:shade val="45000"/>
                <a:satMod val="135000"/>
              </a:schemeClr>
              <a:prstClr val="white"/>
            </a:duotone>
          </a:blip>
          <a:stretch>
            <a:fillRect/>
          </a:stretch>
        </p:blipFill>
        <p:spPr>
          <a:xfrm>
            <a:off x="7955019" y="1422306"/>
            <a:ext cx="715010" cy="561975"/>
          </a:xfrm>
          <a:prstGeom prst="rect">
            <a:avLst/>
          </a:prstGeom>
        </p:spPr>
      </p:pic>
      <p:sp>
        <p:nvSpPr>
          <p:cNvPr id="6" name="مستطيل 5"/>
          <p:cNvSpPr/>
          <p:nvPr/>
        </p:nvSpPr>
        <p:spPr>
          <a:xfrm>
            <a:off x="6502400" y="2882900"/>
            <a:ext cx="8890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م</a:t>
            </a:r>
          </a:p>
        </p:txBody>
      </p:sp>
      <p:sp>
        <p:nvSpPr>
          <p:cNvPr id="7" name="مستطيل 6"/>
          <p:cNvSpPr/>
          <p:nvPr/>
        </p:nvSpPr>
        <p:spPr>
          <a:xfrm>
            <a:off x="5105400" y="2882900"/>
            <a:ext cx="13716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فعلا ماضيًا</a:t>
            </a:r>
          </a:p>
        </p:txBody>
      </p:sp>
      <p:sp>
        <p:nvSpPr>
          <p:cNvPr id="8" name="مستطيل 7"/>
          <p:cNvSpPr/>
          <p:nvPr/>
        </p:nvSpPr>
        <p:spPr>
          <a:xfrm>
            <a:off x="3822700" y="2882900"/>
            <a:ext cx="12573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فعلا مضارعًا</a:t>
            </a:r>
          </a:p>
        </p:txBody>
      </p:sp>
      <p:sp>
        <p:nvSpPr>
          <p:cNvPr id="9" name="مستطيل 8"/>
          <p:cNvSpPr/>
          <p:nvPr/>
        </p:nvSpPr>
        <p:spPr>
          <a:xfrm>
            <a:off x="2501900" y="2882900"/>
            <a:ext cx="12954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فعلا أمرًا</a:t>
            </a:r>
          </a:p>
        </p:txBody>
      </p:sp>
      <p:sp>
        <p:nvSpPr>
          <p:cNvPr id="10" name="مستطيل 9"/>
          <p:cNvSpPr/>
          <p:nvPr/>
        </p:nvSpPr>
        <p:spPr>
          <a:xfrm>
            <a:off x="6515100" y="32766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1</a:t>
            </a:r>
          </a:p>
        </p:txBody>
      </p:sp>
      <p:sp>
        <p:nvSpPr>
          <p:cNvPr id="11" name="مستطيل 10"/>
          <p:cNvSpPr/>
          <p:nvPr/>
        </p:nvSpPr>
        <p:spPr>
          <a:xfrm>
            <a:off x="5118100" y="3276600"/>
            <a:ext cx="13716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جاء</a:t>
            </a:r>
          </a:p>
        </p:txBody>
      </p:sp>
      <p:sp>
        <p:nvSpPr>
          <p:cNvPr id="12" name="مستطيل 11"/>
          <p:cNvSpPr/>
          <p:nvPr/>
        </p:nvSpPr>
        <p:spPr>
          <a:xfrm>
            <a:off x="3835400" y="3276600"/>
            <a:ext cx="12573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يدخلون</a:t>
            </a:r>
          </a:p>
        </p:txBody>
      </p:sp>
      <p:sp>
        <p:nvSpPr>
          <p:cNvPr id="13" name="مستطيل 12"/>
          <p:cNvSpPr/>
          <p:nvPr/>
        </p:nvSpPr>
        <p:spPr>
          <a:xfrm>
            <a:off x="2514600" y="3276600"/>
            <a:ext cx="12954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فسبح</a:t>
            </a:r>
          </a:p>
        </p:txBody>
      </p:sp>
      <p:pic>
        <p:nvPicPr>
          <p:cNvPr id="14" name="صورة 13" descr="صورة19 copy.gif"/>
          <p:cNvPicPr/>
          <p:nvPr/>
        </p:nvPicPr>
        <p:blipFill>
          <a:blip r:embed="rId3">
            <a:duotone>
              <a:schemeClr val="accent2">
                <a:shade val="45000"/>
                <a:satMod val="135000"/>
              </a:schemeClr>
              <a:prstClr val="white"/>
            </a:duotone>
          </a:blip>
          <a:stretch>
            <a:fillRect/>
          </a:stretch>
        </p:blipFill>
        <p:spPr>
          <a:xfrm>
            <a:off x="7870493" y="3817299"/>
            <a:ext cx="647700" cy="533400"/>
          </a:xfrm>
          <a:prstGeom prst="rect">
            <a:avLst/>
          </a:prstGeom>
        </p:spPr>
      </p:pic>
      <p:sp>
        <p:nvSpPr>
          <p:cNvPr id="15" name="مربع نص 14"/>
          <p:cNvSpPr txBox="1"/>
          <p:nvPr/>
        </p:nvSpPr>
        <p:spPr>
          <a:xfrm>
            <a:off x="3251200" y="3886200"/>
            <a:ext cx="4495800" cy="400110"/>
          </a:xfrm>
          <a:prstGeom prst="rect">
            <a:avLst/>
          </a:prstGeom>
          <a:noFill/>
        </p:spPr>
        <p:txBody>
          <a:bodyPr wrap="square" rtlCol="1">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اختر الإجابة الصحيحة من بين القوسين : </a:t>
            </a:r>
          </a:p>
        </p:txBody>
      </p:sp>
      <p:pic>
        <p:nvPicPr>
          <p:cNvPr id="16" name="صورة 15" descr="صو1رة8 copy.gif"/>
          <p:cNvPicPr/>
          <p:nvPr/>
        </p:nvPicPr>
        <p:blipFill>
          <a:blip r:embed="rId4"/>
          <a:stretch>
            <a:fillRect/>
          </a:stretch>
        </p:blipFill>
        <p:spPr>
          <a:xfrm>
            <a:off x="8434523" y="4453045"/>
            <a:ext cx="495300" cy="542925"/>
          </a:xfrm>
          <a:prstGeom prst="rect">
            <a:avLst/>
          </a:prstGeom>
        </p:spPr>
      </p:pic>
      <p:pic>
        <p:nvPicPr>
          <p:cNvPr id="17" name="صورة 16" descr="صو2رة8 copy.gif"/>
          <p:cNvPicPr/>
          <p:nvPr/>
        </p:nvPicPr>
        <p:blipFill>
          <a:blip r:embed="rId5"/>
          <a:stretch>
            <a:fillRect/>
          </a:stretch>
        </p:blipFill>
        <p:spPr>
          <a:xfrm>
            <a:off x="8452453" y="4968515"/>
            <a:ext cx="476250" cy="523875"/>
          </a:xfrm>
          <a:prstGeom prst="rect">
            <a:avLst/>
          </a:prstGeom>
        </p:spPr>
      </p:pic>
      <p:pic>
        <p:nvPicPr>
          <p:cNvPr id="18" name="صورة 17" descr="ص3ورة8 copy.gif"/>
          <p:cNvPicPr/>
          <p:nvPr/>
        </p:nvPicPr>
        <p:blipFill>
          <a:blip r:embed="rId6"/>
          <a:stretch>
            <a:fillRect/>
          </a:stretch>
        </p:blipFill>
        <p:spPr>
          <a:xfrm>
            <a:off x="8470382" y="5497433"/>
            <a:ext cx="476250" cy="523875"/>
          </a:xfrm>
          <a:prstGeom prst="rect">
            <a:avLst/>
          </a:prstGeom>
        </p:spPr>
      </p:pic>
      <p:sp>
        <p:nvSpPr>
          <p:cNvPr id="19" name="مربع نص 18"/>
          <p:cNvSpPr txBox="1"/>
          <p:nvPr/>
        </p:nvSpPr>
        <p:spPr>
          <a:xfrm>
            <a:off x="5041900" y="4546600"/>
            <a:ext cx="3378200" cy="400110"/>
          </a:xfrm>
          <a:prstGeom prst="rect">
            <a:avLst/>
          </a:prstGeom>
          <a:noFill/>
        </p:spPr>
        <p:txBody>
          <a:bodyPr wrap="square" rtlCol="1">
            <a:spAutoFit/>
          </a:bodyPr>
          <a:lstStyle/>
          <a:p>
            <a:pPr algn="justLow"/>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Koufi" pitchFamily="2" charset="-78"/>
                <a:ea typeface="Monotype Koufi" pitchFamily="2" charset="-78"/>
                <a:cs typeface="Monotype Koufi" pitchFamily="2" charset="-78"/>
              </a:rPr>
              <a:t>جملة </a:t>
            </a:r>
            <a:r>
              <a:rPr lang="ar-EG" sz="105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 </a:t>
            </a: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الحياء شعبة من شعب الإيمان</a:t>
            </a:r>
            <a:r>
              <a:rPr lang="ar-EG" sz="105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a:t>
            </a:r>
            <a:endPar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sp>
        <p:nvSpPr>
          <p:cNvPr id="20" name="مستطيل 19"/>
          <p:cNvSpPr/>
          <p:nvPr/>
        </p:nvSpPr>
        <p:spPr>
          <a:xfrm>
            <a:off x="3073400" y="4540935"/>
            <a:ext cx="2120899" cy="46166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rPr>
              <a:t>مثال صحيح على  الجملة</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endParaRPr>
          </a:p>
        </p:txBody>
      </p:sp>
      <p:sp>
        <p:nvSpPr>
          <p:cNvPr id="21" name="مستطيل 20"/>
          <p:cNvSpPr/>
          <p:nvPr/>
        </p:nvSpPr>
        <p:spPr>
          <a:xfrm>
            <a:off x="2298700" y="4622800"/>
            <a:ext cx="8890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الاسمية</a:t>
            </a:r>
          </a:p>
        </p:txBody>
      </p:sp>
      <p:sp>
        <p:nvSpPr>
          <p:cNvPr id="22" name="مستطيل 21"/>
          <p:cNvSpPr/>
          <p:nvPr/>
        </p:nvSpPr>
        <p:spPr>
          <a:xfrm>
            <a:off x="1371600" y="4622800"/>
            <a:ext cx="8890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الفعلية</a:t>
            </a:r>
          </a:p>
        </p:txBody>
      </p:sp>
      <p:sp>
        <p:nvSpPr>
          <p:cNvPr id="23" name="مربع نص 22"/>
          <p:cNvSpPr txBox="1"/>
          <p:nvPr/>
        </p:nvSpPr>
        <p:spPr>
          <a:xfrm>
            <a:off x="3302000" y="5003800"/>
            <a:ext cx="5118100" cy="400110"/>
          </a:xfrm>
          <a:prstGeom prst="rect">
            <a:avLst/>
          </a:prstGeom>
          <a:noFill/>
        </p:spPr>
        <p:txBody>
          <a:bodyPr wrap="square" rtlCol="1">
            <a:spAutoFit/>
          </a:bodyPr>
          <a:lstStyle/>
          <a:p>
            <a:pPr algn="justLow"/>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Koufi" pitchFamily="2" charset="-78"/>
                <a:ea typeface="Monotype Koufi" pitchFamily="2" charset="-78"/>
                <a:cs typeface="Monotype Koufi" pitchFamily="2" charset="-78"/>
              </a:rPr>
              <a:t>كلمة </a:t>
            </a:r>
            <a:r>
              <a:rPr lang="ar-EG" sz="105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 </a:t>
            </a: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 الحق </a:t>
            </a:r>
            <a:r>
              <a:rPr lang="ar-EG" sz="105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 </a:t>
            </a: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Koufi" pitchFamily="2" charset="-78"/>
                <a:ea typeface="Monotype Koufi" pitchFamily="2" charset="-78"/>
                <a:cs typeface="Monotype Koufi" pitchFamily="2" charset="-78"/>
              </a:rPr>
              <a:t>في جملة </a:t>
            </a:r>
            <a:r>
              <a:rPr lang="ar-EG" sz="105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 </a:t>
            </a: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 الحق يعلو ولا يعلى عليه </a:t>
            </a:r>
            <a:r>
              <a:rPr lang="ar-EG" sz="105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 </a:t>
            </a:r>
            <a:endPar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Koufi" pitchFamily="2" charset="-78"/>
              <a:ea typeface="Monotype Koufi" pitchFamily="2" charset="-78"/>
              <a:cs typeface="Monotype Koufi" pitchFamily="2" charset="-78"/>
            </a:endParaRPr>
          </a:p>
        </p:txBody>
      </p:sp>
      <p:sp>
        <p:nvSpPr>
          <p:cNvPr id="25" name="مستطيل 24"/>
          <p:cNvSpPr/>
          <p:nvPr/>
        </p:nvSpPr>
        <p:spPr>
          <a:xfrm>
            <a:off x="2298700" y="5080000"/>
            <a:ext cx="8890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مبتدأ</a:t>
            </a:r>
          </a:p>
        </p:txBody>
      </p:sp>
      <p:sp>
        <p:nvSpPr>
          <p:cNvPr id="26" name="مستطيل 25"/>
          <p:cNvSpPr/>
          <p:nvPr/>
        </p:nvSpPr>
        <p:spPr>
          <a:xfrm>
            <a:off x="1371600" y="5080000"/>
            <a:ext cx="8890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فاعل</a:t>
            </a:r>
          </a:p>
        </p:txBody>
      </p:sp>
      <p:sp>
        <p:nvSpPr>
          <p:cNvPr id="27" name="مربع نص 26"/>
          <p:cNvSpPr txBox="1"/>
          <p:nvPr/>
        </p:nvSpPr>
        <p:spPr>
          <a:xfrm>
            <a:off x="3302000" y="5537200"/>
            <a:ext cx="5118100" cy="461665"/>
          </a:xfrm>
          <a:prstGeom prst="rect">
            <a:avLst/>
          </a:prstGeom>
          <a:noFill/>
        </p:spPr>
        <p:txBody>
          <a:bodyPr wrap="square" rtlCol="1">
            <a:spAutoFit/>
          </a:bodyPr>
          <a:lstStyle/>
          <a:p>
            <a:pPr algn="justLow"/>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Koufi" pitchFamily="2" charset="-78"/>
                <a:ea typeface="Monotype Koufi" pitchFamily="2" charset="-78"/>
                <a:cs typeface="Monotype Koufi" pitchFamily="2" charset="-78"/>
              </a:rPr>
              <a:t>الفعل</a:t>
            </a:r>
            <a:r>
              <a:rPr lang="ar-EG" sz="105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 </a:t>
            </a: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 نشرح</a:t>
            </a:r>
            <a:r>
              <a:rPr lang="ar-EG" sz="105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 </a:t>
            </a: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Koufi" pitchFamily="2" charset="-78"/>
                <a:ea typeface="Monotype Koufi" pitchFamily="2" charset="-78"/>
                <a:cs typeface="Monotype Koufi" pitchFamily="2" charset="-78"/>
              </a:rPr>
              <a:t>في قوله </a:t>
            </a: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Koufi" pitchFamily="2" charset="-78"/>
                <a:ea typeface="Monotype Koufi" pitchFamily="2" charset="-78"/>
                <a:cs typeface="Monotype Koufi" pitchFamily="2" charset="-78"/>
                <a:sym typeface="AGA Arabesque"/>
              </a:rPr>
              <a:t> </a:t>
            </a: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DecoType Naskh Special" pitchFamily="2" charset="-78"/>
              </a:rPr>
              <a:t>{أَلَمْ نَشْرَحْ </a:t>
            </a:r>
            <a:r>
              <a:rPr lang="ar-EG"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DecoType Naskh Special" pitchFamily="2" charset="-78"/>
              </a:rPr>
              <a:t>لَكَ</a:t>
            </a: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DecoType Naskh Special" pitchFamily="2" charset="-78"/>
              </a:rPr>
              <a:t> صَدْرَكَ }</a:t>
            </a:r>
            <a:endPar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Koufi" pitchFamily="2" charset="-78"/>
              <a:ea typeface="Monotype Koufi" pitchFamily="2" charset="-78"/>
              <a:cs typeface="DecoType Naskh Special" pitchFamily="2" charset="-78"/>
            </a:endParaRPr>
          </a:p>
        </p:txBody>
      </p:sp>
      <p:sp>
        <p:nvSpPr>
          <p:cNvPr id="28" name="مستطيل 27"/>
          <p:cNvSpPr/>
          <p:nvPr/>
        </p:nvSpPr>
        <p:spPr>
          <a:xfrm>
            <a:off x="2298700" y="5613400"/>
            <a:ext cx="8890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مجزوم</a:t>
            </a:r>
          </a:p>
        </p:txBody>
      </p:sp>
      <p:sp>
        <p:nvSpPr>
          <p:cNvPr id="29" name="مستطيل 28"/>
          <p:cNvSpPr/>
          <p:nvPr/>
        </p:nvSpPr>
        <p:spPr>
          <a:xfrm>
            <a:off x="1371600" y="5613400"/>
            <a:ext cx="8890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منصوب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to="" calcmode="lin" valueType="num">
                                      <p:cBhvr>
                                        <p:cTn id="67" dur="1" fill="hold"/>
                                        <p:tgtEl>
                                          <p:spTgt spid="15"/>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 to="" calcmode="lin" valueType="num">
                                      <p:cBhvr>
                                        <p:cTn id="72" dur="1" fill="hold"/>
                                        <p:tgtEl>
                                          <p:spTgt spid="16"/>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to="" calcmode="lin" valueType="num">
                                      <p:cBhvr>
                                        <p:cTn id="77" dur="1" fill="hold"/>
                                        <p:tgtEl>
                                          <p:spTgt spid="19"/>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to="" calcmode="lin" valueType="num">
                                      <p:cBhvr>
                                        <p:cTn id="82" dur="1" fill="hold"/>
                                        <p:tgtEl>
                                          <p:spTgt spid="20"/>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xit" presetSubtype="0" fill="hold" grpId="0" nodeType="clickEffect">
                                  <p:stCondLst>
                                    <p:cond delay="0"/>
                                  </p:stCondLst>
                                  <p:childTnLst>
                                    <p:anim to="" calcmode="lin" valueType="num">
                                      <p:cBhvr>
                                        <p:cTn id="86" dur="1"/>
                                        <p:tgtEl>
                                          <p:spTgt spid="22"/>
                                        </p:tgtEl>
                                        <p:attrNameLst>
                                          <p:attrName/>
                                        </p:attrNameLst>
                                      </p:cBhvr>
                                    </p:anim>
                                    <p:set>
                                      <p:cBhvr>
                                        <p:cTn id="87" dur="1" fill="hold">
                                          <p:stCondLst>
                                            <p:cond delay="0"/>
                                          </p:stCondLst>
                                        </p:cTn>
                                        <p:tgtEl>
                                          <p:spTgt spid="2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nodeType="clickEffect">
                                  <p:stCondLst>
                                    <p:cond delay="0"/>
                                  </p:stCondLst>
                                  <p:childTnLst>
                                    <p:set>
                                      <p:cBhvr>
                                        <p:cTn id="91" dur="1" fill="hold">
                                          <p:stCondLst>
                                            <p:cond delay="0"/>
                                          </p:stCondLst>
                                        </p:cTn>
                                        <p:tgtEl>
                                          <p:spTgt spid="17"/>
                                        </p:tgtEl>
                                        <p:attrNameLst>
                                          <p:attrName>style.visibility</p:attrName>
                                        </p:attrNameLst>
                                      </p:cBhvr>
                                      <p:to>
                                        <p:strVal val="visible"/>
                                      </p:to>
                                    </p:set>
                                    <p:anim to="" calcmode="lin" valueType="num">
                                      <p:cBhvr>
                                        <p:cTn id="92" dur="1" fill="hold"/>
                                        <p:tgtEl>
                                          <p:spTgt spid="17"/>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 to="" calcmode="lin" valueType="num">
                                      <p:cBhvr>
                                        <p:cTn id="97" dur="1" fill="hold"/>
                                        <p:tgtEl>
                                          <p:spTgt spid="23"/>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xit" presetSubtype="0" fill="hold" grpId="0" nodeType="clickEffect">
                                  <p:stCondLst>
                                    <p:cond delay="0"/>
                                  </p:stCondLst>
                                  <p:childTnLst>
                                    <p:anim to="" calcmode="lin" valueType="num">
                                      <p:cBhvr>
                                        <p:cTn id="101" dur="1"/>
                                        <p:tgtEl>
                                          <p:spTgt spid="26"/>
                                        </p:tgtEl>
                                        <p:attrNameLst>
                                          <p:attrName/>
                                        </p:attrNameLst>
                                      </p:cBhvr>
                                    </p:anim>
                                    <p:set>
                                      <p:cBhvr>
                                        <p:cTn id="102" dur="1" fill="hold">
                                          <p:stCondLst>
                                            <p:cond delay="0"/>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nodeType="clickEffect">
                                  <p:stCondLst>
                                    <p:cond delay="0"/>
                                  </p:stCondLst>
                                  <p:childTnLst>
                                    <p:set>
                                      <p:cBhvr>
                                        <p:cTn id="106" dur="1" fill="hold">
                                          <p:stCondLst>
                                            <p:cond delay="0"/>
                                          </p:stCondLst>
                                        </p:cTn>
                                        <p:tgtEl>
                                          <p:spTgt spid="18"/>
                                        </p:tgtEl>
                                        <p:attrNameLst>
                                          <p:attrName>style.visibility</p:attrName>
                                        </p:attrNameLst>
                                      </p:cBhvr>
                                      <p:to>
                                        <p:strVal val="visible"/>
                                      </p:to>
                                    </p:set>
                                    <p:anim to="" calcmode="lin" valueType="num">
                                      <p:cBhvr>
                                        <p:cTn id="107" dur="1" fill="hold"/>
                                        <p:tgtEl>
                                          <p:spTgt spid="18"/>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 to="" calcmode="lin" valueType="num">
                                      <p:cBhvr>
                                        <p:cTn id="112" dur="1" fill="hold"/>
                                        <p:tgtEl>
                                          <p:spTgt spid="27"/>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xit" presetSubtype="0" fill="hold" grpId="0" nodeType="clickEffect">
                                  <p:stCondLst>
                                    <p:cond delay="0"/>
                                  </p:stCondLst>
                                  <p:childTnLst>
                                    <p:anim to="" calcmode="lin" valueType="num">
                                      <p:cBhvr>
                                        <p:cTn id="116" dur="1"/>
                                        <p:tgtEl>
                                          <p:spTgt spid="29"/>
                                        </p:tgtEl>
                                        <p:attrNameLst>
                                          <p:attrName/>
                                        </p:attrNameLst>
                                      </p:cBhvr>
                                    </p:anim>
                                    <p:set>
                                      <p:cBhvr>
                                        <p:cTn id="117"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P spid="8" grpId="0" animBg="1"/>
      <p:bldP spid="9" grpId="0" animBg="1"/>
      <p:bldP spid="10" grpId="0" animBg="1"/>
      <p:bldP spid="11" grpId="0" animBg="1"/>
      <p:bldP spid="12" grpId="0" animBg="1"/>
      <p:bldP spid="13" grpId="0" animBg="1"/>
      <p:bldP spid="15" grpId="0"/>
      <p:bldP spid="19" grpId="0"/>
      <p:bldP spid="20" grpId="0"/>
      <p:bldP spid="22" grpId="0" animBg="1"/>
      <p:bldP spid="23" grpId="0"/>
      <p:bldP spid="26" grpId="0" animBg="1"/>
      <p:bldP spid="27" grpId="0"/>
      <p:bldP spid="2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5.gif"/>
          <p:cNvPicPr>
            <a:picLocks noChangeAspect="1"/>
          </p:cNvPicPr>
          <p:nvPr/>
        </p:nvPicPr>
        <p:blipFill>
          <a:blip r:embed="rId2">
            <a:duotone>
              <a:schemeClr val="accent2">
                <a:shade val="45000"/>
                <a:satMod val="135000"/>
              </a:schemeClr>
              <a:prstClr val="white"/>
            </a:duotone>
          </a:blip>
          <a:srcRect l="11605" t="10149" r="16994" b="82195"/>
          <a:stretch>
            <a:fillRect/>
          </a:stretch>
        </p:blipFill>
        <p:spPr>
          <a:xfrm>
            <a:off x="1433016" y="1337478"/>
            <a:ext cx="6646459" cy="887105"/>
          </a:xfrm>
          <a:prstGeom prst="rect">
            <a:avLst/>
          </a:prstGeom>
        </p:spPr>
      </p:pic>
      <p:pic>
        <p:nvPicPr>
          <p:cNvPr id="4" name="صورة 3" descr="46.gif"/>
          <p:cNvPicPr>
            <a:picLocks noChangeAspect="1"/>
          </p:cNvPicPr>
          <p:nvPr/>
        </p:nvPicPr>
        <p:blipFill>
          <a:blip r:embed="rId3"/>
          <a:stretch>
            <a:fillRect/>
          </a:stretch>
        </p:blipFill>
        <p:spPr>
          <a:xfrm>
            <a:off x="1187354" y="2006219"/>
            <a:ext cx="7956646" cy="4316973"/>
          </a:xfrm>
          <a:prstGeom prst="rect">
            <a:avLst/>
          </a:prstGeom>
        </p:spPr>
      </p:pic>
      <p:sp>
        <p:nvSpPr>
          <p:cNvPr id="5" name="مربع نص 4"/>
          <p:cNvSpPr txBox="1"/>
          <p:nvPr/>
        </p:nvSpPr>
        <p:spPr>
          <a:xfrm>
            <a:off x="2361062" y="2169994"/>
            <a:ext cx="5431809" cy="1477328"/>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رئيس تحرير صحيفة ( مـا ) المحترم؛</a:t>
            </a:r>
          </a:p>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السلام عليكم ورحمة الله وبركاته،</a:t>
            </a:r>
          </a:p>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أعلم أنَّ علامات الترقيم رموز توضع بين أجزاء الكلام؛ كي يتمكن القارئ من فهم المقروء، ويميز بين الاستفهام والتأثر، وبين القول والمقول.</a:t>
            </a:r>
          </a:p>
        </p:txBody>
      </p:sp>
      <p:sp>
        <p:nvSpPr>
          <p:cNvPr id="6" name="مربع نص 5"/>
          <p:cNvSpPr txBox="1"/>
          <p:nvPr/>
        </p:nvSpPr>
        <p:spPr>
          <a:xfrm>
            <a:off x="2361062" y="4572005"/>
            <a:ext cx="5431809" cy="120032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والترقيم هو فن أُخِذ عن الغرب، واستعمل في الكتابة العربية من بعد مجيء الحملة الفرنسية على مصر والشام، فهل عرف علمائنا الترقيم؟ نعم، حيث كانت عندهم رموز ومختصرات تدل على مفاهيم تساعد على إدراك المحتوى.</a:t>
            </a:r>
          </a:p>
        </p:txBody>
      </p:sp>
      <p:sp>
        <p:nvSpPr>
          <p:cNvPr id="7" name="مربع نص 6"/>
          <p:cNvSpPr txBox="1"/>
          <p:nvPr/>
        </p:nvSpPr>
        <p:spPr>
          <a:xfrm>
            <a:off x="2388357" y="3562070"/>
            <a:ext cx="5431809" cy="92333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إنَّ لعلامات الترقيم فوائد جمة منها:</a:t>
            </a:r>
          </a:p>
          <a:p>
            <a:pPr marL="342900" indent="-342900" algn="justLow">
              <a:buAutoNum type="arabicPeriod"/>
            </a:pP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تميز بين كلام الكاتب والكلام المنقول عن غيره .</a:t>
            </a:r>
          </a:p>
          <a:p>
            <a:pPr marL="342900" indent="-342900" algn="justLow">
              <a:buAutoNum type="arabicPeriod"/>
            </a:pP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يفسر كلمات غامضة ربما يؤثر جهل معناها على فهم المقروء.</a:t>
            </a:r>
          </a:p>
        </p:txBody>
      </p:sp>
      <p:pic>
        <p:nvPicPr>
          <p:cNvPr id="8" name="صورة 7" descr="صورة44.gif"/>
          <p:cNvPicPr/>
          <p:nvPr/>
        </p:nvPicPr>
        <p:blipFill>
          <a:blip r:embed="rId4">
            <a:duotone>
              <a:prstClr val="black"/>
              <a:schemeClr val="accent2">
                <a:tint val="45000"/>
                <a:satMod val="400000"/>
              </a:schemeClr>
            </a:duotone>
          </a:blip>
          <a:stretch>
            <a:fillRect/>
          </a:stretch>
        </p:blipFill>
        <p:spPr>
          <a:xfrm>
            <a:off x="8173108" y="1402495"/>
            <a:ext cx="32385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5.gif"/>
          <p:cNvPicPr>
            <a:picLocks noChangeAspect="1"/>
          </p:cNvPicPr>
          <p:nvPr/>
        </p:nvPicPr>
        <p:blipFill>
          <a:blip r:embed="rId2">
            <a:duotone>
              <a:schemeClr val="accent2">
                <a:shade val="45000"/>
                <a:satMod val="135000"/>
              </a:schemeClr>
              <a:prstClr val="white"/>
            </a:duotone>
          </a:blip>
          <a:srcRect l="11605" t="67393" r="16848" b="25304"/>
          <a:stretch>
            <a:fillRect/>
          </a:stretch>
        </p:blipFill>
        <p:spPr>
          <a:xfrm>
            <a:off x="1487607" y="1364775"/>
            <a:ext cx="6660106" cy="846161"/>
          </a:xfrm>
          <a:prstGeom prst="rect">
            <a:avLst/>
          </a:prstGeom>
        </p:spPr>
      </p:pic>
      <p:pic>
        <p:nvPicPr>
          <p:cNvPr id="3" name="صورة 2" descr="55.png"/>
          <p:cNvPicPr>
            <a:picLocks noChangeAspect="1"/>
          </p:cNvPicPr>
          <p:nvPr/>
        </p:nvPicPr>
        <p:blipFill>
          <a:blip r:embed="rId3"/>
          <a:stretch>
            <a:fillRect/>
          </a:stretch>
        </p:blipFill>
        <p:spPr>
          <a:xfrm>
            <a:off x="1323834" y="2306473"/>
            <a:ext cx="7564866" cy="3903260"/>
          </a:xfrm>
          <a:prstGeom prst="rect">
            <a:avLst/>
          </a:prstGeom>
        </p:spPr>
      </p:pic>
      <p:sp>
        <p:nvSpPr>
          <p:cNvPr id="4" name="مستطيل 3"/>
          <p:cNvSpPr/>
          <p:nvPr/>
        </p:nvSpPr>
        <p:spPr>
          <a:xfrm>
            <a:off x="6155140" y="2866033"/>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تقع أول الكلام</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sp>
        <p:nvSpPr>
          <p:cNvPr id="5" name="مستطيل 4"/>
          <p:cNvSpPr/>
          <p:nvPr/>
        </p:nvSpPr>
        <p:spPr>
          <a:xfrm>
            <a:off x="3916907" y="2866033"/>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تقع وسط الكلام</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sp>
        <p:nvSpPr>
          <p:cNvPr id="6" name="مستطيل 5"/>
          <p:cNvSpPr/>
          <p:nvPr/>
        </p:nvSpPr>
        <p:spPr>
          <a:xfrm>
            <a:off x="1678673" y="2866034"/>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لا تقع إلا آخر الكلام</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sp>
        <p:nvSpPr>
          <p:cNvPr id="7" name="مستطيل 6"/>
          <p:cNvSpPr/>
          <p:nvPr/>
        </p:nvSpPr>
        <p:spPr>
          <a:xfrm>
            <a:off x="6155140" y="3398296"/>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تنصيص “         </a:t>
            </a: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rPr>
              <a:t>”</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8" name="مستطيل 7"/>
          <p:cNvSpPr/>
          <p:nvPr/>
        </p:nvSpPr>
        <p:spPr>
          <a:xfrm>
            <a:off x="3916907" y="3398296"/>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فاصلة    ،</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9" name="مستطيل 8"/>
          <p:cNvSpPr/>
          <p:nvPr/>
        </p:nvSpPr>
        <p:spPr>
          <a:xfrm>
            <a:off x="1678673" y="3398297"/>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نقطة       .</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0" name="مستطيل 9"/>
          <p:cNvSpPr/>
          <p:nvPr/>
        </p:nvSpPr>
        <p:spPr>
          <a:xfrm>
            <a:off x="6141493" y="3957854"/>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قوسان   (          )</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1" name="مستطيل 10"/>
          <p:cNvSpPr/>
          <p:nvPr/>
        </p:nvSpPr>
        <p:spPr>
          <a:xfrm>
            <a:off x="3903260" y="3957854"/>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فاصله منقوطة  ؛</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2" name="مستطيل 11"/>
          <p:cNvSpPr/>
          <p:nvPr/>
        </p:nvSpPr>
        <p:spPr>
          <a:xfrm>
            <a:off x="1665026" y="3957855"/>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استفهام     ؟</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3" name="مستطيل 12"/>
          <p:cNvSpPr/>
          <p:nvPr/>
        </p:nvSpPr>
        <p:spPr>
          <a:xfrm>
            <a:off x="6141493" y="4490117"/>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قوسا ترتيب {          }</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4" name="مستطيل 13"/>
          <p:cNvSpPr/>
          <p:nvPr/>
        </p:nvSpPr>
        <p:spPr>
          <a:xfrm>
            <a:off x="3903260" y="4490117"/>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تعجب   !</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5" name="مستطيل 14"/>
          <p:cNvSpPr/>
          <p:nvPr/>
        </p:nvSpPr>
        <p:spPr>
          <a:xfrm>
            <a:off x="1665026" y="4490118"/>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 علامة الحذف</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sp>
        <p:nvSpPr>
          <p:cNvPr id="16" name="مستطيل 15"/>
          <p:cNvSpPr/>
          <p:nvPr/>
        </p:nvSpPr>
        <p:spPr>
          <a:xfrm>
            <a:off x="3903260" y="5008732"/>
            <a:ext cx="2224585" cy="50496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rPr>
              <a:t>شرطة   -       -</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Koufi" pitchFamily="2" charset="-78"/>
              <a:ea typeface="Monotype Koufi" pitchFamily="2" charset="-78"/>
              <a:cs typeface="+mj-cs"/>
            </a:endParaRPr>
          </a:p>
        </p:txBody>
      </p:sp>
      <p:pic>
        <p:nvPicPr>
          <p:cNvPr id="19" name="صورة 18" descr="10.gif"/>
          <p:cNvPicPr>
            <a:picLocks noChangeAspect="1"/>
          </p:cNvPicPr>
          <p:nvPr/>
        </p:nvPicPr>
        <p:blipFill>
          <a:blip r:embed="rId4">
            <a:duotone>
              <a:prstClr val="black"/>
              <a:schemeClr val="accent2">
                <a:tint val="45000"/>
                <a:satMod val="400000"/>
              </a:schemeClr>
            </a:duotone>
          </a:blip>
          <a:stretch>
            <a:fillRect/>
          </a:stretch>
        </p:blipFill>
        <p:spPr>
          <a:xfrm>
            <a:off x="8172847" y="1479993"/>
            <a:ext cx="36195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to="" calcmode="lin" valueType="num">
                                      <p:cBhvr>
                                        <p:cTn id="7" dur="1" fill="hold"/>
                                        <p:tgtEl>
                                          <p:spTgt spid="1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to="" calcmode="lin" valueType="num">
                                      <p:cBhvr>
                                        <p:cTn id="52" dur="1" fill="hold"/>
                                        <p:tgtEl>
                                          <p:spTgt spid="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 to="" calcmode="lin" valueType="num">
                                      <p:cBhvr>
                                        <p:cTn id="72" dur="1" fill="hold"/>
                                        <p:tgtEl>
                                          <p:spTgt spid="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to="" calcmode="lin" valueType="num">
                                      <p:cBhvr>
                                        <p:cTn id="77" dur="1" fill="hold"/>
                                        <p:tgtEl>
                                          <p:spTgt spid="12"/>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to="" calcmode="lin" valueType="num">
                                      <p:cBhvr>
                                        <p:cTn id="8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6.gif"/>
          <p:cNvPicPr>
            <a:picLocks noChangeAspect="1"/>
          </p:cNvPicPr>
          <p:nvPr/>
        </p:nvPicPr>
        <p:blipFill>
          <a:blip r:embed="rId2">
            <a:duotone>
              <a:schemeClr val="accent2">
                <a:shade val="45000"/>
                <a:satMod val="135000"/>
              </a:schemeClr>
              <a:prstClr val="white"/>
            </a:duotone>
          </a:blip>
          <a:srcRect l="17798" t="11343" r="19416" b="85420"/>
          <a:stretch>
            <a:fillRect/>
          </a:stretch>
        </p:blipFill>
        <p:spPr>
          <a:xfrm>
            <a:off x="1419367" y="1596788"/>
            <a:ext cx="6591869" cy="423081"/>
          </a:xfrm>
          <a:prstGeom prst="rect">
            <a:avLst/>
          </a:prstGeom>
        </p:spPr>
      </p:pic>
      <p:pic>
        <p:nvPicPr>
          <p:cNvPr id="3" name="صورة 2" descr="0066.gif"/>
          <p:cNvPicPr>
            <a:picLocks noChangeAspect="1"/>
          </p:cNvPicPr>
          <p:nvPr/>
        </p:nvPicPr>
        <p:blipFill>
          <a:blip r:embed="rId2"/>
          <a:srcRect l="23128" t="16982" r="13307" b="68293"/>
          <a:stretch>
            <a:fillRect/>
          </a:stretch>
        </p:blipFill>
        <p:spPr>
          <a:xfrm>
            <a:off x="1733264" y="2333767"/>
            <a:ext cx="6673755" cy="1924334"/>
          </a:xfrm>
          <a:prstGeom prst="rect">
            <a:avLst/>
          </a:prstGeom>
        </p:spPr>
      </p:pic>
      <p:pic>
        <p:nvPicPr>
          <p:cNvPr id="4" name="صورة 3" descr="0066.gif"/>
          <p:cNvPicPr>
            <a:picLocks noChangeAspect="1"/>
          </p:cNvPicPr>
          <p:nvPr/>
        </p:nvPicPr>
        <p:blipFill>
          <a:blip r:embed="rId2"/>
          <a:srcRect l="17798" t="31707" r="11357" b="55656"/>
          <a:stretch>
            <a:fillRect/>
          </a:stretch>
        </p:blipFill>
        <p:spPr>
          <a:xfrm>
            <a:off x="1419367" y="4394581"/>
            <a:ext cx="7438030" cy="1651380"/>
          </a:xfrm>
          <a:prstGeom prst="rect">
            <a:avLst/>
          </a:prstGeom>
        </p:spPr>
      </p:pic>
      <p:pic>
        <p:nvPicPr>
          <p:cNvPr id="5" name="صورة 4" descr="11.gif"/>
          <p:cNvPicPr>
            <a:picLocks noChangeAspect="1"/>
          </p:cNvPicPr>
          <p:nvPr/>
        </p:nvPicPr>
        <p:blipFill>
          <a:blip r:embed="rId3">
            <a:duotone>
              <a:prstClr val="black"/>
              <a:schemeClr val="accent2">
                <a:tint val="45000"/>
                <a:satMod val="400000"/>
              </a:schemeClr>
            </a:duotone>
          </a:blip>
          <a:stretch>
            <a:fillRect/>
          </a:stretch>
        </p:blipFill>
        <p:spPr>
          <a:xfrm>
            <a:off x="8106059" y="1646166"/>
            <a:ext cx="36195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6.gif"/>
          <p:cNvPicPr>
            <a:picLocks noChangeAspect="1"/>
          </p:cNvPicPr>
          <p:nvPr/>
        </p:nvPicPr>
        <p:blipFill>
          <a:blip r:embed="rId2"/>
          <a:srcRect l="23128" t="52281" r="13827" b="36649"/>
          <a:stretch>
            <a:fillRect/>
          </a:stretch>
        </p:blipFill>
        <p:spPr>
          <a:xfrm>
            <a:off x="1910687" y="1528549"/>
            <a:ext cx="6619165" cy="1446663"/>
          </a:xfrm>
          <a:prstGeom prst="rect">
            <a:avLst/>
          </a:prstGeom>
        </p:spPr>
      </p:pic>
      <p:pic>
        <p:nvPicPr>
          <p:cNvPr id="3" name="صورة 2" descr="0066.gif"/>
          <p:cNvPicPr>
            <a:picLocks noChangeAspect="1"/>
          </p:cNvPicPr>
          <p:nvPr/>
        </p:nvPicPr>
        <p:blipFill>
          <a:blip r:embed="rId2"/>
          <a:srcRect l="17798" t="63351" r="11357" b="12836"/>
          <a:stretch>
            <a:fillRect/>
          </a:stretch>
        </p:blipFill>
        <p:spPr>
          <a:xfrm>
            <a:off x="1446662" y="3029804"/>
            <a:ext cx="7438030" cy="3112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12.gif"/>
          <p:cNvPicPr>
            <a:picLocks noChangeAspect="1"/>
          </p:cNvPicPr>
          <p:nvPr/>
        </p:nvPicPr>
        <p:blipFill>
          <a:blip r:embed="rId2">
            <a:duotone>
              <a:prstClr val="black"/>
              <a:schemeClr val="accent2">
                <a:tint val="45000"/>
                <a:satMod val="400000"/>
              </a:schemeClr>
            </a:duotone>
          </a:blip>
          <a:stretch>
            <a:fillRect/>
          </a:stretch>
        </p:blipFill>
        <p:spPr>
          <a:xfrm>
            <a:off x="8179227" y="1647304"/>
            <a:ext cx="361950" cy="342900"/>
          </a:xfrm>
          <a:prstGeom prst="rect">
            <a:avLst/>
          </a:prstGeom>
        </p:spPr>
      </p:pic>
      <p:pic>
        <p:nvPicPr>
          <p:cNvPr id="4" name="صورة 3" descr="0067.gif"/>
          <p:cNvPicPr>
            <a:picLocks noChangeAspect="1"/>
          </p:cNvPicPr>
          <p:nvPr/>
        </p:nvPicPr>
        <p:blipFill>
          <a:blip r:embed="rId3">
            <a:clrChange>
              <a:clrFrom>
                <a:srgbClr val="FFFFFF"/>
              </a:clrFrom>
              <a:clrTo>
                <a:srgbClr val="FFFFFF">
                  <a:alpha val="0"/>
                </a:srgbClr>
              </a:clrTo>
            </a:clrChange>
            <a:duotone>
              <a:prstClr val="black"/>
              <a:schemeClr val="accent4">
                <a:tint val="45000"/>
                <a:satMod val="400000"/>
              </a:schemeClr>
            </a:duotone>
          </a:blip>
          <a:srcRect l="16191" t="20090" r="15796" b="57355"/>
          <a:stretch>
            <a:fillRect/>
          </a:stretch>
        </p:blipFill>
        <p:spPr>
          <a:xfrm>
            <a:off x="1542197" y="2538484"/>
            <a:ext cx="7042245" cy="2906973"/>
          </a:xfrm>
          <a:prstGeom prst="rect">
            <a:avLst/>
          </a:prstGeom>
        </p:spPr>
      </p:pic>
      <p:grpSp>
        <p:nvGrpSpPr>
          <p:cNvPr id="6" name="مجموعة 5"/>
          <p:cNvGrpSpPr/>
          <p:nvPr/>
        </p:nvGrpSpPr>
        <p:grpSpPr>
          <a:xfrm>
            <a:off x="1323833" y="1542198"/>
            <a:ext cx="7001301" cy="873460"/>
            <a:chOff x="1323833" y="1282886"/>
            <a:chExt cx="7001301" cy="873460"/>
          </a:xfrm>
        </p:grpSpPr>
        <p:pic>
          <p:nvPicPr>
            <p:cNvPr id="2" name="صورة 1" descr="0067.gif"/>
            <p:cNvPicPr>
              <a:picLocks noChangeAspect="1"/>
            </p:cNvPicPr>
            <p:nvPr/>
          </p:nvPicPr>
          <p:blipFill>
            <a:blip r:embed="rId3"/>
            <a:srcRect l="14082" t="10348" r="20673" b="86264"/>
            <a:stretch>
              <a:fillRect/>
            </a:stretch>
          </p:blipFill>
          <p:spPr>
            <a:xfrm>
              <a:off x="1323833" y="1282886"/>
              <a:ext cx="6755642" cy="436732"/>
            </a:xfrm>
            <a:prstGeom prst="rect">
              <a:avLst/>
            </a:prstGeom>
          </p:spPr>
        </p:pic>
        <p:pic>
          <p:nvPicPr>
            <p:cNvPr id="5" name="صورة 4" descr="0067.gif"/>
            <p:cNvPicPr>
              <a:picLocks noChangeAspect="1"/>
            </p:cNvPicPr>
            <p:nvPr/>
          </p:nvPicPr>
          <p:blipFill>
            <a:blip r:embed="rId3"/>
            <a:srcRect l="14082" t="14054" r="18300" b="82875"/>
            <a:stretch>
              <a:fillRect/>
            </a:stretch>
          </p:blipFill>
          <p:spPr>
            <a:xfrm>
              <a:off x="1323833" y="1760561"/>
              <a:ext cx="7001301" cy="39578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7.gif"/>
          <p:cNvPicPr>
            <a:picLocks noChangeAspect="1"/>
          </p:cNvPicPr>
          <p:nvPr/>
        </p:nvPicPr>
        <p:blipFill>
          <a:blip r:embed="rId2">
            <a:duotone>
              <a:prstClr val="black"/>
              <a:schemeClr val="accent4">
                <a:tint val="45000"/>
                <a:satMod val="400000"/>
              </a:schemeClr>
            </a:duotone>
            <a:clrChange>
              <a:clrFrom>
                <a:srgbClr val="FFFFFF"/>
              </a:clrFrom>
              <a:clrTo>
                <a:srgbClr val="FFFFFF">
                  <a:alpha val="0"/>
                </a:srgbClr>
              </a:clrTo>
            </a:clrChange>
          </a:blip>
          <a:srcRect l="16191" t="42857" r="15664" b="27493"/>
          <a:stretch>
            <a:fillRect/>
          </a:stretch>
        </p:blipFill>
        <p:spPr>
          <a:xfrm>
            <a:off x="1596788" y="1528550"/>
            <a:ext cx="7055893" cy="3821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7.gif"/>
          <p:cNvPicPr>
            <a:picLocks noChangeAspect="1"/>
          </p:cNvPicPr>
          <p:nvPr/>
        </p:nvPicPr>
        <p:blipFill>
          <a:blip r:embed="rId2">
            <a:duotone>
              <a:prstClr val="black"/>
              <a:schemeClr val="accent4">
                <a:tint val="45000"/>
                <a:satMod val="400000"/>
              </a:schemeClr>
            </a:duotone>
            <a:clrChange>
              <a:clrFrom>
                <a:srgbClr val="FFFFFF"/>
              </a:clrFrom>
              <a:clrTo>
                <a:srgbClr val="FFFFFF">
                  <a:alpha val="0"/>
                </a:srgbClr>
              </a:clrTo>
            </a:clrChange>
          </a:blip>
          <a:srcRect l="16191" t="72613" r="15664" b="14890"/>
          <a:stretch>
            <a:fillRect/>
          </a:stretch>
        </p:blipFill>
        <p:spPr>
          <a:xfrm>
            <a:off x="1596788" y="1610435"/>
            <a:ext cx="7055893" cy="1610437"/>
          </a:xfrm>
          <a:prstGeom prst="rect">
            <a:avLst/>
          </a:prstGeom>
        </p:spPr>
      </p:pic>
      <p:pic>
        <p:nvPicPr>
          <p:cNvPr id="3" name="صورة 2" descr="0068.gif"/>
          <p:cNvPicPr>
            <a:picLocks noChangeAspect="1"/>
          </p:cNvPicPr>
          <p:nvPr/>
        </p:nvPicPr>
        <p:blipFill>
          <a:blip r:embed="rId3">
            <a:duotone>
              <a:schemeClr val="accent2">
                <a:shade val="45000"/>
                <a:satMod val="135000"/>
              </a:schemeClr>
              <a:prstClr val="white"/>
            </a:duotone>
          </a:blip>
          <a:srcRect l="65491" t="11864" r="23572" b="85242"/>
          <a:stretch>
            <a:fillRect/>
          </a:stretch>
        </p:blipFill>
        <p:spPr>
          <a:xfrm>
            <a:off x="6517057" y="3384645"/>
            <a:ext cx="1657949" cy="545911"/>
          </a:xfrm>
          <a:prstGeom prst="rect">
            <a:avLst/>
          </a:prstGeom>
        </p:spPr>
      </p:pic>
      <p:pic>
        <p:nvPicPr>
          <p:cNvPr id="4" name="صورة 3" descr="0068.gif"/>
          <p:cNvPicPr>
            <a:picLocks noChangeAspect="1"/>
          </p:cNvPicPr>
          <p:nvPr/>
        </p:nvPicPr>
        <p:blipFill>
          <a:blip r:embed="rId3">
            <a:duotone>
              <a:schemeClr val="accent6">
                <a:shade val="45000"/>
                <a:satMod val="135000"/>
              </a:schemeClr>
              <a:prstClr val="white"/>
            </a:duotone>
          </a:blip>
          <a:srcRect l="18408" t="15186" r="13835" b="72277"/>
          <a:stretch>
            <a:fillRect/>
          </a:stretch>
        </p:blipFill>
        <p:spPr>
          <a:xfrm>
            <a:off x="1774209" y="4107978"/>
            <a:ext cx="6933063" cy="1596788"/>
          </a:xfrm>
          <a:prstGeom prst="rect">
            <a:avLst/>
          </a:prstGeom>
        </p:spPr>
      </p:pic>
      <p:pic>
        <p:nvPicPr>
          <p:cNvPr id="5" name="صورة 4" descr="13.gif"/>
          <p:cNvPicPr>
            <a:picLocks noChangeAspect="1"/>
          </p:cNvPicPr>
          <p:nvPr/>
        </p:nvPicPr>
        <p:blipFill>
          <a:blip r:embed="rId4">
            <a:duotone>
              <a:prstClr val="black"/>
              <a:schemeClr val="accent2">
                <a:tint val="45000"/>
                <a:satMod val="400000"/>
              </a:schemeClr>
            </a:duotone>
          </a:blip>
          <a:stretch>
            <a:fillRect/>
          </a:stretch>
        </p:blipFill>
        <p:spPr>
          <a:xfrm>
            <a:off x="8280636" y="3466531"/>
            <a:ext cx="400667" cy="379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9.gif"/>
          <p:cNvPicPr>
            <a:picLocks noChangeAspect="1"/>
          </p:cNvPicPr>
          <p:nvPr/>
        </p:nvPicPr>
        <p:blipFill>
          <a:blip r:embed="rId2"/>
          <a:srcRect l="12844" t="18308" r="20566" b="77925"/>
          <a:stretch>
            <a:fillRect/>
          </a:stretch>
        </p:blipFill>
        <p:spPr>
          <a:xfrm>
            <a:off x="1392071" y="1487606"/>
            <a:ext cx="6782937" cy="477672"/>
          </a:xfrm>
          <a:prstGeom prst="rect">
            <a:avLst/>
          </a:prstGeom>
        </p:spPr>
      </p:pic>
      <p:pic>
        <p:nvPicPr>
          <p:cNvPr id="3" name="صورة 2" descr="0069.gif"/>
          <p:cNvPicPr>
            <a:picLocks noChangeAspect="1"/>
          </p:cNvPicPr>
          <p:nvPr/>
        </p:nvPicPr>
        <p:blipFill>
          <a:blip r:embed="rId2"/>
          <a:srcRect l="14318" t="24013" r="15073" b="40420"/>
          <a:stretch>
            <a:fillRect/>
          </a:stretch>
        </p:blipFill>
        <p:spPr>
          <a:xfrm>
            <a:off x="1542197" y="1978922"/>
            <a:ext cx="7192369" cy="4189866"/>
          </a:xfrm>
          <a:prstGeom prst="rect">
            <a:avLst/>
          </a:prstGeom>
        </p:spPr>
      </p:pic>
      <p:sp>
        <p:nvSpPr>
          <p:cNvPr id="4" name="مستطيل ذو زوايا قطرية مستديرة 3"/>
          <p:cNvSpPr/>
          <p:nvPr/>
        </p:nvSpPr>
        <p:spPr>
          <a:xfrm rot="19645814">
            <a:off x="1166451" y="983092"/>
            <a:ext cx="1241524"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1" anchor="ctr"/>
          <a:lstStyle/>
          <a:p>
            <a:pPr algn="ctr"/>
            <a:r>
              <a:rPr lang="ar-EG"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Koufi" pitchFamily="2" charset="-78"/>
                <a:ea typeface="Monotype Koufi" pitchFamily="2" charset="-78"/>
                <a:cs typeface="+mj-cs"/>
              </a:rPr>
              <a:t>اختبار قبلي</a:t>
            </a:r>
            <a:endParaRPr lang="en-GB"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onotype Koufi" pitchFamily="2" charset="-78"/>
              <a:ea typeface="Monotype Koufi" pitchFamily="2" charset="-78"/>
              <a:cs typeface="+mj-cs"/>
            </a:endParaRPr>
          </a:p>
        </p:txBody>
      </p:sp>
      <p:pic>
        <p:nvPicPr>
          <p:cNvPr id="5" name="صورة 4" descr="صورة2.gif"/>
          <p:cNvPicPr/>
          <p:nvPr/>
        </p:nvPicPr>
        <p:blipFill>
          <a:blip r:embed="rId3">
            <a:duotone>
              <a:prstClr val="black"/>
              <a:schemeClr val="accent2">
                <a:tint val="45000"/>
                <a:satMod val="400000"/>
              </a:schemeClr>
            </a:duotone>
          </a:blip>
          <a:stretch>
            <a:fillRect/>
          </a:stretch>
        </p:blipFill>
        <p:spPr>
          <a:xfrm>
            <a:off x="8168357" y="1352384"/>
            <a:ext cx="715010" cy="581025"/>
          </a:xfrm>
          <a:prstGeom prst="rect">
            <a:avLst/>
          </a:prstGeom>
        </p:spPr>
      </p:pic>
      <p:sp>
        <p:nvSpPr>
          <p:cNvPr id="9" name="مربع نص 8"/>
          <p:cNvSpPr txBox="1"/>
          <p:nvPr/>
        </p:nvSpPr>
        <p:spPr>
          <a:xfrm>
            <a:off x="5295331" y="2825087"/>
            <a:ext cx="2156347" cy="3108543"/>
          </a:xfrm>
          <a:prstGeom prst="rect">
            <a:avLst/>
          </a:prstGeom>
          <a:noFill/>
        </p:spPr>
        <p:txBody>
          <a:bodyPr wrap="square" rtlCol="0">
            <a:spAutoFit/>
          </a:bodyPr>
          <a:lstStyle/>
          <a:p>
            <a:pPr algn="justLow"/>
            <a:r>
              <a:rPr lang="ar-EG"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ستحدث فوضى مرورية تؤدي إلى حوادث كثيرة ينتج من ذلك وفيات وأضرار مادية وتعطيل المصالح . </a:t>
            </a:r>
            <a:endParaRPr lang="en-GB"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1678674" y="2825087"/>
            <a:ext cx="2156347" cy="313932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النص الذي يخلو من علامات الترقيم لا يستطيع القارئ – ولا سيما المبتدئ – أن يفهم الكلام، ولا أن يميز بعضه من بعض؛ فربما خلط بين الاستفهام، والتأثير، ووضع على الشرط، </a:t>
            </a:r>
            <a:r>
              <a:rPr lang="ar-EG"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وخفى</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عليه الجواب، .... </a:t>
            </a:r>
            <a:r>
              <a:rPr lang="ar-EG"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إلخ</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فهل بوسعنا أن نفهم علامات الترقيم؟</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69.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37899" t="62225" r="20700" b="34438"/>
          <a:stretch>
            <a:fillRect/>
          </a:stretch>
        </p:blipFill>
        <p:spPr>
          <a:xfrm>
            <a:off x="3575714" y="1583140"/>
            <a:ext cx="4217159" cy="423081"/>
          </a:xfrm>
          <a:prstGeom prst="rect">
            <a:avLst/>
          </a:prstGeom>
        </p:spPr>
      </p:pic>
      <p:pic>
        <p:nvPicPr>
          <p:cNvPr id="5" name="صورة 4" descr="صورة10.gif"/>
          <p:cNvPicPr/>
          <p:nvPr/>
        </p:nvPicPr>
        <p:blipFill>
          <a:blip r:embed="rId3">
            <a:duotone>
              <a:prstClr val="black"/>
              <a:schemeClr val="accent2">
                <a:tint val="45000"/>
                <a:satMod val="400000"/>
              </a:schemeClr>
            </a:duotone>
          </a:blip>
          <a:stretch>
            <a:fillRect/>
          </a:stretch>
        </p:blipFill>
        <p:spPr>
          <a:xfrm>
            <a:off x="7854367" y="1493957"/>
            <a:ext cx="715010" cy="561975"/>
          </a:xfrm>
          <a:prstGeom prst="rect">
            <a:avLst/>
          </a:prstGeom>
        </p:spPr>
      </p:pic>
      <p:pic>
        <p:nvPicPr>
          <p:cNvPr id="6" name="صورة 5" descr="0069.gif"/>
          <p:cNvPicPr>
            <a:picLocks noChangeAspect="1"/>
          </p:cNvPicPr>
          <p:nvPr/>
        </p:nvPicPr>
        <p:blipFill>
          <a:blip r:embed="rId2">
            <a:clrChange>
              <a:clrFrom>
                <a:srgbClr val="FFFFFF"/>
              </a:clrFrom>
              <a:clrTo>
                <a:srgbClr val="FFFFFF">
                  <a:alpha val="0"/>
                </a:srgbClr>
              </a:clrTo>
            </a:clrChange>
          </a:blip>
          <a:srcRect l="14318" t="67177" r="16011" b="10846"/>
          <a:stretch>
            <a:fillRect/>
          </a:stretch>
        </p:blipFill>
        <p:spPr>
          <a:xfrm>
            <a:off x="1637731" y="2292827"/>
            <a:ext cx="7096836" cy="2786488"/>
          </a:xfrm>
          <a:prstGeom prst="rect">
            <a:avLst/>
          </a:prstGeom>
        </p:spPr>
      </p:pic>
      <p:sp>
        <p:nvSpPr>
          <p:cNvPr id="7" name="مربع نص 6"/>
          <p:cNvSpPr txBox="1"/>
          <p:nvPr/>
        </p:nvSpPr>
        <p:spPr>
          <a:xfrm>
            <a:off x="6359857" y="3111690"/>
            <a:ext cx="2333767" cy="382137"/>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يحب الله المتقين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6359857" y="3493827"/>
            <a:ext cx="2333767" cy="382137"/>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إن تنصروا الله ينصركم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6359857" y="4258102"/>
            <a:ext cx="2333767" cy="382137"/>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تم بناء المدن الجديدة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6359857" y="4626591"/>
            <a:ext cx="2333767" cy="382137"/>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وقفت السيارة وسط الطريق</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4026090" y="3493827"/>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solidFill>
                    <a:srgbClr val="0000FF"/>
                  </a:solidFill>
                </a:ln>
                <a:solidFill>
                  <a:srgbClr val="0000FF"/>
                </a:solidFill>
                <a:effectLst>
                  <a:reflection blurRad="12700" stA="50000" endPos="50000" dist="5000" dir="5400000" sy="-100000" rotWithShape="0"/>
                </a:effectLst>
              </a:rPr>
              <a:t>ما اسمك يا فتى ؟ </a:t>
            </a:r>
            <a:endParaRPr lang="en-GB" b="1" cap="all" dirty="0" smtClean="0">
              <a:ln w="0">
                <a:solidFill>
                  <a:srgbClr val="0000FF"/>
                </a:solidFill>
              </a:ln>
              <a:solidFill>
                <a:srgbClr val="0000FF"/>
              </a:solidFill>
              <a:effectLst>
                <a:reflection blurRad="12700" stA="50000" endPos="50000" dist="5000" dir="5400000" sy="-100000" rotWithShape="0"/>
              </a:effectLst>
            </a:endParaRPr>
          </a:p>
        </p:txBody>
      </p:sp>
      <p:sp>
        <p:nvSpPr>
          <p:cNvPr id="12" name="مربع نص 11"/>
          <p:cNvSpPr txBox="1"/>
          <p:nvPr/>
        </p:nvSpPr>
        <p:spPr>
          <a:xfrm>
            <a:off x="4039738" y="3889612"/>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solidFill>
                    <a:srgbClr val="0000FF"/>
                  </a:solidFill>
                </a:ln>
                <a:solidFill>
                  <a:srgbClr val="0000FF"/>
                </a:solidFill>
                <a:effectLst>
                  <a:reflection blurRad="12700" stA="50000" endPos="50000" dist="5000" dir="5400000" sy="-100000" rotWithShape="0"/>
                </a:effectLst>
              </a:rPr>
              <a:t>من تكون أيها التلميذ ؟!</a:t>
            </a:r>
            <a:endParaRPr lang="en-GB" b="1" cap="all" dirty="0" smtClean="0">
              <a:ln w="0">
                <a:solidFill>
                  <a:srgbClr val="0000FF"/>
                </a:solidFill>
              </a:ln>
              <a:solidFill>
                <a:srgbClr val="0000FF"/>
              </a:solidFill>
              <a:effectLst>
                <a:reflection blurRad="12700" stA="50000" endPos="50000" dist="5000" dir="5400000" sy="-100000" rotWithShape="0"/>
              </a:effectLst>
            </a:endParaRPr>
          </a:p>
        </p:txBody>
      </p:sp>
      <p:sp>
        <p:nvSpPr>
          <p:cNvPr id="13" name="مربع نص 12"/>
          <p:cNvSpPr txBox="1"/>
          <p:nvPr/>
        </p:nvSpPr>
        <p:spPr>
          <a:xfrm>
            <a:off x="4039738" y="4258101"/>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solidFill>
                    <a:srgbClr val="0000FF"/>
                  </a:solidFill>
                </a:ln>
                <a:solidFill>
                  <a:srgbClr val="0000FF"/>
                </a:solidFill>
                <a:effectLst>
                  <a:reflection blurRad="12700" stA="50000" endPos="50000" dist="5000" dir="5400000" sy="-100000" rotWithShape="0"/>
                </a:effectLst>
              </a:rPr>
              <a:t>أين تسكن يا صديقي ؟ </a:t>
            </a:r>
            <a:endParaRPr lang="en-GB" b="1" cap="all" dirty="0" smtClean="0">
              <a:ln w="0">
                <a:solidFill>
                  <a:srgbClr val="0000FF"/>
                </a:solidFill>
              </a:ln>
              <a:solidFill>
                <a:srgbClr val="0000FF"/>
              </a:solidFill>
              <a:effectLst>
                <a:reflection blurRad="12700" stA="50000" endPos="50000" dist="5000" dir="5400000" sy="-100000" rotWithShape="0"/>
              </a:effectLst>
            </a:endParaRPr>
          </a:p>
        </p:txBody>
      </p:sp>
      <p:sp>
        <p:nvSpPr>
          <p:cNvPr id="14" name="مربع نص 13"/>
          <p:cNvSpPr txBox="1"/>
          <p:nvPr/>
        </p:nvSpPr>
        <p:spPr>
          <a:xfrm>
            <a:off x="4039738" y="4626590"/>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solidFill>
                    <a:srgbClr val="0000FF"/>
                  </a:solidFill>
                </a:ln>
                <a:solidFill>
                  <a:srgbClr val="0000FF"/>
                </a:solidFill>
                <a:effectLst>
                  <a:reflection blurRad="12700" stA="50000" endPos="50000" dist="5000" dir="5400000" sy="-100000" rotWithShape="0"/>
                </a:effectLst>
              </a:rPr>
              <a:t>متى ستزورني في البيت ؟ </a:t>
            </a:r>
            <a:endParaRPr lang="en-GB" b="1" cap="all" dirty="0" smtClean="0">
              <a:ln w="0">
                <a:solidFill>
                  <a:srgbClr val="0000FF"/>
                </a:solidFill>
              </a:ln>
              <a:solidFill>
                <a:srgbClr val="0000FF"/>
              </a:solidFill>
              <a:effectLst>
                <a:reflection blurRad="12700" stA="50000" endPos="50000" dist="5000" dir="5400000" sy="-100000" rotWithShape="0"/>
              </a:effectLst>
            </a:endParaRPr>
          </a:p>
        </p:txBody>
      </p:sp>
      <p:sp>
        <p:nvSpPr>
          <p:cNvPr id="15" name="مربع نص 14"/>
          <p:cNvSpPr txBox="1"/>
          <p:nvPr/>
        </p:nvSpPr>
        <p:spPr>
          <a:xfrm>
            <a:off x="1692322" y="3111690"/>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اللهم انصر المظلومين !</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6" name="مربع نص 15"/>
          <p:cNvSpPr txBox="1"/>
          <p:nvPr/>
        </p:nvSpPr>
        <p:spPr>
          <a:xfrm>
            <a:off x="1692322" y="3862317"/>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لقد ربحنا المباراة !</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7" name="مربع نص 16"/>
          <p:cNvSpPr txBox="1"/>
          <p:nvPr/>
        </p:nvSpPr>
        <p:spPr>
          <a:xfrm>
            <a:off x="1678675" y="4258101"/>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لله در خالد بين الوليد !</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8" name="مربع نص 17"/>
          <p:cNvSpPr txBox="1"/>
          <p:nvPr/>
        </p:nvSpPr>
        <p:spPr>
          <a:xfrm>
            <a:off x="1678675" y="4626590"/>
            <a:ext cx="2333767" cy="38213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ما أجمل السماء في الربيع !</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to="" calcmode="lin" valueType="num">
                                      <p:cBhvr>
                                        <p:cTn id="47" dur="1" fill="hold"/>
                                        <p:tgtEl>
                                          <p:spTgt spid="1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to="" calcmode="lin" valueType="num">
                                      <p:cBhvr>
                                        <p:cTn id="62" dur="1" fill="hold"/>
                                        <p:tgtEl>
                                          <p:spTgt spid="17"/>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to="" calcmode="lin" valueType="num">
                                      <p:cBhvr>
                                        <p:cTn id="67" dur="1" fill="hold"/>
                                        <p:tgtEl>
                                          <p:spTgt spid="10"/>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 to="" calcmode="lin" valueType="num">
                                      <p:cBhvr>
                                        <p:cTn id="72" dur="1" fill="hold"/>
                                        <p:tgtEl>
                                          <p:spTgt spid="1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to="" calcmode="lin" valueType="num">
                                      <p:cBhvr>
                                        <p:cTn id="77"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0.gif"/>
          <p:cNvPicPr>
            <a:picLocks noChangeAspect="1"/>
          </p:cNvPicPr>
          <p:nvPr/>
        </p:nvPicPr>
        <p:blipFill>
          <a:blip r:embed="rId2"/>
          <a:srcRect l="15321" t="12139" r="16041" b="84671"/>
          <a:stretch>
            <a:fillRect/>
          </a:stretch>
        </p:blipFill>
        <p:spPr>
          <a:xfrm>
            <a:off x="1255594" y="1412543"/>
            <a:ext cx="6960358" cy="402609"/>
          </a:xfrm>
          <a:prstGeom prst="rect">
            <a:avLst/>
          </a:prstGeom>
        </p:spPr>
      </p:pic>
      <p:pic>
        <p:nvPicPr>
          <p:cNvPr id="3" name="صورة 2" descr="0070.gif"/>
          <p:cNvPicPr>
            <a:picLocks noChangeAspect="1"/>
          </p:cNvPicPr>
          <p:nvPr/>
        </p:nvPicPr>
        <p:blipFill>
          <a:blip r:embed="rId2"/>
          <a:srcRect l="19628" t="18789" r="10119" b="35259"/>
          <a:stretch>
            <a:fillRect/>
          </a:stretch>
        </p:blipFill>
        <p:spPr>
          <a:xfrm>
            <a:off x="2388353" y="1883390"/>
            <a:ext cx="5459107" cy="4444674"/>
          </a:xfrm>
          <a:prstGeom prst="rect">
            <a:avLst/>
          </a:prstGeom>
        </p:spPr>
      </p:pic>
      <p:sp>
        <p:nvSpPr>
          <p:cNvPr id="4" name="مربع نص 3"/>
          <p:cNvSpPr txBox="1"/>
          <p:nvPr/>
        </p:nvSpPr>
        <p:spPr>
          <a:xfrm>
            <a:off x="2483889" y="2006220"/>
            <a:ext cx="2947917" cy="409342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j-cs"/>
              </a:rPr>
              <a:t>الزواج رباط شرعي تنزلت </a:t>
            </a:r>
            <a:r>
              <a:rPr lang="ar-EG"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j-cs"/>
              </a:rPr>
              <a:t>به</a:t>
            </a: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j-cs"/>
              </a:rPr>
              <a:t> الشرائع السماوية، وأقرته النظم الاجتماعية؛ لأنه وسيلة لحفظ النوع، والأنساب، والأغراض، وطريقة إلى السعادة، وجلب الراحة والطمأنينة والسكينة. قال تعالى: </a:t>
            </a: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rPr>
              <a:t>{وَمِنْ آيَاتِهِ أَنْ خَلَقَ لَكُم مِّنْ أَنفُسِكُمْ أَزْوَاجاً لِّتَسْكُنُوا إِلَيْهَا وَجَعَلَ بَيْنَكُم مَّوَدَّةً وَرَحْمَةً إِنَّ فِي ذَلِكَ لَآيَاتٍ لِّقَوْمٍ يَتَفَكَّرُونَ} </a:t>
            </a: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سورة الروم: 21 وهل إشباع الحاجات الفسيولوجية بطريقة طاهرة خير أم الانغماس في </a:t>
            </a:r>
            <a:r>
              <a:rPr lang="ar-EG"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حمأة</a:t>
            </a: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الرزيلة ؟ </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صورة 4" descr="صورة19 copy.gif"/>
          <p:cNvPicPr/>
          <p:nvPr/>
        </p:nvPicPr>
        <p:blipFill>
          <a:blip r:embed="rId3">
            <a:duotone>
              <a:prstClr val="black"/>
              <a:schemeClr val="accent2">
                <a:tint val="45000"/>
                <a:satMod val="400000"/>
              </a:schemeClr>
            </a:duotone>
          </a:blip>
          <a:stretch>
            <a:fillRect/>
          </a:stretch>
        </p:blipFill>
        <p:spPr>
          <a:xfrm>
            <a:off x="8268173" y="1381553"/>
            <a:ext cx="6477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23.png"/>
          <p:cNvPicPr/>
          <p:nvPr/>
        </p:nvPicPr>
        <p:blipFill>
          <a:blip r:embed="rId2" cstate="print">
            <a:duotone>
              <a:schemeClr val="accent2">
                <a:shade val="45000"/>
                <a:satMod val="135000"/>
              </a:schemeClr>
              <a:prstClr val="white"/>
            </a:duotone>
          </a:blip>
          <a:stretch>
            <a:fillRect/>
          </a:stretch>
        </p:blipFill>
        <p:spPr>
          <a:xfrm>
            <a:off x="8065476" y="1340799"/>
            <a:ext cx="715010" cy="571500"/>
          </a:xfrm>
          <a:prstGeom prst="rect">
            <a:avLst/>
          </a:prstGeom>
        </p:spPr>
      </p:pic>
      <p:sp>
        <p:nvSpPr>
          <p:cNvPr id="3" name="مستطيل 2"/>
          <p:cNvSpPr/>
          <p:nvPr/>
        </p:nvSpPr>
        <p:spPr>
          <a:xfrm>
            <a:off x="3022600" y="2142925"/>
            <a:ext cx="4216400"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rPr>
              <a:t>المؤم</a:t>
            </a:r>
            <a:r>
              <a:rPr lang="ar-EG" sz="3200" b="1" dirty="0" smtClean="0">
                <a:ln w="11430">
                  <a:solidFill>
                    <a:srgbClr val="00B050"/>
                  </a:solidFill>
                </a:ln>
                <a:solidFill>
                  <a:srgbClr val="00B050"/>
                </a:solidFill>
                <a:effectLst>
                  <a:outerShdw blurRad="50800" dist="39000" dir="5460000" algn="tl">
                    <a:srgbClr val="000000">
                      <a:alpha val="38000"/>
                    </a:srgbClr>
                  </a:outerShdw>
                </a:effectLst>
                <a:cs typeface="DecoType Naskh Special" pitchFamily="2" charset="-78"/>
              </a:rPr>
              <a:t>ن</a:t>
            </a: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rPr>
              <a:t> للمؤمنِ كالبُنيانِ يش</a:t>
            </a:r>
            <a:r>
              <a:rPr lang="ar-EG" sz="3200" b="1" dirty="0" smtClean="0">
                <a:ln w="11430">
                  <a:solidFill>
                    <a:srgbClr val="00B050"/>
                  </a:solidFill>
                </a:ln>
                <a:solidFill>
                  <a:srgbClr val="00B050"/>
                </a:solidFill>
                <a:effectLst>
                  <a:outerShdw blurRad="50800" dist="39000" dir="5460000" algn="tl">
                    <a:srgbClr val="000000">
                      <a:alpha val="38000"/>
                    </a:srgbClr>
                  </a:outerShdw>
                </a:effectLst>
                <a:cs typeface="DecoType Naskh Special" pitchFamily="2" charset="-78"/>
              </a:rPr>
              <a:t>د</a:t>
            </a: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rPr>
              <a:t> بع</a:t>
            </a:r>
            <a:r>
              <a:rPr lang="ar-EG" sz="3200" b="1" dirty="0" smtClean="0">
                <a:ln w="11430">
                  <a:solidFill>
                    <a:srgbClr val="00B050"/>
                  </a:solidFill>
                </a:ln>
                <a:solidFill>
                  <a:srgbClr val="00B050"/>
                </a:solidFill>
                <a:effectLst>
                  <a:outerShdw blurRad="50800" dist="39000" dir="5460000" algn="tl">
                    <a:srgbClr val="000000">
                      <a:alpha val="38000"/>
                    </a:srgbClr>
                  </a:outerShdw>
                </a:effectLst>
                <a:cs typeface="DecoType Naskh Special" pitchFamily="2" charset="-78"/>
              </a:rPr>
              <a:t>ض</a:t>
            </a: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rPr>
              <a:t>ه بعضا</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endParaRPr>
          </a:p>
        </p:txBody>
      </p:sp>
      <p:sp>
        <p:nvSpPr>
          <p:cNvPr id="4" name="مربع نص 3"/>
          <p:cNvSpPr txBox="1"/>
          <p:nvPr/>
        </p:nvSpPr>
        <p:spPr>
          <a:xfrm>
            <a:off x="3505200" y="1447800"/>
            <a:ext cx="4495800" cy="400110"/>
          </a:xfrm>
          <a:prstGeom prst="rect">
            <a:avLst/>
          </a:prstGeom>
          <a:noFill/>
        </p:spPr>
        <p:txBody>
          <a:bodyPr wrap="square" rtlCol="1">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اضبط بالشكل الحروف الملونة في قوله </a:t>
            </a: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sym typeface="AGA Arabesque"/>
              </a:rPr>
              <a:t> :</a:t>
            </a:r>
            <a:endPar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5" name="مستطيل 4"/>
          <p:cNvSpPr/>
          <p:nvPr/>
        </p:nvSpPr>
        <p:spPr>
          <a:xfrm>
            <a:off x="6540500" y="2102535"/>
            <a:ext cx="203200"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3200" b="1" dirty="0" smtClean="0">
                <a:ln w="11430">
                  <a:solidFill>
                    <a:srgbClr val="00B050"/>
                  </a:solidFill>
                </a:ln>
                <a:solidFill>
                  <a:srgbClr val="00B050"/>
                </a:solidFill>
                <a:effectLst>
                  <a:outerShdw blurRad="50800" dist="39000" dir="5460000" algn="tl">
                    <a:srgbClr val="000000">
                      <a:alpha val="38000"/>
                    </a:srgbClr>
                  </a:outerShdw>
                </a:effectLst>
                <a:cs typeface="DecoType Naskh Special" pitchFamily="2" charset="-78"/>
              </a:rPr>
              <a:t>ُ</a:t>
            </a:r>
            <a:endParaRPr lang="en-GB" sz="3200" b="1" dirty="0" smtClean="0">
              <a:ln w="11430">
                <a:solidFill>
                  <a:srgbClr val="00B050"/>
                </a:solidFill>
              </a:ln>
              <a:solidFill>
                <a:srgbClr val="00B050"/>
              </a:solidFill>
              <a:effectLst>
                <a:outerShdw blurRad="50800" dist="39000" dir="5460000" algn="tl">
                  <a:srgbClr val="000000">
                    <a:alpha val="38000"/>
                  </a:srgbClr>
                </a:outerShdw>
              </a:effectLst>
              <a:cs typeface="DecoType Naskh Special" pitchFamily="2" charset="-78"/>
            </a:endParaRPr>
          </a:p>
        </p:txBody>
      </p:sp>
      <p:sp>
        <p:nvSpPr>
          <p:cNvPr id="6" name="مستطيل 5"/>
          <p:cNvSpPr/>
          <p:nvPr/>
        </p:nvSpPr>
        <p:spPr>
          <a:xfrm>
            <a:off x="4546600" y="2153335"/>
            <a:ext cx="203200"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3200" b="1" dirty="0" smtClean="0">
                <a:ln w="11430">
                  <a:solidFill>
                    <a:srgbClr val="00B050"/>
                  </a:solidFill>
                </a:ln>
                <a:solidFill>
                  <a:srgbClr val="00B050"/>
                </a:solidFill>
                <a:effectLst>
                  <a:outerShdw blurRad="50800" dist="39000" dir="5460000" algn="tl">
                    <a:srgbClr val="000000">
                      <a:alpha val="38000"/>
                    </a:srgbClr>
                  </a:outerShdw>
                </a:effectLst>
                <a:cs typeface="DecoType Naskh Special" pitchFamily="2" charset="-78"/>
              </a:rPr>
              <a:t>ُّ</a:t>
            </a:r>
            <a:endParaRPr lang="en-GB" sz="3200" b="1" dirty="0" smtClean="0">
              <a:ln w="11430">
                <a:solidFill>
                  <a:srgbClr val="00B050"/>
                </a:solidFill>
              </a:ln>
              <a:solidFill>
                <a:srgbClr val="00B050"/>
              </a:solidFill>
              <a:effectLst>
                <a:outerShdw blurRad="50800" dist="39000" dir="5460000" algn="tl">
                  <a:srgbClr val="000000">
                    <a:alpha val="38000"/>
                  </a:srgbClr>
                </a:outerShdw>
              </a:effectLst>
              <a:cs typeface="DecoType Naskh Special" pitchFamily="2" charset="-78"/>
            </a:endParaRPr>
          </a:p>
        </p:txBody>
      </p:sp>
      <p:sp>
        <p:nvSpPr>
          <p:cNvPr id="7" name="مستطيل 6"/>
          <p:cNvSpPr/>
          <p:nvPr/>
        </p:nvSpPr>
        <p:spPr>
          <a:xfrm>
            <a:off x="4114800" y="2102535"/>
            <a:ext cx="203200"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3200" b="1" dirty="0" smtClean="0">
                <a:ln w="11430">
                  <a:solidFill>
                    <a:srgbClr val="00B050"/>
                  </a:solidFill>
                </a:ln>
                <a:solidFill>
                  <a:srgbClr val="00B050"/>
                </a:solidFill>
                <a:effectLst>
                  <a:outerShdw blurRad="50800" dist="39000" dir="5460000" algn="tl">
                    <a:srgbClr val="000000">
                      <a:alpha val="38000"/>
                    </a:srgbClr>
                  </a:outerShdw>
                </a:effectLst>
                <a:cs typeface="DecoType Naskh Special" pitchFamily="2" charset="-78"/>
              </a:rPr>
              <a:t>ُ</a:t>
            </a:r>
            <a:endParaRPr lang="en-GB" sz="3200" b="1" dirty="0" smtClean="0">
              <a:ln w="11430">
                <a:solidFill>
                  <a:srgbClr val="00B050"/>
                </a:solidFill>
              </a:ln>
              <a:solidFill>
                <a:srgbClr val="00B050"/>
              </a:solidFill>
              <a:effectLst>
                <a:outerShdw blurRad="50800" dist="39000" dir="5460000" algn="tl">
                  <a:srgbClr val="000000">
                    <a:alpha val="38000"/>
                  </a:srgbClr>
                </a:outerShdw>
              </a:effectLst>
              <a:cs typeface="DecoType Naskh Special" pitchFamily="2" charset="-78"/>
            </a:endParaRPr>
          </a:p>
        </p:txBody>
      </p:sp>
      <p:pic>
        <p:nvPicPr>
          <p:cNvPr id="9" name="صورة 8" descr="20صورة1.png"/>
          <p:cNvPicPr/>
          <p:nvPr/>
        </p:nvPicPr>
        <p:blipFill>
          <a:blip r:embed="rId3" cstate="print">
            <a:duotone>
              <a:schemeClr val="accent2">
                <a:shade val="45000"/>
                <a:satMod val="135000"/>
              </a:schemeClr>
              <a:prstClr val="white"/>
            </a:duotone>
          </a:blip>
          <a:stretch>
            <a:fillRect/>
          </a:stretch>
        </p:blipFill>
        <p:spPr>
          <a:xfrm>
            <a:off x="8182017" y="3130751"/>
            <a:ext cx="715010" cy="561975"/>
          </a:xfrm>
          <a:prstGeom prst="rect">
            <a:avLst/>
          </a:prstGeom>
        </p:spPr>
      </p:pic>
      <p:sp>
        <p:nvSpPr>
          <p:cNvPr id="10" name="مربع نص 9"/>
          <p:cNvSpPr txBox="1"/>
          <p:nvPr/>
        </p:nvSpPr>
        <p:spPr>
          <a:xfrm>
            <a:off x="1574800" y="3238500"/>
            <a:ext cx="6489700" cy="707886"/>
          </a:xfrm>
          <a:prstGeom prst="rect">
            <a:avLst/>
          </a:prstGeom>
          <a:noFill/>
        </p:spPr>
        <p:txBody>
          <a:bodyPr wrap="square" rtlCol="1">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اضبط الجملة التالية بالشكل، ثم أدخل عليها ( كان ) مرة ، </a:t>
            </a:r>
            <a:r>
              <a:rPr lang="ar-EG" sz="20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و</a:t>
            </a: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(إنّ) مرة أخرى، واضبط بالشكل : </a:t>
            </a:r>
          </a:p>
        </p:txBody>
      </p:sp>
      <p:sp>
        <p:nvSpPr>
          <p:cNvPr id="11" name="مستطيل 10"/>
          <p:cNvSpPr/>
          <p:nvPr/>
        </p:nvSpPr>
        <p:spPr>
          <a:xfrm>
            <a:off x="3683000" y="4490135"/>
            <a:ext cx="2844800" cy="83099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rPr>
              <a:t>الإسلام دين القـــوةِ</a:t>
            </a:r>
            <a:endParaRPr lang="en-GB"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DecoType Naskh Special" pitchFamily="2" charset="-78"/>
            </a:endParaRPr>
          </a:p>
        </p:txBody>
      </p:sp>
      <p:sp>
        <p:nvSpPr>
          <p:cNvPr id="13" name="مستطيل 12"/>
          <p:cNvSpPr/>
          <p:nvPr/>
        </p:nvSpPr>
        <p:spPr>
          <a:xfrm>
            <a:off x="6515100" y="4350435"/>
            <a:ext cx="1104900" cy="1015663"/>
          </a:xfrm>
          <a:prstGeom prst="rect">
            <a:avLst/>
          </a:prstGeom>
        </p:spPr>
        <p:txBody>
          <a:bodyPr wrap="square">
            <a:spAutoFit/>
          </a:bodyPr>
          <a:lstStyle/>
          <a:p>
            <a:r>
              <a:rPr lang="ar-EG"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rPr>
              <a:t>كان </a:t>
            </a:r>
            <a:r>
              <a:rPr lang="ar-EG" sz="6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rPr>
              <a:t>َ</a:t>
            </a:r>
            <a:endParaRPr lang="en-GB"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endParaRPr>
          </a:p>
        </p:txBody>
      </p:sp>
      <p:sp>
        <p:nvSpPr>
          <p:cNvPr id="14" name="مستطيل 13"/>
          <p:cNvSpPr/>
          <p:nvPr/>
        </p:nvSpPr>
        <p:spPr>
          <a:xfrm>
            <a:off x="5003800" y="4464735"/>
            <a:ext cx="457200" cy="1323439"/>
          </a:xfrm>
          <a:prstGeom prst="rect">
            <a:avLst/>
          </a:prstGeom>
        </p:spPr>
        <p:txBody>
          <a:bodyPr wrap="square">
            <a:spAutoFit/>
          </a:bodyPr>
          <a:lstStyle/>
          <a:p>
            <a:r>
              <a:rPr lang="ar-EG"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rPr>
              <a:t>ُ</a:t>
            </a:r>
            <a:endParaRPr lang="en-GB"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endParaRPr>
          </a:p>
        </p:txBody>
      </p:sp>
      <p:sp>
        <p:nvSpPr>
          <p:cNvPr id="15" name="مستطيل 14"/>
          <p:cNvSpPr/>
          <p:nvPr/>
        </p:nvSpPr>
        <p:spPr>
          <a:xfrm>
            <a:off x="4419600" y="4439335"/>
            <a:ext cx="457200" cy="1323439"/>
          </a:xfrm>
          <a:prstGeom prst="rect">
            <a:avLst/>
          </a:prstGeom>
        </p:spPr>
        <p:txBody>
          <a:bodyPr wrap="square">
            <a:spAutoFit/>
          </a:bodyPr>
          <a:lstStyle/>
          <a:p>
            <a:r>
              <a:rPr lang="ar-EG"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rPr>
              <a:t>َ</a:t>
            </a:r>
            <a:endParaRPr lang="en-GB"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endParaRPr>
          </a:p>
        </p:txBody>
      </p:sp>
      <p:sp>
        <p:nvSpPr>
          <p:cNvPr id="16" name="مستطيل 15"/>
          <p:cNvSpPr/>
          <p:nvPr/>
        </p:nvSpPr>
        <p:spPr>
          <a:xfrm>
            <a:off x="6260270" y="4350447"/>
            <a:ext cx="1104900" cy="1015663"/>
          </a:xfrm>
          <a:prstGeom prst="rect">
            <a:avLst/>
          </a:prstGeom>
        </p:spPr>
        <p:txBody>
          <a:bodyPr wrap="square">
            <a:spAutoFit/>
          </a:bodyPr>
          <a:lstStyle/>
          <a:p>
            <a:r>
              <a:rPr lang="ar-EG"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rPr>
              <a:t>إنَّ</a:t>
            </a:r>
            <a:endParaRPr lang="en-GB"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endParaRPr>
          </a:p>
        </p:txBody>
      </p:sp>
      <p:sp>
        <p:nvSpPr>
          <p:cNvPr id="17" name="مستطيل 16"/>
          <p:cNvSpPr/>
          <p:nvPr/>
        </p:nvSpPr>
        <p:spPr>
          <a:xfrm>
            <a:off x="4973820" y="4410311"/>
            <a:ext cx="457200" cy="1323439"/>
          </a:xfrm>
          <a:prstGeom prst="rect">
            <a:avLst/>
          </a:prstGeom>
        </p:spPr>
        <p:txBody>
          <a:bodyPr wrap="square">
            <a:spAutoFit/>
          </a:bodyPr>
          <a:lstStyle/>
          <a:p>
            <a:r>
              <a:rPr lang="ar-EG"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rPr>
              <a:t>َ</a:t>
            </a:r>
            <a:endParaRPr lang="en-GB"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endParaRPr>
          </a:p>
        </p:txBody>
      </p:sp>
      <p:sp>
        <p:nvSpPr>
          <p:cNvPr id="18" name="مستطيل 17"/>
          <p:cNvSpPr/>
          <p:nvPr/>
        </p:nvSpPr>
        <p:spPr>
          <a:xfrm>
            <a:off x="4419600" y="4410311"/>
            <a:ext cx="457200" cy="1323439"/>
          </a:xfrm>
          <a:prstGeom prst="rect">
            <a:avLst/>
          </a:prstGeom>
        </p:spPr>
        <p:txBody>
          <a:bodyPr wrap="square">
            <a:spAutoFit/>
          </a:bodyPr>
          <a:lstStyle/>
          <a:p>
            <a:r>
              <a:rPr lang="ar-EG"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rPr>
              <a:t>ُ</a:t>
            </a:r>
            <a:endParaRPr lang="en-GB"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endParaRPr>
          </a:p>
        </p:txBody>
      </p:sp>
      <p:sp>
        <p:nvSpPr>
          <p:cNvPr id="19" name="مستطيل 18"/>
          <p:cNvSpPr/>
          <p:nvPr/>
        </p:nvSpPr>
        <p:spPr>
          <a:xfrm>
            <a:off x="5003766" y="4440290"/>
            <a:ext cx="457200" cy="1323439"/>
          </a:xfrm>
          <a:prstGeom prst="rect">
            <a:avLst/>
          </a:prstGeom>
        </p:spPr>
        <p:txBody>
          <a:bodyPr wrap="square">
            <a:spAutoFit/>
          </a:bodyPr>
          <a:lstStyle/>
          <a:p>
            <a:r>
              <a:rPr lang="ar-EG"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rPr>
              <a:t>ُ</a:t>
            </a:r>
            <a:endParaRPr lang="en-GB"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endParaRPr>
          </a:p>
        </p:txBody>
      </p:sp>
      <p:sp>
        <p:nvSpPr>
          <p:cNvPr id="20" name="مستطيل 19"/>
          <p:cNvSpPr/>
          <p:nvPr/>
        </p:nvSpPr>
        <p:spPr>
          <a:xfrm>
            <a:off x="4404159" y="4485261"/>
            <a:ext cx="457200" cy="1323439"/>
          </a:xfrm>
          <a:prstGeom prst="rect">
            <a:avLst/>
          </a:prstGeom>
        </p:spPr>
        <p:txBody>
          <a:bodyPr wrap="square">
            <a:spAutoFit/>
          </a:bodyPr>
          <a:lstStyle/>
          <a:p>
            <a:r>
              <a:rPr lang="ar-EG"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rPr>
              <a:t>ُ</a:t>
            </a:r>
            <a:endParaRPr lang="en-GB"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Special"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to="" calcmode="lin" valueType="num">
                                      <p:cBhvr>
                                        <p:cTn id="52" dur="1" fill="hold"/>
                                        <p:tgtEl>
                                          <p:spTgt spid="1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to="" calcmode="lin" valueType="num">
                                      <p:cBhvr>
                                        <p:cTn id="57" dur="1" fill="hold"/>
                                        <p:tgtEl>
                                          <p:spTgt spid="20"/>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xit" presetSubtype="0" fill="hold" grpId="2" nodeType="clickEffect">
                                  <p:stCondLst>
                                    <p:cond delay="0"/>
                                  </p:stCondLst>
                                  <p:childTnLst>
                                    <p:anim to="" calcmode="lin" valueType="num">
                                      <p:cBhvr>
                                        <p:cTn id="61" dur="1"/>
                                        <p:tgtEl>
                                          <p:spTgt spid="19"/>
                                        </p:tgtEl>
                                        <p:attrNameLst>
                                          <p:attrName/>
                                        </p:attrNameLst>
                                      </p:cBhvr>
                                    </p:anim>
                                    <p:set>
                                      <p:cBhvr>
                                        <p:cTn id="62" dur="1" fill="hold">
                                          <p:stCondLst>
                                            <p:cond delay="0"/>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4" presetClass="exit" presetSubtype="0" fill="hold" grpId="1" nodeType="clickEffect">
                                  <p:stCondLst>
                                    <p:cond delay="0"/>
                                  </p:stCondLst>
                                  <p:childTnLst>
                                    <p:anim to="" calcmode="lin" valueType="num">
                                      <p:cBhvr>
                                        <p:cTn id="66" dur="1"/>
                                        <p:tgtEl>
                                          <p:spTgt spid="20"/>
                                        </p:tgtEl>
                                        <p:attrNameLst>
                                          <p:attrName/>
                                        </p:attrNameLst>
                                      </p:cBhvr>
                                    </p:anim>
                                    <p:set>
                                      <p:cBhvr>
                                        <p:cTn id="67" dur="1" fill="hold">
                                          <p:stCondLst>
                                            <p:cond delay="0"/>
                                          </p:stCondLst>
                                        </p:cTn>
                                        <p:tgtEl>
                                          <p:spTgt spid="2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 to="" calcmode="lin" valueType="num">
                                      <p:cBhvr>
                                        <p:cTn id="72" dur="1" fill="hold"/>
                                        <p:tgtEl>
                                          <p:spTgt spid="13"/>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to="" calcmode="lin" valueType="num">
                                      <p:cBhvr>
                                        <p:cTn id="77" dur="1" fill="hold"/>
                                        <p:tgtEl>
                                          <p:spTgt spid="14"/>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to="" calcmode="lin" valueType="num">
                                      <p:cBhvr>
                                        <p:cTn id="82" dur="1" fill="hold"/>
                                        <p:tgtEl>
                                          <p:spTgt spid="15"/>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6" presetClass="emph" presetSubtype="0" fill="hold" grpId="1" nodeType="clickEffect">
                                  <p:stCondLst>
                                    <p:cond delay="0"/>
                                  </p:stCondLst>
                                  <p:childTnLst>
                                    <p:animScale>
                                      <p:cBhvr>
                                        <p:cTn id="86" dur="2000" fill="hold"/>
                                        <p:tgtEl>
                                          <p:spTgt spid="13"/>
                                        </p:tgtEl>
                                      </p:cBhvr>
                                      <p:by x="150000" y="150000"/>
                                    </p:animScale>
                                  </p:childTnLst>
                                </p:cTn>
                              </p:par>
                            </p:childTnLst>
                          </p:cTn>
                        </p:par>
                      </p:childTnLst>
                    </p:cTn>
                  </p:par>
                  <p:par>
                    <p:cTn id="87" fill="hold">
                      <p:stCondLst>
                        <p:cond delay="indefinite"/>
                      </p:stCondLst>
                      <p:childTnLst>
                        <p:par>
                          <p:cTn id="88" fill="hold">
                            <p:stCondLst>
                              <p:cond delay="0"/>
                            </p:stCondLst>
                            <p:childTnLst>
                              <p:par>
                                <p:cTn id="89" presetID="6" presetClass="emph" presetSubtype="0" fill="hold" grpId="1" nodeType="clickEffect">
                                  <p:stCondLst>
                                    <p:cond delay="0"/>
                                  </p:stCondLst>
                                  <p:childTnLst>
                                    <p:animScale>
                                      <p:cBhvr>
                                        <p:cTn id="90" dur="2000" fill="hold"/>
                                        <p:tgtEl>
                                          <p:spTgt spid="14"/>
                                        </p:tgtEl>
                                      </p:cBhvr>
                                      <p:by x="150000" y="150000"/>
                                    </p:animScale>
                                  </p:childTnLst>
                                </p:cTn>
                              </p:par>
                            </p:childTnLst>
                          </p:cTn>
                        </p:par>
                      </p:childTnLst>
                    </p:cTn>
                  </p:par>
                  <p:par>
                    <p:cTn id="91" fill="hold">
                      <p:stCondLst>
                        <p:cond delay="indefinite"/>
                      </p:stCondLst>
                      <p:childTnLst>
                        <p:par>
                          <p:cTn id="92" fill="hold">
                            <p:stCondLst>
                              <p:cond delay="0"/>
                            </p:stCondLst>
                            <p:childTnLst>
                              <p:par>
                                <p:cTn id="93" presetID="6" presetClass="emph" presetSubtype="0" fill="hold" grpId="1" nodeType="clickEffect">
                                  <p:stCondLst>
                                    <p:cond delay="0"/>
                                  </p:stCondLst>
                                  <p:childTnLst>
                                    <p:animScale>
                                      <p:cBhvr>
                                        <p:cTn id="94" dur="2000" fill="hold"/>
                                        <p:tgtEl>
                                          <p:spTgt spid="15"/>
                                        </p:tgtEl>
                                      </p:cBhvr>
                                      <p:by x="150000" y="150000"/>
                                    </p:animScale>
                                  </p:childTnLst>
                                </p:cTn>
                              </p:par>
                            </p:childTnLst>
                          </p:cTn>
                        </p:par>
                      </p:childTnLst>
                    </p:cTn>
                  </p:par>
                  <p:par>
                    <p:cTn id="95" fill="hold">
                      <p:stCondLst>
                        <p:cond delay="indefinite"/>
                      </p:stCondLst>
                      <p:childTnLst>
                        <p:par>
                          <p:cTn id="96" fill="hold">
                            <p:stCondLst>
                              <p:cond delay="0"/>
                            </p:stCondLst>
                            <p:childTnLst>
                              <p:par>
                                <p:cTn id="97" presetID="24" presetClass="exit" presetSubtype="0" fill="hold" grpId="2" nodeType="clickEffect">
                                  <p:stCondLst>
                                    <p:cond delay="0"/>
                                  </p:stCondLst>
                                  <p:childTnLst>
                                    <p:anim to="" calcmode="lin" valueType="num">
                                      <p:cBhvr>
                                        <p:cTn id="98" dur="1"/>
                                        <p:tgtEl>
                                          <p:spTgt spid="13"/>
                                        </p:tgtEl>
                                        <p:attrNameLst>
                                          <p:attrName/>
                                        </p:attrNameLst>
                                      </p:cBhvr>
                                    </p:anim>
                                    <p:set>
                                      <p:cBhvr>
                                        <p:cTn id="99" dur="1" fill="hold">
                                          <p:stCondLst>
                                            <p:cond delay="0"/>
                                          </p:stCondLst>
                                        </p:cTn>
                                        <p:tgtEl>
                                          <p:spTgt spid="13"/>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24" presetClass="exit" presetSubtype="0" fill="hold" grpId="2" nodeType="clickEffect">
                                  <p:stCondLst>
                                    <p:cond delay="0"/>
                                  </p:stCondLst>
                                  <p:childTnLst>
                                    <p:anim to="" calcmode="lin" valueType="num">
                                      <p:cBhvr>
                                        <p:cTn id="103" dur="1"/>
                                        <p:tgtEl>
                                          <p:spTgt spid="14"/>
                                        </p:tgtEl>
                                        <p:attrNameLst>
                                          <p:attrName/>
                                        </p:attrNameLst>
                                      </p:cBhvr>
                                    </p:anim>
                                    <p:set>
                                      <p:cBhvr>
                                        <p:cTn id="104" dur="1" fill="hold">
                                          <p:stCondLst>
                                            <p:cond delay="0"/>
                                          </p:stCondLst>
                                        </p:cTn>
                                        <p:tgtEl>
                                          <p:spTgt spid="1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4" presetClass="exit" presetSubtype="0" fill="hold" grpId="2" nodeType="clickEffect">
                                  <p:stCondLst>
                                    <p:cond delay="0"/>
                                  </p:stCondLst>
                                  <p:childTnLst>
                                    <p:anim to="" calcmode="lin" valueType="num">
                                      <p:cBhvr>
                                        <p:cTn id="108" dur="1"/>
                                        <p:tgtEl>
                                          <p:spTgt spid="15"/>
                                        </p:tgtEl>
                                        <p:attrNameLst>
                                          <p:attrName/>
                                        </p:attrNameLst>
                                      </p:cBhvr>
                                    </p:anim>
                                    <p:set>
                                      <p:cBhvr>
                                        <p:cTn id="109" dur="1" fill="hold">
                                          <p:stCondLst>
                                            <p:cond delay="0"/>
                                          </p:stCondLst>
                                        </p:cTn>
                                        <p:tgtEl>
                                          <p:spTgt spid="15"/>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24" presetClass="entr" presetSubtype="0" fill="hold" grpId="0" nodeType="clickEffect">
                                  <p:stCondLst>
                                    <p:cond delay="0"/>
                                  </p:stCondLst>
                                  <p:childTnLst>
                                    <p:set>
                                      <p:cBhvr>
                                        <p:cTn id="113" dur="1" fill="hold">
                                          <p:stCondLst>
                                            <p:cond delay="0"/>
                                          </p:stCondLst>
                                        </p:cTn>
                                        <p:tgtEl>
                                          <p:spTgt spid="16"/>
                                        </p:tgtEl>
                                        <p:attrNameLst>
                                          <p:attrName>style.visibility</p:attrName>
                                        </p:attrNameLst>
                                      </p:cBhvr>
                                      <p:to>
                                        <p:strVal val="visible"/>
                                      </p:to>
                                    </p:set>
                                    <p:anim to="" calcmode="lin" valueType="num">
                                      <p:cBhvr>
                                        <p:cTn id="114" dur="1" fill="hold"/>
                                        <p:tgtEl>
                                          <p:spTgt spid="16"/>
                                        </p:tgtEl>
                                        <p:attrNameLst>
                                          <p:attrName/>
                                        </p:attrNameLst>
                                      </p:cBhvr>
                                    </p:anim>
                                  </p:childTnLst>
                                </p:cTn>
                              </p:par>
                            </p:childTnLst>
                          </p:cTn>
                        </p:par>
                      </p:childTnLst>
                    </p:cTn>
                  </p:par>
                  <p:par>
                    <p:cTn id="115" fill="hold">
                      <p:stCondLst>
                        <p:cond delay="indefinite"/>
                      </p:stCondLst>
                      <p:childTnLst>
                        <p:par>
                          <p:cTn id="116" fill="hold">
                            <p:stCondLst>
                              <p:cond delay="0"/>
                            </p:stCondLst>
                            <p:childTnLst>
                              <p:par>
                                <p:cTn id="117" presetID="24" presetClass="entr" presetSubtype="0" fill="hold" grpId="0" nodeType="clickEffect">
                                  <p:stCondLst>
                                    <p:cond delay="0"/>
                                  </p:stCondLst>
                                  <p:childTnLst>
                                    <p:set>
                                      <p:cBhvr>
                                        <p:cTn id="118" dur="1" fill="hold">
                                          <p:stCondLst>
                                            <p:cond delay="0"/>
                                          </p:stCondLst>
                                        </p:cTn>
                                        <p:tgtEl>
                                          <p:spTgt spid="17"/>
                                        </p:tgtEl>
                                        <p:attrNameLst>
                                          <p:attrName>style.visibility</p:attrName>
                                        </p:attrNameLst>
                                      </p:cBhvr>
                                      <p:to>
                                        <p:strVal val="visible"/>
                                      </p:to>
                                    </p:set>
                                    <p:anim to="" calcmode="lin" valueType="num">
                                      <p:cBhvr>
                                        <p:cTn id="119" dur="1" fill="hold"/>
                                        <p:tgtEl>
                                          <p:spTgt spid="17"/>
                                        </p:tgtEl>
                                        <p:attrNameLst>
                                          <p:attrName/>
                                        </p:attrNameLst>
                                      </p:cBhvr>
                                    </p:anim>
                                  </p:childTnLst>
                                </p:cTn>
                              </p:par>
                            </p:childTnLst>
                          </p:cTn>
                        </p:par>
                      </p:childTnLst>
                    </p:cTn>
                  </p:par>
                  <p:par>
                    <p:cTn id="120" fill="hold">
                      <p:stCondLst>
                        <p:cond delay="indefinite"/>
                      </p:stCondLst>
                      <p:childTnLst>
                        <p:par>
                          <p:cTn id="121" fill="hold">
                            <p:stCondLst>
                              <p:cond delay="0"/>
                            </p:stCondLst>
                            <p:childTnLst>
                              <p:par>
                                <p:cTn id="122" presetID="24" presetClass="entr" presetSubtype="0" fill="hold" grpId="0" nodeType="clickEffect">
                                  <p:stCondLst>
                                    <p:cond delay="0"/>
                                  </p:stCondLst>
                                  <p:childTnLst>
                                    <p:set>
                                      <p:cBhvr>
                                        <p:cTn id="123" dur="1" fill="hold">
                                          <p:stCondLst>
                                            <p:cond delay="0"/>
                                          </p:stCondLst>
                                        </p:cTn>
                                        <p:tgtEl>
                                          <p:spTgt spid="18"/>
                                        </p:tgtEl>
                                        <p:attrNameLst>
                                          <p:attrName>style.visibility</p:attrName>
                                        </p:attrNameLst>
                                      </p:cBhvr>
                                      <p:to>
                                        <p:strVal val="visible"/>
                                      </p:to>
                                    </p:set>
                                    <p:anim to="" calcmode="lin" valueType="num">
                                      <p:cBhvr>
                                        <p:cTn id="124" dur="1" fill="hold"/>
                                        <p:tgtEl>
                                          <p:spTgt spid="18"/>
                                        </p:tgtEl>
                                        <p:attrNameLst>
                                          <p:attrName/>
                                        </p:attrNameLst>
                                      </p:cBhvr>
                                    </p:anim>
                                  </p:childTnLst>
                                </p:cTn>
                              </p:par>
                            </p:childTnLst>
                          </p:cTn>
                        </p:par>
                      </p:childTnLst>
                    </p:cTn>
                  </p:par>
                  <p:par>
                    <p:cTn id="125" fill="hold">
                      <p:stCondLst>
                        <p:cond delay="indefinite"/>
                      </p:stCondLst>
                      <p:childTnLst>
                        <p:par>
                          <p:cTn id="126" fill="hold">
                            <p:stCondLst>
                              <p:cond delay="0"/>
                            </p:stCondLst>
                            <p:childTnLst>
                              <p:par>
                                <p:cTn id="127" presetID="6" presetClass="emph" presetSubtype="0" fill="hold" grpId="1" nodeType="clickEffect">
                                  <p:stCondLst>
                                    <p:cond delay="0"/>
                                  </p:stCondLst>
                                  <p:childTnLst>
                                    <p:animScale>
                                      <p:cBhvr>
                                        <p:cTn id="128" dur="2000" fill="hold"/>
                                        <p:tgtEl>
                                          <p:spTgt spid="16"/>
                                        </p:tgtEl>
                                      </p:cBhvr>
                                      <p:by x="150000" y="150000"/>
                                    </p:animScale>
                                  </p:childTnLst>
                                </p:cTn>
                              </p:par>
                            </p:childTnLst>
                          </p:cTn>
                        </p:par>
                      </p:childTnLst>
                    </p:cTn>
                  </p:par>
                  <p:par>
                    <p:cTn id="129" fill="hold">
                      <p:stCondLst>
                        <p:cond delay="indefinite"/>
                      </p:stCondLst>
                      <p:childTnLst>
                        <p:par>
                          <p:cTn id="130" fill="hold">
                            <p:stCondLst>
                              <p:cond delay="0"/>
                            </p:stCondLst>
                            <p:childTnLst>
                              <p:par>
                                <p:cTn id="131" presetID="6" presetClass="emph" presetSubtype="0" fill="hold" grpId="1" nodeType="clickEffect">
                                  <p:stCondLst>
                                    <p:cond delay="0"/>
                                  </p:stCondLst>
                                  <p:childTnLst>
                                    <p:animScale>
                                      <p:cBhvr>
                                        <p:cTn id="132" dur="2000" fill="hold"/>
                                        <p:tgtEl>
                                          <p:spTgt spid="17"/>
                                        </p:tgtEl>
                                      </p:cBhvr>
                                      <p:by x="150000" y="150000"/>
                                    </p:animScale>
                                  </p:childTnLst>
                                </p:cTn>
                              </p:par>
                            </p:childTnLst>
                          </p:cTn>
                        </p:par>
                      </p:childTnLst>
                    </p:cTn>
                  </p:par>
                  <p:par>
                    <p:cTn id="133" fill="hold">
                      <p:stCondLst>
                        <p:cond delay="indefinite"/>
                      </p:stCondLst>
                      <p:childTnLst>
                        <p:par>
                          <p:cTn id="134" fill="hold">
                            <p:stCondLst>
                              <p:cond delay="0"/>
                            </p:stCondLst>
                            <p:childTnLst>
                              <p:par>
                                <p:cTn id="135" presetID="6" presetClass="emph" presetSubtype="0" fill="hold" grpId="1" nodeType="clickEffect">
                                  <p:stCondLst>
                                    <p:cond delay="0"/>
                                  </p:stCondLst>
                                  <p:childTnLst>
                                    <p:animScale>
                                      <p:cBhvr>
                                        <p:cTn id="136" dur="2000" fill="hold"/>
                                        <p:tgtEl>
                                          <p:spTgt spid="18"/>
                                        </p:tgtEl>
                                      </p:cBhvr>
                                      <p:by x="150000" y="150000"/>
                                    </p:animScale>
                                  </p:childTnLst>
                                </p:cTn>
                              </p:par>
                            </p:childTnLst>
                          </p:cTn>
                        </p:par>
                      </p:childTnLst>
                    </p:cTn>
                  </p:par>
                  <p:par>
                    <p:cTn id="137" fill="hold">
                      <p:stCondLst>
                        <p:cond delay="indefinite"/>
                      </p:stCondLst>
                      <p:childTnLst>
                        <p:par>
                          <p:cTn id="138" fill="hold">
                            <p:stCondLst>
                              <p:cond delay="0"/>
                            </p:stCondLst>
                            <p:childTnLst>
                              <p:par>
                                <p:cTn id="139" presetID="24" presetClass="exit" presetSubtype="0" fill="hold" grpId="2" nodeType="clickEffect">
                                  <p:stCondLst>
                                    <p:cond delay="0"/>
                                  </p:stCondLst>
                                  <p:childTnLst>
                                    <p:anim to="" calcmode="lin" valueType="num">
                                      <p:cBhvr>
                                        <p:cTn id="140" dur="1"/>
                                        <p:tgtEl>
                                          <p:spTgt spid="16"/>
                                        </p:tgtEl>
                                        <p:attrNameLst>
                                          <p:attrName/>
                                        </p:attrNameLst>
                                      </p:cBhvr>
                                    </p:anim>
                                    <p:set>
                                      <p:cBhvr>
                                        <p:cTn id="141" dur="1" fill="hold">
                                          <p:stCondLst>
                                            <p:cond delay="0"/>
                                          </p:stCondLst>
                                        </p:cTn>
                                        <p:tgtEl>
                                          <p:spTgt spid="16"/>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24" presetClass="exit" presetSubtype="0" fill="hold" grpId="2" nodeType="clickEffect">
                                  <p:stCondLst>
                                    <p:cond delay="0"/>
                                  </p:stCondLst>
                                  <p:childTnLst>
                                    <p:anim to="" calcmode="lin" valueType="num">
                                      <p:cBhvr>
                                        <p:cTn id="145" dur="1"/>
                                        <p:tgtEl>
                                          <p:spTgt spid="17"/>
                                        </p:tgtEl>
                                        <p:attrNameLst>
                                          <p:attrName/>
                                        </p:attrNameLst>
                                      </p:cBhvr>
                                    </p:anim>
                                    <p:set>
                                      <p:cBhvr>
                                        <p:cTn id="146" dur="1" fill="hold">
                                          <p:stCondLst>
                                            <p:cond delay="0"/>
                                          </p:stCondLst>
                                        </p:cTn>
                                        <p:tgtEl>
                                          <p:spTgt spid="17"/>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24" presetClass="exit" presetSubtype="0" fill="hold" grpId="2" nodeType="clickEffect">
                                  <p:stCondLst>
                                    <p:cond delay="0"/>
                                  </p:stCondLst>
                                  <p:childTnLst>
                                    <p:anim to="" calcmode="lin" valueType="num">
                                      <p:cBhvr>
                                        <p:cTn id="150" dur="1"/>
                                        <p:tgtEl>
                                          <p:spTgt spid="18"/>
                                        </p:tgtEl>
                                        <p:attrNameLst>
                                          <p:attrName/>
                                        </p:attrNameLst>
                                      </p:cBhvr>
                                    </p:anim>
                                    <p:set>
                                      <p:cBhvr>
                                        <p:cTn id="151"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P spid="11" grpId="0"/>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2"/>
      <p:bldP spid="20" grpId="0"/>
      <p:bldP spid="20" grpId="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0.gif"/>
          <p:cNvPicPr>
            <a:picLocks noChangeAspect="1"/>
          </p:cNvPicPr>
          <p:nvPr/>
        </p:nvPicPr>
        <p:blipFill>
          <a:blip r:embed="rId2">
            <a:duotone>
              <a:schemeClr val="accent2">
                <a:shade val="45000"/>
                <a:satMod val="135000"/>
              </a:schemeClr>
              <a:prstClr val="white"/>
            </a:duotone>
          </a:blip>
          <a:srcRect l="15321" t="66471" r="17252" b="26717"/>
          <a:stretch>
            <a:fillRect/>
          </a:stretch>
        </p:blipFill>
        <p:spPr>
          <a:xfrm>
            <a:off x="1351127" y="1351129"/>
            <a:ext cx="6837528" cy="859809"/>
          </a:xfrm>
          <a:prstGeom prst="rect">
            <a:avLst/>
          </a:prstGeom>
        </p:spPr>
      </p:pic>
      <p:pic>
        <p:nvPicPr>
          <p:cNvPr id="3" name="صورة 2" descr="صورة23.png"/>
          <p:cNvPicPr/>
          <p:nvPr/>
        </p:nvPicPr>
        <p:blipFill>
          <a:blip r:embed="rId3" cstate="print">
            <a:duotone>
              <a:prstClr val="black"/>
              <a:schemeClr val="accent2">
                <a:tint val="45000"/>
                <a:satMod val="400000"/>
              </a:schemeClr>
            </a:duotone>
          </a:blip>
          <a:stretch>
            <a:fillRect/>
          </a:stretch>
        </p:blipFill>
        <p:spPr>
          <a:xfrm>
            <a:off x="8218066" y="1499833"/>
            <a:ext cx="715010" cy="571500"/>
          </a:xfrm>
          <a:prstGeom prst="rect">
            <a:avLst/>
          </a:prstGeom>
        </p:spPr>
      </p:pic>
      <p:graphicFrame>
        <p:nvGraphicFramePr>
          <p:cNvPr id="5" name="جدول 4"/>
          <p:cNvGraphicFramePr>
            <a:graphicFrameLocks noGrp="1"/>
          </p:cNvGraphicFramePr>
          <p:nvPr/>
        </p:nvGraphicFramePr>
        <p:xfrm>
          <a:off x="1965276" y="2475173"/>
          <a:ext cx="5868538" cy="3011225"/>
        </p:xfrm>
        <a:graphic>
          <a:graphicData uri="http://schemas.openxmlformats.org/drawingml/2006/table">
            <a:tbl>
              <a:tblPr firstRow="1" bandRow="1">
                <a:tableStyleId>{D113A9D2-9D6B-4929-AA2D-F23B5EE8CBE7}</a:tableStyleId>
              </a:tblPr>
              <a:tblGrid>
                <a:gridCol w="2811440"/>
                <a:gridCol w="2447484"/>
                <a:gridCol w="609614"/>
              </a:tblGrid>
              <a:tr h="430175">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rPr>
                        <a:t>علامات الترقيم المزدوجة</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endParaRPr>
                    </a:p>
                  </a:txBody>
                  <a:tcPr anchor="ctr"/>
                </a:tc>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rPr>
                        <a:t>علامات الترقيم المفردة</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endParaRPr>
                    </a:p>
                  </a:txBody>
                  <a:tcPr anchor="ctr"/>
                </a:tc>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rPr>
                        <a:t>م</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endParaRPr>
                    </a:p>
                  </a:txBody>
                  <a:tcPr anchor="ctr"/>
                </a:tc>
              </a:tr>
              <a:tr h="430175">
                <a:tc>
                  <a:txBody>
                    <a:bodyPr/>
                    <a:lstStyle/>
                    <a:p>
                      <a:pPr algn="ctr"/>
                      <a:r>
                        <a:rPr lang="ar-EG"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نقطتان رأسيتان</a:t>
                      </a:r>
                      <a:endParaRPr lang="en-GB"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endParaRPr>
                    </a:p>
                  </a:txBody>
                  <a:tcPr anchor="ctr"/>
                </a:tc>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 فاصلة </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endParaRPr>
                    </a:p>
                  </a:txBody>
                  <a:tcPr anchor="ctr"/>
                </a:tc>
                <a:tc>
                  <a:txBody>
                    <a:bodyPr/>
                    <a:lstStyle/>
                    <a:p>
                      <a:pPr algn="ctr"/>
                      <a:r>
                        <a:rPr lang="ar-EG" b="0" cap="none" spc="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1</a:t>
                      </a:r>
                      <a:endParaRPr lang="en-GB" b="0" cap="none" spc="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a:txBody>
                  <a:tcPr anchor="ctr"/>
                </a:tc>
              </a:tr>
              <a:tr h="430175">
                <a:tc>
                  <a:txBody>
                    <a:bodyPr/>
                    <a:lstStyle/>
                    <a:p>
                      <a:pPr algn="ctr"/>
                      <a:r>
                        <a:rPr lang="ar-EG"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  قوسان </a:t>
                      </a:r>
                      <a:endParaRPr lang="en-GB"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endParaRPr>
                    </a:p>
                  </a:txBody>
                  <a:tcPr anchor="ctr"/>
                </a:tc>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 فاصلة منقوطة</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endParaRPr>
                    </a:p>
                  </a:txBody>
                  <a:tcPr anchor="ctr"/>
                </a:tc>
                <a:tc>
                  <a:txBody>
                    <a:bodyPr/>
                    <a:lstStyle/>
                    <a:p>
                      <a:pPr algn="ctr"/>
                      <a:r>
                        <a:rPr lang="ar-EG" b="0" cap="none" spc="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2</a:t>
                      </a:r>
                      <a:endParaRPr lang="en-GB" b="0" cap="none" spc="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a:txBody>
                  <a:tcPr anchor="ctr"/>
                </a:tc>
              </a:tr>
              <a:tr h="430175">
                <a:tc>
                  <a:txBody>
                    <a:bodyPr/>
                    <a:lstStyle/>
                    <a:p>
                      <a:pPr algn="ctr"/>
                      <a:r>
                        <a:rPr lang="ar-EG"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  علامة</a:t>
                      </a:r>
                      <a:r>
                        <a:rPr lang="ar-EG" b="1" cap="all" spc="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تنصيص</a:t>
                      </a:r>
                      <a:endParaRPr lang="en-GB"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endParaRPr>
                    </a:p>
                  </a:txBody>
                  <a:tcPr anchor="ctr"/>
                </a:tc>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 </a:t>
                      </a:r>
                      <a:r>
                        <a:rPr lang="ar-EG" b="1" cap="none" spc="0" baseline="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علامة استفهام</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endParaRPr>
                    </a:p>
                  </a:txBody>
                  <a:tcPr anchor="ctr"/>
                </a:tc>
                <a:tc>
                  <a:txBody>
                    <a:bodyPr/>
                    <a:lstStyle/>
                    <a:p>
                      <a:pPr algn="ctr"/>
                      <a:r>
                        <a:rPr lang="ar-EG" b="0" cap="none" spc="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3</a:t>
                      </a:r>
                      <a:endParaRPr lang="en-GB" b="0" cap="none" spc="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a:txBody>
                  <a:tcPr anchor="ctr"/>
                </a:tc>
              </a:tr>
              <a:tr h="430175">
                <a:tc>
                  <a:txBody>
                    <a:bodyPr/>
                    <a:lstStyle/>
                    <a:p>
                      <a:pPr algn="ctr"/>
                      <a:r>
                        <a:rPr lang="ar-EG"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علامة استفهام وتعجب</a:t>
                      </a:r>
                      <a:endParaRPr lang="en-GB"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endParaRPr>
                    </a:p>
                  </a:txBody>
                  <a:tcPr anchor="ctr"/>
                </a:tc>
                <a:tc>
                  <a:txBody>
                    <a:bodyPr/>
                    <a:lstStyle/>
                    <a:p>
                      <a:pPr algn="ct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  تأثر</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endParaRPr>
                    </a:p>
                  </a:txBody>
                  <a:tcPr anchor="ctr"/>
                </a:tc>
                <a:tc>
                  <a:txBody>
                    <a:bodyPr/>
                    <a:lstStyle/>
                    <a:p>
                      <a:pPr algn="ctr"/>
                      <a:r>
                        <a:rPr lang="ar-EG" b="0" cap="none" spc="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4</a:t>
                      </a:r>
                      <a:endParaRPr lang="en-GB" b="0" cap="none" spc="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a:txBody>
                  <a:tcPr anchor="ctr"/>
                </a:tc>
              </a:tr>
              <a:tr h="430175">
                <a:tc>
                  <a:txBody>
                    <a:bodyPr/>
                    <a:lstStyle/>
                    <a:p>
                      <a:pPr algn="ctr"/>
                      <a:r>
                        <a:rPr lang="ar-EG"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a:t>
                      </a:r>
                      <a:r>
                        <a:rPr lang="ar-EG" b="1" cap="all" spc="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شرطتان</a:t>
                      </a:r>
                      <a:endParaRPr lang="en-GB"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endParaRPr>
                    </a:p>
                  </a:txBody>
                  <a:tcPr anchor="ctr"/>
                </a:tc>
                <a:tc>
                  <a:txBody>
                    <a:bodyPr/>
                    <a:lstStyle/>
                    <a:p>
                      <a:pPr algn="ctr">
                        <a:buFontTx/>
                        <a:buChar char="-"/>
                      </a:pP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شرطة</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endParaRPr>
                    </a:p>
                  </a:txBody>
                  <a:tcPr anchor="ctr"/>
                </a:tc>
                <a:tc>
                  <a:txBody>
                    <a:bodyPr/>
                    <a:lstStyle/>
                    <a:p>
                      <a:pPr algn="ctr"/>
                      <a:r>
                        <a:rPr lang="ar-EG" b="0" cap="none" spc="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5</a:t>
                      </a:r>
                      <a:endParaRPr lang="en-GB" b="0" cap="none" spc="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a:txBody>
                  <a:tcPr anchor="ctr"/>
                </a:tc>
              </a:tr>
              <a:tr h="430175">
                <a:tc>
                  <a:txBody>
                    <a:bodyPr/>
                    <a:lstStyle/>
                    <a:p>
                      <a:pPr algn="ctr"/>
                      <a:r>
                        <a:rPr lang="ar-EG"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rPr>
                        <a:t>..... علامة الحذف</a:t>
                      </a:r>
                      <a:endParaRPr lang="en-GB"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chemeClr val="bg1">
                              <a:alpha val="60000"/>
                            </a:schemeClr>
                          </a:glow>
                          <a:reflection blurRad="12700" stA="28000" endPos="45000" dist="1000" dir="5400000" sy="-100000" algn="bl" rotWithShape="0"/>
                        </a:effectLst>
                      </a:endParaRPr>
                    </a:p>
                  </a:txBody>
                  <a:tcPr anchor="ctr"/>
                </a:tc>
                <a:tc>
                  <a:txBody>
                    <a:bodyPr/>
                    <a:lstStyle/>
                    <a:p>
                      <a:pPr algn="ctr">
                        <a:buFontTx/>
                        <a:buChar char="-"/>
                      </a:pPr>
                      <a:r>
                        <a:rPr lang="ar-EG"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rPr>
                        <a:t>. نقطة</a:t>
                      </a:r>
                      <a:endParaRPr lang="en-GB"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63500">
                            <a:schemeClr val="accent3">
                              <a:satMod val="175000"/>
                              <a:alpha val="40000"/>
                            </a:schemeClr>
                          </a:glow>
                          <a:innerShdw blurRad="69850" dist="43180" dir="5400000">
                            <a:srgbClr val="000000">
                              <a:alpha val="65000"/>
                            </a:srgbClr>
                          </a:innerShdw>
                        </a:effectLst>
                      </a:endParaRPr>
                    </a:p>
                  </a:txBody>
                  <a:tcPr anchor="ctr"/>
                </a:tc>
                <a:tc>
                  <a:txBody>
                    <a:bodyPr/>
                    <a:lstStyle/>
                    <a:p>
                      <a:pPr algn="ctr"/>
                      <a:r>
                        <a:rPr lang="ar-EG" b="0" cap="none" spc="0" dirty="0" smtClean="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6</a:t>
                      </a:r>
                      <a:endParaRPr lang="en-GB" b="0" cap="none" spc="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endParaRPr>
                    </a:p>
                  </a:txBody>
                  <a:tcPr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1.gif"/>
          <p:cNvPicPr>
            <a:picLocks noChangeAspect="1"/>
          </p:cNvPicPr>
          <p:nvPr/>
        </p:nvPicPr>
        <p:blipFill>
          <a:blip r:embed="rId2"/>
          <a:srcRect l="61772" t="17918" r="15843" b="79469"/>
          <a:stretch>
            <a:fillRect/>
          </a:stretch>
        </p:blipFill>
        <p:spPr>
          <a:xfrm>
            <a:off x="4756230" y="1201003"/>
            <a:ext cx="2818277" cy="409433"/>
          </a:xfrm>
          <a:prstGeom prst="rect">
            <a:avLst/>
          </a:prstGeom>
        </p:spPr>
      </p:pic>
      <p:grpSp>
        <p:nvGrpSpPr>
          <p:cNvPr id="5" name="مجموعة 7"/>
          <p:cNvGrpSpPr/>
          <p:nvPr/>
        </p:nvGrpSpPr>
        <p:grpSpPr>
          <a:xfrm>
            <a:off x="1433016" y="1705970"/>
            <a:ext cx="7301554" cy="4503762"/>
            <a:chOff x="1433016" y="1705970"/>
            <a:chExt cx="7301554" cy="4503762"/>
          </a:xfrm>
        </p:grpSpPr>
        <p:pic>
          <p:nvPicPr>
            <p:cNvPr id="3" name="صورة 2" descr="0071.gif"/>
            <p:cNvPicPr>
              <a:picLocks noChangeAspect="1"/>
            </p:cNvPicPr>
            <p:nvPr/>
          </p:nvPicPr>
          <p:blipFill>
            <a:blip r:embed="rId2"/>
            <a:srcRect l="11358" t="21085" r="13091" b="76419"/>
            <a:stretch>
              <a:fillRect/>
            </a:stretch>
          </p:blipFill>
          <p:spPr>
            <a:xfrm>
              <a:off x="1433018" y="1705970"/>
              <a:ext cx="7301552" cy="300251"/>
            </a:xfrm>
            <a:prstGeom prst="rect">
              <a:avLst/>
            </a:prstGeom>
          </p:spPr>
        </p:pic>
        <p:pic>
          <p:nvPicPr>
            <p:cNvPr id="4" name="صورة 3" descr="0071.gif"/>
            <p:cNvPicPr>
              <a:picLocks noChangeAspect="1"/>
            </p:cNvPicPr>
            <p:nvPr/>
          </p:nvPicPr>
          <p:blipFill>
            <a:blip r:embed="rId2"/>
            <a:srcRect l="25056" t="23354" r="13091" b="42838"/>
            <a:stretch>
              <a:fillRect/>
            </a:stretch>
          </p:blipFill>
          <p:spPr>
            <a:xfrm>
              <a:off x="2756848" y="1992571"/>
              <a:ext cx="5977720" cy="4067035"/>
            </a:xfrm>
            <a:prstGeom prst="rect">
              <a:avLst/>
            </a:prstGeom>
          </p:spPr>
        </p:pic>
        <p:pic>
          <p:nvPicPr>
            <p:cNvPr id="6" name="صورة 5" descr="0071.gif"/>
            <p:cNvPicPr>
              <a:picLocks noChangeAspect="1"/>
            </p:cNvPicPr>
            <p:nvPr/>
          </p:nvPicPr>
          <p:blipFill>
            <a:blip r:embed="rId2"/>
            <a:srcRect l="11358" t="27438" r="74944" b="38867"/>
            <a:stretch>
              <a:fillRect/>
            </a:stretch>
          </p:blipFill>
          <p:spPr>
            <a:xfrm>
              <a:off x="1433016" y="1978924"/>
              <a:ext cx="1323832" cy="4053382"/>
            </a:xfrm>
            <a:prstGeom prst="rect">
              <a:avLst/>
            </a:prstGeom>
          </p:spPr>
        </p:pic>
        <p:pic>
          <p:nvPicPr>
            <p:cNvPr id="7" name="صورة 6" descr="0071.gif"/>
            <p:cNvPicPr>
              <a:picLocks noChangeAspect="1"/>
            </p:cNvPicPr>
            <p:nvPr/>
          </p:nvPicPr>
          <p:blipFill>
            <a:blip r:embed="rId2"/>
            <a:srcRect l="11358" t="21085" r="13091" b="76419"/>
            <a:stretch>
              <a:fillRect/>
            </a:stretch>
          </p:blipFill>
          <p:spPr>
            <a:xfrm flipV="1">
              <a:off x="1433018" y="5909481"/>
              <a:ext cx="7301552" cy="300251"/>
            </a:xfrm>
            <a:prstGeom prst="rect">
              <a:avLst/>
            </a:prstGeom>
          </p:spPr>
        </p:pic>
      </p:grpSp>
      <p:sp>
        <p:nvSpPr>
          <p:cNvPr id="9" name="مستطيل ذو زوايا قطرية مستديرة 8"/>
          <p:cNvSpPr/>
          <p:nvPr/>
        </p:nvSpPr>
        <p:spPr>
          <a:xfrm rot="20175653">
            <a:off x="959832" y="1133217"/>
            <a:ext cx="2036900"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dirty="0" smtClean="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cs typeface="+mj-cs"/>
              </a:rPr>
              <a:t>مادة تعليمية مبرمجة</a:t>
            </a:r>
            <a:endParaRPr lang="en-GB" sz="2000" dirty="0" smtClean="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cs typeface="+mj-cs"/>
            </a:endParaRPr>
          </a:p>
        </p:txBody>
      </p:sp>
      <p:sp>
        <p:nvSpPr>
          <p:cNvPr id="10" name="مستطيل ذو زاوية واحدة مخدوشة ودائرية 9"/>
          <p:cNvSpPr/>
          <p:nvPr/>
        </p:nvSpPr>
        <p:spPr>
          <a:xfrm>
            <a:off x="1624083" y="2456597"/>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1" name="مستطيل ذو زاوية واحدة مخدوشة ودائرية 10"/>
          <p:cNvSpPr/>
          <p:nvPr/>
        </p:nvSpPr>
        <p:spPr>
          <a:xfrm>
            <a:off x="1624083" y="5172500"/>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2" name="مستطيل ذو زاوية واحدة مخدوشة ودائرية 11"/>
          <p:cNvSpPr/>
          <p:nvPr/>
        </p:nvSpPr>
        <p:spPr>
          <a:xfrm>
            <a:off x="1624083" y="5622877"/>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to="" calcmode="lin" valueType="num">
                                      <p:cBhvr>
                                        <p:cTn id="20" dur="1" fill="hold"/>
                                        <p:tgtEl>
                                          <p:spTgt spid="10"/>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to="" calcmode="lin" valueType="num">
                                      <p:cBhvr>
                                        <p:cTn id="23" dur="1" fill="hold"/>
                                        <p:tgtEl>
                                          <p:spTgt spid="11"/>
                                        </p:tgtEl>
                                        <p:attrNameLst>
                                          <p:attrName/>
                                        </p:attrNameLst>
                                      </p:cBhvr>
                                    </p:anim>
                                  </p:childTnLst>
                                </p:cTn>
                              </p:par>
                              <p:par>
                                <p:cTn id="24" presetID="24"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to="" calcmode="lin" valueType="num">
                                      <p:cBhvr>
                                        <p:cTn id="26" dur="1" fill="hold"/>
                                        <p:tgtEl>
                                          <p:spTgt spid="12"/>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xit" presetSubtype="0" fill="hold" grpId="1" nodeType="clickEffect">
                                  <p:stCondLst>
                                    <p:cond delay="0"/>
                                  </p:stCondLst>
                                  <p:childTnLst>
                                    <p:anim to="" calcmode="lin" valueType="num">
                                      <p:cBhvr>
                                        <p:cTn id="30" dur="1"/>
                                        <p:tgtEl>
                                          <p:spTgt spid="10"/>
                                        </p:tgtEl>
                                        <p:attrNameLst>
                                          <p:attrName/>
                                        </p:attrNameLst>
                                      </p:cBhvr>
                                    </p:anim>
                                    <p:set>
                                      <p:cBhvr>
                                        <p:cTn id="31" dur="1" fill="hold">
                                          <p:stCondLst>
                                            <p:cond delay="0"/>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4" presetClass="exit" presetSubtype="0" fill="hold" grpId="1" nodeType="clickEffect">
                                  <p:stCondLst>
                                    <p:cond delay="0"/>
                                  </p:stCondLst>
                                  <p:childTnLst>
                                    <p:anim to="" calcmode="lin" valueType="num">
                                      <p:cBhvr>
                                        <p:cTn id="35" dur="1"/>
                                        <p:tgtEl>
                                          <p:spTgt spid="11"/>
                                        </p:tgtEl>
                                        <p:attrNameLst>
                                          <p:attrName/>
                                        </p:attrNameLst>
                                      </p:cBhvr>
                                    </p:anim>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4" presetClass="exit" presetSubtype="0" fill="hold" grpId="1" nodeType="clickEffect">
                                  <p:stCondLst>
                                    <p:cond delay="0"/>
                                  </p:stCondLst>
                                  <p:childTnLst>
                                    <p:anim to="" calcmode="lin" valueType="num">
                                      <p:cBhvr>
                                        <p:cTn id="40" dur="1"/>
                                        <p:tgtEl>
                                          <p:spTgt spid="12"/>
                                        </p:tgtEl>
                                        <p:attrNameLst>
                                          <p:attrName/>
                                        </p:attrNameLst>
                                      </p:cBhvr>
                                    </p:anim>
                                    <p:set>
                                      <p:cBhvr>
                                        <p:cTn id="4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514903" y="1678674"/>
            <a:ext cx="7301555" cy="3859182"/>
            <a:chOff x="1473959" y="2224585"/>
            <a:chExt cx="7301555" cy="3859182"/>
          </a:xfrm>
        </p:grpSpPr>
        <p:pic>
          <p:nvPicPr>
            <p:cNvPr id="2" name="صورة 1" descr="0071.gif"/>
            <p:cNvPicPr>
              <a:picLocks noChangeAspect="1"/>
            </p:cNvPicPr>
            <p:nvPr/>
          </p:nvPicPr>
          <p:blipFill>
            <a:blip r:embed="rId2"/>
            <a:srcRect l="11358" t="61247" r="13091" b="9055"/>
            <a:stretch>
              <a:fillRect/>
            </a:stretch>
          </p:blipFill>
          <p:spPr>
            <a:xfrm>
              <a:off x="1473959" y="2511186"/>
              <a:ext cx="7301552" cy="3572581"/>
            </a:xfrm>
            <a:prstGeom prst="rect">
              <a:avLst/>
            </a:prstGeom>
          </p:spPr>
        </p:pic>
        <p:pic>
          <p:nvPicPr>
            <p:cNvPr id="3" name="صورة 2" descr="0071.gif"/>
            <p:cNvPicPr>
              <a:picLocks noChangeAspect="1"/>
            </p:cNvPicPr>
            <p:nvPr/>
          </p:nvPicPr>
          <p:blipFill>
            <a:blip r:embed="rId2"/>
            <a:srcRect l="11358" t="21085" r="13091" b="76419"/>
            <a:stretch>
              <a:fillRect/>
            </a:stretch>
          </p:blipFill>
          <p:spPr>
            <a:xfrm>
              <a:off x="1473962" y="2224585"/>
              <a:ext cx="7301552" cy="300251"/>
            </a:xfrm>
            <a:prstGeom prst="rect">
              <a:avLst/>
            </a:prstGeom>
          </p:spPr>
        </p:pic>
      </p:grpSp>
      <p:sp>
        <p:nvSpPr>
          <p:cNvPr id="5" name="مستطيل ذو زاوية واحدة مخدوشة ودائرية 4"/>
          <p:cNvSpPr/>
          <p:nvPr/>
        </p:nvSpPr>
        <p:spPr>
          <a:xfrm>
            <a:off x="1719617" y="4353634"/>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6" name="مستطيل ذو زاوية واحدة مخدوشة ودائرية 5"/>
          <p:cNvSpPr/>
          <p:nvPr/>
        </p:nvSpPr>
        <p:spPr>
          <a:xfrm>
            <a:off x="1719617" y="4817658"/>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to="" calcmode="lin" valueType="num">
                                      <p:cBhvr>
                                        <p:cTn id="13" dur="1" fill="hold"/>
                                        <p:tgtEl>
                                          <p:spTgt spid="6"/>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xit" presetSubtype="0" fill="hold" grpId="1" nodeType="clickEffect">
                                  <p:stCondLst>
                                    <p:cond delay="0"/>
                                  </p:stCondLst>
                                  <p:childTnLst>
                                    <p:anim to="" calcmode="lin" valueType="num">
                                      <p:cBhvr>
                                        <p:cTn id="17" dur="1"/>
                                        <p:tgtEl>
                                          <p:spTgt spid="5"/>
                                        </p:tgtEl>
                                        <p:attrNameLst>
                                          <p:attrName/>
                                        </p:attrNameLst>
                                      </p:cBhvr>
                                    </p:anim>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6"/>
                                        </p:tgtEl>
                                        <p:attrNameLst>
                                          <p:attrName/>
                                        </p:attrNameLst>
                                      </p:cBhvr>
                                    </p:anim>
                                    <p:set>
                                      <p:cBhvr>
                                        <p:cTn id="23"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5"/>
          <p:cNvGrpSpPr/>
          <p:nvPr/>
        </p:nvGrpSpPr>
        <p:grpSpPr>
          <a:xfrm>
            <a:off x="1392073" y="1473958"/>
            <a:ext cx="7383438" cy="4462820"/>
            <a:chOff x="1392073" y="1473958"/>
            <a:chExt cx="7383438" cy="4462820"/>
          </a:xfrm>
        </p:grpSpPr>
        <p:pic>
          <p:nvPicPr>
            <p:cNvPr id="4" name="صورة 3" descr="0072.gif"/>
            <p:cNvPicPr>
              <a:picLocks noChangeAspect="1"/>
            </p:cNvPicPr>
            <p:nvPr/>
          </p:nvPicPr>
          <p:blipFill>
            <a:blip r:embed="rId2"/>
            <a:srcRect l="14082" t="9950" r="10862" b="87375"/>
            <a:stretch>
              <a:fillRect/>
            </a:stretch>
          </p:blipFill>
          <p:spPr>
            <a:xfrm flipV="1">
              <a:off x="1392073" y="5609232"/>
              <a:ext cx="7383438" cy="327546"/>
            </a:xfrm>
            <a:prstGeom prst="rect">
              <a:avLst/>
            </a:prstGeom>
          </p:spPr>
        </p:pic>
        <p:pic>
          <p:nvPicPr>
            <p:cNvPr id="5" name="صورة 4" descr="0072.gif"/>
            <p:cNvPicPr>
              <a:picLocks noChangeAspect="1"/>
            </p:cNvPicPr>
            <p:nvPr/>
          </p:nvPicPr>
          <p:blipFill>
            <a:blip r:embed="rId2"/>
            <a:srcRect l="14082" t="9950" r="10862" b="55387"/>
            <a:stretch>
              <a:fillRect/>
            </a:stretch>
          </p:blipFill>
          <p:spPr>
            <a:xfrm>
              <a:off x="1392073" y="1473958"/>
              <a:ext cx="7383438" cy="4244454"/>
            </a:xfrm>
            <a:prstGeom prst="rect">
              <a:avLst/>
            </a:prstGeom>
          </p:spPr>
        </p:pic>
      </p:grpSp>
      <p:sp>
        <p:nvSpPr>
          <p:cNvPr id="7" name="مستطيل ذو زاوية واحدة مخدوشة ودائرية 6"/>
          <p:cNvSpPr/>
          <p:nvPr/>
        </p:nvSpPr>
        <p:spPr>
          <a:xfrm>
            <a:off x="1555843" y="3589359"/>
            <a:ext cx="941696" cy="846163"/>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xit" presetSubtype="0" fill="hold" grpId="1" nodeType="clickEffect">
                                  <p:stCondLst>
                                    <p:cond delay="0"/>
                                  </p:stCondLst>
                                  <p:childTnLst>
                                    <p:anim to="" calcmode="lin" valueType="num">
                                      <p:cBhvr>
                                        <p:cTn id="14" dur="1"/>
                                        <p:tgtEl>
                                          <p:spTgt spid="7"/>
                                        </p:tgtEl>
                                        <p:attrNameLst>
                                          <p:attrName/>
                                        </p:attrNameLst>
                                      </p:cBhvr>
                                    </p:anim>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5"/>
          <p:cNvGrpSpPr/>
          <p:nvPr/>
        </p:nvGrpSpPr>
        <p:grpSpPr>
          <a:xfrm>
            <a:off x="1460312" y="1378425"/>
            <a:ext cx="7383438" cy="4995082"/>
            <a:chOff x="1460312" y="1378425"/>
            <a:chExt cx="7383438" cy="4995082"/>
          </a:xfrm>
        </p:grpSpPr>
        <p:pic>
          <p:nvPicPr>
            <p:cNvPr id="2" name="صورة 1" descr="0072.gif"/>
            <p:cNvPicPr>
              <a:picLocks noChangeAspect="1"/>
            </p:cNvPicPr>
            <p:nvPr/>
          </p:nvPicPr>
          <p:blipFill>
            <a:blip r:embed="rId2"/>
            <a:srcRect l="14082" t="44390" r="10862" b="19275"/>
            <a:stretch>
              <a:fillRect/>
            </a:stretch>
          </p:blipFill>
          <p:spPr>
            <a:xfrm>
              <a:off x="1460312" y="1651378"/>
              <a:ext cx="7383438" cy="4449170"/>
            </a:xfrm>
            <a:prstGeom prst="rect">
              <a:avLst/>
            </a:prstGeom>
          </p:spPr>
        </p:pic>
        <p:pic>
          <p:nvPicPr>
            <p:cNvPr id="4" name="صورة 3" descr="0072.gif"/>
            <p:cNvPicPr>
              <a:picLocks noChangeAspect="1"/>
            </p:cNvPicPr>
            <p:nvPr/>
          </p:nvPicPr>
          <p:blipFill>
            <a:blip r:embed="rId2"/>
            <a:srcRect l="14082" t="9950" r="10862" b="87375"/>
            <a:stretch>
              <a:fillRect/>
            </a:stretch>
          </p:blipFill>
          <p:spPr>
            <a:xfrm flipV="1">
              <a:off x="1460312" y="6045961"/>
              <a:ext cx="7383438" cy="327546"/>
            </a:xfrm>
            <a:prstGeom prst="rect">
              <a:avLst/>
            </a:prstGeom>
          </p:spPr>
        </p:pic>
        <p:pic>
          <p:nvPicPr>
            <p:cNvPr id="5" name="صورة 4" descr="0072.gif"/>
            <p:cNvPicPr>
              <a:picLocks noChangeAspect="1"/>
            </p:cNvPicPr>
            <p:nvPr/>
          </p:nvPicPr>
          <p:blipFill>
            <a:blip r:embed="rId2"/>
            <a:srcRect l="14082" t="9950" r="10862" b="87375"/>
            <a:stretch>
              <a:fillRect/>
            </a:stretch>
          </p:blipFill>
          <p:spPr>
            <a:xfrm>
              <a:off x="1460312" y="1378425"/>
              <a:ext cx="7383438" cy="32754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8"/>
          <p:cNvGrpSpPr/>
          <p:nvPr/>
        </p:nvGrpSpPr>
        <p:grpSpPr>
          <a:xfrm>
            <a:off x="1487606" y="1364777"/>
            <a:ext cx="7385715" cy="3782707"/>
            <a:chOff x="1487606" y="1364777"/>
            <a:chExt cx="7385715" cy="3782707"/>
          </a:xfrm>
        </p:grpSpPr>
        <p:grpSp>
          <p:nvGrpSpPr>
            <p:cNvPr id="9" name="مجموعة 5"/>
            <p:cNvGrpSpPr/>
            <p:nvPr/>
          </p:nvGrpSpPr>
          <p:grpSpPr>
            <a:xfrm>
              <a:off x="1487608" y="1364777"/>
              <a:ext cx="7383438" cy="1282886"/>
              <a:chOff x="1487608" y="1364777"/>
              <a:chExt cx="7383438" cy="1282886"/>
            </a:xfrm>
          </p:grpSpPr>
          <p:pic>
            <p:nvPicPr>
              <p:cNvPr id="2" name="صورة 1" descr="0072.gif"/>
              <p:cNvPicPr>
                <a:picLocks noChangeAspect="1"/>
              </p:cNvPicPr>
              <p:nvPr/>
            </p:nvPicPr>
            <p:blipFill>
              <a:blip r:embed="rId2"/>
              <a:srcRect l="14082" t="80837" r="10862" b="11027"/>
              <a:stretch>
                <a:fillRect/>
              </a:stretch>
            </p:blipFill>
            <p:spPr>
              <a:xfrm>
                <a:off x="1487608" y="1651377"/>
                <a:ext cx="7383438" cy="996286"/>
              </a:xfrm>
              <a:prstGeom prst="rect">
                <a:avLst/>
              </a:prstGeom>
            </p:spPr>
          </p:pic>
          <p:pic>
            <p:nvPicPr>
              <p:cNvPr id="5" name="صورة 4" descr="0072.gif"/>
              <p:cNvPicPr>
                <a:picLocks noChangeAspect="1"/>
              </p:cNvPicPr>
              <p:nvPr/>
            </p:nvPicPr>
            <p:blipFill>
              <a:blip r:embed="rId2"/>
              <a:srcRect l="14082" t="9950" r="10862" b="87375"/>
              <a:stretch>
                <a:fillRect/>
              </a:stretch>
            </p:blipFill>
            <p:spPr>
              <a:xfrm>
                <a:off x="1487608" y="1364777"/>
                <a:ext cx="7383438" cy="327546"/>
              </a:xfrm>
              <a:prstGeom prst="rect">
                <a:avLst/>
              </a:prstGeom>
            </p:spPr>
          </p:pic>
        </p:grpSp>
        <p:pic>
          <p:nvPicPr>
            <p:cNvPr id="7" name="صورة 6" descr="0073.gif"/>
            <p:cNvPicPr>
              <a:picLocks noChangeAspect="1"/>
            </p:cNvPicPr>
            <p:nvPr/>
          </p:nvPicPr>
          <p:blipFill>
            <a:blip r:embed="rId3"/>
            <a:srcRect l="12348" t="12865" r="12348" b="68698"/>
            <a:stretch>
              <a:fillRect/>
            </a:stretch>
          </p:blipFill>
          <p:spPr>
            <a:xfrm>
              <a:off x="1487606" y="2634014"/>
              <a:ext cx="7383600" cy="2270832"/>
            </a:xfrm>
            <a:prstGeom prst="rect">
              <a:avLst/>
            </a:prstGeom>
          </p:spPr>
        </p:pic>
        <p:pic>
          <p:nvPicPr>
            <p:cNvPr id="8" name="صورة 7" descr="0072.gif"/>
            <p:cNvPicPr>
              <a:picLocks noChangeAspect="1"/>
            </p:cNvPicPr>
            <p:nvPr/>
          </p:nvPicPr>
          <p:blipFill>
            <a:blip r:embed="rId2"/>
            <a:srcRect l="14082" t="9950" r="10862" b="87375"/>
            <a:stretch>
              <a:fillRect/>
            </a:stretch>
          </p:blipFill>
          <p:spPr>
            <a:xfrm flipV="1">
              <a:off x="1489883" y="4819938"/>
              <a:ext cx="7383438" cy="327546"/>
            </a:xfrm>
            <a:prstGeom prst="rect">
              <a:avLst/>
            </a:prstGeom>
          </p:spPr>
        </p:pic>
      </p:grpSp>
      <p:sp>
        <p:nvSpPr>
          <p:cNvPr id="3" name="مستطيل ذو زاوية واحدة مخدوشة ودائرية 2"/>
          <p:cNvSpPr/>
          <p:nvPr/>
        </p:nvSpPr>
        <p:spPr>
          <a:xfrm>
            <a:off x="1665026" y="1869742"/>
            <a:ext cx="941696" cy="764276"/>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4" name="مستطيل ذو زاوية واحدة مخدوشة ودائرية 3"/>
          <p:cNvSpPr/>
          <p:nvPr/>
        </p:nvSpPr>
        <p:spPr>
          <a:xfrm>
            <a:off x="1665026" y="4326339"/>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to="" calcmode="lin" valueType="num">
                                      <p:cBhvr>
                                        <p:cTn id="13" dur="1" fill="hold"/>
                                        <p:tgtEl>
                                          <p:spTgt spid="4"/>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xit" presetSubtype="0" fill="hold" grpId="1" nodeType="clickEffect">
                                  <p:stCondLst>
                                    <p:cond delay="0"/>
                                  </p:stCondLst>
                                  <p:childTnLst>
                                    <p:anim to="" calcmode="lin" valueType="num">
                                      <p:cBhvr>
                                        <p:cTn id="17" dur="1"/>
                                        <p:tgtEl>
                                          <p:spTgt spid="3"/>
                                        </p:tgtEl>
                                        <p:attrNameLst>
                                          <p:attrName/>
                                        </p:attrNameLst>
                                      </p:cBhvr>
                                    </p:anim>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4"/>
                                        </p:tgtEl>
                                        <p:attrNameLst>
                                          <p:attrName/>
                                        </p:attrNameLst>
                                      </p:cBhvr>
                                    </p:anim>
                                    <p:set>
                                      <p:cBhvr>
                                        <p:cTn id="2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p:cNvGrpSpPr/>
          <p:nvPr/>
        </p:nvGrpSpPr>
        <p:grpSpPr>
          <a:xfrm>
            <a:off x="1446662" y="1637727"/>
            <a:ext cx="7383602" cy="3411941"/>
            <a:chOff x="1446662" y="1637727"/>
            <a:chExt cx="7383602" cy="3411941"/>
          </a:xfrm>
        </p:grpSpPr>
        <p:pic>
          <p:nvPicPr>
            <p:cNvPr id="2" name="صورة 1" descr="0073.gif"/>
            <p:cNvPicPr>
              <a:picLocks noChangeAspect="1"/>
            </p:cNvPicPr>
            <p:nvPr/>
          </p:nvPicPr>
          <p:blipFill>
            <a:blip r:embed="rId2"/>
            <a:srcRect l="12348" t="31412" r="12348" b="44853"/>
            <a:stretch>
              <a:fillRect/>
            </a:stretch>
          </p:blipFill>
          <p:spPr>
            <a:xfrm>
              <a:off x="1446664" y="1883393"/>
              <a:ext cx="7383600" cy="2896849"/>
            </a:xfrm>
            <a:prstGeom prst="rect">
              <a:avLst/>
            </a:prstGeom>
          </p:spPr>
        </p:pic>
        <p:pic>
          <p:nvPicPr>
            <p:cNvPr id="4" name="صورة 3" descr="0073.gif"/>
            <p:cNvPicPr>
              <a:picLocks noChangeAspect="1"/>
            </p:cNvPicPr>
            <p:nvPr/>
          </p:nvPicPr>
          <p:blipFill>
            <a:blip r:embed="rId2"/>
            <a:srcRect l="12348" t="10427" r="12348" b="87135"/>
            <a:stretch>
              <a:fillRect/>
            </a:stretch>
          </p:blipFill>
          <p:spPr>
            <a:xfrm>
              <a:off x="1446662" y="1637727"/>
              <a:ext cx="7383600" cy="300251"/>
            </a:xfrm>
            <a:prstGeom prst="rect">
              <a:avLst/>
            </a:prstGeom>
          </p:spPr>
        </p:pic>
        <p:pic>
          <p:nvPicPr>
            <p:cNvPr id="5" name="صورة 4" descr="0073.gif"/>
            <p:cNvPicPr>
              <a:picLocks noChangeAspect="1"/>
            </p:cNvPicPr>
            <p:nvPr/>
          </p:nvPicPr>
          <p:blipFill>
            <a:blip r:embed="rId2"/>
            <a:srcRect l="12348" t="10427" r="12348" b="87135"/>
            <a:stretch>
              <a:fillRect/>
            </a:stretch>
          </p:blipFill>
          <p:spPr>
            <a:xfrm flipV="1">
              <a:off x="1446663" y="4749417"/>
              <a:ext cx="7383600" cy="300251"/>
            </a:xfrm>
            <a:prstGeom prst="rect">
              <a:avLst/>
            </a:prstGeom>
          </p:spPr>
        </p:pic>
      </p:grpSp>
      <p:sp>
        <p:nvSpPr>
          <p:cNvPr id="3" name="مستطيل ذو زاوية واحدة مخدوشة ودائرية 2"/>
          <p:cNvSpPr/>
          <p:nvPr/>
        </p:nvSpPr>
        <p:spPr>
          <a:xfrm>
            <a:off x="1624082" y="4326339"/>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xit" presetSubtype="0" fill="hold" grpId="1" nodeType="clickEffect">
                                  <p:stCondLst>
                                    <p:cond delay="0"/>
                                  </p:stCondLst>
                                  <p:childTnLst>
                                    <p:anim to="" calcmode="lin" valueType="num">
                                      <p:cBhvr>
                                        <p:cTn id="14" dur="1"/>
                                        <p:tgtEl>
                                          <p:spTgt spid="3"/>
                                        </p:tgtEl>
                                        <p:attrNameLst>
                                          <p:attrName/>
                                        </p:attrNameLst>
                                      </p:cBhvr>
                                    </p:anim>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405718" y="1487599"/>
            <a:ext cx="7480800" cy="4643837"/>
            <a:chOff x="1405718" y="1487599"/>
            <a:chExt cx="7480800" cy="4643837"/>
          </a:xfrm>
        </p:grpSpPr>
        <p:pic>
          <p:nvPicPr>
            <p:cNvPr id="2" name="صورة 1" descr="0073.gif"/>
            <p:cNvPicPr>
              <a:picLocks noChangeAspect="1"/>
            </p:cNvPicPr>
            <p:nvPr/>
          </p:nvPicPr>
          <p:blipFill>
            <a:blip r:embed="rId2"/>
            <a:srcRect l="12348" t="55037" r="12348" b="9055"/>
            <a:stretch>
              <a:fillRect/>
            </a:stretch>
          </p:blipFill>
          <p:spPr>
            <a:xfrm>
              <a:off x="1405719" y="1692322"/>
              <a:ext cx="7478974" cy="4439114"/>
            </a:xfrm>
            <a:prstGeom prst="rect">
              <a:avLst/>
            </a:prstGeom>
          </p:spPr>
        </p:pic>
        <p:pic>
          <p:nvPicPr>
            <p:cNvPr id="3" name="صورة 2" descr="0073.gif"/>
            <p:cNvPicPr>
              <a:picLocks noChangeAspect="1"/>
            </p:cNvPicPr>
            <p:nvPr/>
          </p:nvPicPr>
          <p:blipFill>
            <a:blip r:embed="rId2"/>
            <a:srcRect l="12348" t="10427" r="12348" b="87135"/>
            <a:stretch>
              <a:fillRect/>
            </a:stretch>
          </p:blipFill>
          <p:spPr>
            <a:xfrm>
              <a:off x="1405718" y="1487599"/>
              <a:ext cx="7480800" cy="304203"/>
            </a:xfrm>
            <a:prstGeom prst="rect">
              <a:avLst/>
            </a:prstGeom>
          </p:spPr>
        </p:pic>
      </p:grpSp>
      <p:sp>
        <p:nvSpPr>
          <p:cNvPr id="5" name="مستطيل ذو زاوية واحدة مخدوشة ودائرية 4"/>
          <p:cNvSpPr/>
          <p:nvPr/>
        </p:nvSpPr>
        <p:spPr>
          <a:xfrm>
            <a:off x="1596786" y="3944201"/>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6" name="مستطيل ذو زاوية واحدة مخدوشة ودائرية 5"/>
          <p:cNvSpPr/>
          <p:nvPr/>
        </p:nvSpPr>
        <p:spPr>
          <a:xfrm>
            <a:off x="1583138" y="5322625"/>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to="" calcmode="lin" valueType="num">
                                      <p:cBhvr>
                                        <p:cTn id="13" dur="1" fill="hold"/>
                                        <p:tgtEl>
                                          <p:spTgt spid="6"/>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xit" presetSubtype="0" fill="hold" grpId="1" nodeType="clickEffect">
                                  <p:stCondLst>
                                    <p:cond delay="0"/>
                                  </p:stCondLst>
                                  <p:childTnLst>
                                    <p:anim to="" calcmode="lin" valueType="num">
                                      <p:cBhvr>
                                        <p:cTn id="17" dur="1"/>
                                        <p:tgtEl>
                                          <p:spTgt spid="5"/>
                                        </p:tgtEl>
                                        <p:attrNameLst>
                                          <p:attrName/>
                                        </p:attrNameLst>
                                      </p:cBhvr>
                                    </p:anim>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6"/>
                                        </p:tgtEl>
                                        <p:attrNameLst>
                                          <p:attrName/>
                                        </p:attrNameLst>
                                      </p:cBhvr>
                                    </p:anim>
                                    <p:set>
                                      <p:cBhvr>
                                        <p:cTn id="23"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392072" y="1473959"/>
            <a:ext cx="7410736" cy="4080682"/>
            <a:chOff x="1392072" y="1473959"/>
            <a:chExt cx="7410736" cy="4080682"/>
          </a:xfrm>
        </p:grpSpPr>
        <p:pic>
          <p:nvPicPr>
            <p:cNvPr id="2" name="صورة 1" descr="0074.gif"/>
            <p:cNvPicPr>
              <a:picLocks noChangeAspect="1"/>
            </p:cNvPicPr>
            <p:nvPr/>
          </p:nvPicPr>
          <p:blipFill>
            <a:blip r:embed="rId2"/>
            <a:srcRect l="14082" t="10149" r="11110" b="87527"/>
            <a:stretch>
              <a:fillRect/>
            </a:stretch>
          </p:blipFill>
          <p:spPr>
            <a:xfrm flipV="1">
              <a:off x="1392073" y="5268039"/>
              <a:ext cx="7410735" cy="286602"/>
            </a:xfrm>
            <a:prstGeom prst="rect">
              <a:avLst/>
            </a:prstGeom>
          </p:spPr>
        </p:pic>
        <p:pic>
          <p:nvPicPr>
            <p:cNvPr id="3" name="صورة 2" descr="0074.gif"/>
            <p:cNvPicPr>
              <a:picLocks noChangeAspect="1"/>
            </p:cNvPicPr>
            <p:nvPr/>
          </p:nvPicPr>
          <p:blipFill>
            <a:blip r:embed="rId2"/>
            <a:srcRect l="14082" t="10149" r="11110" b="58528"/>
            <a:stretch>
              <a:fillRect/>
            </a:stretch>
          </p:blipFill>
          <p:spPr>
            <a:xfrm>
              <a:off x="1392072" y="1473959"/>
              <a:ext cx="7410735" cy="3862316"/>
            </a:xfrm>
            <a:prstGeom prst="rect">
              <a:avLst/>
            </a:prstGeom>
          </p:spPr>
        </p:pic>
      </p:grpSp>
      <p:sp>
        <p:nvSpPr>
          <p:cNvPr id="5" name="مستطيل ذو زاوية واحدة مخدوشة ودائرية 4"/>
          <p:cNvSpPr/>
          <p:nvPr/>
        </p:nvSpPr>
        <p:spPr>
          <a:xfrm>
            <a:off x="1583138" y="4831306"/>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xit" presetSubtype="0" fill="hold" grpId="1" nodeType="clickEffect">
                                  <p:stCondLst>
                                    <p:cond delay="0"/>
                                  </p:stCondLst>
                                  <p:childTnLst>
                                    <p:anim to="" calcmode="lin" valueType="num">
                                      <p:cBhvr>
                                        <p:cTn id="14" dur="1"/>
                                        <p:tgtEl>
                                          <p:spTgt spid="5"/>
                                        </p:tgtEl>
                                        <p:attrNameLst>
                                          <p:attrName/>
                                        </p:attrNameLst>
                                      </p:cBhvr>
                                    </p:anim>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473959" y="1774213"/>
            <a:ext cx="7410737" cy="3425580"/>
            <a:chOff x="1473959" y="1774213"/>
            <a:chExt cx="7410737" cy="3425580"/>
          </a:xfrm>
        </p:grpSpPr>
        <p:pic>
          <p:nvPicPr>
            <p:cNvPr id="2" name="صورة 1" descr="0074.gif"/>
            <p:cNvPicPr>
              <a:picLocks noChangeAspect="1"/>
            </p:cNvPicPr>
            <p:nvPr/>
          </p:nvPicPr>
          <p:blipFill>
            <a:blip r:embed="rId2"/>
            <a:srcRect l="14082" t="41914" r="11110" b="34068"/>
            <a:stretch>
              <a:fillRect/>
            </a:stretch>
          </p:blipFill>
          <p:spPr>
            <a:xfrm>
              <a:off x="1473959" y="1965278"/>
              <a:ext cx="7410735" cy="2961564"/>
            </a:xfrm>
            <a:prstGeom prst="rect">
              <a:avLst/>
            </a:prstGeom>
          </p:spPr>
        </p:pic>
        <p:pic>
          <p:nvPicPr>
            <p:cNvPr id="3" name="صورة 2" descr="0074.gif"/>
            <p:cNvPicPr>
              <a:picLocks noChangeAspect="1"/>
            </p:cNvPicPr>
            <p:nvPr/>
          </p:nvPicPr>
          <p:blipFill>
            <a:blip r:embed="rId2"/>
            <a:srcRect l="14082" t="10149" r="11110" b="87527"/>
            <a:stretch>
              <a:fillRect/>
            </a:stretch>
          </p:blipFill>
          <p:spPr>
            <a:xfrm flipV="1">
              <a:off x="1473961" y="4913191"/>
              <a:ext cx="7410735" cy="286602"/>
            </a:xfrm>
            <a:prstGeom prst="rect">
              <a:avLst/>
            </a:prstGeom>
          </p:spPr>
        </p:pic>
        <p:pic>
          <p:nvPicPr>
            <p:cNvPr id="4" name="صورة 3" descr="0074.gif"/>
            <p:cNvPicPr>
              <a:picLocks noChangeAspect="1"/>
            </p:cNvPicPr>
            <p:nvPr/>
          </p:nvPicPr>
          <p:blipFill>
            <a:blip r:embed="rId2"/>
            <a:srcRect l="14082" t="10149" r="11110" b="87527"/>
            <a:stretch>
              <a:fillRect/>
            </a:stretch>
          </p:blipFill>
          <p:spPr>
            <a:xfrm>
              <a:off x="1473959" y="1774213"/>
              <a:ext cx="7410735" cy="286602"/>
            </a:xfrm>
            <a:prstGeom prst="rect">
              <a:avLst/>
            </a:prstGeom>
          </p:spPr>
        </p:pic>
      </p:grpSp>
      <p:sp>
        <p:nvSpPr>
          <p:cNvPr id="6" name="مستطيل ذو زاوية واحدة مخدوشة ودائرية 5"/>
          <p:cNvSpPr/>
          <p:nvPr/>
        </p:nvSpPr>
        <p:spPr>
          <a:xfrm>
            <a:off x="1651378" y="4531055"/>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xit" presetSubtype="0" fill="hold" grpId="1" nodeType="clickEffect">
                                  <p:stCondLst>
                                    <p:cond delay="0"/>
                                  </p:stCondLst>
                                  <p:childTnLst>
                                    <p:anim to="" calcmode="lin" valueType="num">
                                      <p:cBhvr>
                                        <p:cTn id="14" dur="1"/>
                                        <p:tgtEl>
                                          <p:spTgt spid="6"/>
                                        </p:tgtEl>
                                        <p:attrNameLst>
                                          <p:attrName/>
                                        </p:attrNameLst>
                                      </p:cBhvr>
                                    </p:anim>
                                    <p:set>
                                      <p:cBhvr>
                                        <p:cTn id="15"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descr="مكونات-الجمل--الاسمية.gif"/>
          <p:cNvPicPr>
            <a:picLocks noChangeAspect="1"/>
          </p:cNvPicPr>
          <p:nvPr/>
        </p:nvPicPr>
        <p:blipFill>
          <a:blip r:embed="rId2"/>
          <a:stretch>
            <a:fillRect/>
          </a:stretch>
        </p:blipFill>
        <p:spPr>
          <a:xfrm>
            <a:off x="2019300" y="1576633"/>
            <a:ext cx="6305550" cy="4504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5.gif"/>
          <p:cNvPicPr>
            <a:picLocks noChangeAspect="1"/>
          </p:cNvPicPr>
          <p:nvPr/>
        </p:nvPicPr>
        <p:blipFill>
          <a:blip r:embed="rId2">
            <a:duotone>
              <a:schemeClr val="accent2">
                <a:shade val="45000"/>
                <a:satMod val="135000"/>
              </a:schemeClr>
              <a:prstClr val="white"/>
            </a:duotone>
          </a:blip>
          <a:srcRect l="30549" t="18308" r="15073" b="77376"/>
          <a:stretch>
            <a:fillRect/>
          </a:stretch>
        </p:blipFill>
        <p:spPr>
          <a:xfrm>
            <a:off x="2634009" y="1828801"/>
            <a:ext cx="5663820" cy="559559"/>
          </a:xfrm>
          <a:prstGeom prst="rect">
            <a:avLst/>
          </a:prstGeom>
        </p:spPr>
      </p:pic>
      <p:pic>
        <p:nvPicPr>
          <p:cNvPr id="3" name="صورة 2" descr="0075.gif"/>
          <p:cNvPicPr>
            <a:picLocks noChangeAspect="1"/>
          </p:cNvPicPr>
          <p:nvPr/>
        </p:nvPicPr>
        <p:blipFill>
          <a:blip r:embed="rId2">
            <a:duotone>
              <a:schemeClr val="accent4">
                <a:shade val="45000"/>
                <a:satMod val="135000"/>
              </a:schemeClr>
              <a:prstClr val="white"/>
            </a:duotone>
          </a:blip>
          <a:srcRect l="14825" t="26729" r="15073" b="46954"/>
          <a:stretch>
            <a:fillRect/>
          </a:stretch>
        </p:blipFill>
        <p:spPr>
          <a:xfrm>
            <a:off x="1433015" y="2674972"/>
            <a:ext cx="7301552" cy="3411933"/>
          </a:xfrm>
          <a:prstGeom prst="rect">
            <a:avLst/>
          </a:prstGeom>
        </p:spPr>
      </p:pic>
      <p:sp>
        <p:nvSpPr>
          <p:cNvPr id="4" name="مربع نص 3"/>
          <p:cNvSpPr txBox="1"/>
          <p:nvPr/>
        </p:nvSpPr>
        <p:spPr>
          <a:xfrm>
            <a:off x="3862316" y="1310187"/>
            <a:ext cx="1978926"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AGA Sindibad Regular" pitchFamily="2" charset="-78"/>
              </a:rPr>
              <a:t>أعراف الكتابة</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AGA Sindibad Regul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5.gif"/>
          <p:cNvPicPr>
            <a:picLocks noChangeAspect="1"/>
          </p:cNvPicPr>
          <p:nvPr/>
        </p:nvPicPr>
        <p:blipFill>
          <a:blip r:embed="rId2">
            <a:duotone>
              <a:schemeClr val="accent4">
                <a:shade val="45000"/>
                <a:satMod val="135000"/>
              </a:schemeClr>
              <a:prstClr val="white"/>
            </a:duotone>
          </a:blip>
          <a:srcRect l="14825" t="53532" r="15073" b="13433"/>
          <a:stretch>
            <a:fillRect/>
          </a:stretch>
        </p:blipFill>
        <p:spPr>
          <a:xfrm>
            <a:off x="1514901" y="1637732"/>
            <a:ext cx="7301552" cy="4367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6.gif"/>
          <p:cNvPicPr>
            <a:picLocks noChangeAspect="1"/>
          </p:cNvPicPr>
          <p:nvPr/>
        </p:nvPicPr>
        <p:blipFill>
          <a:blip r:embed="rId2">
            <a:duotone>
              <a:schemeClr val="accent2">
                <a:shade val="45000"/>
                <a:satMod val="135000"/>
              </a:schemeClr>
              <a:prstClr val="white"/>
            </a:duotone>
          </a:blip>
          <a:srcRect l="14082" t="12537" r="12596" b="83333"/>
          <a:stretch>
            <a:fillRect/>
          </a:stretch>
        </p:blipFill>
        <p:spPr>
          <a:xfrm>
            <a:off x="1392073" y="1160061"/>
            <a:ext cx="7397086" cy="518615"/>
          </a:xfrm>
          <a:prstGeom prst="rect">
            <a:avLst/>
          </a:prstGeom>
        </p:spPr>
      </p:pic>
      <p:pic>
        <p:nvPicPr>
          <p:cNvPr id="3" name="صورة 2" descr="0076.gif"/>
          <p:cNvPicPr>
            <a:picLocks noChangeAspect="1"/>
          </p:cNvPicPr>
          <p:nvPr/>
        </p:nvPicPr>
        <p:blipFill>
          <a:blip r:embed="rId2">
            <a:duotone>
              <a:schemeClr val="accent1">
                <a:shade val="45000"/>
                <a:satMod val="135000"/>
              </a:schemeClr>
              <a:prstClr val="white"/>
            </a:duotone>
          </a:blip>
          <a:srcRect l="14082" t="19710" r="12596" b="77247"/>
          <a:stretch>
            <a:fillRect/>
          </a:stretch>
        </p:blipFill>
        <p:spPr>
          <a:xfrm>
            <a:off x="1392073" y="1705971"/>
            <a:ext cx="7397086" cy="382137"/>
          </a:xfrm>
          <a:prstGeom prst="rect">
            <a:avLst/>
          </a:prstGeom>
        </p:spPr>
      </p:pic>
      <p:pic>
        <p:nvPicPr>
          <p:cNvPr id="4" name="صورة 3" descr="0076.gif"/>
          <p:cNvPicPr>
            <a:picLocks noChangeAspect="1"/>
          </p:cNvPicPr>
          <p:nvPr/>
        </p:nvPicPr>
        <p:blipFill>
          <a:blip r:embed="rId2">
            <a:duotone>
              <a:schemeClr val="accent2">
                <a:shade val="45000"/>
                <a:satMod val="135000"/>
              </a:schemeClr>
              <a:prstClr val="white"/>
            </a:duotone>
          </a:blip>
          <a:srcRect l="14082" t="22644" r="12596" b="73443"/>
          <a:stretch>
            <a:fillRect/>
          </a:stretch>
        </p:blipFill>
        <p:spPr>
          <a:xfrm>
            <a:off x="1392073" y="2033516"/>
            <a:ext cx="7397086" cy="491320"/>
          </a:xfrm>
          <a:prstGeom prst="rect">
            <a:avLst/>
          </a:prstGeom>
        </p:spPr>
      </p:pic>
      <p:pic>
        <p:nvPicPr>
          <p:cNvPr id="5" name="صورة 4" descr="0076.gif"/>
          <p:cNvPicPr>
            <a:picLocks noChangeAspect="1"/>
          </p:cNvPicPr>
          <p:nvPr/>
        </p:nvPicPr>
        <p:blipFill>
          <a:blip r:embed="rId2">
            <a:duotone>
              <a:schemeClr val="accent5">
                <a:shade val="45000"/>
                <a:satMod val="135000"/>
              </a:schemeClr>
              <a:prstClr val="white"/>
            </a:duotone>
          </a:blip>
          <a:srcRect l="14082" t="26448" r="12596" b="63879"/>
          <a:stretch>
            <a:fillRect/>
          </a:stretch>
        </p:blipFill>
        <p:spPr>
          <a:xfrm>
            <a:off x="1392073" y="2511188"/>
            <a:ext cx="7397086" cy="1214651"/>
          </a:xfrm>
          <a:prstGeom prst="rect">
            <a:avLst/>
          </a:prstGeom>
        </p:spPr>
      </p:pic>
      <p:pic>
        <p:nvPicPr>
          <p:cNvPr id="6" name="صورة 5" descr="0076.gif"/>
          <p:cNvPicPr>
            <a:picLocks noChangeAspect="1"/>
          </p:cNvPicPr>
          <p:nvPr/>
        </p:nvPicPr>
        <p:blipFill>
          <a:blip r:embed="rId2">
            <a:duotone>
              <a:schemeClr val="accent5">
                <a:shade val="45000"/>
                <a:satMod val="135000"/>
              </a:schemeClr>
              <a:prstClr val="white"/>
            </a:duotone>
          </a:blip>
          <a:srcRect l="14082" t="36121" r="16519" b="46599"/>
          <a:stretch>
            <a:fillRect/>
          </a:stretch>
        </p:blipFill>
        <p:spPr>
          <a:xfrm>
            <a:off x="1392073" y="3725839"/>
            <a:ext cx="7001300" cy="21699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6.gif"/>
          <p:cNvPicPr>
            <a:picLocks noChangeAspect="1"/>
          </p:cNvPicPr>
          <p:nvPr/>
        </p:nvPicPr>
        <p:blipFill>
          <a:blip r:embed="rId2">
            <a:duotone>
              <a:schemeClr val="accent2">
                <a:shade val="45000"/>
                <a:satMod val="135000"/>
              </a:schemeClr>
              <a:prstClr val="white"/>
            </a:duotone>
          </a:blip>
          <a:srcRect l="14082" t="53402" r="12596" b="43012"/>
          <a:stretch>
            <a:fillRect/>
          </a:stretch>
        </p:blipFill>
        <p:spPr>
          <a:xfrm>
            <a:off x="1528550" y="1528549"/>
            <a:ext cx="7397086" cy="450376"/>
          </a:xfrm>
          <a:prstGeom prst="rect">
            <a:avLst/>
          </a:prstGeom>
        </p:spPr>
      </p:pic>
      <p:pic>
        <p:nvPicPr>
          <p:cNvPr id="3" name="صورة 2" descr="0076.gif"/>
          <p:cNvPicPr>
            <a:picLocks noChangeAspect="1"/>
          </p:cNvPicPr>
          <p:nvPr/>
        </p:nvPicPr>
        <p:blipFill>
          <a:blip r:embed="rId2">
            <a:duotone>
              <a:schemeClr val="accent3">
                <a:shade val="45000"/>
                <a:satMod val="135000"/>
              </a:schemeClr>
              <a:prstClr val="white"/>
            </a:duotone>
          </a:blip>
          <a:srcRect l="14082" t="57532" r="12596" b="36165"/>
          <a:stretch>
            <a:fillRect/>
          </a:stretch>
        </p:blipFill>
        <p:spPr>
          <a:xfrm>
            <a:off x="1528550" y="2047164"/>
            <a:ext cx="7397086" cy="791570"/>
          </a:xfrm>
          <a:prstGeom prst="rect">
            <a:avLst/>
          </a:prstGeom>
        </p:spPr>
      </p:pic>
      <p:pic>
        <p:nvPicPr>
          <p:cNvPr id="4" name="صورة 3" descr="0076.gif"/>
          <p:cNvPicPr>
            <a:picLocks noChangeAspect="1"/>
          </p:cNvPicPr>
          <p:nvPr/>
        </p:nvPicPr>
        <p:blipFill>
          <a:blip r:embed="rId2">
            <a:duotone>
              <a:schemeClr val="accent4">
                <a:shade val="45000"/>
                <a:satMod val="135000"/>
              </a:schemeClr>
              <a:prstClr val="white"/>
            </a:duotone>
          </a:blip>
          <a:srcRect l="14082" t="63944" r="16113" b="9652"/>
          <a:stretch>
            <a:fillRect/>
          </a:stretch>
        </p:blipFill>
        <p:spPr>
          <a:xfrm>
            <a:off x="1528550" y="2852382"/>
            <a:ext cx="7042244" cy="33157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7.gif"/>
          <p:cNvPicPr>
            <a:picLocks noChangeAspect="1"/>
          </p:cNvPicPr>
          <p:nvPr/>
        </p:nvPicPr>
        <p:blipFill>
          <a:blip r:embed="rId2"/>
          <a:srcRect l="11110" t="16915" r="15073" b="56415"/>
          <a:stretch>
            <a:fillRect/>
          </a:stretch>
        </p:blipFill>
        <p:spPr>
          <a:xfrm>
            <a:off x="1282890" y="1392072"/>
            <a:ext cx="7465325" cy="3357349"/>
          </a:xfrm>
          <a:prstGeom prst="rect">
            <a:avLst/>
          </a:prstGeom>
        </p:spPr>
      </p:pic>
      <p:sp>
        <p:nvSpPr>
          <p:cNvPr id="3" name="مستطيل ذو زوايا قطرية مستديرة 2"/>
          <p:cNvSpPr/>
          <p:nvPr/>
        </p:nvSpPr>
        <p:spPr>
          <a:xfrm rot="20175653">
            <a:off x="1359084" y="1133217"/>
            <a:ext cx="1238396"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dirty="0" smtClean="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cs typeface="+mj-cs"/>
              </a:rPr>
              <a:t>الاستنتاج</a:t>
            </a:r>
            <a:endParaRPr lang="en-GB" sz="2000" dirty="0" smtClean="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cs typeface="+mj-cs"/>
            </a:endParaRPr>
          </a:p>
        </p:txBody>
      </p:sp>
      <p:sp>
        <p:nvSpPr>
          <p:cNvPr id="4" name="مربع نص 3"/>
          <p:cNvSpPr txBox="1"/>
          <p:nvPr/>
        </p:nvSpPr>
        <p:spPr>
          <a:xfrm>
            <a:off x="1665027" y="3070747"/>
            <a:ext cx="4954137"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الشعر في العصر الجاهلي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1665027" y="3466532"/>
            <a:ext cx="4954137"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أولا: المطولات – ثانيًا: المقطعات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1678675" y="3835022"/>
            <a:ext cx="4954137"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الرقمي، النقطي، اللفظي</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1678675" y="4230807"/>
            <a:ext cx="4954137"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إظهار العنوان بخط بارز عن باقي النص.</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descr="0077.gif"/>
          <p:cNvPicPr>
            <a:picLocks noChangeAspect="1"/>
          </p:cNvPicPr>
          <p:nvPr/>
        </p:nvPicPr>
        <p:blipFill>
          <a:blip r:embed="rId2">
            <a:duotone>
              <a:schemeClr val="accent3">
                <a:shade val="45000"/>
                <a:satMod val="135000"/>
              </a:schemeClr>
              <a:prstClr val="white"/>
            </a:duotone>
          </a:blip>
          <a:srcRect l="22985" t="47149" r="15073" b="29419"/>
          <a:stretch>
            <a:fillRect/>
          </a:stretch>
        </p:blipFill>
        <p:spPr>
          <a:xfrm>
            <a:off x="1512301" y="2197290"/>
            <a:ext cx="7304150" cy="3439235"/>
          </a:xfrm>
          <a:prstGeom prst="rect">
            <a:avLst/>
          </a:prstGeom>
        </p:spPr>
      </p:pic>
      <p:pic>
        <p:nvPicPr>
          <p:cNvPr id="2" name="صورة 1" descr="0077.gif"/>
          <p:cNvPicPr>
            <a:picLocks noChangeAspect="1"/>
          </p:cNvPicPr>
          <p:nvPr/>
        </p:nvPicPr>
        <p:blipFill>
          <a:blip r:embed="rId2"/>
          <a:srcRect l="22985" t="43802" r="15073" b="52944"/>
          <a:stretch>
            <a:fillRect/>
          </a:stretch>
        </p:blipFill>
        <p:spPr>
          <a:xfrm>
            <a:off x="1512301" y="1705968"/>
            <a:ext cx="7304150" cy="477674"/>
          </a:xfrm>
          <a:prstGeom prst="rect">
            <a:avLst/>
          </a:prstGeom>
        </p:spPr>
      </p:pic>
      <p:sp>
        <p:nvSpPr>
          <p:cNvPr id="3" name="مربع نص 2"/>
          <p:cNvSpPr txBox="1"/>
          <p:nvPr/>
        </p:nvSpPr>
        <p:spPr>
          <a:xfrm>
            <a:off x="1705969" y="2593073"/>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solidFill>
                    <a:srgbClr val="0000FF"/>
                  </a:solidFill>
                </a:ln>
                <a:solidFill>
                  <a:srgbClr val="0000FF"/>
                </a:solidFill>
                <a:effectLst>
                  <a:outerShdw blurRad="50800" dist="39000" dir="5460000" algn="tl">
                    <a:srgbClr val="000000">
                      <a:alpha val="38000"/>
                    </a:srgbClr>
                  </a:outerShdw>
                </a:effectLst>
              </a:rPr>
              <a:t>2</a:t>
            </a:r>
            <a:endParaRPr lang="en-GB" sz="2400"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4" name="مربع نص 3"/>
          <p:cNvSpPr txBox="1"/>
          <p:nvPr/>
        </p:nvSpPr>
        <p:spPr>
          <a:xfrm>
            <a:off x="1692321" y="3029802"/>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solidFill>
                    <a:srgbClr val="0000FF"/>
                  </a:solidFill>
                </a:ln>
                <a:solidFill>
                  <a:srgbClr val="0000FF"/>
                </a:solidFill>
                <a:effectLst>
                  <a:outerShdw blurRad="50800" dist="39000" dir="5460000" algn="tl">
                    <a:srgbClr val="000000">
                      <a:alpha val="38000"/>
                    </a:srgbClr>
                  </a:outerShdw>
                </a:effectLst>
              </a:rPr>
              <a:t>1</a:t>
            </a:r>
            <a:endParaRPr lang="en-GB" sz="2400"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5" name="مربع نص 4"/>
          <p:cNvSpPr txBox="1"/>
          <p:nvPr/>
        </p:nvSpPr>
        <p:spPr>
          <a:xfrm>
            <a:off x="1705969" y="3466530"/>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solidFill>
                    <a:srgbClr val="0000FF"/>
                  </a:solidFill>
                </a:ln>
                <a:solidFill>
                  <a:srgbClr val="0000FF"/>
                </a:solidFill>
                <a:effectLst>
                  <a:outerShdw blurRad="50800" dist="39000" dir="5460000" algn="tl">
                    <a:srgbClr val="000000">
                      <a:alpha val="38000"/>
                    </a:srgbClr>
                  </a:outerShdw>
                </a:effectLst>
              </a:rPr>
              <a:t>3</a:t>
            </a:r>
            <a:endParaRPr lang="en-GB" sz="2400"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6" name="مربع نص 5"/>
          <p:cNvSpPr txBox="1"/>
          <p:nvPr/>
        </p:nvSpPr>
        <p:spPr>
          <a:xfrm>
            <a:off x="1692321" y="3875963"/>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solidFill>
                    <a:srgbClr val="0000FF"/>
                  </a:solidFill>
                </a:ln>
                <a:solidFill>
                  <a:srgbClr val="0000FF"/>
                </a:solidFill>
                <a:effectLst>
                  <a:outerShdw blurRad="50800" dist="39000" dir="5460000" algn="tl">
                    <a:srgbClr val="000000">
                      <a:alpha val="38000"/>
                    </a:srgbClr>
                  </a:outerShdw>
                </a:effectLst>
              </a:rPr>
              <a:t>4</a:t>
            </a:r>
            <a:endParaRPr lang="en-GB" sz="2400"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7" name="مربع نص 6"/>
          <p:cNvSpPr txBox="1"/>
          <p:nvPr/>
        </p:nvSpPr>
        <p:spPr>
          <a:xfrm>
            <a:off x="1705969" y="4326339"/>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solidFill>
                    <a:srgbClr val="0000FF"/>
                  </a:solidFill>
                </a:ln>
                <a:solidFill>
                  <a:srgbClr val="0000FF"/>
                </a:solidFill>
                <a:effectLst>
                  <a:outerShdw blurRad="50800" dist="39000" dir="5460000" algn="tl">
                    <a:srgbClr val="000000">
                      <a:alpha val="38000"/>
                    </a:srgbClr>
                  </a:outerShdw>
                </a:effectLst>
              </a:rPr>
              <a:t>6</a:t>
            </a:r>
            <a:endParaRPr lang="en-GB" sz="2400"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8" name="مربع نص 7"/>
          <p:cNvSpPr txBox="1"/>
          <p:nvPr/>
        </p:nvSpPr>
        <p:spPr>
          <a:xfrm>
            <a:off x="1719617" y="4776715"/>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solidFill>
                    <a:srgbClr val="0000FF"/>
                  </a:solidFill>
                </a:ln>
                <a:solidFill>
                  <a:srgbClr val="0000FF"/>
                </a:solidFill>
                <a:effectLst>
                  <a:outerShdw blurRad="50800" dist="39000" dir="5460000" algn="tl">
                    <a:srgbClr val="000000">
                      <a:alpha val="38000"/>
                    </a:srgbClr>
                  </a:outerShdw>
                </a:effectLst>
              </a:rPr>
              <a:t>5</a:t>
            </a:r>
            <a:endParaRPr lang="en-GB" sz="2400"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9" name="مربع نص 8"/>
          <p:cNvSpPr txBox="1"/>
          <p:nvPr/>
        </p:nvSpPr>
        <p:spPr>
          <a:xfrm>
            <a:off x="1719617" y="5172500"/>
            <a:ext cx="382138"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solidFill>
                    <a:srgbClr val="0000FF"/>
                  </a:solidFill>
                </a:ln>
                <a:solidFill>
                  <a:srgbClr val="0000FF"/>
                </a:solidFill>
                <a:effectLst>
                  <a:outerShdw blurRad="50800" dist="39000" dir="5460000" algn="tl">
                    <a:srgbClr val="000000">
                      <a:alpha val="38000"/>
                    </a:srgbClr>
                  </a:outerShdw>
                </a:effectLst>
              </a:rPr>
              <a:t>7</a:t>
            </a:r>
            <a:endParaRPr lang="en-GB" sz="2400" b="1" dirty="0" smtClean="0">
              <a:ln w="11430">
                <a:solidFill>
                  <a:srgbClr val="0000FF"/>
                </a:solidFill>
              </a:ln>
              <a:solidFill>
                <a:srgbClr val="0000FF"/>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7.gif"/>
          <p:cNvPicPr>
            <a:picLocks noChangeAspect="1"/>
          </p:cNvPicPr>
          <p:nvPr/>
        </p:nvPicPr>
        <p:blipFill>
          <a:blip r:embed="rId2">
            <a:duotone>
              <a:schemeClr val="accent4">
                <a:shade val="45000"/>
                <a:satMod val="135000"/>
              </a:schemeClr>
              <a:prstClr val="white"/>
            </a:duotone>
          </a:blip>
          <a:srcRect l="14079" t="71015" r="15073" b="9254"/>
          <a:stretch>
            <a:fillRect/>
          </a:stretch>
        </p:blipFill>
        <p:spPr>
          <a:xfrm>
            <a:off x="1404524" y="2019877"/>
            <a:ext cx="7480167" cy="33027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078.gif"/>
          <p:cNvPicPr>
            <a:picLocks noChangeAspect="1"/>
          </p:cNvPicPr>
          <p:nvPr/>
        </p:nvPicPr>
        <p:blipFill>
          <a:blip r:embed="rId2"/>
          <a:srcRect l="14825" t="25595" r="12348" b="47369"/>
          <a:stretch>
            <a:fillRect/>
          </a:stretch>
        </p:blipFill>
        <p:spPr>
          <a:xfrm>
            <a:off x="1392072" y="2442949"/>
            <a:ext cx="7560856" cy="3493827"/>
          </a:xfrm>
          <a:prstGeom prst="rect">
            <a:avLst/>
          </a:prstGeom>
        </p:spPr>
      </p:pic>
      <p:grpSp>
        <p:nvGrpSpPr>
          <p:cNvPr id="5" name="مجموعة 4"/>
          <p:cNvGrpSpPr/>
          <p:nvPr/>
        </p:nvGrpSpPr>
        <p:grpSpPr>
          <a:xfrm>
            <a:off x="1392072" y="1501254"/>
            <a:ext cx="7560856" cy="832513"/>
            <a:chOff x="1392072" y="1501254"/>
            <a:chExt cx="7560856" cy="832513"/>
          </a:xfrm>
        </p:grpSpPr>
        <p:pic>
          <p:nvPicPr>
            <p:cNvPr id="2" name="صورة 1" descr="0078.gif"/>
            <p:cNvPicPr>
              <a:picLocks noChangeAspect="1"/>
            </p:cNvPicPr>
            <p:nvPr/>
          </p:nvPicPr>
          <p:blipFill>
            <a:blip r:embed="rId2">
              <a:duotone>
                <a:schemeClr val="accent2">
                  <a:shade val="45000"/>
                  <a:satMod val="135000"/>
                </a:schemeClr>
                <a:prstClr val="white"/>
              </a:duotone>
            </a:blip>
            <a:srcRect l="14825" t="18308" r="18395" b="78735"/>
            <a:stretch>
              <a:fillRect/>
            </a:stretch>
          </p:blipFill>
          <p:spPr>
            <a:xfrm>
              <a:off x="1392072" y="1501254"/>
              <a:ext cx="6933062" cy="382137"/>
            </a:xfrm>
            <a:prstGeom prst="rect">
              <a:avLst/>
            </a:prstGeom>
          </p:spPr>
        </p:pic>
        <p:pic>
          <p:nvPicPr>
            <p:cNvPr id="4" name="صورة 3" descr="0078.gif"/>
            <p:cNvPicPr>
              <a:picLocks noChangeAspect="1"/>
            </p:cNvPicPr>
            <p:nvPr/>
          </p:nvPicPr>
          <p:blipFill>
            <a:blip r:embed="rId2">
              <a:duotone>
                <a:schemeClr val="accent2">
                  <a:shade val="45000"/>
                  <a:satMod val="135000"/>
                </a:schemeClr>
                <a:prstClr val="white"/>
              </a:duotone>
            </a:blip>
            <a:srcRect l="14825" t="21687" r="12348" b="75250"/>
            <a:stretch>
              <a:fillRect/>
            </a:stretch>
          </p:blipFill>
          <p:spPr>
            <a:xfrm>
              <a:off x="1392072" y="1937982"/>
              <a:ext cx="7560856" cy="395785"/>
            </a:xfrm>
            <a:prstGeom prst="rect">
              <a:avLst/>
            </a:prstGeom>
          </p:spPr>
        </p:pic>
      </p:grpSp>
      <p:sp>
        <p:nvSpPr>
          <p:cNvPr id="6" name="مستطيل ذو زوايا قطرية مستديرة 5"/>
          <p:cNvSpPr/>
          <p:nvPr/>
        </p:nvSpPr>
        <p:spPr>
          <a:xfrm rot="20175653">
            <a:off x="1020756" y="1092273"/>
            <a:ext cx="1560206" cy="445788"/>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000" dirty="0" smtClean="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cs typeface="+mj-cs"/>
              </a:rPr>
              <a:t>نشاطات التعلم</a:t>
            </a:r>
            <a:endParaRPr lang="en-GB" sz="2000" dirty="0" smtClean="0">
              <a:ln w="18415" cmpd="sng">
                <a:solidFill>
                  <a:srgbClr val="0000FF"/>
                </a:solidFill>
                <a:prstDash val="solid"/>
              </a:ln>
              <a:solidFill>
                <a:srgbClr val="0000FF"/>
              </a:solidFill>
              <a:effectLst>
                <a:outerShdw blurRad="63500" dir="3600000" algn="tl" rotWithShape="0">
                  <a:srgbClr val="000000">
                    <a:alpha val="70000"/>
                  </a:srgbClr>
                </a:outerShdw>
              </a:effectLst>
              <a:latin typeface="Monotype Koufi" pitchFamily="2" charset="-78"/>
              <a:ea typeface="Monotype Koufi" pitchFamily="2" charset="-78"/>
              <a:cs typeface="+mj-cs"/>
            </a:endParaRPr>
          </a:p>
        </p:txBody>
      </p:sp>
      <p:pic>
        <p:nvPicPr>
          <p:cNvPr id="7" name="صورة 6" descr="صورة4.gif"/>
          <p:cNvPicPr/>
          <p:nvPr/>
        </p:nvPicPr>
        <p:blipFill>
          <a:blip r:embed="rId3">
            <a:duotone>
              <a:prstClr val="black"/>
              <a:schemeClr val="accent2">
                <a:tint val="45000"/>
                <a:satMod val="400000"/>
              </a:schemeClr>
            </a:duotone>
          </a:blip>
          <a:stretch>
            <a:fillRect/>
          </a:stretch>
        </p:blipFill>
        <p:spPr>
          <a:xfrm>
            <a:off x="8368860" y="1587408"/>
            <a:ext cx="339090" cy="323850"/>
          </a:xfrm>
          <a:prstGeom prst="rect">
            <a:avLst/>
          </a:prstGeom>
        </p:spPr>
      </p:pic>
      <p:sp>
        <p:nvSpPr>
          <p:cNvPr id="13" name="مربع نص 12"/>
          <p:cNvSpPr txBox="1"/>
          <p:nvPr/>
        </p:nvSpPr>
        <p:spPr>
          <a:xfrm>
            <a:off x="5718412" y="4498983"/>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عناوين جانبية</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5718412" y="4498985"/>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التعداد</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5733911" y="4514484"/>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الإبراز</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1905829" y="4405996"/>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الجداول</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1905829" y="4405997"/>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الرسوم</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1905829" y="4421496"/>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نوع الخط وحجمه</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2" name="مربع نص 21"/>
          <p:cNvSpPr txBox="1"/>
          <p:nvPr/>
        </p:nvSpPr>
        <p:spPr>
          <a:xfrm>
            <a:off x="1905829" y="4436995"/>
            <a:ext cx="2743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التلوين</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to="" calcmode="lin" valueType="num">
                                      <p:cBhvr>
                                        <p:cTn id="27" dur="1" fill="hold"/>
                                        <p:tgtEl>
                                          <p:spTgt spid="1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xit" presetSubtype="0" fill="hold" grpId="1" nodeType="clickEffect">
                                  <p:stCondLst>
                                    <p:cond delay="0"/>
                                  </p:stCondLst>
                                  <p:childTnLst>
                                    <p:anim to="" calcmode="lin" valueType="num">
                                      <p:cBhvr>
                                        <p:cTn id="31" dur="1"/>
                                        <p:tgtEl>
                                          <p:spTgt spid="13"/>
                                        </p:tgtEl>
                                        <p:attrNameLst>
                                          <p:attrName/>
                                        </p:attrNameLst>
                                      </p:cBhvr>
                                    </p:anim>
                                    <p:set>
                                      <p:cBhvr>
                                        <p:cTn id="32" dur="1" fill="hold">
                                          <p:stCondLst>
                                            <p:cond delay="0"/>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to="" calcmode="lin" valueType="num">
                                      <p:cBhvr>
                                        <p:cTn id="37" dur="1" fill="hold"/>
                                        <p:tgtEl>
                                          <p:spTgt spid="1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xit" presetSubtype="0" fill="hold" grpId="1" nodeType="clickEffect">
                                  <p:stCondLst>
                                    <p:cond delay="0"/>
                                  </p:stCondLst>
                                  <p:childTnLst>
                                    <p:anim to="" calcmode="lin" valueType="num">
                                      <p:cBhvr>
                                        <p:cTn id="41" dur="1"/>
                                        <p:tgtEl>
                                          <p:spTgt spid="17"/>
                                        </p:tgtEl>
                                        <p:attrNameLst>
                                          <p:attrName/>
                                        </p:attrNameLst>
                                      </p:cBhvr>
                                    </p:anim>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to="" calcmode="lin" valueType="num">
                                      <p:cBhvr>
                                        <p:cTn id="47" dur="1" fill="hold"/>
                                        <p:tgtEl>
                                          <p:spTgt spid="1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xit" presetSubtype="0" fill="hold" grpId="1" nodeType="clickEffect">
                                  <p:stCondLst>
                                    <p:cond delay="0"/>
                                  </p:stCondLst>
                                  <p:childTnLst>
                                    <p:anim to="" calcmode="lin" valueType="num">
                                      <p:cBhvr>
                                        <p:cTn id="51" dur="1"/>
                                        <p:tgtEl>
                                          <p:spTgt spid="18"/>
                                        </p:tgtEl>
                                        <p:attrNameLst>
                                          <p:attrName/>
                                        </p:attrNameLst>
                                      </p:cBhvr>
                                    </p:anim>
                                    <p:set>
                                      <p:cBhvr>
                                        <p:cTn id="52" dur="1" fill="hold">
                                          <p:stCondLst>
                                            <p:cond delay="0"/>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to="" calcmode="lin" valueType="num">
                                      <p:cBhvr>
                                        <p:cTn id="57" dur="1" fill="hold"/>
                                        <p:tgtEl>
                                          <p:spTgt spid="1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xit" presetSubtype="0" fill="hold" grpId="1" nodeType="clickEffect">
                                  <p:stCondLst>
                                    <p:cond delay="0"/>
                                  </p:stCondLst>
                                  <p:childTnLst>
                                    <p:anim to="" calcmode="lin" valueType="num">
                                      <p:cBhvr>
                                        <p:cTn id="61" dur="1"/>
                                        <p:tgtEl>
                                          <p:spTgt spid="19"/>
                                        </p:tgtEl>
                                        <p:attrNameLst>
                                          <p:attrName/>
                                        </p:attrNameLst>
                                      </p:cBhvr>
                                    </p:anim>
                                    <p:set>
                                      <p:cBhvr>
                                        <p:cTn id="62" dur="1" fill="hold">
                                          <p:stCondLst>
                                            <p:cond delay="0"/>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to="" calcmode="lin" valueType="num">
                                      <p:cBhvr>
                                        <p:cTn id="67" dur="1" fill="hold"/>
                                        <p:tgtEl>
                                          <p:spTgt spid="20"/>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xit" presetSubtype="0" fill="hold" grpId="1" nodeType="clickEffect">
                                  <p:stCondLst>
                                    <p:cond delay="0"/>
                                  </p:stCondLst>
                                  <p:childTnLst>
                                    <p:anim to="" calcmode="lin" valueType="num">
                                      <p:cBhvr>
                                        <p:cTn id="71" dur="1"/>
                                        <p:tgtEl>
                                          <p:spTgt spid="20"/>
                                        </p:tgtEl>
                                        <p:attrNameLst>
                                          <p:attrName/>
                                        </p:attrNameLst>
                                      </p:cBhvr>
                                    </p:anim>
                                    <p:set>
                                      <p:cBhvr>
                                        <p:cTn id="72" dur="1" fill="hold">
                                          <p:stCondLst>
                                            <p:cond delay="0"/>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to="" calcmode="lin" valueType="num">
                                      <p:cBhvr>
                                        <p:cTn id="77" dur="1" fill="hold"/>
                                        <p:tgtEl>
                                          <p:spTgt spid="21"/>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xit" presetSubtype="0" fill="hold" grpId="1" nodeType="clickEffect">
                                  <p:stCondLst>
                                    <p:cond delay="0"/>
                                  </p:stCondLst>
                                  <p:childTnLst>
                                    <p:anim to="" calcmode="lin" valueType="num">
                                      <p:cBhvr>
                                        <p:cTn id="81" dur="1"/>
                                        <p:tgtEl>
                                          <p:spTgt spid="21"/>
                                        </p:tgtEl>
                                        <p:attrNameLst>
                                          <p:attrName/>
                                        </p:attrNameLst>
                                      </p:cBhvr>
                                    </p:anim>
                                    <p:set>
                                      <p:cBhvr>
                                        <p:cTn id="82" dur="1" fill="hold">
                                          <p:stCondLst>
                                            <p:cond delay="0"/>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to="" calcmode="lin" valueType="num">
                                      <p:cBhvr>
                                        <p:cTn id="87" dur="1" fill="hold"/>
                                        <p:tgtEl>
                                          <p:spTgt spid="22"/>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xit" presetSubtype="0" fill="hold" grpId="1" nodeType="clickEffect">
                                  <p:stCondLst>
                                    <p:cond delay="0"/>
                                  </p:stCondLst>
                                  <p:childTnLst>
                                    <p:anim to="" calcmode="lin" valueType="num">
                                      <p:cBhvr>
                                        <p:cTn id="91" dur="1"/>
                                        <p:tgtEl>
                                          <p:spTgt spid="22"/>
                                        </p:tgtEl>
                                        <p:attrNameLst>
                                          <p:attrName/>
                                        </p:attrNameLst>
                                      </p:cBhvr>
                                    </p:anim>
                                    <p:set>
                                      <p:cBhvr>
                                        <p:cTn id="92" dur="1" fill="hold">
                                          <p:stCondLst>
                                            <p:cond delay="0"/>
                                          </p:stCondLst>
                                        </p:cTn>
                                        <p:tgtEl>
                                          <p:spTgt spid="2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4" presetClass="exit" presetSubtype="0" fill="hold" nodeType="clickEffect">
                                  <p:stCondLst>
                                    <p:cond delay="0"/>
                                  </p:stCondLst>
                                  <p:childTnLst>
                                    <p:anim to="" calcmode="lin" valueType="num">
                                      <p:cBhvr>
                                        <p:cTn id="96" dur="1"/>
                                        <p:tgtEl>
                                          <p:spTgt spid="3"/>
                                        </p:tgtEl>
                                        <p:attrNameLst>
                                          <p:attrName/>
                                        </p:attrNameLst>
                                      </p:cBhvr>
                                    </p:anim>
                                    <p:set>
                                      <p:cBhvr>
                                        <p:cTn id="97" dur="1" fill="hold">
                                          <p:stCondLst>
                                            <p:cond delay="0"/>
                                          </p:stCondLst>
                                        </p:cTn>
                                        <p:tgtEl>
                                          <p:spTgt spid="3"/>
                                        </p:tgtEl>
                                        <p:attrNameLst>
                                          <p:attrName>style.visibility</p:attrName>
                                        </p:attrNameLst>
                                      </p:cBhvr>
                                      <p:to>
                                        <p:strVal val="hidden"/>
                                      </p:to>
                                    </p:set>
                                  </p:childTnLst>
                                </p:cTn>
                              </p:par>
                              <p:par>
                                <p:cTn id="98" presetID="24" presetClass="exit" presetSubtype="0" fill="hold" nodeType="withEffect">
                                  <p:stCondLst>
                                    <p:cond delay="0"/>
                                  </p:stCondLst>
                                  <p:childTnLst>
                                    <p:anim to="" calcmode="lin" valueType="num">
                                      <p:cBhvr>
                                        <p:cTn id="99" dur="1"/>
                                        <p:tgtEl>
                                          <p:spTgt spid="5"/>
                                        </p:tgtEl>
                                        <p:attrNameLst>
                                          <p:attrName/>
                                        </p:attrNameLst>
                                      </p:cBhvr>
                                    </p:anim>
                                    <p:set>
                                      <p:cBhvr>
                                        <p:cTn id="100" dur="1" fill="hold">
                                          <p:stCondLst>
                                            <p:cond delay="0"/>
                                          </p:stCondLst>
                                        </p:cTn>
                                        <p:tgtEl>
                                          <p:spTgt spid="5"/>
                                        </p:tgtEl>
                                        <p:attrNameLst>
                                          <p:attrName>style.visibility</p:attrName>
                                        </p:attrNameLst>
                                      </p:cBhvr>
                                      <p:to>
                                        <p:strVal val="hidden"/>
                                      </p:to>
                                    </p:set>
                                  </p:childTnLst>
                                </p:cTn>
                              </p:par>
                              <p:par>
                                <p:cTn id="101" presetID="24" presetClass="exit" presetSubtype="0" fill="hold" nodeType="withEffect">
                                  <p:stCondLst>
                                    <p:cond delay="0"/>
                                  </p:stCondLst>
                                  <p:childTnLst>
                                    <p:anim to="" calcmode="lin" valueType="num">
                                      <p:cBhvr>
                                        <p:cTn id="102" dur="1"/>
                                        <p:tgtEl>
                                          <p:spTgt spid="7"/>
                                        </p:tgtEl>
                                        <p:attrNameLst>
                                          <p:attrName/>
                                        </p:attrNameLst>
                                      </p:cBhvr>
                                    </p:anim>
                                    <p:set>
                                      <p:cBhvr>
                                        <p:cTn id="10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3" grpId="1"/>
      <p:bldP spid="17" grpId="0"/>
      <p:bldP spid="17" grpId="1"/>
      <p:bldP spid="18" grpId="0"/>
      <p:bldP spid="18" grpId="1"/>
      <p:bldP spid="19" grpId="0"/>
      <p:bldP spid="19" grpId="1"/>
      <p:bldP spid="20" grpId="0"/>
      <p:bldP spid="20" grpId="1"/>
      <p:bldP spid="21" grpId="0"/>
      <p:bldP spid="21" grpId="1"/>
      <p:bldP spid="22" grpId="0"/>
      <p:bldP spid="22" grpId="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8.gif"/>
          <p:cNvPicPr>
            <a:picLocks noChangeAspect="1"/>
          </p:cNvPicPr>
          <p:nvPr/>
        </p:nvPicPr>
        <p:blipFill>
          <a:blip r:embed="rId2">
            <a:duotone>
              <a:schemeClr val="accent2">
                <a:shade val="45000"/>
                <a:satMod val="135000"/>
              </a:schemeClr>
              <a:prstClr val="white"/>
            </a:duotone>
          </a:blip>
          <a:srcRect l="14825" t="56434" r="17343" b="40186"/>
          <a:stretch>
            <a:fillRect/>
          </a:stretch>
        </p:blipFill>
        <p:spPr>
          <a:xfrm>
            <a:off x="1323833" y="1473957"/>
            <a:ext cx="7042245" cy="436730"/>
          </a:xfrm>
          <a:prstGeom prst="rect">
            <a:avLst/>
          </a:prstGeom>
        </p:spPr>
      </p:pic>
      <p:pic>
        <p:nvPicPr>
          <p:cNvPr id="3" name="صورة 2" descr="صورة2.gif"/>
          <p:cNvPicPr/>
          <p:nvPr/>
        </p:nvPicPr>
        <p:blipFill>
          <a:blip r:embed="rId3">
            <a:duotone>
              <a:prstClr val="black"/>
              <a:schemeClr val="accent2">
                <a:tint val="45000"/>
                <a:satMod val="400000"/>
              </a:schemeClr>
            </a:duotone>
          </a:blip>
          <a:stretch>
            <a:fillRect/>
          </a:stretch>
        </p:blipFill>
        <p:spPr>
          <a:xfrm>
            <a:off x="8441782" y="1545327"/>
            <a:ext cx="323850" cy="323850"/>
          </a:xfrm>
          <a:prstGeom prst="rect">
            <a:avLst/>
          </a:prstGeom>
        </p:spPr>
      </p:pic>
      <p:pic>
        <p:nvPicPr>
          <p:cNvPr id="8" name="صورة 7" descr="0078.gif"/>
          <p:cNvPicPr>
            <a:picLocks noChangeAspect="1"/>
          </p:cNvPicPr>
          <p:nvPr/>
        </p:nvPicPr>
        <p:blipFill>
          <a:blip r:embed="rId2">
            <a:duotone>
              <a:schemeClr val="accent1">
                <a:shade val="45000"/>
                <a:satMod val="135000"/>
              </a:schemeClr>
              <a:prstClr val="white"/>
            </a:duotone>
          </a:blip>
          <a:srcRect l="14825" t="60553" r="12348" b="11139"/>
          <a:stretch>
            <a:fillRect/>
          </a:stretch>
        </p:blipFill>
        <p:spPr>
          <a:xfrm>
            <a:off x="1323833" y="2006221"/>
            <a:ext cx="7560856" cy="3657600"/>
          </a:xfrm>
          <a:prstGeom prst="rect">
            <a:avLst/>
          </a:prstGeom>
        </p:spPr>
      </p:pic>
      <p:sp>
        <p:nvSpPr>
          <p:cNvPr id="9" name="مربع نص 8"/>
          <p:cNvSpPr txBox="1"/>
          <p:nvPr/>
        </p:nvSpPr>
        <p:spPr>
          <a:xfrm>
            <a:off x="4749421" y="2552133"/>
            <a:ext cx="1705970"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الرياضيات ، العلوم، الجغرافيا، الهندسة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4763069" y="3343704"/>
            <a:ext cx="170597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كتب التاريخ والأدب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4763069" y="4039743"/>
            <a:ext cx="170597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solidFill>
                    <a:srgbClr val="0000FF"/>
                  </a:solidFill>
                </a:ln>
                <a:solidFill>
                  <a:srgbClr val="0000FF"/>
                </a:solidFill>
                <a:effectLst>
                  <a:outerShdw blurRad="80000" dist="40000" dir="5040000" algn="tl">
                    <a:srgbClr val="000000">
                      <a:alpha val="30000"/>
                    </a:srgbClr>
                  </a:outerShdw>
                </a:effectLst>
              </a:rPr>
              <a:t>الكتب المدرسية</a:t>
            </a:r>
            <a:endParaRPr lang="en-GB" b="1" dirty="0" smtClean="0">
              <a:ln w="11430">
                <a:solidFill>
                  <a:srgbClr val="0000FF"/>
                </a:solidFill>
              </a:ln>
              <a:solidFill>
                <a:srgbClr val="0000FF"/>
              </a:solidFill>
              <a:effectLst>
                <a:outerShdw blurRad="80000" dist="40000" dir="5040000" algn="tl">
                  <a:srgbClr val="000000">
                    <a:alpha val="30000"/>
                  </a:srgbClr>
                </a:outerShdw>
              </a:effectLst>
            </a:endParaRPr>
          </a:p>
        </p:txBody>
      </p:sp>
      <p:sp>
        <p:nvSpPr>
          <p:cNvPr id="12" name="مربع نص 11"/>
          <p:cNvSpPr txBox="1"/>
          <p:nvPr/>
        </p:nvSpPr>
        <p:spPr>
          <a:xfrm>
            <a:off x="4763069" y="4967791"/>
            <a:ext cx="170597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الكتب المدرسية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2347415" y="2552133"/>
            <a:ext cx="1705970" cy="646331"/>
          </a:xfrm>
          <a:prstGeom prst="rect">
            <a:avLst/>
          </a:prstGeom>
          <a:noFill/>
        </p:spPr>
        <p:txBody>
          <a:bodyPr wrap="square" rtlCol="0">
            <a:spAutoFit/>
          </a:bodyPr>
          <a:lstStyle/>
          <a:p>
            <a:pPr algn="justLow"/>
            <a:r>
              <a:rPr lang="ar-EG" b="1" dirty="0" smtClean="0">
                <a:ln w="10541" cmpd="sng">
                  <a:solidFill>
                    <a:schemeClr val="tx1">
                      <a:lumMod val="95000"/>
                      <a:lumOff val="5000"/>
                    </a:schemeClr>
                  </a:solidFill>
                  <a:prstDash val="solid"/>
                </a:ln>
                <a:solidFill>
                  <a:schemeClr val="tx1">
                    <a:lumMod val="95000"/>
                    <a:lumOff val="5000"/>
                  </a:schemeClr>
                </a:solidFill>
              </a:rPr>
              <a:t>في كتب القسم المتوسط والثانوي .</a:t>
            </a:r>
            <a:endParaRPr lang="en-GB" b="1" dirty="0" smtClean="0">
              <a:ln w="10541" cmpd="sng">
                <a:solidFill>
                  <a:schemeClr val="tx1">
                    <a:lumMod val="95000"/>
                    <a:lumOff val="5000"/>
                  </a:schemeClr>
                </a:solidFill>
                <a:prstDash val="solid"/>
              </a:ln>
              <a:solidFill>
                <a:schemeClr val="tx1">
                  <a:lumMod val="95000"/>
                  <a:lumOff val="5000"/>
                </a:schemeClr>
              </a:solidFill>
            </a:endParaRPr>
          </a:p>
        </p:txBody>
      </p:sp>
      <p:sp>
        <p:nvSpPr>
          <p:cNvPr id="14" name="مربع نص 13"/>
          <p:cNvSpPr txBox="1"/>
          <p:nvPr/>
        </p:nvSpPr>
        <p:spPr>
          <a:xfrm>
            <a:off x="2361063" y="3384648"/>
            <a:ext cx="170597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في أي كتاب مدرسي</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مربع نص 14"/>
          <p:cNvSpPr txBox="1"/>
          <p:nvPr/>
        </p:nvSpPr>
        <p:spPr>
          <a:xfrm>
            <a:off x="2361063" y="4080687"/>
            <a:ext cx="170597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لغتي الخالدة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a:off x="2361063" y="5008735"/>
            <a:ext cx="170597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solidFill>
                    <a:srgbClr val="0000FF"/>
                  </a:solidFill>
                </a:ln>
                <a:solidFill>
                  <a:srgbClr val="0000FF"/>
                </a:solidFill>
                <a:effectLst>
                  <a:outerShdw blurRad="80000" dist="40000" dir="5040000" algn="tl">
                    <a:srgbClr val="000000">
                      <a:alpha val="30000"/>
                    </a:srgbClr>
                  </a:outerShdw>
                </a:effectLst>
              </a:rPr>
              <a:t>لغتي الخالدة</a:t>
            </a:r>
            <a:endParaRPr lang="en-GB" b="1" dirty="0" smtClean="0">
              <a:ln w="11430">
                <a:solidFill>
                  <a:srgbClr val="0000FF"/>
                </a:solidFill>
              </a:ln>
              <a:solidFill>
                <a:srgbClr val="0000FF"/>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to="" calcmode="lin" valueType="num">
                                      <p:cBhvr>
                                        <p:cTn id="27" dur="1" fill="hold"/>
                                        <p:tgtEl>
                                          <p:spTgt spid="1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to="" calcmode="lin" valueType="num">
                                      <p:cBhvr>
                                        <p:cTn id="37" dur="1" fill="hold"/>
                                        <p:tgtEl>
                                          <p:spTgt spid="1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to="" calcmode="lin" valueType="num">
                                      <p:cBhvr>
                                        <p:cTn id="47" dur="1" fill="hold"/>
                                        <p:tgtEl>
                                          <p:spTgt spid="1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to="" calcmode="lin" valueType="num">
                                      <p:cBhvr>
                                        <p:cTn id="57"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9.gif"/>
          <p:cNvPicPr>
            <a:picLocks noChangeAspect="1"/>
          </p:cNvPicPr>
          <p:nvPr/>
        </p:nvPicPr>
        <p:blipFill>
          <a:blip r:embed="rId2">
            <a:duotone>
              <a:schemeClr val="accent2">
                <a:shade val="45000"/>
                <a:satMod val="135000"/>
              </a:schemeClr>
              <a:prstClr val="white"/>
            </a:duotone>
          </a:blip>
          <a:srcRect l="13525" t="11137" r="19436" b="85131"/>
          <a:stretch>
            <a:fillRect/>
          </a:stretch>
        </p:blipFill>
        <p:spPr>
          <a:xfrm>
            <a:off x="1433015" y="1856092"/>
            <a:ext cx="6892119" cy="477675"/>
          </a:xfrm>
          <a:prstGeom prst="rect">
            <a:avLst/>
          </a:prstGeom>
        </p:spPr>
      </p:pic>
      <p:pic>
        <p:nvPicPr>
          <p:cNvPr id="3" name="صورة 2" descr="0079.gif"/>
          <p:cNvPicPr>
            <a:picLocks noChangeAspect="1"/>
          </p:cNvPicPr>
          <p:nvPr/>
        </p:nvPicPr>
        <p:blipFill>
          <a:blip r:embed="rId2">
            <a:duotone>
              <a:schemeClr val="accent1">
                <a:shade val="45000"/>
                <a:satMod val="135000"/>
              </a:schemeClr>
              <a:prstClr val="white"/>
            </a:duotone>
          </a:blip>
          <a:srcRect l="13525" t="17643" r="15321" b="78091"/>
          <a:stretch>
            <a:fillRect/>
          </a:stretch>
        </p:blipFill>
        <p:spPr>
          <a:xfrm>
            <a:off x="1433015" y="2688609"/>
            <a:ext cx="7315201" cy="545910"/>
          </a:xfrm>
          <a:prstGeom prst="rect">
            <a:avLst/>
          </a:prstGeom>
        </p:spPr>
      </p:pic>
      <p:pic>
        <p:nvPicPr>
          <p:cNvPr id="4" name="صورة 3" descr="0079.gif"/>
          <p:cNvPicPr>
            <a:picLocks noChangeAspect="1"/>
          </p:cNvPicPr>
          <p:nvPr/>
        </p:nvPicPr>
        <p:blipFill>
          <a:blip r:embed="rId2">
            <a:duotone>
              <a:schemeClr val="accent6">
                <a:shade val="45000"/>
                <a:satMod val="135000"/>
              </a:schemeClr>
              <a:prstClr val="white"/>
            </a:duotone>
          </a:blip>
          <a:srcRect l="13525" t="23295" r="15321" b="58894"/>
          <a:stretch>
            <a:fillRect/>
          </a:stretch>
        </p:blipFill>
        <p:spPr>
          <a:xfrm>
            <a:off x="1433015" y="3411940"/>
            <a:ext cx="7315201" cy="2279177"/>
          </a:xfrm>
          <a:prstGeom prst="rect">
            <a:avLst/>
          </a:prstGeom>
        </p:spPr>
      </p:pic>
      <p:pic>
        <p:nvPicPr>
          <p:cNvPr id="5" name="صورة 4" descr="صورة45.gif"/>
          <p:cNvPicPr/>
          <p:nvPr/>
        </p:nvPicPr>
        <p:blipFill>
          <a:blip r:embed="rId3">
            <a:duotone>
              <a:prstClr val="black"/>
              <a:schemeClr val="accent2">
                <a:tint val="45000"/>
                <a:satMod val="400000"/>
              </a:schemeClr>
            </a:duotone>
          </a:blip>
          <a:stretch>
            <a:fillRect/>
          </a:stretch>
        </p:blipFill>
        <p:spPr>
          <a:xfrm>
            <a:off x="8446264" y="1885183"/>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28.png"/>
          <p:cNvPicPr>
            <a:picLocks noChangeAspect="1"/>
          </p:cNvPicPr>
          <p:nvPr/>
        </p:nvPicPr>
        <p:blipFill>
          <a:blip r:embed="rId2" cstate="print"/>
          <a:stretch>
            <a:fillRect/>
          </a:stretch>
        </p:blipFill>
        <p:spPr>
          <a:xfrm>
            <a:off x="8143977" y="1253516"/>
            <a:ext cx="911123" cy="1502384"/>
          </a:xfrm>
          <a:prstGeom prst="rect">
            <a:avLst/>
          </a:prstGeom>
        </p:spPr>
      </p:pic>
      <p:sp>
        <p:nvSpPr>
          <p:cNvPr id="4" name="مربع نص 3"/>
          <p:cNvSpPr txBox="1"/>
          <p:nvPr/>
        </p:nvSpPr>
        <p:spPr>
          <a:xfrm>
            <a:off x="1308100" y="1435100"/>
            <a:ext cx="6540500" cy="92333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الجملة التي تبدأ </a:t>
            </a:r>
            <a:r>
              <a:rPr lang="ar-EG"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بــ</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 وتتكون من .......... مرفوع + خبر .............، وقد يدخل عليها .....................، فيرفع ............... وينصب ................ أو حرف .......................، فـ .............. المبتدأ، </a:t>
            </a:r>
            <a:r>
              <a:rPr lang="ar-EG"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الخبر.</a:t>
            </a:r>
          </a:p>
        </p:txBody>
      </p:sp>
      <p:sp>
        <p:nvSpPr>
          <p:cNvPr id="5" name="مربع نص 4"/>
          <p:cNvSpPr txBox="1"/>
          <p:nvPr/>
        </p:nvSpPr>
        <p:spPr>
          <a:xfrm>
            <a:off x="1600200" y="2374900"/>
            <a:ext cx="6223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علامات الرفع هي ...............، ................، ............... .</a:t>
            </a:r>
          </a:p>
        </p:txBody>
      </p:sp>
      <p:sp>
        <p:nvSpPr>
          <p:cNvPr id="6" name="مربع نص 5"/>
          <p:cNvSpPr txBox="1"/>
          <p:nvPr/>
        </p:nvSpPr>
        <p:spPr>
          <a:xfrm>
            <a:off x="1612900" y="2832100"/>
            <a:ext cx="6223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علامات النصب هي ..............، ..............، ................. .</a:t>
            </a:r>
          </a:p>
        </p:txBody>
      </p:sp>
      <p:pic>
        <p:nvPicPr>
          <p:cNvPr id="7" name="صورة 6" descr="صورة4.gif"/>
          <p:cNvPicPr/>
          <p:nvPr/>
        </p:nvPicPr>
        <p:blipFill>
          <a:blip r:embed="rId3"/>
          <a:stretch>
            <a:fillRect/>
          </a:stretch>
        </p:blipFill>
        <p:spPr>
          <a:xfrm>
            <a:off x="7842852" y="1391601"/>
            <a:ext cx="339090" cy="323850"/>
          </a:xfrm>
          <a:prstGeom prst="rect">
            <a:avLst/>
          </a:prstGeom>
        </p:spPr>
      </p:pic>
      <p:pic>
        <p:nvPicPr>
          <p:cNvPr id="8" name="صورة 7" descr="صورة2.gif"/>
          <p:cNvPicPr/>
          <p:nvPr/>
        </p:nvPicPr>
        <p:blipFill>
          <a:blip r:embed="rId4"/>
          <a:stretch>
            <a:fillRect/>
          </a:stretch>
        </p:blipFill>
        <p:spPr>
          <a:xfrm>
            <a:off x="7833888" y="2420301"/>
            <a:ext cx="323850" cy="323850"/>
          </a:xfrm>
          <a:prstGeom prst="rect">
            <a:avLst/>
          </a:prstGeom>
        </p:spPr>
      </p:pic>
      <p:pic>
        <p:nvPicPr>
          <p:cNvPr id="9" name="صورة 8" descr="صورة45.gif"/>
          <p:cNvPicPr/>
          <p:nvPr/>
        </p:nvPicPr>
        <p:blipFill>
          <a:blip r:embed="rId5"/>
          <a:stretch>
            <a:fillRect/>
          </a:stretch>
        </p:blipFill>
        <p:spPr>
          <a:xfrm>
            <a:off x="7838370" y="2827448"/>
            <a:ext cx="323850" cy="323850"/>
          </a:xfrm>
          <a:prstGeom prst="rect">
            <a:avLst/>
          </a:prstGeom>
        </p:spPr>
      </p:pic>
      <p:grpSp>
        <p:nvGrpSpPr>
          <p:cNvPr id="20" name="مجموعة 19"/>
          <p:cNvGrpSpPr/>
          <p:nvPr/>
        </p:nvGrpSpPr>
        <p:grpSpPr>
          <a:xfrm>
            <a:off x="1193800" y="3133271"/>
            <a:ext cx="7748814" cy="918029"/>
            <a:chOff x="1371600" y="3095171"/>
            <a:chExt cx="7571014" cy="918029"/>
          </a:xfrm>
          <a:gradFill flip="none" rotWithShape="1">
            <a:gsLst>
              <a:gs pos="0">
                <a:srgbClr val="D6B19C"/>
              </a:gs>
              <a:gs pos="30000">
                <a:srgbClr val="D49E6C"/>
              </a:gs>
              <a:gs pos="70000">
                <a:srgbClr val="A65528"/>
              </a:gs>
              <a:gs pos="100000">
                <a:srgbClr val="663012"/>
              </a:gs>
            </a:gsLst>
            <a:path path="rect">
              <a:fillToRect l="50000" t="50000" r="50000" b="50000"/>
            </a:path>
            <a:tileRect/>
          </a:gradFill>
        </p:grpSpPr>
        <p:sp>
          <p:nvSpPr>
            <p:cNvPr id="19" name="شكل حر 18"/>
            <p:cNvSpPr/>
            <p:nvPr/>
          </p:nvSpPr>
          <p:spPr>
            <a:xfrm>
              <a:off x="1371600" y="3095171"/>
              <a:ext cx="7571014" cy="918029"/>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4" name="مربع نص 13"/>
            <p:cNvSpPr txBox="1"/>
            <p:nvPr/>
          </p:nvSpPr>
          <p:spPr>
            <a:xfrm>
              <a:off x="1587500" y="3225800"/>
              <a:ext cx="7213600" cy="646331"/>
            </a:xfrm>
            <a:prstGeom prst="rect">
              <a:avLst/>
            </a:prstGeom>
            <a:noFill/>
          </p:spPr>
          <p:txBody>
            <a:bodyPr wrap="square" rtlCol="0">
              <a:spAutoFit/>
            </a:bodyPr>
            <a:lstStyle/>
            <a:p>
              <a:pPr algn="justLow"/>
              <a:r>
                <a:rPr lang="ar-EG"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عرفت أن جمع المذكر السالم يُرفع بالواو. ومثله الأسماء الخمسة. عُد إلى مراجعك النحوية لخص منها: </a:t>
              </a:r>
              <a:endParaRPr lang="en-GB"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15" name="مربع نص 14"/>
          <p:cNvSpPr txBox="1"/>
          <p:nvPr/>
        </p:nvSpPr>
        <p:spPr>
          <a:xfrm>
            <a:off x="1587500" y="4000500"/>
            <a:ext cx="7023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الأسماء الخمسة هي :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1549400" y="4381500"/>
            <a:ext cx="7023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علامـــــــات إعرابها :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1562100" y="4749800"/>
            <a:ext cx="7023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شروط إعرابها بالحرف :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1574800" y="5156200"/>
            <a:ext cx="7023100" cy="92333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أمثلـــــة عليــــــــــها : ..............................................................................</a:t>
            </a:r>
          </a:p>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1803400" y="4025900"/>
            <a:ext cx="49403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justLow"/>
            <a:r>
              <a:rPr lang="ar-EG" b="1" dirty="0" smtClean="0">
                <a:ln w="11430">
                  <a:solidFill>
                    <a:srgbClr val="0000FF"/>
                  </a:solidFill>
                </a:ln>
                <a:solidFill>
                  <a:srgbClr val="0000FF"/>
                </a:solidFill>
                <a:effectLst>
                  <a:outerShdw blurRad="50800" dist="39000" dir="5460000" algn="tl">
                    <a:srgbClr val="000000">
                      <a:alpha val="38000"/>
                    </a:srgbClr>
                  </a:outerShdw>
                </a:effectLst>
              </a:rPr>
              <a:t>أب، أخ ، حم ، فو ، ذو </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22" name="مربع نص 21"/>
          <p:cNvSpPr txBox="1"/>
          <p:nvPr/>
        </p:nvSpPr>
        <p:spPr>
          <a:xfrm>
            <a:off x="1816100" y="4381500"/>
            <a:ext cx="49403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justLow"/>
            <a:r>
              <a:rPr lang="ar-EG" b="1" dirty="0" smtClean="0">
                <a:ln w="11430">
                  <a:solidFill>
                    <a:srgbClr val="0000FF"/>
                  </a:solidFill>
                </a:ln>
                <a:solidFill>
                  <a:srgbClr val="0000FF"/>
                </a:solidFill>
                <a:effectLst>
                  <a:outerShdw blurRad="50800" dist="39000" dir="5460000" algn="tl">
                    <a:srgbClr val="000000">
                      <a:alpha val="38000"/>
                    </a:srgbClr>
                  </a:outerShdw>
                </a:effectLst>
              </a:rPr>
              <a:t>الواو رفعًا، الألف نصبًا، الياء جرًا </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23" name="مربع نص 22"/>
          <p:cNvSpPr txBox="1"/>
          <p:nvPr/>
        </p:nvSpPr>
        <p:spPr>
          <a:xfrm>
            <a:off x="1701800" y="4749800"/>
            <a:ext cx="49403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justLow"/>
            <a:r>
              <a:rPr lang="ar-EG" b="1" dirty="0" smtClean="0">
                <a:ln w="11430">
                  <a:solidFill>
                    <a:srgbClr val="0000FF"/>
                  </a:solidFill>
                </a:ln>
                <a:solidFill>
                  <a:srgbClr val="0000FF"/>
                </a:solidFill>
                <a:effectLst>
                  <a:outerShdw blurRad="50800" dist="39000" dir="5460000" algn="tl">
                    <a:srgbClr val="000000">
                      <a:alpha val="38000"/>
                    </a:srgbClr>
                  </a:outerShdw>
                </a:effectLst>
              </a:rPr>
              <a:t>أن تكون مفردة، ومضافة إلى غير ياء المتكلم . </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24" name="مربع نص 23"/>
          <p:cNvSpPr txBox="1"/>
          <p:nvPr/>
        </p:nvSpPr>
        <p:spPr>
          <a:xfrm>
            <a:off x="1765300" y="5181600"/>
            <a:ext cx="49403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justLow"/>
            <a:r>
              <a:rPr lang="ar-EG" b="1" dirty="0" smtClean="0">
                <a:ln w="11430">
                  <a:solidFill>
                    <a:srgbClr val="0000FF"/>
                  </a:solidFill>
                </a:ln>
                <a:solidFill>
                  <a:srgbClr val="0000FF"/>
                </a:solidFill>
                <a:effectLst>
                  <a:outerShdw blurRad="50800" dist="39000" dir="5460000" algn="tl">
                    <a:srgbClr val="000000">
                      <a:alpha val="38000"/>
                    </a:srgbClr>
                  </a:outerShdw>
                </a:effectLst>
              </a:rPr>
              <a:t>حضر أبوك مجلس الآباء . </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25" name="مربع نص 24"/>
          <p:cNvSpPr txBox="1"/>
          <p:nvPr/>
        </p:nvSpPr>
        <p:spPr>
          <a:xfrm>
            <a:off x="1803400" y="5448300"/>
            <a:ext cx="49403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justLow"/>
            <a:r>
              <a:rPr lang="ar-EG" b="1" dirty="0" smtClean="0">
                <a:ln w="11430">
                  <a:solidFill>
                    <a:srgbClr val="0000FF"/>
                  </a:solidFill>
                </a:ln>
                <a:solidFill>
                  <a:srgbClr val="0000FF"/>
                </a:solidFill>
                <a:effectLst>
                  <a:outerShdw blurRad="50800" dist="39000" dir="5460000" algn="tl">
                    <a:srgbClr val="000000">
                      <a:alpha val="38000"/>
                    </a:srgbClr>
                  </a:outerShdw>
                </a:effectLst>
              </a:rPr>
              <a:t>شاهدت أخاك في الملعب .</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26" name="مربع نص 25"/>
          <p:cNvSpPr txBox="1"/>
          <p:nvPr/>
        </p:nvSpPr>
        <p:spPr>
          <a:xfrm>
            <a:off x="1803400" y="5727700"/>
            <a:ext cx="49403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justLow"/>
            <a:r>
              <a:rPr lang="ar-EG" b="1" dirty="0" smtClean="0">
                <a:ln w="11430">
                  <a:solidFill>
                    <a:srgbClr val="0000FF"/>
                  </a:solidFill>
                </a:ln>
                <a:solidFill>
                  <a:srgbClr val="0000FF"/>
                </a:solidFill>
                <a:effectLst>
                  <a:outerShdw blurRad="50800" dist="39000" dir="5460000" algn="tl">
                    <a:srgbClr val="000000">
                      <a:alpha val="38000"/>
                    </a:srgbClr>
                  </a:outerShdw>
                </a:effectLst>
              </a:rPr>
              <a:t>أكرم كل ذي خلق رفيع .</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27" name="مربع نص 26"/>
          <p:cNvSpPr txBox="1"/>
          <p:nvPr/>
        </p:nvSpPr>
        <p:spPr>
          <a:xfrm>
            <a:off x="5549900" y="1447800"/>
            <a:ext cx="9017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justLow"/>
            <a:r>
              <a:rPr lang="ar-EG" b="1" dirty="0" smtClean="0">
                <a:ln w="11430">
                  <a:solidFill>
                    <a:srgbClr val="0000FF"/>
                  </a:solidFill>
                </a:ln>
                <a:solidFill>
                  <a:srgbClr val="0000FF"/>
                </a:solidFill>
                <a:effectLst>
                  <a:outerShdw blurRad="50800" dist="39000" dir="5460000" algn="tl">
                    <a:srgbClr val="000000">
                      <a:alpha val="38000"/>
                    </a:srgbClr>
                  </a:outerShdw>
                </a:effectLst>
              </a:rPr>
              <a:t>ــــاســـم</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28" name="مربع نص 27"/>
          <p:cNvSpPr txBox="1"/>
          <p:nvPr/>
        </p:nvSpPr>
        <p:spPr>
          <a:xfrm>
            <a:off x="3683000" y="1460500"/>
            <a:ext cx="9017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مبتدأ</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29" name="مربع نص 28"/>
          <p:cNvSpPr txBox="1"/>
          <p:nvPr/>
        </p:nvSpPr>
        <p:spPr>
          <a:xfrm>
            <a:off x="1778000" y="1460500"/>
            <a:ext cx="9017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مرفوع</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30" name="مربع نص 29"/>
          <p:cNvSpPr txBox="1"/>
          <p:nvPr/>
        </p:nvSpPr>
        <p:spPr>
          <a:xfrm>
            <a:off x="5486400" y="1701800"/>
            <a:ext cx="12827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فعل ناسخ </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31" name="مربع نص 30"/>
          <p:cNvSpPr txBox="1"/>
          <p:nvPr/>
        </p:nvSpPr>
        <p:spPr>
          <a:xfrm>
            <a:off x="3759200" y="1701800"/>
            <a:ext cx="10922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الأول</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32" name="مربع نص 31"/>
          <p:cNvSpPr txBox="1"/>
          <p:nvPr/>
        </p:nvSpPr>
        <p:spPr>
          <a:xfrm>
            <a:off x="2044700" y="1727200"/>
            <a:ext cx="10922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الثاني</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33" name="مربع نص 32"/>
          <p:cNvSpPr txBox="1"/>
          <p:nvPr/>
        </p:nvSpPr>
        <p:spPr>
          <a:xfrm>
            <a:off x="6451600" y="1968500"/>
            <a:ext cx="10922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ناسخ</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34" name="مربع نص 33"/>
          <p:cNvSpPr txBox="1"/>
          <p:nvPr/>
        </p:nvSpPr>
        <p:spPr>
          <a:xfrm>
            <a:off x="4978400" y="2006600"/>
            <a:ext cx="10922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ينصب</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35" name="مربع نص 34"/>
          <p:cNvSpPr txBox="1"/>
          <p:nvPr/>
        </p:nvSpPr>
        <p:spPr>
          <a:xfrm>
            <a:off x="3086100" y="2006600"/>
            <a:ext cx="10922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ويرفع </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36" name="مربع نص 35"/>
          <p:cNvSpPr txBox="1"/>
          <p:nvPr/>
        </p:nvSpPr>
        <p:spPr>
          <a:xfrm>
            <a:off x="5410200" y="2413000"/>
            <a:ext cx="9144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الضمة</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37" name="مربع نص 36"/>
          <p:cNvSpPr txBox="1"/>
          <p:nvPr/>
        </p:nvSpPr>
        <p:spPr>
          <a:xfrm>
            <a:off x="4305300" y="2425700"/>
            <a:ext cx="9144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الألف</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38" name="مربع نص 37"/>
          <p:cNvSpPr txBox="1"/>
          <p:nvPr/>
        </p:nvSpPr>
        <p:spPr>
          <a:xfrm>
            <a:off x="3187700" y="2413000"/>
            <a:ext cx="9144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الواو</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39" name="مربع نص 38"/>
          <p:cNvSpPr txBox="1"/>
          <p:nvPr/>
        </p:nvSpPr>
        <p:spPr>
          <a:xfrm>
            <a:off x="5410200" y="2870200"/>
            <a:ext cx="9144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الفتحة</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40" name="مربع نص 39"/>
          <p:cNvSpPr txBox="1"/>
          <p:nvPr/>
        </p:nvSpPr>
        <p:spPr>
          <a:xfrm>
            <a:off x="4305300" y="2882900"/>
            <a:ext cx="9144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الياء</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
        <p:nvSpPr>
          <p:cNvPr id="41" name="مربع نص 40"/>
          <p:cNvSpPr txBox="1"/>
          <p:nvPr/>
        </p:nvSpPr>
        <p:spPr>
          <a:xfrm>
            <a:off x="3187700" y="2870200"/>
            <a:ext cx="914400" cy="369332"/>
          </a:xfrm>
          <a:prstGeom prst="rect">
            <a:avLst/>
          </a:prstGeom>
          <a:noFill/>
        </p:spPr>
        <p:txBody>
          <a:bodyPr wrap="square" rtlCol="0">
            <a:spAutoFit/>
            <a:scene3d>
              <a:camera prst="orthographicFront"/>
              <a:lightRig rig="flat" dir="tl">
                <a:rot lat="0" lon="0" rev="6600000"/>
              </a:lightRig>
            </a:scene3d>
            <a:sp3d extrusionH="25400" contourW="8890" prstMaterial="flat">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الألف</a:t>
            </a:r>
            <a:endParaRPr lang="en-GB" b="1" dirty="0" smtClean="0">
              <a:ln w="11430">
                <a:solidFill>
                  <a:srgbClr val="0000FF"/>
                </a:solidFill>
              </a:ln>
              <a:solidFill>
                <a:srgbClr val="0000FF"/>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to="" calcmode="lin" valueType="num">
                                      <p:cBhvr>
                                        <p:cTn id="22" dur="1" fill="hold"/>
                                        <p:tgtEl>
                                          <p:spTgt spid="2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to="" calcmode="lin" valueType="num">
                                      <p:cBhvr>
                                        <p:cTn id="27" dur="1" fill="hold"/>
                                        <p:tgtEl>
                                          <p:spTgt spid="2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 to="" calcmode="lin" valueType="num">
                                      <p:cBhvr>
                                        <p:cTn id="32" dur="1" fill="hold"/>
                                        <p:tgtEl>
                                          <p:spTgt spid="2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to="" calcmode="lin" valueType="num">
                                      <p:cBhvr>
                                        <p:cTn id="37" dur="1" fill="hold"/>
                                        <p:tgtEl>
                                          <p:spTgt spid="3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 to="" calcmode="lin" valueType="num">
                                      <p:cBhvr>
                                        <p:cTn id="42" dur="1" fill="hold"/>
                                        <p:tgtEl>
                                          <p:spTgt spid="3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 to="" calcmode="lin" valueType="num">
                                      <p:cBhvr>
                                        <p:cTn id="47" dur="1" fill="hold"/>
                                        <p:tgtEl>
                                          <p:spTgt spid="3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 to="" calcmode="lin" valueType="num">
                                      <p:cBhvr>
                                        <p:cTn id="52" dur="1" fill="hold"/>
                                        <p:tgtEl>
                                          <p:spTgt spid="3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 to="" calcmode="lin" valueType="num">
                                      <p:cBhvr>
                                        <p:cTn id="57" dur="1" fill="hold"/>
                                        <p:tgtEl>
                                          <p:spTgt spid="3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 to="" calcmode="lin" valueType="num">
                                      <p:cBhvr>
                                        <p:cTn id="62" dur="1" fill="hold"/>
                                        <p:tgtEl>
                                          <p:spTgt spid="3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 to="" calcmode="lin" valueType="num">
                                      <p:cBhvr>
                                        <p:cTn id="67" dur="1" fill="hold"/>
                                        <p:tgtEl>
                                          <p:spTgt spid="8"/>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 to="" calcmode="lin" valueType="num">
                                      <p:cBhvr>
                                        <p:cTn id="72" dur="1" fill="hold"/>
                                        <p:tgtEl>
                                          <p:spTgt spid="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 to="" calcmode="lin" valueType="num">
                                      <p:cBhvr>
                                        <p:cTn id="77" dur="1" fill="hold"/>
                                        <p:tgtEl>
                                          <p:spTgt spid="3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 to="" calcmode="lin" valueType="num">
                                      <p:cBhvr>
                                        <p:cTn id="82" dur="1" fill="hold"/>
                                        <p:tgtEl>
                                          <p:spTgt spid="3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 to="" calcmode="lin" valueType="num">
                                      <p:cBhvr>
                                        <p:cTn id="87" dur="1" fill="hold"/>
                                        <p:tgtEl>
                                          <p:spTgt spid="38"/>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nodeType="clickEffect">
                                  <p:stCondLst>
                                    <p:cond delay="0"/>
                                  </p:stCondLst>
                                  <p:childTnLst>
                                    <p:set>
                                      <p:cBhvr>
                                        <p:cTn id="91" dur="1" fill="hold">
                                          <p:stCondLst>
                                            <p:cond delay="0"/>
                                          </p:stCondLst>
                                        </p:cTn>
                                        <p:tgtEl>
                                          <p:spTgt spid="9"/>
                                        </p:tgtEl>
                                        <p:attrNameLst>
                                          <p:attrName>style.visibility</p:attrName>
                                        </p:attrNameLst>
                                      </p:cBhvr>
                                      <p:to>
                                        <p:strVal val="visible"/>
                                      </p:to>
                                    </p:set>
                                    <p:anim to="" calcmode="lin" valueType="num">
                                      <p:cBhvr>
                                        <p:cTn id="92" dur="1" fill="hold"/>
                                        <p:tgtEl>
                                          <p:spTgt spid="9"/>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6"/>
                                        </p:tgtEl>
                                        <p:attrNameLst>
                                          <p:attrName>style.visibility</p:attrName>
                                        </p:attrNameLst>
                                      </p:cBhvr>
                                      <p:to>
                                        <p:strVal val="visible"/>
                                      </p:to>
                                    </p:set>
                                    <p:anim to="" calcmode="lin" valueType="num">
                                      <p:cBhvr>
                                        <p:cTn id="97" dur="1" fill="hold"/>
                                        <p:tgtEl>
                                          <p:spTgt spid="6"/>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 to="" calcmode="lin" valueType="num">
                                      <p:cBhvr>
                                        <p:cTn id="102" dur="1" fill="hold"/>
                                        <p:tgtEl>
                                          <p:spTgt spid="39"/>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anim to="" calcmode="lin" valueType="num">
                                      <p:cBhvr>
                                        <p:cTn id="107" dur="1" fill="hold"/>
                                        <p:tgtEl>
                                          <p:spTgt spid="40"/>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41"/>
                                        </p:tgtEl>
                                        <p:attrNameLst>
                                          <p:attrName>style.visibility</p:attrName>
                                        </p:attrNameLst>
                                      </p:cBhvr>
                                      <p:to>
                                        <p:strVal val="visible"/>
                                      </p:to>
                                    </p:set>
                                    <p:anim to="" calcmode="lin" valueType="num">
                                      <p:cBhvr>
                                        <p:cTn id="112" dur="1" fill="hold"/>
                                        <p:tgtEl>
                                          <p:spTgt spid="41"/>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nodeType="clickEffect">
                                  <p:stCondLst>
                                    <p:cond delay="0"/>
                                  </p:stCondLst>
                                  <p:childTnLst>
                                    <p:set>
                                      <p:cBhvr>
                                        <p:cTn id="116" dur="1" fill="hold">
                                          <p:stCondLst>
                                            <p:cond delay="0"/>
                                          </p:stCondLst>
                                        </p:cTn>
                                        <p:tgtEl>
                                          <p:spTgt spid="20"/>
                                        </p:tgtEl>
                                        <p:attrNameLst>
                                          <p:attrName>style.visibility</p:attrName>
                                        </p:attrNameLst>
                                      </p:cBhvr>
                                      <p:to>
                                        <p:strVal val="visible"/>
                                      </p:to>
                                    </p:set>
                                    <p:anim to="" calcmode="lin" valueType="num">
                                      <p:cBhvr>
                                        <p:cTn id="117" dur="1" fill="hold"/>
                                        <p:tgtEl>
                                          <p:spTgt spid="20"/>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15"/>
                                        </p:tgtEl>
                                        <p:attrNameLst>
                                          <p:attrName>style.visibility</p:attrName>
                                        </p:attrNameLst>
                                      </p:cBhvr>
                                      <p:to>
                                        <p:strVal val="visible"/>
                                      </p:to>
                                    </p:set>
                                    <p:anim to="" calcmode="lin" valueType="num">
                                      <p:cBhvr>
                                        <p:cTn id="122" dur="1" fill="hold"/>
                                        <p:tgtEl>
                                          <p:spTgt spid="15"/>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0"/>
                                          </p:stCondLst>
                                        </p:cTn>
                                        <p:tgtEl>
                                          <p:spTgt spid="21"/>
                                        </p:tgtEl>
                                        <p:attrNameLst>
                                          <p:attrName>style.visibility</p:attrName>
                                        </p:attrNameLst>
                                      </p:cBhvr>
                                      <p:to>
                                        <p:strVal val="visible"/>
                                      </p:to>
                                    </p:set>
                                    <p:anim to="" calcmode="lin" valueType="num">
                                      <p:cBhvr>
                                        <p:cTn id="127" dur="1" fill="hold"/>
                                        <p:tgtEl>
                                          <p:spTgt spid="21"/>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16"/>
                                        </p:tgtEl>
                                        <p:attrNameLst>
                                          <p:attrName>style.visibility</p:attrName>
                                        </p:attrNameLst>
                                      </p:cBhvr>
                                      <p:to>
                                        <p:strVal val="visible"/>
                                      </p:to>
                                    </p:set>
                                    <p:anim to="" calcmode="lin" valueType="num">
                                      <p:cBhvr>
                                        <p:cTn id="132" dur="1" fill="hold"/>
                                        <p:tgtEl>
                                          <p:spTgt spid="16"/>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grpId="0" nodeType="clickEffect">
                                  <p:stCondLst>
                                    <p:cond delay="0"/>
                                  </p:stCondLst>
                                  <p:childTnLst>
                                    <p:set>
                                      <p:cBhvr>
                                        <p:cTn id="136" dur="1" fill="hold">
                                          <p:stCondLst>
                                            <p:cond delay="0"/>
                                          </p:stCondLst>
                                        </p:cTn>
                                        <p:tgtEl>
                                          <p:spTgt spid="22"/>
                                        </p:tgtEl>
                                        <p:attrNameLst>
                                          <p:attrName>style.visibility</p:attrName>
                                        </p:attrNameLst>
                                      </p:cBhvr>
                                      <p:to>
                                        <p:strVal val="visible"/>
                                      </p:to>
                                    </p:set>
                                    <p:anim to="" calcmode="lin" valueType="num">
                                      <p:cBhvr>
                                        <p:cTn id="137" dur="1" fill="hold"/>
                                        <p:tgtEl>
                                          <p:spTgt spid="22"/>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grpId="0" nodeType="clickEffect">
                                  <p:stCondLst>
                                    <p:cond delay="0"/>
                                  </p:stCondLst>
                                  <p:childTnLst>
                                    <p:set>
                                      <p:cBhvr>
                                        <p:cTn id="141" dur="1" fill="hold">
                                          <p:stCondLst>
                                            <p:cond delay="0"/>
                                          </p:stCondLst>
                                        </p:cTn>
                                        <p:tgtEl>
                                          <p:spTgt spid="17"/>
                                        </p:tgtEl>
                                        <p:attrNameLst>
                                          <p:attrName>style.visibility</p:attrName>
                                        </p:attrNameLst>
                                      </p:cBhvr>
                                      <p:to>
                                        <p:strVal val="visible"/>
                                      </p:to>
                                    </p:set>
                                    <p:anim to="" calcmode="lin" valueType="num">
                                      <p:cBhvr>
                                        <p:cTn id="142" dur="1" fill="hold"/>
                                        <p:tgtEl>
                                          <p:spTgt spid="17"/>
                                        </p:tgtEl>
                                        <p:attrNameLst>
                                          <p:attrName/>
                                        </p:attrNameLst>
                                      </p:cBhvr>
                                    </p:anim>
                                  </p:childTnLst>
                                </p:cTn>
                              </p:par>
                            </p:childTnLst>
                          </p:cTn>
                        </p:par>
                      </p:childTnLst>
                    </p:cTn>
                  </p:par>
                  <p:par>
                    <p:cTn id="143" fill="hold">
                      <p:stCondLst>
                        <p:cond delay="indefinite"/>
                      </p:stCondLst>
                      <p:childTnLst>
                        <p:par>
                          <p:cTn id="144" fill="hold">
                            <p:stCondLst>
                              <p:cond delay="0"/>
                            </p:stCondLst>
                            <p:childTnLst>
                              <p:par>
                                <p:cTn id="145" presetID="24" presetClass="entr" presetSubtype="0" fill="hold" grpId="0" nodeType="clickEffect">
                                  <p:stCondLst>
                                    <p:cond delay="0"/>
                                  </p:stCondLst>
                                  <p:childTnLst>
                                    <p:set>
                                      <p:cBhvr>
                                        <p:cTn id="146" dur="1" fill="hold">
                                          <p:stCondLst>
                                            <p:cond delay="0"/>
                                          </p:stCondLst>
                                        </p:cTn>
                                        <p:tgtEl>
                                          <p:spTgt spid="23"/>
                                        </p:tgtEl>
                                        <p:attrNameLst>
                                          <p:attrName>style.visibility</p:attrName>
                                        </p:attrNameLst>
                                      </p:cBhvr>
                                      <p:to>
                                        <p:strVal val="visible"/>
                                      </p:to>
                                    </p:set>
                                    <p:anim to="" calcmode="lin" valueType="num">
                                      <p:cBhvr>
                                        <p:cTn id="147" dur="1" fill="hold"/>
                                        <p:tgtEl>
                                          <p:spTgt spid="23"/>
                                        </p:tgtEl>
                                        <p:attrNameLst>
                                          <p:attrName/>
                                        </p:attrNameLst>
                                      </p:cBhvr>
                                    </p:anim>
                                  </p:childTnLst>
                                </p:cTn>
                              </p:par>
                            </p:childTnLst>
                          </p:cTn>
                        </p:par>
                      </p:childTnLst>
                    </p:cTn>
                  </p:par>
                  <p:par>
                    <p:cTn id="148" fill="hold">
                      <p:stCondLst>
                        <p:cond delay="indefinite"/>
                      </p:stCondLst>
                      <p:childTnLst>
                        <p:par>
                          <p:cTn id="149" fill="hold">
                            <p:stCondLst>
                              <p:cond delay="0"/>
                            </p:stCondLst>
                            <p:childTnLst>
                              <p:par>
                                <p:cTn id="150" presetID="24" presetClass="entr" presetSubtype="0" fill="hold" grpId="0" nodeType="clickEffect">
                                  <p:stCondLst>
                                    <p:cond delay="0"/>
                                  </p:stCondLst>
                                  <p:childTnLst>
                                    <p:set>
                                      <p:cBhvr>
                                        <p:cTn id="151" dur="1" fill="hold">
                                          <p:stCondLst>
                                            <p:cond delay="0"/>
                                          </p:stCondLst>
                                        </p:cTn>
                                        <p:tgtEl>
                                          <p:spTgt spid="18"/>
                                        </p:tgtEl>
                                        <p:attrNameLst>
                                          <p:attrName>style.visibility</p:attrName>
                                        </p:attrNameLst>
                                      </p:cBhvr>
                                      <p:to>
                                        <p:strVal val="visible"/>
                                      </p:to>
                                    </p:set>
                                    <p:anim to="" calcmode="lin" valueType="num">
                                      <p:cBhvr>
                                        <p:cTn id="152" dur="1" fill="hold"/>
                                        <p:tgtEl>
                                          <p:spTgt spid="18"/>
                                        </p:tgtEl>
                                        <p:attrNameLst>
                                          <p:attrName/>
                                        </p:attrNameLst>
                                      </p:cBhvr>
                                    </p:anim>
                                  </p:childTnLst>
                                </p:cTn>
                              </p:par>
                            </p:childTnLst>
                          </p:cTn>
                        </p:par>
                      </p:childTnLst>
                    </p:cTn>
                  </p:par>
                  <p:par>
                    <p:cTn id="153" fill="hold">
                      <p:stCondLst>
                        <p:cond delay="indefinite"/>
                      </p:stCondLst>
                      <p:childTnLst>
                        <p:par>
                          <p:cTn id="154" fill="hold">
                            <p:stCondLst>
                              <p:cond delay="0"/>
                            </p:stCondLst>
                            <p:childTnLst>
                              <p:par>
                                <p:cTn id="155" presetID="24" presetClass="entr" presetSubtype="0" fill="hold" grpId="0" nodeType="clickEffect">
                                  <p:stCondLst>
                                    <p:cond delay="0"/>
                                  </p:stCondLst>
                                  <p:childTnLst>
                                    <p:set>
                                      <p:cBhvr>
                                        <p:cTn id="156" dur="1" fill="hold">
                                          <p:stCondLst>
                                            <p:cond delay="0"/>
                                          </p:stCondLst>
                                        </p:cTn>
                                        <p:tgtEl>
                                          <p:spTgt spid="24"/>
                                        </p:tgtEl>
                                        <p:attrNameLst>
                                          <p:attrName>style.visibility</p:attrName>
                                        </p:attrNameLst>
                                      </p:cBhvr>
                                      <p:to>
                                        <p:strVal val="visible"/>
                                      </p:to>
                                    </p:set>
                                    <p:anim to="" calcmode="lin" valueType="num">
                                      <p:cBhvr>
                                        <p:cTn id="157" dur="1" fill="hold"/>
                                        <p:tgtEl>
                                          <p:spTgt spid="24"/>
                                        </p:tgtEl>
                                        <p:attrNameLst>
                                          <p:attrName/>
                                        </p:attrNameLst>
                                      </p:cBhvr>
                                    </p:anim>
                                  </p:childTnLst>
                                </p:cTn>
                              </p:par>
                            </p:childTnLst>
                          </p:cTn>
                        </p:par>
                      </p:childTnLst>
                    </p:cTn>
                  </p:par>
                  <p:par>
                    <p:cTn id="158" fill="hold">
                      <p:stCondLst>
                        <p:cond delay="indefinite"/>
                      </p:stCondLst>
                      <p:childTnLst>
                        <p:par>
                          <p:cTn id="159" fill="hold">
                            <p:stCondLst>
                              <p:cond delay="0"/>
                            </p:stCondLst>
                            <p:childTnLst>
                              <p:par>
                                <p:cTn id="160" presetID="24" presetClass="entr" presetSubtype="0" fill="hold" grpId="0" nodeType="clickEffect">
                                  <p:stCondLst>
                                    <p:cond delay="0"/>
                                  </p:stCondLst>
                                  <p:childTnLst>
                                    <p:set>
                                      <p:cBhvr>
                                        <p:cTn id="161" dur="1" fill="hold">
                                          <p:stCondLst>
                                            <p:cond delay="0"/>
                                          </p:stCondLst>
                                        </p:cTn>
                                        <p:tgtEl>
                                          <p:spTgt spid="25"/>
                                        </p:tgtEl>
                                        <p:attrNameLst>
                                          <p:attrName>style.visibility</p:attrName>
                                        </p:attrNameLst>
                                      </p:cBhvr>
                                      <p:to>
                                        <p:strVal val="visible"/>
                                      </p:to>
                                    </p:set>
                                    <p:anim to="" calcmode="lin" valueType="num">
                                      <p:cBhvr>
                                        <p:cTn id="162" dur="1" fill="hold"/>
                                        <p:tgtEl>
                                          <p:spTgt spid="25"/>
                                        </p:tgtEl>
                                        <p:attrNameLst>
                                          <p:attrName/>
                                        </p:attrNameLst>
                                      </p:cBhvr>
                                    </p:anim>
                                  </p:childTnLst>
                                </p:cTn>
                              </p:par>
                            </p:childTnLst>
                          </p:cTn>
                        </p:par>
                      </p:childTnLst>
                    </p:cTn>
                  </p:par>
                  <p:par>
                    <p:cTn id="163" fill="hold">
                      <p:stCondLst>
                        <p:cond delay="indefinite"/>
                      </p:stCondLst>
                      <p:childTnLst>
                        <p:par>
                          <p:cTn id="164" fill="hold">
                            <p:stCondLst>
                              <p:cond delay="0"/>
                            </p:stCondLst>
                            <p:childTnLst>
                              <p:par>
                                <p:cTn id="165" presetID="24" presetClass="entr" presetSubtype="0" fill="hold" grpId="0" nodeType="clickEffect">
                                  <p:stCondLst>
                                    <p:cond delay="0"/>
                                  </p:stCondLst>
                                  <p:childTnLst>
                                    <p:set>
                                      <p:cBhvr>
                                        <p:cTn id="166" dur="1" fill="hold">
                                          <p:stCondLst>
                                            <p:cond delay="0"/>
                                          </p:stCondLst>
                                        </p:cTn>
                                        <p:tgtEl>
                                          <p:spTgt spid="26"/>
                                        </p:tgtEl>
                                        <p:attrNameLst>
                                          <p:attrName>style.visibility</p:attrName>
                                        </p:attrNameLst>
                                      </p:cBhvr>
                                      <p:to>
                                        <p:strVal val="visible"/>
                                      </p:to>
                                    </p:set>
                                    <p:anim to="" calcmode="lin" valueType="num">
                                      <p:cBhvr>
                                        <p:cTn id="167" dur="1" fill="hold"/>
                                        <p:tgtEl>
                                          <p:spTgt spid="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5" grpId="0"/>
      <p:bldP spid="16" grpId="0"/>
      <p:bldP spid="17" grpId="0"/>
      <p:bldP spid="18"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79.gif"/>
          <p:cNvPicPr>
            <a:picLocks noChangeAspect="1"/>
          </p:cNvPicPr>
          <p:nvPr/>
        </p:nvPicPr>
        <p:blipFill>
          <a:blip r:embed="rId2">
            <a:duotone>
              <a:schemeClr val="accent4">
                <a:shade val="45000"/>
                <a:satMod val="135000"/>
              </a:schemeClr>
              <a:prstClr val="white"/>
            </a:duotone>
          </a:blip>
          <a:srcRect l="13525" t="41959" r="15321" b="32872"/>
          <a:stretch>
            <a:fillRect/>
          </a:stretch>
        </p:blipFill>
        <p:spPr>
          <a:xfrm>
            <a:off x="1487606" y="1446667"/>
            <a:ext cx="7315201" cy="3220871"/>
          </a:xfrm>
          <a:prstGeom prst="rect">
            <a:avLst/>
          </a:prstGeom>
        </p:spPr>
      </p:pic>
      <p:pic>
        <p:nvPicPr>
          <p:cNvPr id="3" name="صورة 2" descr="0079.gif"/>
          <p:cNvPicPr>
            <a:picLocks noChangeAspect="1"/>
          </p:cNvPicPr>
          <p:nvPr/>
        </p:nvPicPr>
        <p:blipFill>
          <a:blip r:embed="rId2">
            <a:duotone>
              <a:schemeClr val="accent1">
                <a:shade val="45000"/>
                <a:satMod val="135000"/>
              </a:schemeClr>
              <a:prstClr val="white"/>
            </a:duotone>
          </a:blip>
          <a:srcRect l="13525" t="69475" r="15321" b="18408"/>
          <a:stretch>
            <a:fillRect/>
          </a:stretch>
        </p:blipFill>
        <p:spPr>
          <a:xfrm>
            <a:off x="1487606" y="4790365"/>
            <a:ext cx="7315201" cy="1550633"/>
          </a:xfrm>
          <a:prstGeom prst="rect">
            <a:avLst/>
          </a:prstGeom>
        </p:spPr>
      </p:pic>
      <p:sp>
        <p:nvSpPr>
          <p:cNvPr id="7" name="مربع نص 6"/>
          <p:cNvSpPr txBox="1"/>
          <p:nvPr/>
        </p:nvSpPr>
        <p:spPr>
          <a:xfrm>
            <a:off x="5172501" y="1364777"/>
            <a:ext cx="2415654" cy="523220"/>
          </a:xfrm>
          <a:prstGeom prst="rect">
            <a:avLst/>
          </a:prstGeom>
          <a:noFill/>
        </p:spPr>
        <p:txBody>
          <a:bodyPr wrap="square" rtlCol="0">
            <a:spAutoFit/>
          </a:bodyPr>
          <a:lstStyle/>
          <a:p>
            <a:pPr algn="justLow"/>
            <a:r>
              <a:rPr lang="ar-EG"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ثقافته ومؤلفاته:</a:t>
            </a:r>
            <a:endParaRPr lang="en-GB"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8147714" y="2961566"/>
            <a:ext cx="341194" cy="461665"/>
          </a:xfrm>
          <a:prstGeom prst="rect">
            <a:avLst/>
          </a:prstGeom>
          <a:noFill/>
        </p:spPr>
        <p:txBody>
          <a:bodyPr wrap="square" rtlCol="0">
            <a:spAutoFit/>
          </a:bodyPr>
          <a:lstStyle/>
          <a:p>
            <a:pPr algn="justLow"/>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8161362" y="3398295"/>
            <a:ext cx="341194" cy="461665"/>
          </a:xfrm>
          <a:prstGeom prst="rect">
            <a:avLst/>
          </a:prstGeom>
          <a:noFill/>
        </p:spPr>
        <p:txBody>
          <a:bodyPr wrap="square" rtlCol="0">
            <a:spAutoFit/>
          </a:bodyPr>
          <a:lstStyle/>
          <a:p>
            <a:pPr algn="justLow"/>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8161362" y="3807730"/>
            <a:ext cx="341194" cy="461665"/>
          </a:xfrm>
          <a:prstGeom prst="rect">
            <a:avLst/>
          </a:prstGeom>
          <a:noFill/>
        </p:spPr>
        <p:txBody>
          <a:bodyPr wrap="square" rtlCol="0">
            <a:spAutoFit/>
          </a:bodyPr>
          <a:lstStyle/>
          <a:p>
            <a:pPr algn="justLow"/>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3" name="صورة 12" descr="صو2رة8 copy.gif"/>
          <p:cNvPicPr/>
          <p:nvPr/>
        </p:nvPicPr>
        <p:blipFill>
          <a:blip r:embed="rId3"/>
          <a:stretch>
            <a:fillRect/>
          </a:stretch>
        </p:blipFill>
        <p:spPr>
          <a:xfrm>
            <a:off x="7961702" y="4620687"/>
            <a:ext cx="476250" cy="523875"/>
          </a:xfrm>
          <a:prstGeom prst="rect">
            <a:avLst/>
          </a:prstGeom>
        </p:spPr>
      </p:pic>
      <p:sp>
        <p:nvSpPr>
          <p:cNvPr id="14" name="مربع نص 13"/>
          <p:cNvSpPr txBox="1"/>
          <p:nvPr/>
        </p:nvSpPr>
        <p:spPr>
          <a:xfrm>
            <a:off x="5145206" y="4735772"/>
            <a:ext cx="2361063" cy="400110"/>
          </a:xfrm>
          <a:prstGeom prst="rect">
            <a:avLst/>
          </a:prstGeom>
          <a:noFill/>
        </p:spPr>
        <p:txBody>
          <a:bodyPr wrap="square" rtlCol="0">
            <a:spAutoFit/>
          </a:bodyPr>
          <a:lstStyle/>
          <a:p>
            <a:pPr algn="justLow"/>
            <a:r>
              <a:rPr lang="ar-EG" sz="2000" b="1" dirty="0" smtClean="0">
                <a:ln w="10541" cmpd="sng">
                  <a:solidFill>
                    <a:schemeClr val="tx1">
                      <a:lumMod val="95000"/>
                      <a:lumOff val="5000"/>
                    </a:schemeClr>
                  </a:solidFill>
                  <a:prstDash val="solid"/>
                </a:ln>
                <a:solidFill>
                  <a:schemeClr val="tx1">
                    <a:lumMod val="95000"/>
                    <a:lumOff val="5000"/>
                  </a:schemeClr>
                </a:solidFill>
              </a:rPr>
              <a:t>المؤلفات التي تركها لنا : </a:t>
            </a:r>
            <a:endParaRPr lang="en-GB" sz="2000" b="1" dirty="0" smtClean="0">
              <a:ln w="10541" cmpd="sng">
                <a:solidFill>
                  <a:schemeClr val="tx1">
                    <a:lumMod val="95000"/>
                    <a:lumOff val="5000"/>
                  </a:schemeClr>
                </a:solidFill>
                <a:prstDash val="solid"/>
              </a:ln>
              <a:solidFill>
                <a:schemeClr val="tx1">
                  <a:lumMod val="95000"/>
                  <a:lumOff val="5000"/>
                </a:schemeClr>
              </a:solidFill>
            </a:endParaRPr>
          </a:p>
        </p:txBody>
      </p:sp>
      <p:pic>
        <p:nvPicPr>
          <p:cNvPr id="15" name="صورة 14"/>
          <p:cNvPicPr/>
          <p:nvPr/>
        </p:nvPicPr>
        <p:blipFill>
          <a:blip r:embed="rId4" cstate="print">
            <a:duotone>
              <a:schemeClr val="accent4">
                <a:shade val="45000"/>
                <a:satMod val="135000"/>
              </a:schemeClr>
              <a:prstClr val="white"/>
            </a:duotone>
          </a:blip>
          <a:srcRect/>
          <a:stretch>
            <a:fillRect/>
          </a:stretch>
        </p:blipFill>
        <p:spPr bwMode="auto">
          <a:xfrm>
            <a:off x="8126412" y="5881407"/>
            <a:ext cx="334010" cy="295275"/>
          </a:xfrm>
          <a:prstGeom prst="rect">
            <a:avLst/>
          </a:prstGeom>
          <a:noFill/>
          <a:ln w="9525">
            <a:noFill/>
            <a:miter lim="800000"/>
            <a:headEnd/>
            <a:tailEnd/>
          </a:ln>
          <a:effectLst/>
        </p:spPr>
      </p:pic>
      <p:pic>
        <p:nvPicPr>
          <p:cNvPr id="16" name="صورة 15"/>
          <p:cNvPicPr/>
          <p:nvPr/>
        </p:nvPicPr>
        <p:blipFill>
          <a:blip r:embed="rId5" cstate="print">
            <a:duotone>
              <a:schemeClr val="accent4">
                <a:shade val="45000"/>
                <a:satMod val="135000"/>
              </a:schemeClr>
              <a:prstClr val="white"/>
            </a:duotone>
          </a:blip>
          <a:srcRect/>
          <a:stretch>
            <a:fillRect/>
          </a:stretch>
        </p:blipFill>
        <p:spPr bwMode="auto">
          <a:xfrm>
            <a:off x="5756184" y="5853374"/>
            <a:ext cx="333375" cy="285750"/>
          </a:xfrm>
          <a:prstGeom prst="rect">
            <a:avLst/>
          </a:prstGeom>
          <a:noFill/>
          <a:ln w="9525">
            <a:noFill/>
            <a:miter lim="800000"/>
            <a:headEnd/>
            <a:tailEnd/>
          </a:ln>
          <a:effectLst/>
        </p:spPr>
      </p:pic>
      <p:pic>
        <p:nvPicPr>
          <p:cNvPr id="17" name="صورة 16"/>
          <p:cNvPicPr/>
          <p:nvPr/>
        </p:nvPicPr>
        <p:blipFill>
          <a:blip r:embed="rId6" cstate="print">
            <a:duotone>
              <a:schemeClr val="accent4">
                <a:shade val="45000"/>
                <a:satMod val="135000"/>
              </a:schemeClr>
              <a:prstClr val="white"/>
            </a:duotone>
          </a:blip>
          <a:srcRect/>
          <a:stretch>
            <a:fillRect/>
          </a:stretch>
        </p:blipFill>
        <p:spPr bwMode="auto">
          <a:xfrm>
            <a:off x="4095639" y="5853041"/>
            <a:ext cx="337820" cy="2952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to="" calcmode="lin" valueType="num">
                                      <p:cBhvr>
                                        <p:cTn id="32" dur="1" fill="hold"/>
                                        <p:tgtEl>
                                          <p:spTgt spid="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to="" calcmode="lin" valueType="num">
                                      <p:cBhvr>
                                        <p:cTn id="37" dur="1" fill="hold"/>
                                        <p:tgtEl>
                                          <p:spTgt spid="1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to="" calcmode="lin" valueType="num">
                                      <p:cBhvr>
                                        <p:cTn id="42" dur="1" fill="hold"/>
                                        <p:tgtEl>
                                          <p:spTgt spid="1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to="" calcmode="lin" valueType="num">
                                      <p:cBhvr>
                                        <p:cTn id="47" dur="1" fill="hold"/>
                                        <p:tgtEl>
                                          <p:spTgt spid="1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 to="" calcmode="lin" valueType="num">
                                      <p:cBhvr>
                                        <p:cTn id="52" dur="1" fill="hold"/>
                                        <p:tgtEl>
                                          <p:spTgt spid="16"/>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to="" calcmode="lin" valueType="num">
                                      <p:cBhvr>
                                        <p:cTn id="57"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0.gif"/>
          <p:cNvPicPr>
            <a:picLocks noChangeAspect="1"/>
          </p:cNvPicPr>
          <p:nvPr/>
        </p:nvPicPr>
        <p:blipFill>
          <a:blip r:embed="rId2">
            <a:duotone>
              <a:schemeClr val="accent2">
                <a:shade val="45000"/>
                <a:satMod val="135000"/>
              </a:schemeClr>
              <a:prstClr val="white"/>
            </a:duotone>
          </a:blip>
          <a:srcRect l="15568" t="11741" r="19055" b="84956"/>
          <a:stretch>
            <a:fillRect/>
          </a:stretch>
        </p:blipFill>
        <p:spPr>
          <a:xfrm>
            <a:off x="1392072" y="1426189"/>
            <a:ext cx="6837528" cy="429907"/>
          </a:xfrm>
          <a:prstGeom prst="rect">
            <a:avLst/>
          </a:prstGeom>
        </p:spPr>
      </p:pic>
      <p:pic>
        <p:nvPicPr>
          <p:cNvPr id="3" name="صورة 2" descr="صورة46.gif"/>
          <p:cNvPicPr/>
          <p:nvPr/>
        </p:nvPicPr>
        <p:blipFill>
          <a:blip r:embed="rId3">
            <a:duotone>
              <a:prstClr val="black"/>
              <a:schemeClr val="accent2">
                <a:tint val="45000"/>
                <a:satMod val="400000"/>
              </a:schemeClr>
            </a:duotone>
          </a:blip>
          <a:stretch>
            <a:fillRect/>
          </a:stretch>
        </p:blipFill>
        <p:spPr>
          <a:xfrm>
            <a:off x="8273124" y="1543053"/>
            <a:ext cx="323850" cy="314325"/>
          </a:xfrm>
          <a:prstGeom prst="rect">
            <a:avLst/>
          </a:prstGeom>
        </p:spPr>
      </p:pic>
      <p:pic>
        <p:nvPicPr>
          <p:cNvPr id="7" name="صورة 6" descr="0080.gif"/>
          <p:cNvPicPr>
            <a:picLocks noChangeAspect="1"/>
          </p:cNvPicPr>
          <p:nvPr/>
        </p:nvPicPr>
        <p:blipFill>
          <a:blip r:embed="rId2">
            <a:duotone>
              <a:schemeClr val="accent3">
                <a:shade val="45000"/>
                <a:satMod val="135000"/>
              </a:schemeClr>
              <a:prstClr val="white"/>
            </a:duotone>
          </a:blip>
          <a:srcRect l="15568" t="16826" r="13835" b="51828"/>
          <a:stretch>
            <a:fillRect/>
          </a:stretch>
        </p:blipFill>
        <p:spPr>
          <a:xfrm>
            <a:off x="1392072" y="2088107"/>
            <a:ext cx="7383438" cy="4080681"/>
          </a:xfrm>
          <a:prstGeom prst="rect">
            <a:avLst/>
          </a:prstGeom>
        </p:spPr>
      </p:pic>
      <p:sp>
        <p:nvSpPr>
          <p:cNvPr id="8" name="مربع نص 7"/>
          <p:cNvSpPr txBox="1"/>
          <p:nvPr/>
        </p:nvSpPr>
        <p:spPr>
          <a:xfrm>
            <a:off x="1473958" y="2442950"/>
            <a:ext cx="1869744" cy="830997"/>
          </a:xfrm>
          <a:prstGeom prst="rect">
            <a:avLst/>
          </a:prstGeom>
          <a:noFill/>
        </p:spPr>
        <p:txBody>
          <a:bodyPr wrap="square" rtlCol="0">
            <a:spAutoFit/>
          </a:bodyPr>
          <a:lstStyle/>
          <a:p>
            <a:pPr algn="justLow"/>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توضح الفقرة نشأة اللغة .</a:t>
            </a:r>
            <a:endPar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1473958" y="3862318"/>
            <a:ext cx="1869744" cy="1569660"/>
          </a:xfrm>
          <a:prstGeom prst="rect">
            <a:avLst/>
          </a:prstGeom>
          <a:noFill/>
        </p:spPr>
        <p:txBody>
          <a:bodyPr wrap="square" rtlCol="0">
            <a:spAutoFit/>
          </a:bodyPr>
          <a:lstStyle/>
          <a:p>
            <a:pPr algn="justLow"/>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تبين الطريقة التي يتعلم من خلالها الطفل لغته</a:t>
            </a:r>
            <a:endPar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0.gif"/>
          <p:cNvPicPr>
            <a:picLocks noChangeAspect="1"/>
          </p:cNvPicPr>
          <p:nvPr/>
        </p:nvPicPr>
        <p:blipFill>
          <a:blip r:embed="rId2">
            <a:duotone>
              <a:schemeClr val="accent3">
                <a:shade val="45000"/>
                <a:satMod val="135000"/>
              </a:schemeClr>
              <a:prstClr val="white"/>
            </a:duotone>
          </a:blip>
          <a:srcRect l="15568" t="47900" r="13835" b="35431"/>
          <a:stretch>
            <a:fillRect/>
          </a:stretch>
        </p:blipFill>
        <p:spPr>
          <a:xfrm>
            <a:off x="1542198" y="1473958"/>
            <a:ext cx="7383438" cy="2169994"/>
          </a:xfrm>
          <a:prstGeom prst="rect">
            <a:avLst/>
          </a:prstGeom>
        </p:spPr>
      </p:pic>
      <p:pic>
        <p:nvPicPr>
          <p:cNvPr id="3" name="صورة 2" descr="0080.gif"/>
          <p:cNvPicPr>
            <a:picLocks noChangeAspect="1"/>
          </p:cNvPicPr>
          <p:nvPr/>
        </p:nvPicPr>
        <p:blipFill>
          <a:blip r:embed="rId2">
            <a:duotone>
              <a:schemeClr val="accent2">
                <a:shade val="45000"/>
                <a:satMod val="135000"/>
              </a:schemeClr>
              <a:prstClr val="white"/>
            </a:duotone>
          </a:blip>
          <a:srcRect l="15568" t="68134" r="18794" b="28721"/>
          <a:stretch>
            <a:fillRect/>
          </a:stretch>
        </p:blipFill>
        <p:spPr>
          <a:xfrm>
            <a:off x="1528550" y="3739487"/>
            <a:ext cx="6864823" cy="409432"/>
          </a:xfrm>
          <a:prstGeom prst="rect">
            <a:avLst/>
          </a:prstGeom>
        </p:spPr>
      </p:pic>
      <p:grpSp>
        <p:nvGrpSpPr>
          <p:cNvPr id="6" name="مجموعة 5"/>
          <p:cNvGrpSpPr/>
          <p:nvPr/>
        </p:nvGrpSpPr>
        <p:grpSpPr>
          <a:xfrm>
            <a:off x="1528550" y="4203508"/>
            <a:ext cx="7383438" cy="1726435"/>
            <a:chOff x="1528550" y="4203508"/>
            <a:chExt cx="7383438" cy="1726435"/>
          </a:xfrm>
        </p:grpSpPr>
        <p:pic>
          <p:nvPicPr>
            <p:cNvPr id="4" name="صورة 3" descr="0080.gif"/>
            <p:cNvPicPr>
              <a:picLocks noChangeAspect="1"/>
            </p:cNvPicPr>
            <p:nvPr/>
          </p:nvPicPr>
          <p:blipFill>
            <a:blip r:embed="rId2">
              <a:duotone>
                <a:schemeClr val="accent3">
                  <a:shade val="45000"/>
                  <a:satMod val="135000"/>
                </a:schemeClr>
                <a:prstClr val="white"/>
              </a:duotone>
            </a:blip>
            <a:srcRect l="15568" t="72747" r="13835" b="23584"/>
            <a:stretch>
              <a:fillRect/>
            </a:stretch>
          </p:blipFill>
          <p:spPr>
            <a:xfrm>
              <a:off x="1528550" y="4203508"/>
              <a:ext cx="7383438" cy="477674"/>
            </a:xfrm>
            <a:prstGeom prst="rect">
              <a:avLst/>
            </a:prstGeom>
          </p:spPr>
        </p:pic>
        <p:pic>
          <p:nvPicPr>
            <p:cNvPr id="5" name="صورة 4" descr="0080.gif"/>
            <p:cNvPicPr>
              <a:picLocks noChangeAspect="1"/>
            </p:cNvPicPr>
            <p:nvPr/>
          </p:nvPicPr>
          <p:blipFill>
            <a:blip r:embed="rId2">
              <a:duotone>
                <a:schemeClr val="accent3">
                  <a:shade val="45000"/>
                  <a:satMod val="135000"/>
                </a:schemeClr>
                <a:prstClr val="white"/>
              </a:duotone>
            </a:blip>
            <a:srcRect l="15568" t="79247" r="13835" b="10846"/>
            <a:stretch>
              <a:fillRect/>
            </a:stretch>
          </p:blipFill>
          <p:spPr>
            <a:xfrm>
              <a:off x="1528550" y="4640232"/>
              <a:ext cx="7383438" cy="1289711"/>
            </a:xfrm>
            <a:prstGeom prst="rect">
              <a:avLst/>
            </a:prstGeom>
          </p:spPr>
        </p:pic>
      </p:grpSp>
      <p:sp>
        <p:nvSpPr>
          <p:cNvPr id="7" name="مربع نص 6"/>
          <p:cNvSpPr txBox="1"/>
          <p:nvPr/>
        </p:nvSpPr>
        <p:spPr>
          <a:xfrm>
            <a:off x="1596788" y="1774210"/>
            <a:ext cx="1869744" cy="1569660"/>
          </a:xfrm>
          <a:prstGeom prst="rect">
            <a:avLst/>
          </a:prstGeom>
          <a:noFill/>
        </p:spPr>
        <p:txBody>
          <a:bodyPr wrap="square" rtlCol="0">
            <a:spAutoFit/>
          </a:bodyPr>
          <a:lstStyle/>
          <a:p>
            <a:pPr algn="justLow"/>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توضح لنا أن الإنسان مازال أمامه أمل لتغيير مسار حياته</a:t>
            </a:r>
            <a:endPar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1624084" y="4667535"/>
            <a:ext cx="5036024" cy="400110"/>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 ما معني التكاثر؟  2. نوعًا التكاثر. 3.أمثلة لكل نوع.</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637732" y="5036024"/>
            <a:ext cx="5036024" cy="400110"/>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1.تضاريس المملكة . 2. تنوع المناخ. 3. العوامل المؤثرة.</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1637732" y="5445457"/>
            <a:ext cx="5036024" cy="400110"/>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 نشأته. 2. حياته. 3. في الكويت. 4. فتح الرياض.</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1" name="صورة 10" descr="صورة47.gif"/>
          <p:cNvPicPr/>
          <p:nvPr/>
        </p:nvPicPr>
        <p:blipFill>
          <a:blip r:embed="rId3">
            <a:duotone>
              <a:prstClr val="black"/>
              <a:schemeClr val="accent2">
                <a:tint val="45000"/>
                <a:satMod val="400000"/>
              </a:schemeClr>
            </a:duotone>
          </a:blip>
          <a:stretch>
            <a:fillRect/>
          </a:stretch>
        </p:blipFill>
        <p:spPr>
          <a:xfrm>
            <a:off x="8455028" y="3794600"/>
            <a:ext cx="31623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1.gif"/>
          <p:cNvPicPr>
            <a:picLocks noChangeAspect="1"/>
          </p:cNvPicPr>
          <p:nvPr/>
        </p:nvPicPr>
        <p:blipFill>
          <a:blip r:embed="rId2">
            <a:duotone>
              <a:schemeClr val="accent2">
                <a:shade val="45000"/>
                <a:satMod val="135000"/>
              </a:schemeClr>
              <a:prstClr val="white"/>
            </a:duotone>
          </a:blip>
          <a:srcRect l="11853" t="10348" r="18930" b="86230"/>
          <a:stretch>
            <a:fillRect/>
          </a:stretch>
        </p:blipFill>
        <p:spPr>
          <a:xfrm>
            <a:off x="1392072" y="1501255"/>
            <a:ext cx="6987653" cy="436727"/>
          </a:xfrm>
          <a:prstGeom prst="rect">
            <a:avLst/>
          </a:prstGeom>
        </p:spPr>
      </p:pic>
      <p:pic>
        <p:nvPicPr>
          <p:cNvPr id="3" name="صورة 2" descr="0081.gif"/>
          <p:cNvPicPr>
            <a:picLocks noChangeAspect="1"/>
          </p:cNvPicPr>
          <p:nvPr/>
        </p:nvPicPr>
        <p:blipFill>
          <a:blip r:embed="rId2">
            <a:duotone>
              <a:schemeClr val="accent3">
                <a:shade val="45000"/>
                <a:satMod val="135000"/>
              </a:schemeClr>
              <a:prstClr val="white"/>
            </a:duotone>
          </a:blip>
          <a:srcRect l="11853" t="14946" r="13339" b="54255"/>
          <a:stretch>
            <a:fillRect/>
          </a:stretch>
        </p:blipFill>
        <p:spPr>
          <a:xfrm>
            <a:off x="1282890" y="2088107"/>
            <a:ext cx="7670041" cy="3930556"/>
          </a:xfrm>
          <a:prstGeom prst="rect">
            <a:avLst/>
          </a:prstGeom>
        </p:spPr>
      </p:pic>
      <p:pic>
        <p:nvPicPr>
          <p:cNvPr id="4" name="صورة 3" descr="صورة41.gif"/>
          <p:cNvPicPr/>
          <p:nvPr/>
        </p:nvPicPr>
        <p:blipFill>
          <a:blip r:embed="rId3">
            <a:duotone>
              <a:prstClr val="black"/>
              <a:schemeClr val="accent2">
                <a:tint val="45000"/>
                <a:satMod val="400000"/>
              </a:schemeClr>
            </a:duotone>
          </a:blip>
          <a:stretch>
            <a:fillRect/>
          </a:stretch>
        </p:blipFill>
        <p:spPr>
          <a:xfrm>
            <a:off x="8432817" y="1583126"/>
            <a:ext cx="33528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1.gif"/>
          <p:cNvPicPr>
            <a:picLocks noChangeAspect="1"/>
          </p:cNvPicPr>
          <p:nvPr/>
        </p:nvPicPr>
        <p:blipFill>
          <a:blip r:embed="rId2">
            <a:duotone>
              <a:schemeClr val="accent3">
                <a:shade val="45000"/>
                <a:satMod val="135000"/>
              </a:schemeClr>
              <a:prstClr val="white"/>
            </a:duotone>
          </a:blip>
          <a:srcRect l="13583" t="45638" r="14670" b="35460"/>
          <a:stretch>
            <a:fillRect/>
          </a:stretch>
        </p:blipFill>
        <p:spPr>
          <a:xfrm>
            <a:off x="1514903" y="1518203"/>
            <a:ext cx="7356143" cy="2412353"/>
          </a:xfrm>
          <a:prstGeom prst="rect">
            <a:avLst/>
          </a:prstGeom>
        </p:spPr>
      </p:pic>
      <p:sp>
        <p:nvSpPr>
          <p:cNvPr id="3" name="مربع نص 2"/>
          <p:cNvSpPr txBox="1"/>
          <p:nvPr/>
        </p:nvSpPr>
        <p:spPr>
          <a:xfrm>
            <a:off x="4817659" y="4148919"/>
            <a:ext cx="3057099" cy="400110"/>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استخدام التعداد بأنواعه.</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4831307" y="4531057"/>
            <a:ext cx="3057099" cy="400110"/>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وضع عناوين جانبية. </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4817659" y="4913194"/>
            <a:ext cx="3057099" cy="400110"/>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لا يوجد عنوان رئيسي.</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4831307" y="5295332"/>
            <a:ext cx="3057099" cy="400110"/>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التلخيص.</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4844955" y="5677469"/>
            <a:ext cx="3057099" cy="400110"/>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الأهداف.</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 name="صورة 7" descr="30.gif"/>
          <p:cNvPicPr/>
          <p:nvPr/>
        </p:nvPicPr>
        <p:blipFill>
          <a:blip r:embed="rId3">
            <a:duotone>
              <a:prstClr val="black"/>
              <a:schemeClr val="accent3">
                <a:tint val="45000"/>
                <a:satMod val="400000"/>
              </a:schemeClr>
            </a:duotone>
          </a:blip>
          <a:srcRect r="-3379" b="23745"/>
          <a:stretch>
            <a:fillRect/>
          </a:stretch>
        </p:blipFill>
        <p:spPr>
          <a:xfrm>
            <a:off x="7903900" y="4148919"/>
            <a:ext cx="393940" cy="321124"/>
          </a:xfrm>
          <a:prstGeom prst="rect">
            <a:avLst/>
          </a:prstGeom>
        </p:spPr>
      </p:pic>
      <p:pic>
        <p:nvPicPr>
          <p:cNvPr id="9" name="صورة 8" descr="صورة8.gif"/>
          <p:cNvPicPr/>
          <p:nvPr/>
        </p:nvPicPr>
        <p:blipFill>
          <a:blip r:embed="rId4">
            <a:duotone>
              <a:prstClr val="black"/>
              <a:schemeClr val="accent3">
                <a:tint val="45000"/>
                <a:satMod val="400000"/>
              </a:schemeClr>
            </a:duotone>
          </a:blip>
          <a:srcRect r="-6803" b="9845"/>
          <a:stretch>
            <a:fillRect/>
          </a:stretch>
        </p:blipFill>
        <p:spPr>
          <a:xfrm>
            <a:off x="7921829" y="4550930"/>
            <a:ext cx="389647" cy="361862"/>
          </a:xfrm>
          <a:prstGeom prst="rect">
            <a:avLst/>
          </a:prstGeom>
        </p:spPr>
      </p:pic>
      <p:pic>
        <p:nvPicPr>
          <p:cNvPr id="10" name="صورة 9" descr="صورة7.gif"/>
          <p:cNvPicPr/>
          <p:nvPr/>
        </p:nvPicPr>
        <p:blipFill>
          <a:blip r:embed="rId5">
            <a:duotone>
              <a:prstClr val="black"/>
              <a:schemeClr val="accent3">
                <a:tint val="45000"/>
                <a:satMod val="400000"/>
              </a:schemeClr>
            </a:duotone>
          </a:blip>
          <a:stretch>
            <a:fillRect/>
          </a:stretch>
        </p:blipFill>
        <p:spPr>
          <a:xfrm>
            <a:off x="7939958" y="4938835"/>
            <a:ext cx="363005" cy="401379"/>
          </a:xfrm>
          <a:prstGeom prst="rect">
            <a:avLst/>
          </a:prstGeom>
        </p:spPr>
      </p:pic>
      <p:pic>
        <p:nvPicPr>
          <p:cNvPr id="11" name="صورة 10" descr="صورة6.gif"/>
          <p:cNvPicPr/>
          <p:nvPr/>
        </p:nvPicPr>
        <p:blipFill>
          <a:blip r:embed="rId6">
            <a:duotone>
              <a:prstClr val="black"/>
              <a:schemeClr val="accent3">
                <a:tint val="45000"/>
                <a:satMod val="400000"/>
              </a:schemeClr>
            </a:duotone>
          </a:blip>
          <a:stretch>
            <a:fillRect/>
          </a:stretch>
        </p:blipFill>
        <p:spPr>
          <a:xfrm>
            <a:off x="7930391" y="5318028"/>
            <a:ext cx="364221" cy="401379"/>
          </a:xfrm>
          <a:prstGeom prst="rect">
            <a:avLst/>
          </a:prstGeom>
        </p:spPr>
      </p:pic>
      <p:pic>
        <p:nvPicPr>
          <p:cNvPr id="12" name="صورة 11" descr="صورة5.gif"/>
          <p:cNvPicPr/>
          <p:nvPr/>
        </p:nvPicPr>
        <p:blipFill>
          <a:blip r:embed="rId7">
            <a:duotone>
              <a:prstClr val="black"/>
              <a:schemeClr val="accent3">
                <a:tint val="45000"/>
                <a:satMod val="400000"/>
              </a:schemeClr>
            </a:duotone>
          </a:blip>
          <a:stretch>
            <a:fillRect/>
          </a:stretch>
        </p:blipFill>
        <p:spPr>
          <a:xfrm>
            <a:off x="7935275" y="5709866"/>
            <a:ext cx="364221" cy="4013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to="" calcmode="lin" valueType="num">
                                      <p:cBhvr>
                                        <p:cTn id="5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2.gif"/>
          <p:cNvPicPr>
            <a:picLocks noChangeAspect="1"/>
          </p:cNvPicPr>
          <p:nvPr/>
        </p:nvPicPr>
        <p:blipFill>
          <a:blip r:embed="rId2">
            <a:duotone>
              <a:schemeClr val="accent4">
                <a:shade val="45000"/>
                <a:satMod val="135000"/>
              </a:schemeClr>
              <a:prstClr val="white"/>
            </a:duotone>
          </a:blip>
          <a:srcRect l="42954" t="23105" r="12596" b="74951"/>
          <a:stretch>
            <a:fillRect/>
          </a:stretch>
        </p:blipFill>
        <p:spPr>
          <a:xfrm>
            <a:off x="4053385" y="1883387"/>
            <a:ext cx="4763070" cy="259312"/>
          </a:xfrm>
          <a:prstGeom prst="rect">
            <a:avLst/>
          </a:prstGeom>
        </p:spPr>
      </p:pic>
      <p:pic>
        <p:nvPicPr>
          <p:cNvPr id="3" name="صورة 2" descr="0082.gif"/>
          <p:cNvPicPr>
            <a:picLocks noChangeAspect="1"/>
          </p:cNvPicPr>
          <p:nvPr/>
        </p:nvPicPr>
        <p:blipFill>
          <a:blip r:embed="rId2">
            <a:duotone>
              <a:schemeClr val="accent2">
                <a:shade val="45000"/>
                <a:satMod val="135000"/>
              </a:schemeClr>
              <a:prstClr val="white"/>
            </a:duotone>
          </a:blip>
          <a:srcRect l="30465" t="17711" r="12596" b="79376"/>
          <a:stretch>
            <a:fillRect/>
          </a:stretch>
        </p:blipFill>
        <p:spPr>
          <a:xfrm>
            <a:off x="3029803" y="1392071"/>
            <a:ext cx="5786652" cy="368490"/>
          </a:xfrm>
          <a:prstGeom prst="rect">
            <a:avLst/>
          </a:prstGeom>
        </p:spPr>
      </p:pic>
      <p:pic>
        <p:nvPicPr>
          <p:cNvPr id="4" name="صورة 3" descr="0082.gif"/>
          <p:cNvPicPr>
            <a:picLocks noChangeAspect="1"/>
          </p:cNvPicPr>
          <p:nvPr/>
        </p:nvPicPr>
        <p:blipFill>
          <a:blip r:embed="rId2">
            <a:duotone>
              <a:schemeClr val="accent3">
                <a:shade val="45000"/>
                <a:satMod val="135000"/>
              </a:schemeClr>
              <a:prstClr val="white"/>
            </a:duotone>
          </a:blip>
          <a:srcRect l="42954" t="25151" r="12596" b="71984"/>
          <a:stretch>
            <a:fillRect/>
          </a:stretch>
        </p:blipFill>
        <p:spPr>
          <a:xfrm>
            <a:off x="4053385" y="2156346"/>
            <a:ext cx="4763070" cy="382138"/>
          </a:xfrm>
          <a:prstGeom prst="rect">
            <a:avLst/>
          </a:prstGeom>
        </p:spPr>
      </p:pic>
      <p:pic>
        <p:nvPicPr>
          <p:cNvPr id="5" name="صورة 4" descr="0082.gif"/>
          <p:cNvPicPr>
            <a:picLocks noChangeAspect="1"/>
          </p:cNvPicPr>
          <p:nvPr/>
        </p:nvPicPr>
        <p:blipFill>
          <a:blip r:embed="rId2">
            <a:duotone>
              <a:schemeClr val="accent1">
                <a:shade val="45000"/>
                <a:satMod val="135000"/>
              </a:schemeClr>
              <a:prstClr val="white"/>
            </a:duotone>
          </a:blip>
          <a:srcRect l="42954" t="28118" r="12596" b="64719"/>
          <a:stretch>
            <a:fillRect/>
          </a:stretch>
        </p:blipFill>
        <p:spPr>
          <a:xfrm>
            <a:off x="4053385" y="2552131"/>
            <a:ext cx="4763070" cy="955344"/>
          </a:xfrm>
          <a:prstGeom prst="rect">
            <a:avLst/>
          </a:prstGeom>
        </p:spPr>
      </p:pic>
      <p:pic>
        <p:nvPicPr>
          <p:cNvPr id="6" name="صورة 5" descr="0082.gif"/>
          <p:cNvPicPr>
            <a:picLocks noChangeAspect="1"/>
          </p:cNvPicPr>
          <p:nvPr/>
        </p:nvPicPr>
        <p:blipFill>
          <a:blip r:embed="rId2">
            <a:duotone>
              <a:schemeClr val="accent3">
                <a:shade val="45000"/>
                <a:satMod val="135000"/>
              </a:schemeClr>
              <a:prstClr val="white"/>
            </a:duotone>
          </a:blip>
          <a:srcRect l="42954" t="35588" r="12596" b="61342"/>
          <a:stretch>
            <a:fillRect/>
          </a:stretch>
        </p:blipFill>
        <p:spPr>
          <a:xfrm>
            <a:off x="4053385" y="3548418"/>
            <a:ext cx="4763070" cy="409433"/>
          </a:xfrm>
          <a:prstGeom prst="rect">
            <a:avLst/>
          </a:prstGeom>
        </p:spPr>
      </p:pic>
      <p:pic>
        <p:nvPicPr>
          <p:cNvPr id="7" name="صورة 6" descr="0082.gif"/>
          <p:cNvPicPr>
            <a:picLocks noChangeAspect="1"/>
          </p:cNvPicPr>
          <p:nvPr/>
        </p:nvPicPr>
        <p:blipFill>
          <a:blip r:embed="rId2">
            <a:duotone>
              <a:schemeClr val="accent1">
                <a:shade val="45000"/>
                <a:satMod val="135000"/>
              </a:schemeClr>
              <a:prstClr val="white"/>
            </a:duotone>
          </a:blip>
          <a:srcRect l="42954" t="38555" r="12596" b="54180"/>
          <a:stretch>
            <a:fillRect/>
          </a:stretch>
        </p:blipFill>
        <p:spPr>
          <a:xfrm>
            <a:off x="4053385" y="3944203"/>
            <a:ext cx="4763070" cy="968991"/>
          </a:xfrm>
          <a:prstGeom prst="rect">
            <a:avLst/>
          </a:prstGeom>
        </p:spPr>
      </p:pic>
      <p:pic>
        <p:nvPicPr>
          <p:cNvPr id="8" name="صورة 7" descr="0082.gif"/>
          <p:cNvPicPr>
            <a:picLocks noChangeAspect="1"/>
          </p:cNvPicPr>
          <p:nvPr/>
        </p:nvPicPr>
        <p:blipFill>
          <a:blip r:embed="rId2">
            <a:duotone>
              <a:schemeClr val="accent3">
                <a:shade val="45000"/>
                <a:satMod val="135000"/>
              </a:schemeClr>
              <a:prstClr val="white"/>
            </a:duotone>
          </a:blip>
          <a:srcRect l="42954" t="45718" r="12596" b="47119"/>
          <a:stretch>
            <a:fillRect/>
          </a:stretch>
        </p:blipFill>
        <p:spPr>
          <a:xfrm>
            <a:off x="4053385" y="4899546"/>
            <a:ext cx="4763070" cy="955344"/>
          </a:xfrm>
          <a:prstGeom prst="rect">
            <a:avLst/>
          </a:prstGeom>
        </p:spPr>
      </p:pic>
      <p:sp>
        <p:nvSpPr>
          <p:cNvPr id="9" name="مستطيل ذو زوايا قطرية مستديرة 8"/>
          <p:cNvSpPr/>
          <p:nvPr/>
        </p:nvSpPr>
        <p:spPr>
          <a:xfrm rot="20175653">
            <a:off x="1020756" y="1092273"/>
            <a:ext cx="1560206" cy="445788"/>
          </a:xfrm>
          <a:prstGeom prst="round2DiagRect">
            <a:avLst>
              <a:gd name="adj1" fmla="val 50000"/>
              <a:gd name="adj2" fmla="val 0"/>
            </a:avLst>
          </a:prstGeom>
          <a:ln>
            <a:noFill/>
          </a:ln>
          <a:effectLst>
            <a:outerShdw blurRad="44450" dist="27940" dir="5400000" algn="ctr">
              <a:srgbClr val="000000">
                <a:alpha val="32000"/>
              </a:srgbClr>
            </a:outerShdw>
          </a:effectLst>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اختبار ذاتي</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sp>
        <p:nvSpPr>
          <p:cNvPr id="10" name="مربع نص 9"/>
          <p:cNvSpPr txBox="1"/>
          <p:nvPr/>
        </p:nvSpPr>
        <p:spPr>
          <a:xfrm>
            <a:off x="1460310" y="2129050"/>
            <a:ext cx="2415654"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تم وضع عنوانًا رئيسًا ليبين المفهوم العام من المقال.</a:t>
            </a:r>
          </a:p>
        </p:txBody>
      </p:sp>
      <p:sp>
        <p:nvSpPr>
          <p:cNvPr id="11" name="مربع نص 10"/>
          <p:cNvSpPr txBox="1"/>
          <p:nvPr/>
        </p:nvSpPr>
        <p:spPr>
          <a:xfrm>
            <a:off x="1433015" y="2947916"/>
            <a:ext cx="2415654" cy="923330"/>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تم وضع عنوانًا فرعيًّا ليساهم في فهم محتوى المقال وتفصيلاته.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2.gif"/>
          <p:cNvPicPr>
            <a:picLocks noChangeAspect="1"/>
          </p:cNvPicPr>
          <p:nvPr/>
        </p:nvPicPr>
        <p:blipFill>
          <a:blip r:embed="rId2">
            <a:duotone>
              <a:schemeClr val="accent3">
                <a:shade val="45000"/>
                <a:satMod val="135000"/>
              </a:schemeClr>
              <a:prstClr val="white"/>
            </a:duotone>
          </a:blip>
          <a:srcRect l="42954" t="52983" r="12596" b="44561"/>
          <a:stretch>
            <a:fillRect/>
          </a:stretch>
        </p:blipFill>
        <p:spPr>
          <a:xfrm>
            <a:off x="3930554" y="1351129"/>
            <a:ext cx="4763070" cy="327546"/>
          </a:xfrm>
          <a:prstGeom prst="rect">
            <a:avLst/>
          </a:prstGeom>
        </p:spPr>
      </p:pic>
      <p:sp>
        <p:nvSpPr>
          <p:cNvPr id="3" name="مربع نص 2"/>
          <p:cNvSpPr txBox="1"/>
          <p:nvPr/>
        </p:nvSpPr>
        <p:spPr>
          <a:xfrm>
            <a:off x="1460310" y="1473958"/>
            <a:ext cx="2415654" cy="923330"/>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استخدام التعدادي الرقمي والأبجدي كي تميز أجزاء المقال بعضها عن بعض.</a:t>
            </a:r>
          </a:p>
        </p:txBody>
      </p:sp>
      <p:sp>
        <p:nvSpPr>
          <p:cNvPr id="5" name="مربع نص 4"/>
          <p:cNvSpPr txBox="1"/>
          <p:nvPr/>
        </p:nvSpPr>
        <p:spPr>
          <a:xfrm>
            <a:off x="1433015" y="3807725"/>
            <a:ext cx="2415654" cy="923330"/>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استخدام الخط المتميز بحجمه لبيان أهمية بعض المفردات والمصطلحات.</a:t>
            </a:r>
          </a:p>
        </p:txBody>
      </p:sp>
      <p:pic>
        <p:nvPicPr>
          <p:cNvPr id="6" name="صورة 5" descr="0082.gif"/>
          <p:cNvPicPr>
            <a:picLocks noChangeAspect="1"/>
          </p:cNvPicPr>
          <p:nvPr/>
        </p:nvPicPr>
        <p:blipFill>
          <a:blip r:embed="rId2">
            <a:duotone>
              <a:schemeClr val="accent4">
                <a:shade val="45000"/>
                <a:satMod val="135000"/>
              </a:schemeClr>
              <a:prstClr val="white"/>
            </a:duotone>
          </a:blip>
          <a:srcRect l="42954" t="55643" r="12596" b="34636"/>
          <a:stretch>
            <a:fillRect/>
          </a:stretch>
        </p:blipFill>
        <p:spPr>
          <a:xfrm>
            <a:off x="3930554" y="1705970"/>
            <a:ext cx="4763070" cy="1296537"/>
          </a:xfrm>
          <a:prstGeom prst="rect">
            <a:avLst/>
          </a:prstGeom>
        </p:spPr>
      </p:pic>
      <p:pic>
        <p:nvPicPr>
          <p:cNvPr id="7" name="صورة 6" descr="0082.gif"/>
          <p:cNvPicPr>
            <a:picLocks noChangeAspect="1"/>
          </p:cNvPicPr>
          <p:nvPr/>
        </p:nvPicPr>
        <p:blipFill>
          <a:blip r:embed="rId2">
            <a:duotone>
              <a:schemeClr val="accent3">
                <a:shade val="45000"/>
                <a:satMod val="135000"/>
              </a:schemeClr>
              <a:prstClr val="white"/>
            </a:duotone>
          </a:blip>
          <a:srcRect l="42954" t="65364" r="12596" b="32487"/>
          <a:stretch>
            <a:fillRect/>
          </a:stretch>
        </p:blipFill>
        <p:spPr>
          <a:xfrm>
            <a:off x="3930554" y="3002507"/>
            <a:ext cx="4763070" cy="286603"/>
          </a:xfrm>
          <a:prstGeom prst="rect">
            <a:avLst/>
          </a:prstGeom>
        </p:spPr>
      </p:pic>
      <p:pic>
        <p:nvPicPr>
          <p:cNvPr id="8" name="صورة 7" descr="0082.gif"/>
          <p:cNvPicPr>
            <a:picLocks noChangeAspect="1"/>
          </p:cNvPicPr>
          <p:nvPr/>
        </p:nvPicPr>
        <p:blipFill>
          <a:blip r:embed="rId2">
            <a:duotone>
              <a:schemeClr val="accent4">
                <a:shade val="45000"/>
                <a:satMod val="135000"/>
              </a:schemeClr>
              <a:prstClr val="white"/>
            </a:duotone>
          </a:blip>
          <a:srcRect l="42954" t="67410" r="12596" b="25120"/>
          <a:stretch>
            <a:fillRect/>
          </a:stretch>
        </p:blipFill>
        <p:spPr>
          <a:xfrm>
            <a:off x="3930554" y="3275463"/>
            <a:ext cx="4763070" cy="996286"/>
          </a:xfrm>
          <a:prstGeom prst="rect">
            <a:avLst/>
          </a:prstGeom>
        </p:spPr>
      </p:pic>
      <p:pic>
        <p:nvPicPr>
          <p:cNvPr id="9" name="صورة 8" descr="0082.gif"/>
          <p:cNvPicPr>
            <a:picLocks noChangeAspect="1"/>
          </p:cNvPicPr>
          <p:nvPr/>
        </p:nvPicPr>
        <p:blipFill>
          <a:blip r:embed="rId2">
            <a:duotone>
              <a:schemeClr val="accent3">
                <a:shade val="45000"/>
                <a:satMod val="135000"/>
              </a:schemeClr>
              <a:prstClr val="white"/>
            </a:duotone>
          </a:blip>
          <a:srcRect l="42954" t="74880" r="12596" b="20618"/>
          <a:stretch>
            <a:fillRect/>
          </a:stretch>
        </p:blipFill>
        <p:spPr>
          <a:xfrm>
            <a:off x="3930554" y="4271749"/>
            <a:ext cx="4763070" cy="600502"/>
          </a:xfrm>
          <a:prstGeom prst="rect">
            <a:avLst/>
          </a:prstGeom>
        </p:spPr>
      </p:pic>
      <p:pic>
        <p:nvPicPr>
          <p:cNvPr id="10" name="صورة 9" descr="0082.gif"/>
          <p:cNvPicPr>
            <a:picLocks noChangeAspect="1"/>
          </p:cNvPicPr>
          <p:nvPr/>
        </p:nvPicPr>
        <p:blipFill>
          <a:blip r:embed="rId2">
            <a:duotone>
              <a:schemeClr val="accent3">
                <a:shade val="45000"/>
                <a:satMod val="135000"/>
              </a:schemeClr>
              <a:prstClr val="white"/>
            </a:duotone>
          </a:blip>
          <a:srcRect l="42954" t="79382" r="12596" b="15707"/>
          <a:stretch>
            <a:fillRect/>
          </a:stretch>
        </p:blipFill>
        <p:spPr>
          <a:xfrm>
            <a:off x="3930554" y="4872251"/>
            <a:ext cx="4763070" cy="655092"/>
          </a:xfrm>
          <a:prstGeom prst="rect">
            <a:avLst/>
          </a:prstGeom>
        </p:spPr>
      </p:pic>
      <p:pic>
        <p:nvPicPr>
          <p:cNvPr id="11" name="صورة 10" descr="0082.gif"/>
          <p:cNvPicPr>
            <a:picLocks noChangeAspect="1"/>
          </p:cNvPicPr>
          <p:nvPr/>
        </p:nvPicPr>
        <p:blipFill>
          <a:blip r:embed="rId2">
            <a:duotone>
              <a:schemeClr val="accent3">
                <a:shade val="45000"/>
                <a:satMod val="135000"/>
              </a:schemeClr>
              <a:prstClr val="white"/>
            </a:duotone>
          </a:blip>
          <a:srcRect l="42954" t="84396" r="12596" b="13148"/>
          <a:stretch>
            <a:fillRect/>
          </a:stretch>
        </p:blipFill>
        <p:spPr>
          <a:xfrm>
            <a:off x="3930554" y="5540991"/>
            <a:ext cx="4763070" cy="327546"/>
          </a:xfrm>
          <a:prstGeom prst="rect">
            <a:avLst/>
          </a:prstGeom>
        </p:spPr>
      </p:pic>
      <p:pic>
        <p:nvPicPr>
          <p:cNvPr id="12" name="صورة 11" descr="0082.gif"/>
          <p:cNvPicPr>
            <a:picLocks noChangeAspect="1"/>
          </p:cNvPicPr>
          <p:nvPr/>
        </p:nvPicPr>
        <p:blipFill>
          <a:blip r:embed="rId2">
            <a:duotone>
              <a:schemeClr val="accent3">
                <a:shade val="45000"/>
                <a:satMod val="135000"/>
              </a:schemeClr>
              <a:prstClr val="white"/>
            </a:duotone>
          </a:blip>
          <a:srcRect l="42954" t="86749" r="12596" b="10386"/>
          <a:stretch>
            <a:fillRect/>
          </a:stretch>
        </p:blipFill>
        <p:spPr>
          <a:xfrm>
            <a:off x="3930554" y="5854890"/>
            <a:ext cx="4763070" cy="3821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 to="" calcmode="lin" valueType="num">
                                      <p:cBhvr>
                                        <p:cTn id="47" dur="1" fill="hold"/>
                                        <p:tgtEl>
                                          <p:spTgt spid="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to="" calcmode="lin" valueType="num">
                                      <p:cBhvr>
                                        <p:cTn id="5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3.gif"/>
          <p:cNvPicPr>
            <a:picLocks noChangeAspect="1"/>
          </p:cNvPicPr>
          <p:nvPr/>
        </p:nvPicPr>
        <p:blipFill>
          <a:blip r:embed="rId2"/>
          <a:srcRect l="11605" t="16915" r="12844" b="79607"/>
          <a:stretch>
            <a:fillRect/>
          </a:stretch>
        </p:blipFill>
        <p:spPr>
          <a:xfrm>
            <a:off x="1501255" y="1460310"/>
            <a:ext cx="7383438" cy="423081"/>
          </a:xfrm>
          <a:prstGeom prst="rect">
            <a:avLst/>
          </a:prstGeom>
        </p:spPr>
      </p:pic>
      <p:sp>
        <p:nvSpPr>
          <p:cNvPr id="3" name="مستطيل ذو زوايا قطرية مستديرة 2"/>
          <p:cNvSpPr/>
          <p:nvPr/>
        </p:nvSpPr>
        <p:spPr>
          <a:xfrm rot="20175653">
            <a:off x="1186703" y="1092273"/>
            <a:ext cx="2019896" cy="445788"/>
          </a:xfrm>
          <a:prstGeom prst="round2DiagRect">
            <a:avLst>
              <a:gd name="adj1" fmla="val 50000"/>
              <a:gd name="adj2" fmla="val 0"/>
            </a:avLst>
          </a:prstGeom>
          <a:ln>
            <a:noFill/>
          </a:ln>
          <a:effectLst>
            <a:outerShdw blurRad="44450" dist="27940" dir="5400000" algn="ctr">
              <a:srgbClr val="000000">
                <a:alpha val="32000"/>
              </a:srgbClr>
            </a:outerShdw>
          </a:effectLst>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مادة تعليمية مبرمجة</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grpSp>
        <p:nvGrpSpPr>
          <p:cNvPr id="6" name="مجموعة 5"/>
          <p:cNvGrpSpPr/>
          <p:nvPr/>
        </p:nvGrpSpPr>
        <p:grpSpPr>
          <a:xfrm>
            <a:off x="1501255" y="1869743"/>
            <a:ext cx="7383438" cy="3925312"/>
            <a:chOff x="1501255" y="1869743"/>
            <a:chExt cx="7383438" cy="3925312"/>
          </a:xfrm>
        </p:grpSpPr>
        <p:pic>
          <p:nvPicPr>
            <p:cNvPr id="4" name="صورة 3" descr="0083.gif"/>
            <p:cNvPicPr>
              <a:picLocks noChangeAspect="1"/>
            </p:cNvPicPr>
            <p:nvPr/>
          </p:nvPicPr>
          <p:blipFill>
            <a:blip r:embed="rId2"/>
            <a:srcRect l="11605" t="20281" r="12844" b="49203"/>
            <a:stretch>
              <a:fillRect/>
            </a:stretch>
          </p:blipFill>
          <p:spPr>
            <a:xfrm>
              <a:off x="1501255" y="1869743"/>
              <a:ext cx="7383438" cy="3712191"/>
            </a:xfrm>
            <a:prstGeom prst="rect">
              <a:avLst/>
            </a:prstGeom>
          </p:spPr>
        </p:pic>
        <p:pic>
          <p:nvPicPr>
            <p:cNvPr id="5" name="صورة 4" descr="0083.gif"/>
            <p:cNvPicPr>
              <a:picLocks noChangeAspect="1"/>
            </p:cNvPicPr>
            <p:nvPr/>
          </p:nvPicPr>
          <p:blipFill>
            <a:blip r:embed="rId2"/>
            <a:srcRect l="11605" t="89326" r="12844" b="8856"/>
            <a:stretch>
              <a:fillRect/>
            </a:stretch>
          </p:blipFill>
          <p:spPr>
            <a:xfrm>
              <a:off x="1501255" y="5581926"/>
              <a:ext cx="7383438" cy="213129"/>
            </a:xfrm>
            <a:prstGeom prst="rect">
              <a:avLst/>
            </a:prstGeom>
          </p:spPr>
        </p:pic>
      </p:grpSp>
      <p:sp>
        <p:nvSpPr>
          <p:cNvPr id="8" name="مستطيل ذو زاوية واحدة مخدوشة ودائرية 7"/>
          <p:cNvSpPr/>
          <p:nvPr/>
        </p:nvSpPr>
        <p:spPr>
          <a:xfrm>
            <a:off x="1665026" y="4817658"/>
            <a:ext cx="941696" cy="750629"/>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to="" calcmode="lin" valueType="num">
                                      <p:cBhvr>
                                        <p:cTn id="20" dur="1" fill="hold"/>
                                        <p:tgtEl>
                                          <p:spTgt spid="8"/>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xit" presetSubtype="0" fill="hold" grpId="1" nodeType="clickEffect">
                                  <p:stCondLst>
                                    <p:cond delay="0"/>
                                  </p:stCondLst>
                                  <p:childTnLst>
                                    <p:anim to="" calcmode="lin" valueType="num">
                                      <p:cBhvr>
                                        <p:cTn id="24" dur="1"/>
                                        <p:tgtEl>
                                          <p:spTgt spid="8"/>
                                        </p:tgtEl>
                                        <p:attrNameLst>
                                          <p:attrName/>
                                        </p:attrNameLst>
                                      </p:cBhvr>
                                    </p:anim>
                                    <p:set>
                                      <p:cBhvr>
                                        <p:cTn id="2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8" grpId="1"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4"/>
          <p:cNvGrpSpPr/>
          <p:nvPr/>
        </p:nvGrpSpPr>
        <p:grpSpPr>
          <a:xfrm>
            <a:off x="1501255" y="1339746"/>
            <a:ext cx="7385713" cy="4892046"/>
            <a:chOff x="1501255" y="1339746"/>
            <a:chExt cx="7385713" cy="4892046"/>
          </a:xfrm>
        </p:grpSpPr>
        <p:pic>
          <p:nvPicPr>
            <p:cNvPr id="3" name="صورة 2" descr="0083.gif"/>
            <p:cNvPicPr>
              <a:picLocks noChangeAspect="1"/>
            </p:cNvPicPr>
            <p:nvPr/>
          </p:nvPicPr>
          <p:blipFill>
            <a:blip r:embed="rId2"/>
            <a:srcRect l="11605" t="50797" r="12844" b="8856"/>
            <a:stretch>
              <a:fillRect/>
            </a:stretch>
          </p:blipFill>
          <p:spPr>
            <a:xfrm>
              <a:off x="1501255" y="1501253"/>
              <a:ext cx="7383438" cy="4730539"/>
            </a:xfrm>
            <a:prstGeom prst="rect">
              <a:avLst/>
            </a:prstGeom>
          </p:spPr>
        </p:pic>
        <p:pic>
          <p:nvPicPr>
            <p:cNvPr id="4" name="صورة 3" descr="0083.gif"/>
            <p:cNvPicPr>
              <a:picLocks noChangeAspect="1"/>
            </p:cNvPicPr>
            <p:nvPr/>
          </p:nvPicPr>
          <p:blipFill>
            <a:blip r:embed="rId2"/>
            <a:srcRect l="11605" t="89326" r="12844" b="8856"/>
            <a:stretch>
              <a:fillRect/>
            </a:stretch>
          </p:blipFill>
          <p:spPr>
            <a:xfrm flipV="1">
              <a:off x="1503530" y="1339746"/>
              <a:ext cx="7383438" cy="213129"/>
            </a:xfrm>
            <a:prstGeom prst="rect">
              <a:avLst/>
            </a:prstGeom>
          </p:spPr>
        </p:pic>
      </p:grpSp>
      <p:sp>
        <p:nvSpPr>
          <p:cNvPr id="6" name="مستطيل ذو زاوية واحدة مخدوشة ودائرية 5"/>
          <p:cNvSpPr/>
          <p:nvPr/>
        </p:nvSpPr>
        <p:spPr>
          <a:xfrm>
            <a:off x="1665026" y="2388356"/>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7" name="مستطيل ذو زاوية واحدة مخدوشة ودائرية 6"/>
          <p:cNvSpPr/>
          <p:nvPr/>
        </p:nvSpPr>
        <p:spPr>
          <a:xfrm>
            <a:off x="1665025" y="5622875"/>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xit" presetSubtype="0" fill="hold" grpId="1" nodeType="clickEffect">
                                  <p:stCondLst>
                                    <p:cond delay="0"/>
                                  </p:stCondLst>
                                  <p:childTnLst>
                                    <p:anim to="" calcmode="lin" valueType="num">
                                      <p:cBhvr>
                                        <p:cTn id="17" dur="1"/>
                                        <p:tgtEl>
                                          <p:spTgt spid="6"/>
                                        </p:tgtEl>
                                        <p:attrNameLst>
                                          <p:attrName/>
                                        </p:attrNameLst>
                                      </p:cBhvr>
                                    </p:anim>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7"/>
                                        </p:tgtEl>
                                        <p:attrNameLst>
                                          <p:attrName/>
                                        </p:attrNameLst>
                                      </p:cBhvr>
                                    </p:anim>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392072" y="1433014"/>
            <a:ext cx="7506270" cy="4913195"/>
            <a:chOff x="1392072" y="1433014"/>
            <a:chExt cx="7506270" cy="4913195"/>
          </a:xfrm>
        </p:grpSpPr>
        <p:pic>
          <p:nvPicPr>
            <p:cNvPr id="2" name="صورة 1" descr="0084.gif"/>
            <p:cNvPicPr>
              <a:picLocks noChangeAspect="1"/>
            </p:cNvPicPr>
            <p:nvPr/>
          </p:nvPicPr>
          <p:blipFill>
            <a:blip r:embed="rId2"/>
            <a:srcRect l="13091" t="10746" r="11605" b="86614"/>
            <a:stretch>
              <a:fillRect/>
            </a:stretch>
          </p:blipFill>
          <p:spPr>
            <a:xfrm flipV="1">
              <a:off x="1392073" y="6018662"/>
              <a:ext cx="7506269" cy="327547"/>
            </a:xfrm>
            <a:prstGeom prst="rect">
              <a:avLst/>
            </a:prstGeom>
          </p:spPr>
        </p:pic>
        <p:pic>
          <p:nvPicPr>
            <p:cNvPr id="4" name="صورة 3" descr="0084.gif"/>
            <p:cNvPicPr>
              <a:picLocks noChangeAspect="1"/>
            </p:cNvPicPr>
            <p:nvPr/>
          </p:nvPicPr>
          <p:blipFill>
            <a:blip r:embed="rId2"/>
            <a:srcRect l="13091" t="10746" r="11605" b="52186"/>
            <a:stretch>
              <a:fillRect/>
            </a:stretch>
          </p:blipFill>
          <p:spPr>
            <a:xfrm>
              <a:off x="1392072" y="1433014"/>
              <a:ext cx="7506269" cy="4599296"/>
            </a:xfrm>
            <a:prstGeom prst="rect">
              <a:avLst/>
            </a:prstGeom>
          </p:spPr>
        </p:pic>
      </p:grpSp>
      <p:sp>
        <p:nvSpPr>
          <p:cNvPr id="3" name="مستطيل ذو زاوية واحدة مخدوشة ودائرية 2"/>
          <p:cNvSpPr/>
          <p:nvPr/>
        </p:nvSpPr>
        <p:spPr>
          <a:xfrm>
            <a:off x="1569491" y="3343699"/>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6" name="مستطيل ذو زاوية واحدة مخدوشة ودائرية 5"/>
          <p:cNvSpPr/>
          <p:nvPr/>
        </p:nvSpPr>
        <p:spPr>
          <a:xfrm>
            <a:off x="1569491" y="5186147"/>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7" name="مستطيل ذو زاوية واحدة مخدوشة ودائرية 6"/>
          <p:cNvSpPr/>
          <p:nvPr/>
        </p:nvSpPr>
        <p:spPr>
          <a:xfrm>
            <a:off x="1569491" y="5691114"/>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to="" calcmode="lin" valueType="num">
                                      <p:cBhvr>
                                        <p:cTn id="13" dur="1" fill="hold"/>
                                        <p:tgtEl>
                                          <p:spTgt spid="6"/>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to="" calcmode="lin" valueType="num">
                                      <p:cBhvr>
                                        <p:cTn id="16" dur="1" fill="hold"/>
                                        <p:tgtEl>
                                          <p:spTgt spid="7"/>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xit" presetSubtype="0" fill="hold" grpId="1" nodeType="clickEffect">
                                  <p:stCondLst>
                                    <p:cond delay="0"/>
                                  </p:stCondLst>
                                  <p:childTnLst>
                                    <p:anim to="" calcmode="lin" valueType="num">
                                      <p:cBhvr>
                                        <p:cTn id="20" dur="1"/>
                                        <p:tgtEl>
                                          <p:spTgt spid="3"/>
                                        </p:tgtEl>
                                        <p:attrNameLst>
                                          <p:attrName/>
                                        </p:attrNameLst>
                                      </p:cBhvr>
                                    </p:anim>
                                    <p:set>
                                      <p:cBhvr>
                                        <p:cTn id="21" dur="1" fill="hold">
                                          <p:stCondLst>
                                            <p:cond delay="0"/>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4" presetClass="exit" presetSubtype="0" fill="hold" grpId="1" nodeType="clickEffect">
                                  <p:stCondLst>
                                    <p:cond delay="0"/>
                                  </p:stCondLst>
                                  <p:childTnLst>
                                    <p:anim to="" calcmode="lin" valueType="num">
                                      <p:cBhvr>
                                        <p:cTn id="25" dur="1"/>
                                        <p:tgtEl>
                                          <p:spTgt spid="6"/>
                                        </p:tgtEl>
                                        <p:attrNameLst>
                                          <p:attrName/>
                                        </p:attrNameLst>
                                      </p:cBhvr>
                                    </p:anim>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4" presetClass="exit" presetSubtype="0" fill="hold" grpId="1" nodeType="clickEffect">
                                  <p:stCondLst>
                                    <p:cond delay="0"/>
                                  </p:stCondLst>
                                  <p:childTnLst>
                                    <p:anim to="" calcmode="lin" valueType="num">
                                      <p:cBhvr>
                                        <p:cTn id="30" dur="1"/>
                                        <p:tgtEl>
                                          <p:spTgt spid="7"/>
                                        </p:tgtEl>
                                        <p:attrNameLst>
                                          <p:attrName/>
                                        </p:attrNameLst>
                                      </p:cBhvr>
                                    </p:anim>
                                    <p:set>
                                      <p:cBhvr>
                                        <p:cTn id="3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12.gif"/>
          <p:cNvPicPr>
            <a:picLocks noChangeAspect="1"/>
          </p:cNvPicPr>
          <p:nvPr/>
        </p:nvPicPr>
        <p:blipFill>
          <a:blip r:embed="rId2"/>
          <a:srcRect l="15015" t="19815" r="21884" b="61444"/>
          <a:stretch>
            <a:fillRect/>
          </a:stretch>
        </p:blipFill>
        <p:spPr>
          <a:xfrm>
            <a:off x="2451100" y="1878368"/>
            <a:ext cx="5156200" cy="1906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صورة 2" descr="3333 mcopy.gif"/>
          <p:cNvPicPr>
            <a:picLocks noChangeAspect="1"/>
          </p:cNvPicPr>
          <p:nvPr/>
        </p:nvPicPr>
        <p:blipFill>
          <a:blip r:embed="rId3"/>
          <a:stretch>
            <a:fillRect/>
          </a:stretch>
        </p:blipFill>
        <p:spPr>
          <a:xfrm>
            <a:off x="8131175" y="1320800"/>
            <a:ext cx="556930" cy="652462"/>
          </a:xfrm>
          <a:prstGeom prst="rect">
            <a:avLst/>
          </a:prstGeom>
        </p:spPr>
      </p:pic>
      <p:grpSp>
        <p:nvGrpSpPr>
          <p:cNvPr id="5" name="مجموعة 4"/>
          <p:cNvGrpSpPr/>
          <p:nvPr/>
        </p:nvGrpSpPr>
        <p:grpSpPr>
          <a:xfrm>
            <a:off x="6070600" y="1190171"/>
            <a:ext cx="1868714" cy="600529"/>
            <a:chOff x="1371600" y="3095171"/>
            <a:chExt cx="7571014" cy="600529"/>
          </a:xfrm>
          <a:gradFill flip="none" rotWithShape="1">
            <a:gsLst>
              <a:gs pos="0">
                <a:srgbClr val="D6B19C"/>
              </a:gs>
              <a:gs pos="30000">
                <a:srgbClr val="D49E6C"/>
              </a:gs>
              <a:gs pos="70000">
                <a:srgbClr val="A65528"/>
              </a:gs>
              <a:gs pos="100000">
                <a:srgbClr val="663012"/>
              </a:gs>
            </a:gsLst>
            <a:path path="rect">
              <a:fillToRect l="50000" t="50000" r="50000" b="50000"/>
            </a:path>
            <a:tileRect/>
          </a:gradFill>
        </p:grpSpPr>
        <p:sp>
          <p:nvSpPr>
            <p:cNvPr id="6" name="شكل حر 5"/>
            <p:cNvSpPr/>
            <p:nvPr/>
          </p:nvSpPr>
          <p:spPr>
            <a:xfrm>
              <a:off x="1371600" y="3095171"/>
              <a:ext cx="7571014" cy="600529"/>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FBEAC7"/>
                </a:gs>
                <a:gs pos="17999">
                  <a:srgbClr val="FEE7F2"/>
                </a:gs>
                <a:gs pos="36000">
                  <a:srgbClr val="FAC77D"/>
                </a:gs>
                <a:gs pos="61000">
                  <a:srgbClr val="FBA97D"/>
                </a:gs>
                <a:gs pos="82001">
                  <a:srgbClr val="FBD49C"/>
                </a:gs>
                <a:gs pos="100000">
                  <a:srgbClr val="FEE7F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2000"/>
            </a:p>
          </p:txBody>
        </p:sp>
        <p:sp>
          <p:nvSpPr>
            <p:cNvPr id="7" name="مربع نص 6"/>
            <p:cNvSpPr txBox="1"/>
            <p:nvPr/>
          </p:nvSpPr>
          <p:spPr>
            <a:xfrm>
              <a:off x="1433138" y="3225800"/>
              <a:ext cx="7213599" cy="40011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Low"/>
              <a:r>
                <a:rPr lang="ar-EG"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نشاطات التعلم</a:t>
              </a:r>
              <a:endParaRPr lang="en-GB"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pic>
        <p:nvPicPr>
          <p:cNvPr id="8" name="صورة 7" descr="00012.gif"/>
          <p:cNvPicPr>
            <a:picLocks noChangeAspect="1"/>
          </p:cNvPicPr>
          <p:nvPr/>
        </p:nvPicPr>
        <p:blipFill>
          <a:blip r:embed="rId2">
            <a:duotone>
              <a:prstClr val="black"/>
              <a:schemeClr val="accent3">
                <a:tint val="45000"/>
                <a:satMod val="400000"/>
              </a:schemeClr>
            </a:duotone>
          </a:blip>
          <a:srcRect l="58357" t="41936" r="14618" b="50895"/>
          <a:stretch>
            <a:fillRect/>
          </a:stretch>
        </p:blipFill>
        <p:spPr>
          <a:xfrm>
            <a:off x="6096000" y="3949700"/>
            <a:ext cx="2692400" cy="889000"/>
          </a:xfrm>
          <a:prstGeom prst="rect">
            <a:avLst/>
          </a:prstGeom>
          <a:ln>
            <a:noFill/>
          </a:ln>
          <a:effectLst>
            <a:outerShdw blurRad="292100" dist="139700" dir="2700000" algn="tl" rotWithShape="0">
              <a:srgbClr val="333333">
                <a:alpha val="65000"/>
              </a:srgbClr>
            </a:outerShdw>
          </a:effectLst>
        </p:spPr>
      </p:pic>
      <p:pic>
        <p:nvPicPr>
          <p:cNvPr id="10" name="صورة 9" descr="00012.gif"/>
          <p:cNvPicPr>
            <a:picLocks noChangeAspect="1"/>
          </p:cNvPicPr>
          <p:nvPr/>
        </p:nvPicPr>
        <p:blipFill>
          <a:blip r:embed="rId2">
            <a:duotone>
              <a:prstClr val="black"/>
              <a:schemeClr val="accent5">
                <a:tint val="45000"/>
                <a:satMod val="400000"/>
              </a:schemeClr>
            </a:duotone>
          </a:blip>
          <a:srcRect l="11446" t="52997" r="14618" b="43726"/>
          <a:stretch>
            <a:fillRect/>
          </a:stretch>
        </p:blipFill>
        <p:spPr>
          <a:xfrm>
            <a:off x="1422400" y="5321300"/>
            <a:ext cx="7366000" cy="406400"/>
          </a:xfrm>
          <a:prstGeom prst="rect">
            <a:avLst/>
          </a:prstGeom>
        </p:spPr>
      </p:pic>
      <p:pic>
        <p:nvPicPr>
          <p:cNvPr id="11" name="صورة 10" descr="00012.gif"/>
          <p:cNvPicPr>
            <a:picLocks noChangeAspect="1"/>
          </p:cNvPicPr>
          <p:nvPr/>
        </p:nvPicPr>
        <p:blipFill>
          <a:blip r:embed="rId2">
            <a:duotone>
              <a:prstClr val="black"/>
              <a:schemeClr val="accent5">
                <a:tint val="45000"/>
                <a:satMod val="400000"/>
              </a:schemeClr>
            </a:duotone>
          </a:blip>
          <a:srcRect l="11446" t="56377" r="14618" b="40244"/>
          <a:stretch>
            <a:fillRect/>
          </a:stretch>
        </p:blipFill>
        <p:spPr>
          <a:xfrm>
            <a:off x="1422400" y="5740400"/>
            <a:ext cx="7366000" cy="419100"/>
          </a:xfrm>
          <a:prstGeom prst="rect">
            <a:avLst/>
          </a:prstGeom>
        </p:spPr>
      </p:pic>
      <p:sp>
        <p:nvSpPr>
          <p:cNvPr id="12" name="مربع نص 11"/>
          <p:cNvSpPr txBox="1"/>
          <p:nvPr/>
        </p:nvSpPr>
        <p:spPr>
          <a:xfrm>
            <a:off x="6362700" y="4394200"/>
            <a:ext cx="21717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على الجملة الاسمية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7" name="مربع نص 16"/>
          <p:cNvSpPr txBox="1"/>
          <p:nvPr/>
        </p:nvSpPr>
        <p:spPr>
          <a:xfrm>
            <a:off x="1498600" y="5321300"/>
            <a:ext cx="5676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كان، أصبح، أضحى، ظل، أمسى، بات،ليس، صار، مازال، ما برح... </a:t>
            </a:r>
            <a:r>
              <a:rPr lang="ar-EG"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إلخ</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مربع نص 17"/>
          <p:cNvSpPr txBox="1"/>
          <p:nvPr/>
        </p:nvSpPr>
        <p:spPr>
          <a:xfrm>
            <a:off x="1511300" y="5727700"/>
            <a:ext cx="5676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إنَّ، أنَّ، كأنَّ، لكنَّ، ليت، لعل.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9" name="صورة 18" descr="00012.gif"/>
          <p:cNvPicPr>
            <a:picLocks noChangeAspect="1"/>
          </p:cNvPicPr>
          <p:nvPr/>
        </p:nvPicPr>
        <p:blipFill>
          <a:blip r:embed="rId2">
            <a:duotone>
              <a:prstClr val="black"/>
              <a:schemeClr val="accent6">
                <a:tint val="45000"/>
                <a:satMod val="400000"/>
              </a:schemeClr>
            </a:duotone>
          </a:blip>
          <a:srcRect l="43442" t="49617" r="14618" b="47003"/>
          <a:stretch>
            <a:fillRect/>
          </a:stretch>
        </p:blipFill>
        <p:spPr>
          <a:xfrm>
            <a:off x="4533900" y="4851400"/>
            <a:ext cx="4178300" cy="419100"/>
          </a:xfrm>
          <a:prstGeom prst="rect">
            <a:avLst/>
          </a:prstGeom>
          <a:ln>
            <a:noFill/>
          </a:ln>
          <a:effectLst>
            <a:outerShdw blurRad="292100" dist="139700" dir="2700000" algn="tl" rotWithShape="0">
              <a:srgbClr val="333333">
                <a:alpha val="65000"/>
              </a:srgbClr>
            </a:outerShdw>
          </a:effectLst>
        </p:spPr>
      </p:pic>
      <p:pic>
        <p:nvPicPr>
          <p:cNvPr id="14" name="صورة 13" descr="صورة4.gif"/>
          <p:cNvPicPr/>
          <p:nvPr/>
        </p:nvPicPr>
        <p:blipFill>
          <a:blip r:embed="rId4"/>
          <a:stretch>
            <a:fillRect/>
          </a:stretch>
        </p:blipFill>
        <p:spPr>
          <a:xfrm>
            <a:off x="8071452" y="2179001"/>
            <a:ext cx="33909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to="" calcmode="lin" valueType="num">
                                      <p:cBhvr>
                                        <p:cTn id="17" dur="1" fill="hold"/>
                                        <p:tgtEl>
                                          <p:spTgt spid="1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to="" calcmode="lin" valueType="num">
                                      <p:cBhvr>
                                        <p:cTn id="22" dur="1" fill="hold"/>
                                        <p:tgtEl>
                                          <p:spTgt spid="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to="" calcmode="lin" valueType="num">
                                      <p:cBhvr>
                                        <p:cTn id="32" dur="1" fill="hold"/>
                                        <p:tgtEl>
                                          <p:spTgt spid="12"/>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to="" calcmode="lin" valueType="num">
                                      <p:cBhvr>
                                        <p:cTn id="37" dur="1" fill="hold"/>
                                        <p:tgtEl>
                                          <p:spTgt spid="1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to="" calcmode="lin" valueType="num">
                                      <p:cBhvr>
                                        <p:cTn id="47" dur="1" fill="hold"/>
                                        <p:tgtEl>
                                          <p:spTgt spid="1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to="" calcmode="lin" valueType="num">
                                      <p:cBhvr>
                                        <p:cTn id="57"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5"/>
          <p:cNvGrpSpPr/>
          <p:nvPr/>
        </p:nvGrpSpPr>
        <p:grpSpPr>
          <a:xfrm>
            <a:off x="1419368" y="1653652"/>
            <a:ext cx="7508544" cy="3423315"/>
            <a:chOff x="1419368" y="1653652"/>
            <a:chExt cx="7508544" cy="3423315"/>
          </a:xfrm>
        </p:grpSpPr>
        <p:pic>
          <p:nvPicPr>
            <p:cNvPr id="2" name="صورة 1" descr="0084.gif"/>
            <p:cNvPicPr>
              <a:picLocks noChangeAspect="1"/>
            </p:cNvPicPr>
            <p:nvPr/>
          </p:nvPicPr>
          <p:blipFill>
            <a:blip r:embed="rId2"/>
            <a:srcRect l="13091" t="47484" r="11605" b="29632"/>
            <a:stretch>
              <a:fillRect/>
            </a:stretch>
          </p:blipFill>
          <p:spPr>
            <a:xfrm>
              <a:off x="1419368" y="1923795"/>
              <a:ext cx="7506269" cy="2839274"/>
            </a:xfrm>
            <a:prstGeom prst="rect">
              <a:avLst/>
            </a:prstGeom>
          </p:spPr>
        </p:pic>
        <p:pic>
          <p:nvPicPr>
            <p:cNvPr id="4" name="صورة 3" descr="0084.gif"/>
            <p:cNvPicPr>
              <a:picLocks noChangeAspect="1"/>
            </p:cNvPicPr>
            <p:nvPr/>
          </p:nvPicPr>
          <p:blipFill>
            <a:blip r:embed="rId2"/>
            <a:srcRect l="13091" t="10746" r="11605" b="86614"/>
            <a:stretch>
              <a:fillRect/>
            </a:stretch>
          </p:blipFill>
          <p:spPr>
            <a:xfrm flipV="1">
              <a:off x="1419369" y="4749420"/>
              <a:ext cx="7506269" cy="327547"/>
            </a:xfrm>
            <a:prstGeom prst="rect">
              <a:avLst/>
            </a:prstGeom>
          </p:spPr>
        </p:pic>
        <p:pic>
          <p:nvPicPr>
            <p:cNvPr id="5" name="صورة 4" descr="0084.gif"/>
            <p:cNvPicPr>
              <a:picLocks noChangeAspect="1"/>
            </p:cNvPicPr>
            <p:nvPr/>
          </p:nvPicPr>
          <p:blipFill>
            <a:blip r:embed="rId2"/>
            <a:srcRect l="13091" t="10746" r="11605" b="86614"/>
            <a:stretch>
              <a:fillRect/>
            </a:stretch>
          </p:blipFill>
          <p:spPr>
            <a:xfrm>
              <a:off x="1421643" y="1653652"/>
              <a:ext cx="7506269" cy="327547"/>
            </a:xfrm>
            <a:prstGeom prst="rect">
              <a:avLst/>
            </a:prstGeom>
          </p:spPr>
        </p:pic>
      </p:grpSp>
      <p:sp>
        <p:nvSpPr>
          <p:cNvPr id="7" name="مستطيل ذو زاوية واحدة مخدوشة ودائرية 6"/>
          <p:cNvSpPr/>
          <p:nvPr/>
        </p:nvSpPr>
        <p:spPr>
          <a:xfrm>
            <a:off x="1583138" y="4326338"/>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xit" presetSubtype="0" fill="hold" grpId="1" nodeType="clickEffect">
                                  <p:stCondLst>
                                    <p:cond delay="0"/>
                                  </p:stCondLst>
                                  <p:childTnLst>
                                    <p:anim to="" calcmode="lin" valueType="num">
                                      <p:cBhvr>
                                        <p:cTn id="14" dur="1"/>
                                        <p:tgtEl>
                                          <p:spTgt spid="7"/>
                                        </p:tgtEl>
                                        <p:attrNameLst>
                                          <p:attrName/>
                                        </p:attrNameLst>
                                      </p:cBhvr>
                                    </p:anim>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364777" y="1858372"/>
            <a:ext cx="7508543" cy="2938816"/>
            <a:chOff x="1364777" y="1858372"/>
            <a:chExt cx="7508543" cy="2938816"/>
          </a:xfrm>
        </p:grpSpPr>
        <p:pic>
          <p:nvPicPr>
            <p:cNvPr id="2" name="صورة 1" descr="0084.gif"/>
            <p:cNvPicPr>
              <a:picLocks noChangeAspect="1"/>
            </p:cNvPicPr>
            <p:nvPr/>
          </p:nvPicPr>
          <p:blipFill>
            <a:blip r:embed="rId2"/>
            <a:srcRect l="13091" t="70478" r="11605" b="8458"/>
            <a:stretch>
              <a:fillRect/>
            </a:stretch>
          </p:blipFill>
          <p:spPr>
            <a:xfrm>
              <a:off x="1364777" y="2183642"/>
              <a:ext cx="7506269" cy="2613546"/>
            </a:xfrm>
            <a:prstGeom prst="rect">
              <a:avLst/>
            </a:prstGeom>
          </p:spPr>
        </p:pic>
        <p:pic>
          <p:nvPicPr>
            <p:cNvPr id="3" name="صورة 2" descr="0084.gif"/>
            <p:cNvPicPr>
              <a:picLocks noChangeAspect="1"/>
            </p:cNvPicPr>
            <p:nvPr/>
          </p:nvPicPr>
          <p:blipFill>
            <a:blip r:embed="rId2"/>
            <a:srcRect l="13091" t="10746" r="11605" b="86614"/>
            <a:stretch>
              <a:fillRect/>
            </a:stretch>
          </p:blipFill>
          <p:spPr>
            <a:xfrm>
              <a:off x="1367051" y="1858372"/>
              <a:ext cx="7506269" cy="327547"/>
            </a:xfrm>
            <a:prstGeom prst="rect">
              <a:avLst/>
            </a:prstGeom>
          </p:spPr>
        </p:pic>
      </p:grpSp>
      <p:sp>
        <p:nvSpPr>
          <p:cNvPr id="5" name="مستطيل ذو زاوية واحدة مخدوشة ودائرية 4"/>
          <p:cNvSpPr/>
          <p:nvPr/>
        </p:nvSpPr>
        <p:spPr>
          <a:xfrm>
            <a:off x="1542194" y="4189858"/>
            <a:ext cx="941696" cy="423081"/>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3">
            <a:schemeClr val="accent1"/>
          </a:fillRef>
          <a:effectRef idx="2">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xit" presetSubtype="0" fill="hold" grpId="1" nodeType="clickEffect">
                                  <p:stCondLst>
                                    <p:cond delay="0"/>
                                  </p:stCondLst>
                                  <p:childTnLst>
                                    <p:anim to="" calcmode="lin" valueType="num">
                                      <p:cBhvr>
                                        <p:cTn id="14" dur="1"/>
                                        <p:tgtEl>
                                          <p:spTgt spid="5"/>
                                        </p:tgtEl>
                                        <p:attrNameLst>
                                          <p:attrName/>
                                        </p:attrNameLst>
                                      </p:cBhvr>
                                    </p:anim>
                                    <p:set>
                                      <p:cBhvr>
                                        <p:cTn id="15"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5.gif"/>
          <p:cNvPicPr>
            <a:picLocks noChangeAspect="1"/>
          </p:cNvPicPr>
          <p:nvPr/>
        </p:nvPicPr>
        <p:blipFill>
          <a:blip r:embed="rId2">
            <a:duotone>
              <a:schemeClr val="accent2">
                <a:shade val="45000"/>
                <a:satMod val="135000"/>
              </a:schemeClr>
              <a:prstClr val="white"/>
            </a:duotone>
          </a:blip>
          <a:srcRect l="15709" t="17711" r="17223" b="73880"/>
          <a:stretch>
            <a:fillRect/>
          </a:stretch>
        </p:blipFill>
        <p:spPr>
          <a:xfrm>
            <a:off x="1719618" y="1473957"/>
            <a:ext cx="6646460" cy="1037231"/>
          </a:xfrm>
          <a:prstGeom prst="rect">
            <a:avLst/>
          </a:prstGeom>
        </p:spPr>
      </p:pic>
      <p:sp>
        <p:nvSpPr>
          <p:cNvPr id="3" name="مستطيل ذو زوايا قطرية مستديرة 2"/>
          <p:cNvSpPr/>
          <p:nvPr/>
        </p:nvSpPr>
        <p:spPr>
          <a:xfrm>
            <a:off x="5495579" y="593884"/>
            <a:ext cx="2338017" cy="523922"/>
          </a:xfrm>
          <a:prstGeom prst="round2DiagRect">
            <a:avLst>
              <a:gd name="adj1" fmla="val 50000"/>
              <a:gd name="adj2" fmla="val 0"/>
            </a:avLst>
          </a:prstGeom>
          <a:ln>
            <a:noFill/>
          </a:ln>
          <a:effectLst>
            <a:outerShdw blurRad="44450" dist="27940" dir="5400000" algn="ctr">
              <a:srgbClr val="000000">
                <a:alpha val="32000"/>
              </a:srgbClr>
            </a:outerShdw>
          </a:effectLst>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نشاطات الغلق والتلخيص</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pic>
        <p:nvPicPr>
          <p:cNvPr id="4" name="صورة 3" descr="0085.gif"/>
          <p:cNvPicPr>
            <a:picLocks noChangeAspect="1"/>
          </p:cNvPicPr>
          <p:nvPr/>
        </p:nvPicPr>
        <p:blipFill>
          <a:blip r:embed="rId2">
            <a:duotone>
              <a:schemeClr val="accent5">
                <a:shade val="45000"/>
                <a:satMod val="135000"/>
              </a:schemeClr>
              <a:prstClr val="white"/>
            </a:duotone>
          </a:blip>
          <a:srcRect l="11853" t="26120" r="13091" b="70118"/>
          <a:stretch>
            <a:fillRect/>
          </a:stretch>
        </p:blipFill>
        <p:spPr>
          <a:xfrm>
            <a:off x="1337481" y="2511188"/>
            <a:ext cx="7438029" cy="464024"/>
          </a:xfrm>
          <a:prstGeom prst="rect">
            <a:avLst/>
          </a:prstGeom>
        </p:spPr>
      </p:pic>
      <p:pic>
        <p:nvPicPr>
          <p:cNvPr id="5" name="صورة 4" descr="0085.gif"/>
          <p:cNvPicPr>
            <a:picLocks noChangeAspect="1"/>
          </p:cNvPicPr>
          <p:nvPr/>
        </p:nvPicPr>
        <p:blipFill>
          <a:blip r:embed="rId2">
            <a:duotone>
              <a:schemeClr val="accent5">
                <a:shade val="45000"/>
                <a:satMod val="135000"/>
              </a:schemeClr>
              <a:prstClr val="white"/>
            </a:duotone>
          </a:blip>
          <a:srcRect l="11853" t="30546" r="13091" b="44782"/>
          <a:stretch>
            <a:fillRect/>
          </a:stretch>
        </p:blipFill>
        <p:spPr>
          <a:xfrm>
            <a:off x="1337481" y="3057099"/>
            <a:ext cx="7438029" cy="3043450"/>
          </a:xfrm>
          <a:prstGeom prst="rect">
            <a:avLst/>
          </a:prstGeom>
        </p:spPr>
      </p:pic>
      <p:pic>
        <p:nvPicPr>
          <p:cNvPr id="6" name="صورة 5" descr="صورة4.gif"/>
          <p:cNvPicPr/>
          <p:nvPr/>
        </p:nvPicPr>
        <p:blipFill>
          <a:blip r:embed="rId3">
            <a:duotone>
              <a:prstClr val="black"/>
              <a:schemeClr val="accent2">
                <a:tint val="45000"/>
                <a:satMod val="400000"/>
              </a:schemeClr>
            </a:duotone>
          </a:blip>
          <a:stretch>
            <a:fillRect/>
          </a:stretch>
        </p:blipFill>
        <p:spPr>
          <a:xfrm>
            <a:off x="8437098" y="1601056"/>
            <a:ext cx="339090" cy="323850"/>
          </a:xfrm>
          <a:prstGeom prst="rect">
            <a:avLst/>
          </a:prstGeom>
        </p:spPr>
      </p:pic>
      <p:sp>
        <p:nvSpPr>
          <p:cNvPr id="7" name="مربع نص 6"/>
          <p:cNvSpPr txBox="1"/>
          <p:nvPr/>
        </p:nvSpPr>
        <p:spPr>
          <a:xfrm>
            <a:off x="1910687" y="3807724"/>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3384645" y="4517408"/>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3289110" y="4872250"/>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1883390" y="4872250"/>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5.gif"/>
          <p:cNvPicPr>
            <a:picLocks noChangeAspect="1"/>
          </p:cNvPicPr>
          <p:nvPr/>
        </p:nvPicPr>
        <p:blipFill>
          <a:blip r:embed="rId2">
            <a:duotone>
              <a:schemeClr val="accent3">
                <a:shade val="45000"/>
                <a:satMod val="135000"/>
              </a:schemeClr>
              <a:prstClr val="white"/>
            </a:duotone>
          </a:blip>
          <a:srcRect l="11853" t="55218" r="13091" b="13234"/>
          <a:stretch>
            <a:fillRect/>
          </a:stretch>
        </p:blipFill>
        <p:spPr>
          <a:xfrm>
            <a:off x="1378424" y="1924334"/>
            <a:ext cx="7438029" cy="3891546"/>
          </a:xfrm>
          <a:prstGeom prst="rect">
            <a:avLst/>
          </a:prstGeom>
        </p:spPr>
      </p:pic>
      <p:sp>
        <p:nvSpPr>
          <p:cNvPr id="3" name="مربع نص 2"/>
          <p:cNvSpPr txBox="1"/>
          <p:nvPr/>
        </p:nvSpPr>
        <p:spPr>
          <a:xfrm>
            <a:off x="5445456" y="1856095"/>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7560859" y="2197290"/>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8120417" y="2593076"/>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5390865" y="2606724"/>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7260608" y="2620371"/>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8120417" y="3002510"/>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6359856" y="3029806"/>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8106769" y="3425591"/>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7083187" y="3425591"/>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910685" y="3753138"/>
            <a:ext cx="272955"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086.gif"/>
          <p:cNvPicPr>
            <a:picLocks noChangeAspect="1"/>
          </p:cNvPicPr>
          <p:nvPr/>
        </p:nvPicPr>
        <p:blipFill>
          <a:blip r:embed="rId2">
            <a:duotone>
              <a:schemeClr val="accent2">
                <a:shade val="45000"/>
                <a:satMod val="135000"/>
              </a:schemeClr>
              <a:prstClr val="white"/>
            </a:duotone>
          </a:blip>
          <a:srcRect l="17290" t="10547" r="17088" b="85678"/>
          <a:stretch>
            <a:fillRect/>
          </a:stretch>
        </p:blipFill>
        <p:spPr>
          <a:xfrm>
            <a:off x="1355021" y="1473958"/>
            <a:ext cx="6860931" cy="491320"/>
          </a:xfrm>
          <a:prstGeom prst="rect">
            <a:avLst/>
          </a:prstGeom>
        </p:spPr>
      </p:pic>
      <p:pic>
        <p:nvPicPr>
          <p:cNvPr id="4" name="صورة 3" descr="0086.gif"/>
          <p:cNvPicPr>
            <a:picLocks noChangeAspect="1"/>
          </p:cNvPicPr>
          <p:nvPr/>
        </p:nvPicPr>
        <p:blipFill>
          <a:blip r:embed="rId2">
            <a:duotone>
              <a:schemeClr val="accent3">
                <a:shade val="45000"/>
                <a:satMod val="135000"/>
              </a:schemeClr>
              <a:prstClr val="white"/>
            </a:duotone>
          </a:blip>
          <a:srcRect l="41044" t="15812" r="35542" b="80537"/>
          <a:stretch>
            <a:fillRect/>
          </a:stretch>
        </p:blipFill>
        <p:spPr>
          <a:xfrm>
            <a:off x="3838575" y="2181225"/>
            <a:ext cx="2447925" cy="533400"/>
          </a:xfrm>
          <a:prstGeom prst="rect">
            <a:avLst/>
          </a:prstGeom>
        </p:spPr>
      </p:pic>
      <p:pic>
        <p:nvPicPr>
          <p:cNvPr id="5" name="صورة 4" descr="صورة2.gif"/>
          <p:cNvPicPr/>
          <p:nvPr/>
        </p:nvPicPr>
        <p:blipFill>
          <a:blip r:embed="rId3">
            <a:duotone>
              <a:prstClr val="black"/>
              <a:schemeClr val="accent2">
                <a:tint val="45000"/>
                <a:satMod val="400000"/>
              </a:schemeClr>
            </a:duotone>
          </a:blip>
          <a:stretch>
            <a:fillRect/>
          </a:stretch>
        </p:blipFill>
        <p:spPr>
          <a:xfrm>
            <a:off x="8346247" y="1531680"/>
            <a:ext cx="323850" cy="323850"/>
          </a:xfrm>
          <a:prstGeom prst="rect">
            <a:avLst/>
          </a:prstGeom>
        </p:spPr>
      </p:pic>
      <p:pic>
        <p:nvPicPr>
          <p:cNvPr id="6" name="صورة 5" descr="0086.gif"/>
          <p:cNvPicPr>
            <a:picLocks noChangeAspect="1"/>
          </p:cNvPicPr>
          <p:nvPr/>
        </p:nvPicPr>
        <p:blipFill>
          <a:blip r:embed="rId2">
            <a:duotone>
              <a:schemeClr val="accent3">
                <a:shade val="45000"/>
                <a:satMod val="135000"/>
              </a:schemeClr>
              <a:prstClr val="white"/>
            </a:duotone>
          </a:blip>
          <a:srcRect l="20455" t="19463" r="12948" b="79037"/>
          <a:stretch>
            <a:fillRect/>
          </a:stretch>
        </p:blipFill>
        <p:spPr>
          <a:xfrm>
            <a:off x="1685925" y="2714625"/>
            <a:ext cx="6962775" cy="219075"/>
          </a:xfrm>
          <a:prstGeom prst="rect">
            <a:avLst/>
          </a:prstGeom>
        </p:spPr>
      </p:pic>
      <p:pic>
        <p:nvPicPr>
          <p:cNvPr id="7" name="صورة 6" descr="0086.gif"/>
          <p:cNvPicPr>
            <a:picLocks noChangeAspect="1"/>
          </p:cNvPicPr>
          <p:nvPr/>
        </p:nvPicPr>
        <p:blipFill>
          <a:blip r:embed="rId2">
            <a:duotone>
              <a:schemeClr val="accent3">
                <a:shade val="45000"/>
                <a:satMod val="135000"/>
              </a:schemeClr>
              <a:prstClr val="white"/>
            </a:duotone>
          </a:blip>
          <a:srcRect l="20455" t="21093" r="60231" b="75516"/>
          <a:stretch>
            <a:fillRect/>
          </a:stretch>
        </p:blipFill>
        <p:spPr>
          <a:xfrm>
            <a:off x="1685925" y="2952750"/>
            <a:ext cx="2019300" cy="495300"/>
          </a:xfrm>
          <a:prstGeom prst="rect">
            <a:avLst/>
          </a:prstGeom>
        </p:spPr>
      </p:pic>
      <p:pic>
        <p:nvPicPr>
          <p:cNvPr id="8" name="صورة 7" descr="0086.gif"/>
          <p:cNvPicPr>
            <a:picLocks noChangeAspect="1"/>
          </p:cNvPicPr>
          <p:nvPr/>
        </p:nvPicPr>
        <p:blipFill>
          <a:blip r:embed="rId2">
            <a:duotone>
              <a:schemeClr val="accent3">
                <a:shade val="45000"/>
                <a:satMod val="135000"/>
              </a:schemeClr>
              <a:prstClr val="white"/>
            </a:duotone>
          </a:blip>
          <a:srcRect l="20455" t="24418" r="12948" b="74278"/>
          <a:stretch>
            <a:fillRect/>
          </a:stretch>
        </p:blipFill>
        <p:spPr>
          <a:xfrm>
            <a:off x="1685925" y="3438525"/>
            <a:ext cx="6962775" cy="190500"/>
          </a:xfrm>
          <a:prstGeom prst="rect">
            <a:avLst/>
          </a:prstGeom>
        </p:spPr>
      </p:pic>
      <p:pic>
        <p:nvPicPr>
          <p:cNvPr id="9" name="صورة 8" descr="0086.gif"/>
          <p:cNvPicPr>
            <a:picLocks noChangeAspect="1"/>
          </p:cNvPicPr>
          <p:nvPr/>
        </p:nvPicPr>
        <p:blipFill>
          <a:blip r:embed="rId2">
            <a:duotone>
              <a:schemeClr val="accent3">
                <a:shade val="45000"/>
                <a:satMod val="135000"/>
              </a:schemeClr>
              <a:prstClr val="white"/>
            </a:duotone>
          </a:blip>
          <a:srcRect l="71838" t="25657" r="12948" b="59867"/>
          <a:stretch>
            <a:fillRect/>
          </a:stretch>
        </p:blipFill>
        <p:spPr>
          <a:xfrm>
            <a:off x="7058025" y="3619500"/>
            <a:ext cx="1590675" cy="2114550"/>
          </a:xfrm>
          <a:prstGeom prst="rect">
            <a:avLst/>
          </a:prstGeom>
        </p:spPr>
      </p:pic>
      <p:pic>
        <p:nvPicPr>
          <p:cNvPr id="10" name="صورة 9" descr="0086.gif"/>
          <p:cNvPicPr>
            <a:picLocks noChangeAspect="1"/>
          </p:cNvPicPr>
          <p:nvPr/>
        </p:nvPicPr>
        <p:blipFill>
          <a:blip r:embed="rId2">
            <a:duotone>
              <a:schemeClr val="accent3">
                <a:shade val="45000"/>
                <a:satMod val="135000"/>
              </a:schemeClr>
              <a:prstClr val="white"/>
            </a:duotone>
          </a:blip>
          <a:srcRect l="57170" t="25657" r="28162" b="59867"/>
          <a:stretch>
            <a:fillRect/>
          </a:stretch>
        </p:blipFill>
        <p:spPr>
          <a:xfrm>
            <a:off x="5524500" y="3619500"/>
            <a:ext cx="1533525" cy="2114550"/>
          </a:xfrm>
          <a:prstGeom prst="rect">
            <a:avLst/>
          </a:prstGeom>
        </p:spPr>
      </p:pic>
      <p:pic>
        <p:nvPicPr>
          <p:cNvPr id="11" name="صورة 10" descr="0086.gif"/>
          <p:cNvPicPr>
            <a:picLocks noChangeAspect="1"/>
          </p:cNvPicPr>
          <p:nvPr/>
        </p:nvPicPr>
        <p:blipFill>
          <a:blip r:embed="rId2">
            <a:duotone>
              <a:schemeClr val="accent3">
                <a:shade val="45000"/>
                <a:satMod val="135000"/>
              </a:schemeClr>
              <a:prstClr val="white"/>
            </a:duotone>
          </a:blip>
          <a:srcRect l="42047" t="25657" r="42921" b="59867"/>
          <a:stretch>
            <a:fillRect/>
          </a:stretch>
        </p:blipFill>
        <p:spPr>
          <a:xfrm>
            <a:off x="3943350" y="3619500"/>
            <a:ext cx="1571625" cy="2114550"/>
          </a:xfrm>
          <a:prstGeom prst="rect">
            <a:avLst/>
          </a:prstGeom>
        </p:spPr>
      </p:pic>
      <p:pic>
        <p:nvPicPr>
          <p:cNvPr id="12" name="صورة 11" descr="0086.gif"/>
          <p:cNvPicPr>
            <a:picLocks noChangeAspect="1"/>
          </p:cNvPicPr>
          <p:nvPr/>
        </p:nvPicPr>
        <p:blipFill>
          <a:blip r:embed="rId2">
            <a:duotone>
              <a:schemeClr val="accent3">
                <a:shade val="45000"/>
                <a:satMod val="135000"/>
              </a:schemeClr>
              <a:prstClr val="white"/>
            </a:duotone>
          </a:blip>
          <a:srcRect l="56988" t="21093" r="23243" b="75516"/>
          <a:stretch>
            <a:fillRect/>
          </a:stretch>
        </p:blipFill>
        <p:spPr>
          <a:xfrm>
            <a:off x="5505450" y="2952750"/>
            <a:ext cx="2066925" cy="495300"/>
          </a:xfrm>
          <a:prstGeom prst="rect">
            <a:avLst/>
          </a:prstGeom>
        </p:spPr>
      </p:pic>
      <p:sp>
        <p:nvSpPr>
          <p:cNvPr id="13" name="مربع نص 12"/>
          <p:cNvSpPr txBox="1"/>
          <p:nvPr/>
        </p:nvSpPr>
        <p:spPr>
          <a:xfrm>
            <a:off x="7410450" y="4286250"/>
            <a:ext cx="723900" cy="461665"/>
          </a:xfrm>
          <a:prstGeom prst="rect">
            <a:avLst/>
          </a:prstGeom>
          <a:noFill/>
        </p:spPr>
        <p:txBody>
          <a:bodyPr wrap="square" rtlCol="0">
            <a:spAutoFit/>
          </a:bodyPr>
          <a:lstStyle/>
          <a:p>
            <a:pPr algn="ctr"/>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7410450" y="4667250"/>
            <a:ext cx="723900" cy="461665"/>
          </a:xfrm>
          <a:prstGeom prst="rect">
            <a:avLst/>
          </a:prstGeom>
          <a:noFill/>
        </p:spPr>
        <p:txBody>
          <a:bodyPr wrap="square" rtlCol="0">
            <a:spAutoFit/>
          </a:bodyPr>
          <a:lstStyle/>
          <a:p>
            <a:pPr algn="ctr"/>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مربع نص 14"/>
          <p:cNvSpPr txBox="1"/>
          <p:nvPr/>
        </p:nvSpPr>
        <p:spPr>
          <a:xfrm>
            <a:off x="7410450" y="5038725"/>
            <a:ext cx="723900" cy="461665"/>
          </a:xfrm>
          <a:prstGeom prst="rect">
            <a:avLst/>
          </a:prstGeom>
          <a:noFill/>
        </p:spPr>
        <p:txBody>
          <a:bodyPr wrap="square" rtlCol="0">
            <a:spAutoFit/>
          </a:bodyPr>
          <a:lstStyle/>
          <a:p>
            <a:pPr algn="ctr"/>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7" name="مربع نص 16"/>
          <p:cNvSpPr txBox="1"/>
          <p:nvPr/>
        </p:nvSpPr>
        <p:spPr>
          <a:xfrm>
            <a:off x="5838825" y="4410075"/>
            <a:ext cx="723900" cy="461665"/>
          </a:xfrm>
          <a:prstGeom prst="rect">
            <a:avLst/>
          </a:prstGeom>
          <a:noFill/>
        </p:spPr>
        <p:txBody>
          <a:bodyPr wrap="square" rtlCol="0">
            <a:spAutoFit/>
          </a:bodyPr>
          <a:lstStyle/>
          <a:p>
            <a:pPr algn="ctr" rtl="0"/>
            <a:r>
              <a:rPr lang="ar-EG" sz="2400" b="1" dirty="0" smtClean="0">
                <a:ln w="10541" cmpd="sng">
                  <a:solidFill>
                    <a:sysClr val="windowText" lastClr="000000"/>
                  </a:solidFill>
                  <a:prstDash val="solid"/>
                </a:ln>
                <a:solidFill>
                  <a:sysClr val="windowText" lastClr="000000"/>
                </a:solidFill>
              </a:rPr>
              <a:t>:</a:t>
            </a:r>
            <a:endParaRPr lang="en-GB" sz="2400" b="1" dirty="0" smtClean="0">
              <a:ln w="10541" cmpd="sng">
                <a:solidFill>
                  <a:sysClr val="windowText" lastClr="000000"/>
                </a:solidFill>
                <a:prstDash val="solid"/>
              </a:ln>
              <a:solidFill>
                <a:sysClr val="windowText" lastClr="000000"/>
              </a:solidFill>
            </a:endParaRPr>
          </a:p>
        </p:txBody>
      </p:sp>
      <p:sp>
        <p:nvSpPr>
          <p:cNvPr id="18" name="مربع نص 17"/>
          <p:cNvSpPr txBox="1"/>
          <p:nvPr/>
        </p:nvSpPr>
        <p:spPr>
          <a:xfrm>
            <a:off x="5848350" y="4791075"/>
            <a:ext cx="723900" cy="461665"/>
          </a:xfrm>
          <a:prstGeom prst="rect">
            <a:avLst/>
          </a:prstGeom>
          <a:noFill/>
        </p:spPr>
        <p:txBody>
          <a:bodyPr wrap="square" rtlCol="0">
            <a:spAutoFit/>
          </a:bodyPr>
          <a:lstStyle/>
          <a:p>
            <a:pPr algn="ctr" rtl="0"/>
            <a:r>
              <a:rPr lang="ar-EG" sz="2400" b="1" dirty="0" smtClean="0">
                <a:ln w="10541" cmpd="sng">
                  <a:solidFill>
                    <a:sysClr val="windowText" lastClr="000000"/>
                  </a:solidFill>
                  <a:prstDash val="solid"/>
                </a:ln>
                <a:solidFill>
                  <a:sysClr val="windowText" lastClr="000000"/>
                </a:solidFill>
              </a:rPr>
              <a:t>؟</a:t>
            </a:r>
            <a:endParaRPr lang="en-GB" sz="2400" b="1" dirty="0" smtClean="0">
              <a:ln w="10541" cmpd="sng">
                <a:solidFill>
                  <a:sysClr val="windowText" lastClr="000000"/>
                </a:solidFill>
                <a:prstDash val="solid"/>
              </a:ln>
              <a:solidFill>
                <a:sysClr val="windowText" lastClr="000000"/>
              </a:solidFill>
            </a:endParaRPr>
          </a:p>
        </p:txBody>
      </p:sp>
      <p:sp>
        <p:nvSpPr>
          <p:cNvPr id="19" name="مربع نص 18"/>
          <p:cNvSpPr txBox="1"/>
          <p:nvPr/>
        </p:nvSpPr>
        <p:spPr>
          <a:xfrm>
            <a:off x="5857875" y="5172075"/>
            <a:ext cx="723900" cy="461665"/>
          </a:xfrm>
          <a:prstGeom prst="rect">
            <a:avLst/>
          </a:prstGeom>
          <a:noFill/>
        </p:spPr>
        <p:txBody>
          <a:bodyPr wrap="square" rtlCol="0">
            <a:spAutoFit/>
          </a:bodyPr>
          <a:lstStyle/>
          <a:p>
            <a:pPr algn="ctr" rtl="0"/>
            <a:r>
              <a:rPr lang="ar-EG" sz="2400" b="1" dirty="0" smtClean="0">
                <a:ln w="10541" cmpd="sng">
                  <a:solidFill>
                    <a:sysClr val="windowText" lastClr="000000"/>
                  </a:solidFill>
                  <a:prstDash val="solid"/>
                </a:ln>
                <a:solidFill>
                  <a:sysClr val="windowText" lastClr="000000"/>
                </a:solidFill>
              </a:rPr>
              <a:t>!</a:t>
            </a:r>
            <a:endParaRPr lang="en-GB" sz="2400" b="1" dirty="0" smtClean="0">
              <a:ln w="10541" cmpd="sng">
                <a:solidFill>
                  <a:sysClr val="windowText" lastClr="000000"/>
                </a:solidFill>
                <a:prstDash val="solid"/>
              </a:ln>
              <a:solidFill>
                <a:sysClr val="windowText" lastClr="000000"/>
              </a:solidFill>
            </a:endParaRPr>
          </a:p>
        </p:txBody>
      </p:sp>
      <p:sp>
        <p:nvSpPr>
          <p:cNvPr id="20" name="مربع نص 19"/>
          <p:cNvSpPr txBox="1"/>
          <p:nvPr/>
        </p:nvSpPr>
        <p:spPr>
          <a:xfrm>
            <a:off x="4048126" y="3667125"/>
            <a:ext cx="638174"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أخرى</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1" name="مربع نص 20"/>
          <p:cNvSpPr txBox="1"/>
          <p:nvPr/>
        </p:nvSpPr>
        <p:spPr>
          <a:xfrm>
            <a:off x="4267200" y="4476750"/>
            <a:ext cx="723900" cy="461665"/>
          </a:xfrm>
          <a:prstGeom prst="rect">
            <a:avLst/>
          </a:prstGeom>
          <a:noFill/>
        </p:spPr>
        <p:txBody>
          <a:bodyPr wrap="square" rtlCol="0">
            <a:spAutoFit/>
          </a:bodyPr>
          <a:lstStyle/>
          <a:p>
            <a:pPr algn="ctr"/>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2" name="مربع نص 21"/>
          <p:cNvSpPr txBox="1"/>
          <p:nvPr/>
        </p:nvSpPr>
        <p:spPr>
          <a:xfrm>
            <a:off x="4267200" y="4772025"/>
            <a:ext cx="723900" cy="461665"/>
          </a:xfrm>
          <a:prstGeom prst="rect">
            <a:avLst/>
          </a:prstGeom>
          <a:noFill/>
        </p:spPr>
        <p:txBody>
          <a:bodyPr wrap="square" rtlCol="0">
            <a:spAutoFit/>
          </a:bodyPr>
          <a:lstStyle/>
          <a:p>
            <a:pPr algn="ctr"/>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3" name="مربع نص 22"/>
          <p:cNvSpPr txBox="1"/>
          <p:nvPr/>
        </p:nvSpPr>
        <p:spPr>
          <a:xfrm>
            <a:off x="4267200" y="5095875"/>
            <a:ext cx="723900" cy="461665"/>
          </a:xfrm>
          <a:prstGeom prst="rect">
            <a:avLst/>
          </a:prstGeom>
          <a:noFill/>
        </p:spPr>
        <p:txBody>
          <a:bodyPr wrap="square" rtlCol="0">
            <a:spAutoFit/>
          </a:bodyPr>
          <a:lstStyle/>
          <a:p>
            <a:pPr algn="ctr"/>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4" name="مربع نص 23"/>
          <p:cNvSpPr txBox="1"/>
          <p:nvPr/>
        </p:nvSpPr>
        <p:spPr>
          <a:xfrm>
            <a:off x="1524000" y="3638550"/>
            <a:ext cx="2324100" cy="147732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عنوان رئيسي.</a:t>
            </a:r>
          </a:p>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عناوين فرعية.</a:t>
            </a:r>
          </a:p>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3.تقسيم النص إلى وحدات.</a:t>
            </a:r>
          </a:p>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 العناية بالخط وحجمه.</a:t>
            </a:r>
          </a:p>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 ملخص الموضوع.</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to="" calcmode="lin" valueType="num">
                                      <p:cBhvr>
                                        <p:cTn id="52" dur="1" fill="hold"/>
                                        <p:tgtEl>
                                          <p:spTgt spid="14"/>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to="" calcmode="lin" valueType="num">
                                      <p:cBhvr>
                                        <p:cTn id="57" dur="1" fill="hold"/>
                                        <p:tgtEl>
                                          <p:spTgt spid="15"/>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to="" calcmode="lin" valueType="num">
                                      <p:cBhvr>
                                        <p:cTn id="62" dur="1" fill="hold"/>
                                        <p:tgtEl>
                                          <p:spTgt spid="10"/>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to="" calcmode="lin" valueType="num">
                                      <p:cBhvr>
                                        <p:cTn id="67" dur="1" fill="hold"/>
                                        <p:tgtEl>
                                          <p:spTgt spid="17"/>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to="" calcmode="lin" valueType="num">
                                      <p:cBhvr>
                                        <p:cTn id="72" dur="1" fill="hold"/>
                                        <p:tgtEl>
                                          <p:spTgt spid="18"/>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to="" calcmode="lin" valueType="num">
                                      <p:cBhvr>
                                        <p:cTn id="77" dur="1" fill="hold"/>
                                        <p:tgtEl>
                                          <p:spTgt spid="19"/>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 to="" calcmode="lin" valueType="num">
                                      <p:cBhvr>
                                        <p:cTn id="82" dur="1" fill="hold"/>
                                        <p:tgtEl>
                                          <p:spTgt spid="11"/>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to="" calcmode="lin" valueType="num">
                                      <p:cBhvr>
                                        <p:cTn id="87" dur="1" fill="hold"/>
                                        <p:tgtEl>
                                          <p:spTgt spid="20"/>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 to="" calcmode="lin" valueType="num">
                                      <p:cBhvr>
                                        <p:cTn id="92" dur="1" fill="hold"/>
                                        <p:tgtEl>
                                          <p:spTgt spid="21"/>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to="" calcmode="lin" valueType="num">
                                      <p:cBhvr>
                                        <p:cTn id="97" dur="1" fill="hold"/>
                                        <p:tgtEl>
                                          <p:spTgt spid="22"/>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to="" calcmode="lin" valueType="num">
                                      <p:cBhvr>
                                        <p:cTn id="102" dur="1" fill="hold"/>
                                        <p:tgtEl>
                                          <p:spTgt spid="23"/>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to="" calcmode="lin" valueType="num">
                                      <p:cBhvr>
                                        <p:cTn id="107" dur="1" fill="hold"/>
                                        <p:tgtEl>
                                          <p:spTgt spid="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P spid="20" grpId="0"/>
      <p:bldP spid="21" grpId="0"/>
      <p:bldP spid="22" grpId="0"/>
      <p:bldP spid="23" grpId="0"/>
      <p:bldP spid="2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1378424" y="2715904"/>
            <a:ext cx="7356143" cy="3170099"/>
          </a:xfrm>
          <a:prstGeom prst="rect">
            <a:avLst/>
          </a:prstGeom>
          <a:noFill/>
        </p:spPr>
        <p:txBody>
          <a:bodyPr wrap="square" rtlCol="0">
            <a:spAutoFit/>
          </a:bodyPr>
          <a:lstStyle/>
          <a:p>
            <a:pPr algn="ct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بسم الله الرحمن الرحيم</a:t>
            </a:r>
          </a:p>
          <a:p>
            <a:pPr indent="457200" algn="justLow"/>
            <a:r>
              <a:rPr lang="ar-EG" sz="2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أقدم تقريرًا حول ما تعلمته في هذه الوحدة :</a:t>
            </a:r>
          </a:p>
          <a:p>
            <a:pPr indent="457200"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هذه الوحدة اشتملت على كل علامات الترقيم، وأعراف الكتابة. ثم زودت القارئ بنصوص تبين فيها مواضع علامات الترقيم، وأعراف الكتابة، وأوضحت معانيها وما ترمز إليه، ثم دربت المتعلم على استعمالها، كما أنها وازنت بين النصوص، الترقيم واستعمال أعراف الكتابة، وأخرى قد رقَّمت، وعُرَّفت؛ فاتضح بذلك أهمية هذه الرموز وتلك الإجراءات الفنية في عالم الكتابة.</a:t>
            </a:r>
          </a:p>
          <a:p>
            <a:pPr indent="457200" algn="justLow"/>
            <a:r>
              <a:rPr lang="ar-EG" sz="2000" b="1" dirty="0" smtClean="0">
                <a:ln w="10541" cmpd="sng">
                  <a:solidFill>
                    <a:sysClr val="windowText" lastClr="000000"/>
                  </a:solidFill>
                  <a:prstDash val="solid"/>
                </a:ln>
                <a:solidFill>
                  <a:sysClr val="windowText" lastClr="000000"/>
                </a:solidFill>
              </a:rPr>
              <a:t>وإني أوصي كل كاتب أو طالب أن يتعلم استخدام تلك الرموز لما لها من أهمية في فهم وتفسير النص لدي القارئ أو المتلقي، وأتمنى أن يركز عليها في المدارس ولا سيما أثناء كتابة الأبحاث والموضوعات والمشاريع.</a:t>
            </a:r>
            <a:endParaRPr lang="en-GB" sz="2000" b="1" dirty="0" smtClean="0">
              <a:ln w="10541" cmpd="sng">
                <a:solidFill>
                  <a:sysClr val="windowText" lastClr="000000"/>
                </a:solidFill>
                <a:prstDash val="solid"/>
              </a:ln>
              <a:solidFill>
                <a:sysClr val="windowText" lastClr="000000"/>
              </a:solidFill>
            </a:endParaRPr>
          </a:p>
        </p:txBody>
      </p:sp>
      <p:grpSp>
        <p:nvGrpSpPr>
          <p:cNvPr id="5" name="مجموعة 4"/>
          <p:cNvGrpSpPr/>
          <p:nvPr/>
        </p:nvGrpSpPr>
        <p:grpSpPr>
          <a:xfrm>
            <a:off x="1405718" y="1460311"/>
            <a:ext cx="7369792" cy="1180347"/>
            <a:chOff x="1405718" y="1460311"/>
            <a:chExt cx="7369792" cy="1180347"/>
          </a:xfrm>
        </p:grpSpPr>
        <p:pic>
          <p:nvPicPr>
            <p:cNvPr id="2" name="صورة 1" descr="0086.gif"/>
            <p:cNvPicPr>
              <a:picLocks noChangeAspect="1"/>
            </p:cNvPicPr>
            <p:nvPr/>
          </p:nvPicPr>
          <p:blipFill>
            <a:blip r:embed="rId2">
              <a:duotone>
                <a:schemeClr val="accent2">
                  <a:shade val="45000"/>
                  <a:satMod val="135000"/>
                </a:schemeClr>
                <a:prstClr val="white"/>
              </a:duotone>
            </a:blip>
            <a:srcRect l="13835" t="43735" r="17996" b="53805"/>
            <a:stretch>
              <a:fillRect/>
            </a:stretch>
          </p:blipFill>
          <p:spPr>
            <a:xfrm>
              <a:off x="1405718" y="1460311"/>
              <a:ext cx="6987655" cy="313898"/>
            </a:xfrm>
            <a:prstGeom prst="rect">
              <a:avLst/>
            </a:prstGeom>
          </p:spPr>
        </p:pic>
        <p:pic>
          <p:nvPicPr>
            <p:cNvPr id="4" name="صورة 3" descr="0086.gif"/>
            <p:cNvPicPr>
              <a:picLocks noChangeAspect="1"/>
            </p:cNvPicPr>
            <p:nvPr/>
          </p:nvPicPr>
          <p:blipFill>
            <a:blip r:embed="rId2">
              <a:duotone>
                <a:schemeClr val="accent2">
                  <a:shade val="45000"/>
                  <a:satMod val="135000"/>
                </a:schemeClr>
                <a:prstClr val="white"/>
              </a:duotone>
            </a:blip>
            <a:srcRect l="13835" t="46302" r="14268" b="47014"/>
            <a:stretch>
              <a:fillRect/>
            </a:stretch>
          </p:blipFill>
          <p:spPr>
            <a:xfrm>
              <a:off x="1405718" y="1787857"/>
              <a:ext cx="7369792" cy="852801"/>
            </a:xfrm>
            <a:prstGeom prst="rect">
              <a:avLst/>
            </a:prstGeom>
          </p:spPr>
        </p:pic>
      </p:grpSp>
      <p:pic>
        <p:nvPicPr>
          <p:cNvPr id="6" name="صورة 5" descr="صورة45.gif"/>
          <p:cNvPicPr/>
          <p:nvPr/>
        </p:nvPicPr>
        <p:blipFill>
          <a:blip r:embed="rId3">
            <a:duotone>
              <a:prstClr val="black"/>
              <a:schemeClr val="accent2">
                <a:tint val="45000"/>
                <a:satMod val="400000"/>
              </a:schemeClr>
            </a:duotone>
          </a:blip>
          <a:stretch>
            <a:fillRect/>
          </a:stretch>
        </p:blipFill>
        <p:spPr>
          <a:xfrm>
            <a:off x="8528151" y="1503046"/>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صورة 18" descr="0087.gif"/>
          <p:cNvPicPr>
            <a:picLocks noChangeAspect="1"/>
          </p:cNvPicPr>
          <p:nvPr/>
        </p:nvPicPr>
        <p:blipFill>
          <a:blip r:embed="rId2">
            <a:duotone>
              <a:schemeClr val="accent3">
                <a:shade val="45000"/>
                <a:satMod val="135000"/>
              </a:schemeClr>
              <a:prstClr val="white"/>
            </a:duotone>
          </a:blip>
          <a:srcRect l="11605" t="21255" r="13091" b="63093"/>
          <a:stretch>
            <a:fillRect/>
          </a:stretch>
        </p:blipFill>
        <p:spPr>
          <a:xfrm>
            <a:off x="1392072" y="2647666"/>
            <a:ext cx="7492620" cy="2511188"/>
          </a:xfrm>
          <a:prstGeom prst="rect">
            <a:avLst/>
          </a:prstGeom>
        </p:spPr>
      </p:pic>
      <p:pic>
        <p:nvPicPr>
          <p:cNvPr id="2" name="صورة 1" descr="0087.gif"/>
          <p:cNvPicPr>
            <a:picLocks noChangeAspect="1"/>
          </p:cNvPicPr>
          <p:nvPr/>
        </p:nvPicPr>
        <p:blipFill>
          <a:blip r:embed="rId2">
            <a:duotone>
              <a:schemeClr val="accent2">
                <a:shade val="45000"/>
                <a:satMod val="135000"/>
              </a:schemeClr>
              <a:prstClr val="white"/>
            </a:duotone>
          </a:blip>
          <a:srcRect l="11605" t="17512" r="21047" b="78745"/>
          <a:stretch>
            <a:fillRect/>
          </a:stretch>
        </p:blipFill>
        <p:spPr>
          <a:xfrm>
            <a:off x="1187356" y="1651380"/>
            <a:ext cx="6701050" cy="600502"/>
          </a:xfrm>
          <a:prstGeom prst="rect">
            <a:avLst/>
          </a:prstGeom>
        </p:spPr>
      </p:pic>
      <p:sp>
        <p:nvSpPr>
          <p:cNvPr id="3" name="مستطيل ذو زوايا قطرية مستديرة 2"/>
          <p:cNvSpPr/>
          <p:nvPr/>
        </p:nvSpPr>
        <p:spPr>
          <a:xfrm>
            <a:off x="5464049" y="641181"/>
            <a:ext cx="2338017" cy="523922"/>
          </a:xfrm>
          <a:prstGeom prst="round2DiagRect">
            <a:avLst>
              <a:gd name="adj1" fmla="val 50000"/>
              <a:gd name="adj2" fmla="val 0"/>
            </a:avLst>
          </a:prstGeom>
          <a:ln>
            <a:noFill/>
          </a:ln>
          <a:effectLst>
            <a:outerShdw blurRad="44450" dist="27940" dir="5400000" algn="ctr">
              <a:srgbClr val="000000">
                <a:alpha val="32000"/>
              </a:srgbClr>
            </a:outerShdw>
          </a:effectLst>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اختبار بعدي</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sp>
        <p:nvSpPr>
          <p:cNvPr id="4" name="مربع نص 3"/>
          <p:cNvSpPr txBox="1"/>
          <p:nvPr/>
        </p:nvSpPr>
        <p:spPr>
          <a:xfrm>
            <a:off x="4790364" y="2593075"/>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3098042" y="2593075"/>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1774209" y="2593075"/>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7888404" y="3098041"/>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1978924" y="3084393"/>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1583139" y="3084393"/>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6687402" y="3589361"/>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4981431" y="3589361"/>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3903258" y="3616657"/>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2784142" y="4026090"/>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4503760" y="4026090"/>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مربع نص 14"/>
          <p:cNvSpPr txBox="1"/>
          <p:nvPr/>
        </p:nvSpPr>
        <p:spPr>
          <a:xfrm>
            <a:off x="7492620" y="4544705"/>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4367282" y="4572001"/>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3330052" y="4476464"/>
            <a:ext cx="423081"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8" name="صورة 17" descr="صورة2.gif"/>
          <p:cNvPicPr/>
          <p:nvPr/>
        </p:nvPicPr>
        <p:blipFill>
          <a:blip r:embed="rId3">
            <a:duotone>
              <a:prstClr val="black"/>
              <a:schemeClr val="accent2">
                <a:tint val="45000"/>
                <a:satMod val="400000"/>
              </a:schemeClr>
            </a:duotone>
          </a:blip>
          <a:stretch>
            <a:fillRect/>
          </a:stretch>
        </p:blipFill>
        <p:spPr>
          <a:xfrm>
            <a:off x="8031881" y="1625338"/>
            <a:ext cx="715010" cy="581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to="" calcmode="lin" valueType="num">
                                      <p:cBhvr>
                                        <p:cTn id="12" dur="1" fill="hold"/>
                                        <p:tgtEl>
                                          <p:spTgt spid="1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to="" calcmode="lin" valueType="num">
                                      <p:cBhvr>
                                        <p:cTn id="22" dur="1" fill="hold"/>
                                        <p:tgtEl>
                                          <p:spTgt spid="1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to="" calcmode="lin" valueType="num">
                                      <p:cBhvr>
                                        <p:cTn id="57" dur="1" fill="hold"/>
                                        <p:tgtEl>
                                          <p:spTgt spid="10"/>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to="" calcmode="lin" valueType="num">
                                      <p:cBhvr>
                                        <p:cTn id="62" dur="1" fill="hold"/>
                                        <p:tgtEl>
                                          <p:spTgt spid="11"/>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to="" calcmode="lin" valueType="num">
                                      <p:cBhvr>
                                        <p:cTn id="67" dur="1" fill="hold"/>
                                        <p:tgtEl>
                                          <p:spTgt spid="12"/>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 to="" calcmode="lin" valueType="num">
                                      <p:cBhvr>
                                        <p:cTn id="72" dur="1" fill="hold"/>
                                        <p:tgtEl>
                                          <p:spTgt spid="1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 to="" calcmode="lin" valueType="num">
                                      <p:cBhvr>
                                        <p:cTn id="77" dur="1" fill="hold"/>
                                        <p:tgtEl>
                                          <p:spTgt spid="13"/>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to="" calcmode="lin" valueType="num">
                                      <p:cBhvr>
                                        <p:cTn id="82" dur="1" fill="hold"/>
                                        <p:tgtEl>
                                          <p:spTgt spid="15"/>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to="" calcmode="lin" valueType="num">
                                      <p:cBhvr>
                                        <p:cTn id="87" dur="1" fill="hold"/>
                                        <p:tgtEl>
                                          <p:spTgt spid="16"/>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7"/>
                                        </p:tgtEl>
                                        <p:attrNameLst>
                                          <p:attrName>style.visibility</p:attrName>
                                        </p:attrNameLst>
                                      </p:cBhvr>
                                      <p:to>
                                        <p:strVal val="visible"/>
                                      </p:to>
                                    </p:set>
                                    <p:anim to="" calcmode="lin" valueType="num">
                                      <p:cBhvr>
                                        <p:cTn id="92"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364777" y="2361065"/>
            <a:ext cx="7492620" cy="3220870"/>
            <a:chOff x="1364777" y="2402009"/>
            <a:chExt cx="7492620" cy="3220870"/>
          </a:xfrm>
        </p:grpSpPr>
        <p:pic>
          <p:nvPicPr>
            <p:cNvPr id="2" name="صورة 1" descr="0087.gif"/>
            <p:cNvPicPr>
              <a:picLocks noChangeAspect="1"/>
            </p:cNvPicPr>
            <p:nvPr/>
          </p:nvPicPr>
          <p:blipFill>
            <a:blip r:embed="rId2">
              <a:duotone>
                <a:schemeClr val="accent4">
                  <a:shade val="45000"/>
                  <a:satMod val="135000"/>
                </a:schemeClr>
                <a:prstClr val="white"/>
              </a:duotone>
            </a:blip>
            <a:srcRect l="11605" t="45642" r="13091" b="52595"/>
            <a:stretch>
              <a:fillRect/>
            </a:stretch>
          </p:blipFill>
          <p:spPr>
            <a:xfrm flipV="1">
              <a:off x="1364777" y="5404515"/>
              <a:ext cx="7492620" cy="218364"/>
            </a:xfrm>
            <a:prstGeom prst="rect">
              <a:avLst/>
            </a:prstGeom>
          </p:spPr>
        </p:pic>
        <p:pic>
          <p:nvPicPr>
            <p:cNvPr id="4" name="صورة 3" descr="0087.gif"/>
            <p:cNvPicPr>
              <a:picLocks noChangeAspect="1"/>
            </p:cNvPicPr>
            <p:nvPr/>
          </p:nvPicPr>
          <p:blipFill>
            <a:blip r:embed="rId2">
              <a:duotone>
                <a:schemeClr val="accent4">
                  <a:shade val="45000"/>
                  <a:satMod val="135000"/>
                </a:schemeClr>
                <a:prstClr val="white"/>
              </a:duotone>
            </a:blip>
            <a:srcRect l="11605" t="45642" r="13091" b="29784"/>
            <a:stretch>
              <a:fillRect/>
            </a:stretch>
          </p:blipFill>
          <p:spPr>
            <a:xfrm>
              <a:off x="1364777" y="2402009"/>
              <a:ext cx="7492620" cy="3043450"/>
            </a:xfrm>
            <a:prstGeom prst="rect">
              <a:avLst/>
            </a:prstGeom>
          </p:spPr>
        </p:pic>
      </p:grpSp>
      <p:pic>
        <p:nvPicPr>
          <p:cNvPr id="7" name="صورة 6" descr="صورة10.gif"/>
          <p:cNvPicPr/>
          <p:nvPr/>
        </p:nvPicPr>
        <p:blipFill>
          <a:blip r:embed="rId3"/>
          <a:stretch>
            <a:fillRect/>
          </a:stretch>
        </p:blipFill>
        <p:spPr>
          <a:xfrm>
            <a:off x="8092967" y="1351361"/>
            <a:ext cx="715010" cy="561975"/>
          </a:xfrm>
          <a:prstGeom prst="rect">
            <a:avLst/>
          </a:prstGeom>
        </p:spPr>
      </p:pic>
      <p:grpSp>
        <p:nvGrpSpPr>
          <p:cNvPr id="9" name="مجموعة 8"/>
          <p:cNvGrpSpPr/>
          <p:nvPr/>
        </p:nvGrpSpPr>
        <p:grpSpPr>
          <a:xfrm>
            <a:off x="1364777" y="1456587"/>
            <a:ext cx="7492620" cy="795295"/>
            <a:chOff x="1364777" y="1456587"/>
            <a:chExt cx="7492620" cy="795295"/>
          </a:xfrm>
        </p:grpSpPr>
        <p:pic>
          <p:nvPicPr>
            <p:cNvPr id="3" name="صورة 2" descr="0087.gif"/>
            <p:cNvPicPr>
              <a:picLocks noChangeAspect="1"/>
            </p:cNvPicPr>
            <p:nvPr/>
          </p:nvPicPr>
          <p:blipFill>
            <a:blip r:embed="rId2">
              <a:duotone>
                <a:schemeClr val="accent2">
                  <a:shade val="45000"/>
                  <a:satMod val="135000"/>
                </a:schemeClr>
                <a:prstClr val="white"/>
              </a:duotone>
            </a:blip>
            <a:srcRect l="11605" t="38449" r="21144" b="59055"/>
            <a:stretch>
              <a:fillRect/>
            </a:stretch>
          </p:blipFill>
          <p:spPr>
            <a:xfrm>
              <a:off x="1364777" y="1456587"/>
              <a:ext cx="6691402" cy="309151"/>
            </a:xfrm>
            <a:prstGeom prst="rect">
              <a:avLst/>
            </a:prstGeom>
          </p:spPr>
        </p:pic>
        <p:pic>
          <p:nvPicPr>
            <p:cNvPr id="8" name="صورة 7" descr="0087.gif"/>
            <p:cNvPicPr>
              <a:picLocks noChangeAspect="1"/>
            </p:cNvPicPr>
            <p:nvPr/>
          </p:nvPicPr>
          <p:blipFill>
            <a:blip r:embed="rId2">
              <a:duotone>
                <a:schemeClr val="accent2">
                  <a:shade val="45000"/>
                  <a:satMod val="135000"/>
                </a:schemeClr>
                <a:prstClr val="white"/>
              </a:duotone>
            </a:blip>
            <a:srcRect l="11605" t="41455" r="13091" b="55129"/>
            <a:stretch>
              <a:fillRect/>
            </a:stretch>
          </p:blipFill>
          <p:spPr>
            <a:xfrm>
              <a:off x="1364777" y="1828800"/>
              <a:ext cx="7492620" cy="42308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275463" y="1214650"/>
            <a:ext cx="3179928" cy="58477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أعراف الكتابة</a:t>
            </a:r>
            <a:endParaRPr lang="en-GB"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مربع نص 2"/>
          <p:cNvSpPr txBox="1"/>
          <p:nvPr/>
        </p:nvSpPr>
        <p:spPr>
          <a:xfrm>
            <a:off x="1282890" y="1828797"/>
            <a:ext cx="7601803" cy="415498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457200"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حبذا لو استعمل الكاتب أعراف الكتابة</a:t>
            </a:r>
            <a:r>
              <a:rPr lang="ar-EG"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pPr indent="457200" algn="justLow"/>
            <a:r>
              <a:rPr lang="ar-EG" sz="2000" b="1" spc="50" dirty="0" smtClean="0">
                <a:ln w="11430">
                  <a:solidFill>
                    <a:sysClr val="windowText" lastClr="000000"/>
                  </a:solidFill>
                </a:ln>
                <a:solidFill>
                  <a:sysClr val="windowText" lastClr="000000"/>
                </a:solidFill>
                <a:effectLst>
                  <a:outerShdw blurRad="76200" dist="50800" dir="5400000" algn="tl" rotWithShape="0">
                    <a:srgbClr val="000000">
                      <a:alpha val="65000"/>
                    </a:srgbClr>
                  </a:outerShdw>
                </a:effectLst>
              </a:rPr>
              <a:t>إن استعمال قوانين الكتابة يُسهل على القُّرَّاء فهم النصوص؛ ففي الصورة التي أمامنا لغز لا يمكن أن يُفْهَم من دون مراعاة أعراف الكتابة في أثناء الحديث عنها.</a:t>
            </a:r>
          </a:p>
          <a:p>
            <a:pPr indent="457200" algn="justLow"/>
            <a:r>
              <a:rPr lang="ar-EG"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يا ليت المؤلف وضع عنوانًا رئيسيًا:</a:t>
            </a:r>
          </a:p>
          <a:p>
            <a:pPr indent="457200" algn="ctr"/>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مم يتكون عقل الإنسان</a:t>
            </a:r>
          </a:p>
          <a:p>
            <a:pPr indent="457200"/>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ثم استخدم التعداد الرقمي، فيقول: والعقل قسمان:</a:t>
            </a:r>
          </a:p>
          <a:p>
            <a:pPr indent="457200">
              <a:buAutoNum type="arabicPeriod"/>
            </a:pPr>
            <a:r>
              <a:rPr lang="ar-EG" sz="2000" b="1" spc="50" dirty="0" smtClean="0">
                <a:ln w="11430">
                  <a:solidFill>
                    <a:srgbClr val="0000FF"/>
                  </a:solidFill>
                </a:ln>
                <a:solidFill>
                  <a:srgbClr val="0000FF"/>
                </a:solidFill>
                <a:effectLst>
                  <a:outerShdw blurRad="76200" dist="50800" dir="5400000" algn="tl" rotWithShape="0">
                    <a:srgbClr val="000000">
                      <a:alpha val="65000"/>
                    </a:srgbClr>
                  </a:outerShdw>
                </a:effectLst>
              </a:rPr>
              <a:t>العقل الواعي، ووظيفته:</a:t>
            </a:r>
          </a:p>
          <a:p>
            <a:pPr lvl="2" indent="457200"/>
            <a:r>
              <a:rPr lang="ar-EG" sz="2000" b="1" dirty="0" smtClean="0">
                <a:ln w="900" cmpd="sng">
                  <a:solidFill>
                    <a:schemeClr val="accent1">
                      <a:satMod val="190000"/>
                      <a:alpha val="55000"/>
                    </a:schemeClr>
                  </a:solidFill>
                  <a:prstDash val="solid"/>
                </a:ln>
                <a:solidFill>
                  <a:schemeClr val="accent1">
                    <a:satMod val="200000"/>
                    <a:tint val="3000"/>
                  </a:schemeClr>
                </a:solidFill>
                <a:effectLst>
                  <a:glow rad="101600">
                    <a:schemeClr val="tx1">
                      <a:alpha val="60000"/>
                    </a:schemeClr>
                  </a:glow>
                  <a:innerShdw blurRad="101600" dist="76200" dir="5400000">
                    <a:schemeClr val="accent1">
                      <a:satMod val="190000"/>
                      <a:tint val="100000"/>
                      <a:alpha val="74000"/>
                    </a:schemeClr>
                  </a:innerShdw>
                </a:effectLst>
              </a:rPr>
              <a:t>أ. ...............</a:t>
            </a:r>
          </a:p>
          <a:p>
            <a:pPr lvl="2" indent="457200"/>
            <a:r>
              <a:rPr lang="ar-EG" sz="2000" b="1" dirty="0" smtClean="0">
                <a:ln w="900" cmpd="sng">
                  <a:solidFill>
                    <a:schemeClr val="accent1">
                      <a:satMod val="190000"/>
                      <a:alpha val="55000"/>
                    </a:schemeClr>
                  </a:solidFill>
                  <a:prstDash val="solid"/>
                </a:ln>
                <a:solidFill>
                  <a:schemeClr val="accent1">
                    <a:satMod val="200000"/>
                    <a:tint val="3000"/>
                  </a:schemeClr>
                </a:solidFill>
                <a:effectLst>
                  <a:glow rad="101600">
                    <a:schemeClr val="tx1">
                      <a:alpha val="60000"/>
                    </a:schemeClr>
                  </a:glow>
                  <a:innerShdw blurRad="101600" dist="76200" dir="5400000">
                    <a:schemeClr val="accent1">
                      <a:satMod val="190000"/>
                      <a:tint val="100000"/>
                      <a:alpha val="74000"/>
                    </a:schemeClr>
                  </a:innerShdw>
                </a:effectLst>
              </a:rPr>
              <a:t>ب. .............</a:t>
            </a:r>
            <a:endParaRPr lang="ar-EG" sz="2000" b="1" spc="50" dirty="0" smtClean="0">
              <a:ln w="11430"/>
              <a:gradFill>
                <a:gsLst>
                  <a:gs pos="25000">
                    <a:schemeClr val="accent2">
                      <a:satMod val="155000"/>
                    </a:schemeClr>
                  </a:gs>
                  <a:gs pos="100000">
                    <a:schemeClr val="accent2">
                      <a:shade val="45000"/>
                      <a:satMod val="165000"/>
                    </a:schemeClr>
                  </a:gs>
                </a:gsLst>
                <a:lin ang="5400000"/>
              </a:gradFill>
              <a:effectLst>
                <a:glow rad="101600">
                  <a:schemeClr val="tx1">
                    <a:alpha val="60000"/>
                  </a:schemeClr>
                </a:glow>
                <a:innerShdw blurRad="101600" dist="76200" dir="5400000">
                  <a:schemeClr val="accent1">
                    <a:satMod val="190000"/>
                    <a:tint val="100000"/>
                    <a:alpha val="74000"/>
                  </a:schemeClr>
                </a:innerShdw>
              </a:effectLst>
            </a:endParaRPr>
          </a:p>
          <a:p>
            <a:pPr indent="457200">
              <a:buAutoNum type="arabicPeriod"/>
            </a:pPr>
            <a:r>
              <a:rPr lang="ar-EG" sz="2000" b="1" spc="50" dirty="0" smtClean="0">
                <a:ln w="11430">
                  <a:solidFill>
                    <a:srgbClr val="0000FF"/>
                  </a:solidFill>
                </a:ln>
                <a:solidFill>
                  <a:srgbClr val="0000FF"/>
                </a:solidFill>
                <a:effectLst>
                  <a:outerShdw blurRad="76200" dist="50800" dir="5400000" algn="tl" rotWithShape="0">
                    <a:srgbClr val="000000">
                      <a:alpha val="65000"/>
                    </a:srgbClr>
                  </a:outerShdw>
                </a:effectLst>
              </a:rPr>
              <a:t>العقل اللاواعي، ووظيفته:</a:t>
            </a:r>
          </a:p>
          <a:p>
            <a:pPr lvl="2" indent="457200"/>
            <a:r>
              <a:rPr lang="ar-EG" sz="2000" b="1" dirty="0" smtClean="0">
                <a:ln w="900" cmpd="sng">
                  <a:solidFill>
                    <a:schemeClr val="accent1">
                      <a:satMod val="190000"/>
                      <a:alpha val="55000"/>
                    </a:schemeClr>
                  </a:solidFill>
                  <a:prstDash val="solid"/>
                </a:ln>
                <a:solidFill>
                  <a:schemeClr val="accent1">
                    <a:satMod val="200000"/>
                    <a:tint val="3000"/>
                  </a:schemeClr>
                </a:solidFill>
                <a:effectLst>
                  <a:glow rad="101600">
                    <a:schemeClr val="tx1">
                      <a:alpha val="60000"/>
                    </a:schemeClr>
                  </a:glow>
                  <a:innerShdw blurRad="101600" dist="76200" dir="5400000">
                    <a:schemeClr val="accent1">
                      <a:satMod val="190000"/>
                      <a:tint val="100000"/>
                      <a:alpha val="74000"/>
                    </a:schemeClr>
                  </a:innerShdw>
                </a:effectLst>
              </a:rPr>
              <a:t>أ. ...............</a:t>
            </a:r>
          </a:p>
          <a:p>
            <a:pPr lvl="2" indent="457200"/>
            <a:r>
              <a:rPr lang="ar-EG" sz="2000" b="1" dirty="0" smtClean="0">
                <a:ln w="900" cmpd="sng">
                  <a:solidFill>
                    <a:schemeClr val="accent1">
                      <a:satMod val="190000"/>
                      <a:alpha val="55000"/>
                    </a:schemeClr>
                  </a:solidFill>
                  <a:prstDash val="solid"/>
                </a:ln>
                <a:solidFill>
                  <a:schemeClr val="accent1">
                    <a:satMod val="200000"/>
                    <a:tint val="3000"/>
                  </a:schemeClr>
                </a:solidFill>
                <a:effectLst>
                  <a:glow rad="101600">
                    <a:schemeClr val="tx1">
                      <a:alpha val="60000"/>
                    </a:schemeClr>
                  </a:glow>
                  <a:innerShdw blurRad="101600" dist="76200" dir="5400000">
                    <a:schemeClr val="accent1">
                      <a:satMod val="190000"/>
                      <a:tint val="100000"/>
                      <a:alpha val="74000"/>
                    </a:schemeClr>
                  </a:innerShdw>
                </a:effectLst>
              </a:rPr>
              <a:t>ب. .............</a:t>
            </a:r>
          </a:p>
          <a:p>
            <a:pPr indent="457200"/>
            <a:r>
              <a:rPr lang="ar-EG" sz="2000" b="1" dirty="0" smtClean="0">
                <a:ln w="900" cmpd="sng">
                  <a:solidFill>
                    <a:schemeClr val="accent1">
                      <a:satMod val="190000"/>
                      <a:alpha val="55000"/>
                    </a:schemeClr>
                  </a:solidFill>
                  <a:prstDash val="solid"/>
                </a:ln>
                <a:solidFill>
                  <a:schemeClr val="accent1">
                    <a:satMod val="200000"/>
                    <a:tint val="3000"/>
                  </a:schemeClr>
                </a:solidFill>
                <a:effectLst>
                  <a:glow rad="101600">
                    <a:schemeClr val="tx1">
                      <a:alpha val="60000"/>
                    </a:schemeClr>
                  </a:glow>
                  <a:innerShdw blurRad="101600" dist="76200" dir="5400000">
                    <a:schemeClr val="accent1">
                      <a:satMod val="190000"/>
                      <a:tint val="100000"/>
                      <a:alpha val="74000"/>
                    </a:schemeClr>
                  </a:innerShdw>
                </a:effectLst>
              </a:rPr>
              <a:t>كما يمكن أن يستخدم ألوان الخط وأحجامه وأنواعه..... </a:t>
            </a:r>
            <a:r>
              <a:rPr lang="ar-EG" sz="2000" b="1" dirty="0" err="1" smtClean="0">
                <a:ln w="900" cmpd="sng">
                  <a:solidFill>
                    <a:schemeClr val="accent1">
                      <a:satMod val="190000"/>
                      <a:alpha val="55000"/>
                    </a:schemeClr>
                  </a:solidFill>
                  <a:prstDash val="solid"/>
                </a:ln>
                <a:solidFill>
                  <a:schemeClr val="accent1">
                    <a:satMod val="200000"/>
                    <a:tint val="3000"/>
                  </a:schemeClr>
                </a:solidFill>
                <a:effectLst>
                  <a:glow rad="101600">
                    <a:schemeClr val="tx1">
                      <a:alpha val="60000"/>
                    </a:schemeClr>
                  </a:glow>
                  <a:innerShdw blurRad="101600" dist="76200" dir="5400000">
                    <a:schemeClr val="accent1">
                      <a:satMod val="190000"/>
                      <a:tint val="100000"/>
                      <a:alpha val="74000"/>
                    </a:schemeClr>
                  </a:innerShdw>
                </a:effectLst>
              </a:rPr>
              <a:t>إلخ</a:t>
            </a:r>
            <a:r>
              <a:rPr lang="ar-EG" sz="2000" b="1" dirty="0" smtClean="0">
                <a:ln w="900" cmpd="sng">
                  <a:solidFill>
                    <a:schemeClr val="accent1">
                      <a:satMod val="190000"/>
                      <a:alpha val="55000"/>
                    </a:schemeClr>
                  </a:solidFill>
                  <a:prstDash val="solid"/>
                </a:ln>
                <a:solidFill>
                  <a:schemeClr val="accent1">
                    <a:satMod val="200000"/>
                    <a:tint val="3000"/>
                  </a:schemeClr>
                </a:solidFill>
                <a:effectLst>
                  <a:glow rad="101600">
                    <a:schemeClr val="tx1">
                      <a:alpha val="60000"/>
                    </a:schemeClr>
                  </a:glow>
                  <a:innerShdw blurRad="101600" dist="76200" dir="5400000">
                    <a:schemeClr val="accent1">
                      <a:satMod val="190000"/>
                      <a:tint val="100000"/>
                      <a:alpha val="74000"/>
                    </a:schemeClr>
                  </a:inn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8.gif"/>
          <p:cNvPicPr>
            <a:picLocks noChangeAspect="1"/>
          </p:cNvPicPr>
          <p:nvPr/>
        </p:nvPicPr>
        <p:blipFill>
          <a:blip r:embed="rId2">
            <a:duotone>
              <a:schemeClr val="accent2">
                <a:shade val="45000"/>
                <a:satMod val="135000"/>
              </a:schemeClr>
              <a:prstClr val="white"/>
            </a:duotone>
          </a:blip>
          <a:srcRect l="15073" t="11741" r="17308" b="84223"/>
          <a:stretch>
            <a:fillRect/>
          </a:stretch>
        </p:blipFill>
        <p:spPr>
          <a:xfrm>
            <a:off x="1378424" y="1473957"/>
            <a:ext cx="6796585" cy="504968"/>
          </a:xfrm>
          <a:prstGeom prst="rect">
            <a:avLst/>
          </a:prstGeom>
        </p:spPr>
      </p:pic>
      <p:pic>
        <p:nvPicPr>
          <p:cNvPr id="3" name="صورة 2" descr="0088.gif"/>
          <p:cNvPicPr>
            <a:picLocks noChangeAspect="1"/>
          </p:cNvPicPr>
          <p:nvPr/>
        </p:nvPicPr>
        <p:blipFill>
          <a:blip r:embed="rId2">
            <a:duotone>
              <a:schemeClr val="accent4">
                <a:shade val="45000"/>
                <a:satMod val="135000"/>
              </a:schemeClr>
              <a:prstClr val="white"/>
            </a:duotone>
          </a:blip>
          <a:srcRect l="18060" t="17086" r="11605" b="57933"/>
          <a:stretch>
            <a:fillRect/>
          </a:stretch>
        </p:blipFill>
        <p:spPr>
          <a:xfrm>
            <a:off x="1678675" y="2142699"/>
            <a:ext cx="7069540" cy="3125337"/>
          </a:xfrm>
          <a:prstGeom prst="rect">
            <a:avLst/>
          </a:prstGeom>
        </p:spPr>
      </p:pic>
      <p:sp>
        <p:nvSpPr>
          <p:cNvPr id="4" name="مربع نص 3"/>
          <p:cNvSpPr txBox="1"/>
          <p:nvPr/>
        </p:nvSpPr>
        <p:spPr>
          <a:xfrm>
            <a:off x="1787857" y="3370997"/>
            <a:ext cx="5322627" cy="369332"/>
          </a:xfrm>
          <a:prstGeom prst="rect">
            <a:avLst/>
          </a:prstGeom>
          <a:noFill/>
        </p:spPr>
        <p:txBody>
          <a:bodyPr wrap="square" rtlCol="0">
            <a:spAutoFit/>
          </a:bodyPr>
          <a:lstStyle/>
          <a:p>
            <a:pPr algn="justLow"/>
            <a:r>
              <a:rPr lang="ar-EG" b="1" dirty="0" smtClean="0">
                <a:ln w="10541" cmpd="sng">
                  <a:solidFill>
                    <a:srgbClr val="0000FF"/>
                  </a:solidFill>
                  <a:prstDash val="solid"/>
                </a:ln>
                <a:solidFill>
                  <a:srgbClr val="0000FF"/>
                </a:solidFill>
              </a:rPr>
              <a:t>تحلل الموضوع إلى مكوناته الأساسية ليسهل فهمه بسرعة.</a:t>
            </a:r>
            <a:endParaRPr lang="en-GB" b="1" dirty="0" smtClean="0">
              <a:ln w="10541" cmpd="sng">
                <a:solidFill>
                  <a:srgbClr val="0000FF"/>
                </a:solidFill>
                <a:prstDash val="solid"/>
              </a:ln>
              <a:solidFill>
                <a:srgbClr val="0000FF"/>
              </a:solidFill>
            </a:endParaRPr>
          </a:p>
        </p:txBody>
      </p:sp>
      <p:sp>
        <p:nvSpPr>
          <p:cNvPr id="5" name="مربع نص 4"/>
          <p:cNvSpPr txBox="1"/>
          <p:nvPr/>
        </p:nvSpPr>
        <p:spPr>
          <a:xfrm>
            <a:off x="1760561" y="4121623"/>
            <a:ext cx="5322627" cy="369332"/>
          </a:xfrm>
          <a:prstGeom prst="rect">
            <a:avLst/>
          </a:prstGeom>
          <a:noFill/>
        </p:spPr>
        <p:txBody>
          <a:bodyPr wrap="square" rtlCol="0">
            <a:spAutoFit/>
          </a:bodyPr>
          <a:lstStyle/>
          <a:p>
            <a:pPr algn="justLow"/>
            <a:r>
              <a:rPr lang="ar-EG" b="1" dirty="0" smtClean="0">
                <a:ln w="10541" cmpd="sng">
                  <a:solidFill>
                    <a:srgbClr val="0000FF"/>
                  </a:solidFill>
                  <a:prstDash val="solid"/>
                </a:ln>
                <a:solidFill>
                  <a:srgbClr val="0000FF"/>
                </a:solidFill>
              </a:rPr>
              <a:t>تلخص البحث وتُلِمُّ بكل تفاصيله بصورة موجزة وسريعة.</a:t>
            </a:r>
            <a:endParaRPr lang="en-GB" b="1" dirty="0" smtClean="0">
              <a:ln w="10541" cmpd="sng">
                <a:solidFill>
                  <a:srgbClr val="0000FF"/>
                </a:solidFill>
                <a:prstDash val="solid"/>
              </a:ln>
              <a:solidFill>
                <a:srgbClr val="0000FF"/>
              </a:solidFill>
            </a:endParaRPr>
          </a:p>
        </p:txBody>
      </p:sp>
      <p:sp>
        <p:nvSpPr>
          <p:cNvPr id="6" name="مربع نص 5"/>
          <p:cNvSpPr txBox="1"/>
          <p:nvPr/>
        </p:nvSpPr>
        <p:spPr>
          <a:xfrm>
            <a:off x="1787856" y="4872250"/>
            <a:ext cx="5322627" cy="369332"/>
          </a:xfrm>
          <a:prstGeom prst="rect">
            <a:avLst/>
          </a:prstGeom>
          <a:noFill/>
        </p:spPr>
        <p:txBody>
          <a:bodyPr wrap="square" rtlCol="0">
            <a:spAutoFit/>
          </a:bodyPr>
          <a:lstStyle/>
          <a:p>
            <a:pPr algn="justLow"/>
            <a:r>
              <a:rPr lang="ar-EG" b="1" dirty="0" smtClean="0">
                <a:ln w="10541" cmpd="sng">
                  <a:solidFill>
                    <a:srgbClr val="0000FF"/>
                  </a:solidFill>
                  <a:prstDash val="solid"/>
                </a:ln>
                <a:solidFill>
                  <a:srgbClr val="0000FF"/>
                </a:solidFill>
              </a:rPr>
              <a:t>اختبار بعدي من خلاله يتضح فهم المتعلم. </a:t>
            </a:r>
            <a:endParaRPr lang="en-GB" b="1" dirty="0" smtClean="0">
              <a:ln w="10541" cmpd="sng">
                <a:solidFill>
                  <a:srgbClr val="0000FF"/>
                </a:solidFill>
                <a:prstDash val="solid"/>
              </a:ln>
              <a:solidFill>
                <a:srgbClr val="0000FF"/>
              </a:solidFill>
            </a:endParaRPr>
          </a:p>
        </p:txBody>
      </p:sp>
      <p:sp>
        <p:nvSpPr>
          <p:cNvPr id="7" name="مربع نص 6"/>
          <p:cNvSpPr txBox="1"/>
          <p:nvPr/>
        </p:nvSpPr>
        <p:spPr>
          <a:xfrm>
            <a:off x="7124131" y="2634018"/>
            <a:ext cx="1569493"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3">
                      <a:satMod val="175000"/>
                      <a:alpha val="40000"/>
                    </a:schemeClr>
                  </a:glow>
                  <a:reflection blurRad="12700" stA="28000" endPos="45000" dist="1000" dir="5400000" sy="-100000" algn="bl" rotWithShape="0"/>
                </a:effectLst>
              </a:rPr>
              <a:t>عنوان الموضوع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3">
                    <a:satMod val="175000"/>
                    <a:alpha val="40000"/>
                  </a:schemeClr>
                </a:glow>
                <a:reflection blurRad="12700" stA="28000" endPos="45000" dist="1000" dir="5400000" sy="-100000" algn="bl" rotWithShape="0"/>
              </a:effectLst>
            </a:endParaRPr>
          </a:p>
        </p:txBody>
      </p:sp>
      <p:sp>
        <p:nvSpPr>
          <p:cNvPr id="8" name="مربع نص 7"/>
          <p:cNvSpPr txBox="1"/>
          <p:nvPr/>
        </p:nvSpPr>
        <p:spPr>
          <a:xfrm>
            <a:off x="7124131" y="3002507"/>
            <a:ext cx="1569493"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3">
                      <a:satMod val="175000"/>
                      <a:alpha val="40000"/>
                    </a:schemeClr>
                  </a:glow>
                  <a:reflection blurRad="12700" stA="28000" endPos="45000" dist="1000" dir="5400000" sy="-100000" algn="bl" rotWithShape="0"/>
                </a:effectLst>
              </a:rPr>
              <a:t>عناوين فرعية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3">
                    <a:satMod val="175000"/>
                    <a:alpha val="40000"/>
                  </a:schemeClr>
                </a:glow>
                <a:reflection blurRad="12700" stA="28000" endPos="45000" dist="1000" dir="5400000" sy="-100000" algn="bl" rotWithShape="0"/>
              </a:effectLst>
            </a:endParaRPr>
          </a:p>
        </p:txBody>
      </p:sp>
      <p:sp>
        <p:nvSpPr>
          <p:cNvPr id="9" name="مربع نص 8"/>
          <p:cNvSpPr txBox="1"/>
          <p:nvPr/>
        </p:nvSpPr>
        <p:spPr>
          <a:xfrm>
            <a:off x="7124131" y="3753134"/>
            <a:ext cx="1569493"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3">
                      <a:satMod val="175000"/>
                      <a:alpha val="40000"/>
                    </a:schemeClr>
                  </a:glow>
                  <a:reflection blurRad="12700" stA="28000" endPos="45000" dist="1000" dir="5400000" sy="-100000" algn="bl" rotWithShape="0"/>
                </a:effectLst>
              </a:rPr>
              <a:t>الإبـــــــراز</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3">
                    <a:satMod val="175000"/>
                    <a:alpha val="40000"/>
                  </a:schemeClr>
                </a:glow>
                <a:reflection blurRad="12700" stA="28000" endPos="45000" dist="1000" dir="5400000" sy="-100000" algn="bl" rotWithShape="0"/>
              </a:effectLst>
            </a:endParaRPr>
          </a:p>
        </p:txBody>
      </p:sp>
      <p:sp>
        <p:nvSpPr>
          <p:cNvPr id="10" name="مربع نص 9"/>
          <p:cNvSpPr txBox="1"/>
          <p:nvPr/>
        </p:nvSpPr>
        <p:spPr>
          <a:xfrm>
            <a:off x="7124131" y="4476466"/>
            <a:ext cx="1569493"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3">
                      <a:satMod val="175000"/>
                      <a:alpha val="40000"/>
                    </a:schemeClr>
                  </a:glow>
                  <a:reflection blurRad="12700" stA="28000" endPos="45000" dist="1000" dir="5400000" sy="-100000" algn="bl" rotWithShape="0"/>
                </a:effectLst>
              </a:rPr>
              <a:t>الـتـعـــــداد</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3">
                    <a:satMod val="175000"/>
                    <a:alpha val="40000"/>
                  </a:schemeClr>
                </a:glow>
                <a:reflection blurRad="12700" stA="28000" endPos="45000" dist="1000" dir="5400000" sy="-100000" algn="bl" rotWithShape="0"/>
              </a:effectLst>
            </a:endParaRPr>
          </a:p>
        </p:txBody>
      </p:sp>
      <p:pic>
        <p:nvPicPr>
          <p:cNvPr id="12" name="صورة 11" descr="صورة19 copy.gif"/>
          <p:cNvPicPr/>
          <p:nvPr/>
        </p:nvPicPr>
        <p:blipFill>
          <a:blip r:embed="rId3">
            <a:duotone>
              <a:prstClr val="black"/>
              <a:schemeClr val="accent2">
                <a:tint val="45000"/>
                <a:satMod val="400000"/>
              </a:schemeClr>
            </a:duotone>
          </a:blip>
          <a:stretch>
            <a:fillRect/>
          </a:stretch>
        </p:blipFill>
        <p:spPr>
          <a:xfrm>
            <a:off x="8254526" y="1504382"/>
            <a:ext cx="6477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to="" calcmode="lin" valueType="num">
                                      <p:cBhvr>
                                        <p:cTn id="42" dur="1" fill="hold"/>
                                        <p:tgtEl>
                                          <p:spTgt spid="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to="" calcmode="lin" valueType="num">
                                      <p:cBhvr>
                                        <p:cTn id="5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12.gif"/>
          <p:cNvPicPr>
            <a:picLocks noChangeAspect="1"/>
          </p:cNvPicPr>
          <p:nvPr/>
        </p:nvPicPr>
        <p:blipFill>
          <a:blip r:embed="rId2">
            <a:duotone>
              <a:prstClr val="black"/>
              <a:schemeClr val="accent6">
                <a:tint val="45000"/>
                <a:satMod val="400000"/>
              </a:schemeClr>
            </a:duotone>
          </a:blip>
          <a:srcRect l="44245" t="66108" r="12908" b="26959"/>
          <a:stretch>
            <a:fillRect/>
          </a:stretch>
        </p:blipFill>
        <p:spPr>
          <a:xfrm>
            <a:off x="4699000" y="1384299"/>
            <a:ext cx="4229100" cy="1079501"/>
          </a:xfrm>
          <a:prstGeom prst="rect">
            <a:avLst/>
          </a:prstGeom>
          <a:ln>
            <a:noFill/>
          </a:ln>
          <a:effectLst>
            <a:outerShdw blurRad="292100" dist="139700" dir="2700000" algn="tl" rotWithShape="0">
              <a:srgbClr val="333333">
                <a:alpha val="65000"/>
              </a:srgbClr>
            </a:outerShdw>
          </a:effectLst>
        </p:spPr>
      </p:pic>
      <p:sp>
        <p:nvSpPr>
          <p:cNvPr id="3" name="مربع نص 2"/>
          <p:cNvSpPr txBox="1"/>
          <p:nvPr/>
        </p:nvSpPr>
        <p:spPr>
          <a:xfrm>
            <a:off x="4013200" y="2006600"/>
            <a:ext cx="45847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لا منتصر ولا مهزوم، كلٌّ يعمل فيما أُدْخِلَ عليه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صورة 3" descr="00012.gif"/>
          <p:cNvPicPr>
            <a:picLocks noChangeAspect="1"/>
          </p:cNvPicPr>
          <p:nvPr/>
        </p:nvPicPr>
        <p:blipFill>
          <a:blip r:embed="rId2">
            <a:duotone>
              <a:prstClr val="black"/>
              <a:schemeClr val="accent6">
                <a:tint val="45000"/>
                <a:satMod val="400000"/>
              </a:schemeClr>
            </a:duotone>
          </a:blip>
          <a:srcRect l="31249" t="73938" r="19470" b="22310"/>
          <a:stretch>
            <a:fillRect/>
          </a:stretch>
        </p:blipFill>
        <p:spPr>
          <a:xfrm>
            <a:off x="3416300" y="2603500"/>
            <a:ext cx="4864100" cy="584200"/>
          </a:xfrm>
          <a:prstGeom prst="rect">
            <a:avLst/>
          </a:prstGeom>
          <a:ln>
            <a:noFill/>
          </a:ln>
          <a:effectLst>
            <a:outerShdw blurRad="292100" dist="139700" dir="2700000" algn="tl" rotWithShape="0">
              <a:srgbClr val="333333">
                <a:alpha val="65000"/>
              </a:srgbClr>
            </a:outerShdw>
          </a:effectLst>
        </p:spPr>
      </p:pic>
      <p:pic>
        <p:nvPicPr>
          <p:cNvPr id="5" name="صورة 4" descr="00012.gif"/>
          <p:cNvPicPr>
            <a:picLocks noChangeAspect="1"/>
          </p:cNvPicPr>
          <p:nvPr/>
        </p:nvPicPr>
        <p:blipFill>
          <a:blip r:embed="rId2">
            <a:duotone>
              <a:prstClr val="black"/>
              <a:schemeClr val="accent6">
                <a:tint val="45000"/>
                <a:satMod val="400000"/>
              </a:schemeClr>
            </a:duotone>
          </a:blip>
          <a:srcRect l="10919" t="77609" r="12908" b="19292"/>
          <a:stretch>
            <a:fillRect/>
          </a:stretch>
        </p:blipFill>
        <p:spPr>
          <a:xfrm>
            <a:off x="1409700" y="3175000"/>
            <a:ext cx="7518400" cy="482600"/>
          </a:xfrm>
          <a:prstGeom prst="rect">
            <a:avLst/>
          </a:prstGeom>
          <a:ln>
            <a:noFill/>
          </a:ln>
          <a:effectLst>
            <a:outerShdw blurRad="292100" dist="139700" dir="2700000" algn="tl" rotWithShape="0">
              <a:srgbClr val="333333">
                <a:alpha val="65000"/>
              </a:srgbClr>
            </a:outerShdw>
          </a:effectLst>
        </p:spPr>
      </p:pic>
      <p:pic>
        <p:nvPicPr>
          <p:cNvPr id="6" name="صورة 5" descr="00012.gif"/>
          <p:cNvPicPr>
            <a:picLocks noChangeAspect="1"/>
          </p:cNvPicPr>
          <p:nvPr/>
        </p:nvPicPr>
        <p:blipFill>
          <a:blip r:embed="rId2">
            <a:duotone>
              <a:prstClr val="black"/>
              <a:schemeClr val="tx2">
                <a:tint val="45000"/>
                <a:satMod val="400000"/>
              </a:schemeClr>
            </a:duotone>
          </a:blip>
          <a:srcRect l="10919" t="81198" r="12908" b="16192"/>
          <a:stretch>
            <a:fillRect/>
          </a:stretch>
        </p:blipFill>
        <p:spPr>
          <a:xfrm>
            <a:off x="1409700" y="3733800"/>
            <a:ext cx="7518400" cy="406400"/>
          </a:xfrm>
          <a:prstGeom prst="rect">
            <a:avLst/>
          </a:prstGeom>
          <a:ln>
            <a:noFill/>
          </a:ln>
          <a:effectLst>
            <a:outerShdw blurRad="292100" dist="139700" dir="2700000" algn="tl" rotWithShape="0">
              <a:srgbClr val="333333">
                <a:alpha val="65000"/>
              </a:srgbClr>
            </a:outerShdw>
          </a:effectLst>
        </p:spPr>
      </p:pic>
      <p:pic>
        <p:nvPicPr>
          <p:cNvPr id="8" name="صورة 7" descr="00012.gif"/>
          <p:cNvPicPr>
            <a:picLocks noChangeAspect="1"/>
          </p:cNvPicPr>
          <p:nvPr/>
        </p:nvPicPr>
        <p:blipFill>
          <a:blip r:embed="rId2">
            <a:duotone>
              <a:prstClr val="black"/>
              <a:schemeClr val="tx2">
                <a:tint val="45000"/>
                <a:satMod val="400000"/>
              </a:schemeClr>
            </a:duotone>
          </a:blip>
          <a:srcRect l="10919" t="84216" r="12908" b="12685"/>
          <a:stretch>
            <a:fillRect/>
          </a:stretch>
        </p:blipFill>
        <p:spPr>
          <a:xfrm>
            <a:off x="1409700" y="4203700"/>
            <a:ext cx="7518400" cy="482600"/>
          </a:xfrm>
          <a:prstGeom prst="rect">
            <a:avLst/>
          </a:prstGeom>
          <a:ln>
            <a:noFill/>
          </a:ln>
          <a:effectLst>
            <a:outerShdw blurRad="292100" dist="139700" dir="2700000" algn="tl" rotWithShape="0">
              <a:srgbClr val="333333">
                <a:alpha val="65000"/>
              </a:srgbClr>
            </a:outerShdw>
          </a:effectLst>
        </p:spPr>
      </p:pic>
      <p:pic>
        <p:nvPicPr>
          <p:cNvPr id="9" name="صورة 8" descr="00012.gif"/>
          <p:cNvPicPr>
            <a:picLocks noChangeAspect="1"/>
          </p:cNvPicPr>
          <p:nvPr/>
        </p:nvPicPr>
        <p:blipFill>
          <a:blip r:embed="rId2">
            <a:duotone>
              <a:prstClr val="black"/>
              <a:schemeClr val="tx2">
                <a:tint val="45000"/>
                <a:satMod val="400000"/>
              </a:schemeClr>
            </a:duotone>
          </a:blip>
          <a:srcRect l="10919" t="87642" r="12908" b="9259"/>
          <a:stretch>
            <a:fillRect/>
          </a:stretch>
        </p:blipFill>
        <p:spPr>
          <a:xfrm>
            <a:off x="1409700" y="4724400"/>
            <a:ext cx="7518400" cy="482600"/>
          </a:xfrm>
          <a:prstGeom prst="rect">
            <a:avLst/>
          </a:prstGeom>
          <a:ln>
            <a:noFill/>
          </a:ln>
          <a:effectLst>
            <a:outerShdw blurRad="292100" dist="139700" dir="2700000" algn="tl" rotWithShape="0">
              <a:srgbClr val="333333">
                <a:alpha val="65000"/>
              </a:srgbClr>
            </a:outerShdw>
          </a:effectLst>
        </p:spPr>
      </p:pic>
      <p:sp>
        <p:nvSpPr>
          <p:cNvPr id="10" name="مربع نص 9"/>
          <p:cNvSpPr txBox="1"/>
          <p:nvPr/>
        </p:nvSpPr>
        <p:spPr>
          <a:xfrm>
            <a:off x="6540500" y="3695700"/>
            <a:ext cx="927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الجوُ باردٌ</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5156200" y="3695700"/>
            <a:ext cx="1295400" cy="369332"/>
          </a:xfrm>
          <a:prstGeom prst="rect">
            <a:avLst/>
          </a:prstGeom>
          <a:noFill/>
        </p:spPr>
        <p:txBody>
          <a:bodyPr wrap="square" rtlCol="0">
            <a:spAutoFit/>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 الجوُ باردًا</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مربع نص 11"/>
          <p:cNvSpPr txBox="1"/>
          <p:nvPr/>
        </p:nvSpPr>
        <p:spPr>
          <a:xfrm>
            <a:off x="3594100" y="3695700"/>
            <a:ext cx="151130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أصبح الجوُ دافئًا</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3" name="مربع نص 12"/>
          <p:cNvSpPr txBox="1"/>
          <p:nvPr/>
        </p:nvSpPr>
        <p:spPr>
          <a:xfrm>
            <a:off x="1981200" y="3670300"/>
            <a:ext cx="15113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صار الجوُ حارًا </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مربع نص 13"/>
          <p:cNvSpPr txBox="1"/>
          <p:nvPr/>
        </p:nvSpPr>
        <p:spPr>
          <a:xfrm>
            <a:off x="6159500" y="4178300"/>
            <a:ext cx="12954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الإنسانُ </a:t>
            </a:r>
            <a:r>
              <a:rPr lang="ar-EG"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خذولٌ</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5676900" y="4686300"/>
            <a:ext cx="18288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كانت الشمسُ ساطعةٌ</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2" name="مربع نص 21"/>
          <p:cNvSpPr txBox="1"/>
          <p:nvPr/>
        </p:nvSpPr>
        <p:spPr>
          <a:xfrm>
            <a:off x="4622800" y="4203700"/>
            <a:ext cx="1562100" cy="369332"/>
          </a:xfrm>
          <a:prstGeom prst="rect">
            <a:avLst/>
          </a:prstGeom>
          <a:noFill/>
        </p:spPr>
        <p:txBody>
          <a:bodyPr wrap="square" rtlCol="0">
            <a:spAutoFit/>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كان الإنسانُ خذولا</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3" name="مربع نص 22"/>
          <p:cNvSpPr txBox="1"/>
          <p:nvPr/>
        </p:nvSpPr>
        <p:spPr>
          <a:xfrm>
            <a:off x="2781300" y="4203700"/>
            <a:ext cx="175260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ظل الإنسانُ ضعيفًا</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4" name="مربع نص 23"/>
          <p:cNvSpPr txBox="1"/>
          <p:nvPr/>
        </p:nvSpPr>
        <p:spPr>
          <a:xfrm>
            <a:off x="3810000" y="4660900"/>
            <a:ext cx="1828800" cy="369332"/>
          </a:xfrm>
          <a:prstGeom prst="rect">
            <a:avLst/>
          </a:prstGeom>
          <a:noFill/>
        </p:spPr>
        <p:txBody>
          <a:bodyPr wrap="square" rtlCol="0">
            <a:spAutoFit/>
          </a:bodyPr>
          <a:lstStyle/>
          <a:p>
            <a:pPr algn="justLow"/>
            <a:r>
              <a:rPr lang="ar-EG"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ماتزال</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الشمسُ ساطعةٌ</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5" name="مربع نص 24"/>
          <p:cNvSpPr txBox="1"/>
          <p:nvPr/>
        </p:nvSpPr>
        <p:spPr>
          <a:xfrm>
            <a:off x="1612900" y="4660900"/>
            <a:ext cx="208280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أضحت الشمسُ مشرقة</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0" name="صورة 19" descr="صورة2.gif"/>
          <p:cNvPicPr/>
          <p:nvPr/>
        </p:nvPicPr>
        <p:blipFill>
          <a:blip r:embed="rId3"/>
          <a:stretch>
            <a:fillRect/>
          </a:stretch>
        </p:blipFill>
        <p:spPr>
          <a:xfrm>
            <a:off x="8354588" y="2725101"/>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to="" calcmode="lin" valueType="num">
                                      <p:cBhvr>
                                        <p:cTn id="17" dur="1" fill="hold"/>
                                        <p:tgtEl>
                                          <p:spTgt spid="2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to="" calcmode="lin" valueType="num">
                                      <p:cBhvr>
                                        <p:cTn id="67" dur="1" fill="hold"/>
                                        <p:tgtEl>
                                          <p:spTgt spid="22"/>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 to="" calcmode="lin" valueType="num">
                                      <p:cBhvr>
                                        <p:cTn id="72" dur="1" fill="hold"/>
                                        <p:tgtEl>
                                          <p:spTgt spid="23"/>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 to="" calcmode="lin" valueType="num">
                                      <p:cBhvr>
                                        <p:cTn id="77" dur="1" fill="hold"/>
                                        <p:tgtEl>
                                          <p:spTgt spid="9"/>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 to="" calcmode="lin" valueType="num">
                                      <p:cBhvr>
                                        <p:cTn id="82" dur="1" fill="hold"/>
                                        <p:tgtEl>
                                          <p:spTgt spid="18"/>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 to="" calcmode="lin" valueType="num">
                                      <p:cBhvr>
                                        <p:cTn id="87" dur="1" fill="hold"/>
                                        <p:tgtEl>
                                          <p:spTgt spid="24"/>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 to="" calcmode="lin" valueType="num">
                                      <p:cBhvr>
                                        <p:cTn id="92" dur="1" fill="hold"/>
                                        <p:tgtEl>
                                          <p:spTgt spid="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P spid="14" grpId="0"/>
      <p:bldP spid="18" grpId="0"/>
      <p:bldP spid="22" grpId="0"/>
      <p:bldP spid="23" grpId="0"/>
      <p:bldP spid="24" grpId="0"/>
      <p:bldP spid="2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88.gif"/>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blip>
          <a:srcRect l="58523" t="49703" r="11605" b="32189"/>
          <a:stretch>
            <a:fillRect/>
          </a:stretch>
        </p:blipFill>
        <p:spPr>
          <a:xfrm>
            <a:off x="5773003" y="2292824"/>
            <a:ext cx="3002508" cy="2265528"/>
          </a:xfrm>
          <a:prstGeom prst="rect">
            <a:avLst/>
          </a:prstGeom>
        </p:spPr>
      </p:pic>
      <p:pic>
        <p:nvPicPr>
          <p:cNvPr id="5" name="صورة 4" descr="صورة23.png"/>
          <p:cNvPicPr/>
          <p:nvPr/>
        </p:nvPicPr>
        <p:blipFill>
          <a:blip r:embed="rId3" cstate="print">
            <a:duotone>
              <a:prstClr val="black"/>
              <a:schemeClr val="accent2">
                <a:tint val="45000"/>
                <a:satMod val="400000"/>
              </a:schemeClr>
            </a:duotone>
          </a:blip>
          <a:stretch>
            <a:fillRect/>
          </a:stretch>
        </p:blipFill>
        <p:spPr>
          <a:xfrm>
            <a:off x="8122532" y="1663607"/>
            <a:ext cx="715010" cy="571500"/>
          </a:xfrm>
          <a:prstGeom prst="rect">
            <a:avLst/>
          </a:prstGeom>
        </p:spPr>
      </p:pic>
      <p:pic>
        <p:nvPicPr>
          <p:cNvPr id="7" name="صورة 6" descr="0088.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073" t="70211" r="11605" b="21592"/>
          <a:stretch>
            <a:fillRect/>
          </a:stretch>
        </p:blipFill>
        <p:spPr>
          <a:xfrm>
            <a:off x="1405720" y="4858603"/>
            <a:ext cx="7369791" cy="1025611"/>
          </a:xfrm>
          <a:prstGeom prst="rect">
            <a:avLst/>
          </a:prstGeom>
        </p:spPr>
      </p:pic>
      <p:pic>
        <p:nvPicPr>
          <p:cNvPr id="8" name="صورة 7" descr="0088.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5073" t="44576" r="17987" b="50842"/>
          <a:stretch>
            <a:fillRect/>
          </a:stretch>
        </p:blipFill>
        <p:spPr>
          <a:xfrm>
            <a:off x="1405720" y="1651380"/>
            <a:ext cx="6728346" cy="573205"/>
          </a:xfrm>
          <a:prstGeom prst="rect">
            <a:avLst/>
          </a:prstGeom>
        </p:spPr>
      </p:pic>
      <p:pic>
        <p:nvPicPr>
          <p:cNvPr id="9" name="صورة 8" descr="0088.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17924" t="49703" r="41477" b="32189"/>
          <a:stretch>
            <a:fillRect/>
          </a:stretch>
        </p:blipFill>
        <p:spPr>
          <a:xfrm>
            <a:off x="1692322" y="2292824"/>
            <a:ext cx="4080681" cy="2265528"/>
          </a:xfrm>
          <a:prstGeom prst="rect">
            <a:avLst/>
          </a:prstGeom>
        </p:spPr>
      </p:pic>
      <p:cxnSp>
        <p:nvCxnSpPr>
          <p:cNvPr id="11" name="رابط مستقيم 10"/>
          <p:cNvCxnSpPr/>
          <p:nvPr/>
        </p:nvCxnSpPr>
        <p:spPr>
          <a:xfrm rot="10800000">
            <a:off x="2988862" y="2893326"/>
            <a:ext cx="1473956" cy="13648"/>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رابط مستقيم 11"/>
          <p:cNvCxnSpPr/>
          <p:nvPr/>
        </p:nvCxnSpPr>
        <p:spPr>
          <a:xfrm rot="10800000" flipV="1">
            <a:off x="3971503" y="2797792"/>
            <a:ext cx="1282887" cy="1269243"/>
          </a:xfrm>
          <a:prstGeom prst="line">
            <a:avLst/>
          </a:prstGeom>
        </p:spPr>
        <p:style>
          <a:lnRef idx="3">
            <a:schemeClr val="accent4"/>
          </a:lnRef>
          <a:fillRef idx="0">
            <a:schemeClr val="accent4"/>
          </a:fillRef>
          <a:effectRef idx="2">
            <a:schemeClr val="accent4"/>
          </a:effectRef>
          <a:fontRef idx="minor">
            <a:schemeClr val="tx1"/>
          </a:fontRef>
        </p:style>
      </p:cxnSp>
      <p:cxnSp>
        <p:nvCxnSpPr>
          <p:cNvPr id="19" name="رابط مستقيم 18"/>
          <p:cNvCxnSpPr/>
          <p:nvPr/>
        </p:nvCxnSpPr>
        <p:spPr>
          <a:xfrm rot="10800000" flipV="1">
            <a:off x="3630541" y="2813291"/>
            <a:ext cx="1282887" cy="1269243"/>
          </a:xfrm>
          <a:prstGeom prst="line">
            <a:avLst/>
          </a:prstGeom>
        </p:spPr>
        <p:style>
          <a:lnRef idx="3">
            <a:schemeClr val="accent4"/>
          </a:lnRef>
          <a:fillRef idx="0">
            <a:schemeClr val="accent4"/>
          </a:fillRef>
          <a:effectRef idx="2">
            <a:schemeClr val="accent4"/>
          </a:effectRef>
          <a:fontRef idx="minor">
            <a:schemeClr val="tx1"/>
          </a:fontRef>
        </p:style>
      </p:cxnSp>
      <p:cxnSp>
        <p:nvCxnSpPr>
          <p:cNvPr id="20" name="رابط مستقيم 19"/>
          <p:cNvCxnSpPr/>
          <p:nvPr/>
        </p:nvCxnSpPr>
        <p:spPr>
          <a:xfrm rot="5400000">
            <a:off x="4756151" y="3575051"/>
            <a:ext cx="1523998" cy="12700"/>
          </a:xfrm>
          <a:prstGeom prst="line">
            <a:avLst/>
          </a:prstGeom>
        </p:spPr>
        <p:style>
          <a:lnRef idx="3">
            <a:schemeClr val="accent4"/>
          </a:lnRef>
          <a:fillRef idx="0">
            <a:schemeClr val="accent4"/>
          </a:fillRef>
          <a:effectRef idx="2">
            <a:schemeClr val="accent4"/>
          </a:effectRef>
          <a:fontRef idx="minor">
            <a:schemeClr val="tx1"/>
          </a:fontRef>
        </p:style>
      </p:cxnSp>
      <p:cxnSp>
        <p:nvCxnSpPr>
          <p:cNvPr id="23" name="رابط مستقيم 22"/>
          <p:cNvCxnSpPr/>
          <p:nvPr/>
        </p:nvCxnSpPr>
        <p:spPr>
          <a:xfrm rot="10800000">
            <a:off x="2971800" y="4267200"/>
            <a:ext cx="2202218" cy="24074"/>
          </a:xfrm>
          <a:prstGeom prst="line">
            <a:avLst/>
          </a:prstGeom>
        </p:spPr>
        <p:style>
          <a:lnRef idx="3">
            <a:schemeClr val="accent4"/>
          </a:lnRef>
          <a:fillRef idx="0">
            <a:schemeClr val="accent4"/>
          </a:fillRef>
          <a:effectRef idx="2">
            <a:schemeClr val="accent4"/>
          </a:effectRef>
          <a:fontRef idx="minor">
            <a:schemeClr val="tx1"/>
          </a:fontRef>
        </p:style>
      </p:cxnSp>
      <p:cxnSp>
        <p:nvCxnSpPr>
          <p:cNvPr id="26" name="رابط مستقيم 25"/>
          <p:cNvCxnSpPr/>
          <p:nvPr/>
        </p:nvCxnSpPr>
        <p:spPr>
          <a:xfrm rot="10800000">
            <a:off x="1905000" y="2527300"/>
            <a:ext cx="3586518" cy="11374"/>
          </a:xfrm>
          <a:prstGeom prst="line">
            <a:avLst/>
          </a:prstGeom>
        </p:spPr>
        <p:style>
          <a:lnRef idx="3">
            <a:schemeClr val="accent4"/>
          </a:lnRef>
          <a:fillRef idx="0">
            <a:schemeClr val="accent4"/>
          </a:fillRef>
          <a:effectRef idx="2">
            <a:schemeClr val="accent4"/>
          </a:effectRef>
          <a:fontRef idx="minor">
            <a:schemeClr val="tx1"/>
          </a:fontRef>
        </p:style>
      </p:cxnSp>
      <p:cxnSp>
        <p:nvCxnSpPr>
          <p:cNvPr id="30" name="رابط مستقيم 29"/>
          <p:cNvCxnSpPr/>
          <p:nvPr/>
        </p:nvCxnSpPr>
        <p:spPr>
          <a:xfrm rot="10800000" flipV="1">
            <a:off x="2197100" y="3605474"/>
            <a:ext cx="1300518" cy="1326"/>
          </a:xfrm>
          <a:prstGeom prst="line">
            <a:avLst/>
          </a:prstGeom>
        </p:spPr>
        <p:style>
          <a:lnRef idx="3">
            <a:schemeClr val="accent4"/>
          </a:lnRef>
          <a:fillRef idx="0">
            <a:schemeClr val="accent4"/>
          </a:fillRef>
          <a:effectRef idx="2">
            <a:schemeClr val="accent4"/>
          </a:effectRef>
          <a:fontRef idx="minor">
            <a:schemeClr val="tx1"/>
          </a:fontRef>
        </p:style>
      </p:cxnSp>
      <p:cxnSp>
        <p:nvCxnSpPr>
          <p:cNvPr id="32" name="رابط مستقيم 31"/>
          <p:cNvCxnSpPr/>
          <p:nvPr/>
        </p:nvCxnSpPr>
        <p:spPr>
          <a:xfrm rot="5400000">
            <a:off x="4724401" y="3619501"/>
            <a:ext cx="876298" cy="12700"/>
          </a:xfrm>
          <a:prstGeom prst="line">
            <a:avLst/>
          </a:prstGeom>
        </p:spPr>
        <p:style>
          <a:lnRef idx="3">
            <a:schemeClr val="accent4"/>
          </a:lnRef>
          <a:fillRef idx="0">
            <a:schemeClr val="accent4"/>
          </a:fillRef>
          <a:effectRef idx="2">
            <a:schemeClr val="accent4"/>
          </a:effectRef>
          <a:fontRef idx="minor">
            <a:schemeClr val="tx1"/>
          </a:fontRef>
        </p:style>
      </p:cxnSp>
      <p:cxnSp>
        <p:nvCxnSpPr>
          <p:cNvPr id="34" name="رابط مستقيم 33"/>
          <p:cNvCxnSpPr/>
          <p:nvPr/>
        </p:nvCxnSpPr>
        <p:spPr>
          <a:xfrm rot="10800000">
            <a:off x="2201462" y="3248926"/>
            <a:ext cx="1900638" cy="14974"/>
          </a:xfrm>
          <a:prstGeom prst="line">
            <a:avLst/>
          </a:prstGeom>
        </p:spPr>
        <p:style>
          <a:lnRef idx="3">
            <a:schemeClr val="accent4"/>
          </a:lnRef>
          <a:fillRef idx="0">
            <a:schemeClr val="accent4"/>
          </a:fillRef>
          <a:effectRef idx="2">
            <a:schemeClr val="accent4"/>
          </a:effectRef>
          <a:fontRef idx="minor">
            <a:schemeClr val="tx1"/>
          </a:fontRef>
        </p:style>
      </p:cxnSp>
      <p:cxnSp>
        <p:nvCxnSpPr>
          <p:cNvPr id="37" name="رابط مستقيم 36"/>
          <p:cNvCxnSpPr/>
          <p:nvPr/>
        </p:nvCxnSpPr>
        <p:spPr>
          <a:xfrm rot="5400000">
            <a:off x="1162051" y="3575051"/>
            <a:ext cx="1523998" cy="12700"/>
          </a:xfrm>
          <a:prstGeom prst="line">
            <a:avLst/>
          </a:prstGeom>
        </p:spPr>
        <p:style>
          <a:lnRef idx="3">
            <a:schemeClr val="accent4"/>
          </a:lnRef>
          <a:fillRef idx="0">
            <a:schemeClr val="accent4"/>
          </a:fillRef>
          <a:effectRef idx="2">
            <a:schemeClr val="accent4"/>
          </a:effectRef>
          <a:fontRef idx="minor">
            <a:schemeClr val="tx1"/>
          </a:fontRef>
        </p:style>
      </p:cxnSp>
      <p:sp>
        <p:nvSpPr>
          <p:cNvPr id="38" name="مربع نص 37"/>
          <p:cNvSpPr txBox="1"/>
          <p:nvPr/>
        </p:nvSpPr>
        <p:spPr>
          <a:xfrm>
            <a:off x="3937000" y="4889500"/>
            <a:ext cx="3378200" cy="400110"/>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علامات الترقيم . </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9" name="مربع نص 38"/>
          <p:cNvSpPr txBox="1"/>
          <p:nvPr/>
        </p:nvSpPr>
        <p:spPr>
          <a:xfrm>
            <a:off x="3009900" y="5257800"/>
            <a:ext cx="3378200" cy="400110"/>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النقطتان الرأسيتان . </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to="" calcmode="lin" valueType="num">
                                      <p:cBhvr>
                                        <p:cTn id="32" dur="1" fill="hold"/>
                                        <p:tgtEl>
                                          <p:spTgt spid="12"/>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to="" calcmode="lin" valueType="num">
                                      <p:cBhvr>
                                        <p:cTn id="37" dur="1" fill="hold"/>
                                        <p:tgtEl>
                                          <p:spTgt spid="1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to="" calcmode="lin" valueType="num">
                                      <p:cBhvr>
                                        <p:cTn id="42" dur="1" fill="hold"/>
                                        <p:tgtEl>
                                          <p:spTgt spid="2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to="" calcmode="lin" valueType="num">
                                      <p:cBhvr>
                                        <p:cTn id="47" dur="1" fill="hold"/>
                                        <p:tgtEl>
                                          <p:spTgt spid="2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 to="" calcmode="lin" valueType="num">
                                      <p:cBhvr>
                                        <p:cTn id="52" dur="1" fill="hold"/>
                                        <p:tgtEl>
                                          <p:spTgt spid="26"/>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 to="" calcmode="lin" valueType="num">
                                      <p:cBhvr>
                                        <p:cTn id="57" dur="1" fill="hold"/>
                                        <p:tgtEl>
                                          <p:spTgt spid="30"/>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 to="" calcmode="lin" valueType="num">
                                      <p:cBhvr>
                                        <p:cTn id="62" dur="1" fill="hold"/>
                                        <p:tgtEl>
                                          <p:spTgt spid="3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 to="" calcmode="lin" valueType="num">
                                      <p:cBhvr>
                                        <p:cTn id="67" dur="1" fill="hold"/>
                                        <p:tgtEl>
                                          <p:spTgt spid="3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 to="" calcmode="lin" valueType="num">
                                      <p:cBhvr>
                                        <p:cTn id="72" dur="1" fill="hold"/>
                                        <p:tgtEl>
                                          <p:spTgt spid="3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 to="" calcmode="lin" valueType="num">
                                      <p:cBhvr>
                                        <p:cTn id="77" dur="1" fill="hold"/>
                                        <p:tgtEl>
                                          <p:spTgt spid="7"/>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 to="" calcmode="lin" valueType="num">
                                      <p:cBhvr>
                                        <p:cTn id="82" dur="1" fill="hold"/>
                                        <p:tgtEl>
                                          <p:spTgt spid="38"/>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 to="" calcmode="lin" valueType="num">
                                      <p:cBhvr>
                                        <p:cTn id="87" dur="1" fill="hold"/>
                                        <p:tgtEl>
                                          <p:spTgt spid="3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3514275" y="513440"/>
            <a:ext cx="2465610" cy="879928"/>
            <a:chOff x="6241142" y="1921329"/>
            <a:chExt cx="2149930" cy="879928"/>
          </a:xfrm>
        </p:grpSpPr>
        <p:sp>
          <p:nvSpPr>
            <p:cNvPr id="3" name="شكل حر 2">
              <a:hlinkClick r:id="rId2" action="ppaction://hlinksldjump"/>
            </p:cNvPr>
            <p:cNvSpPr/>
            <p:nvPr/>
          </p:nvSpPr>
          <p:spPr>
            <a:xfrm>
              <a:off x="6241142" y="1921329"/>
              <a:ext cx="214993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EG"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مربع نص 3">
              <a:hlinkClick r:id="rId2" action="ppaction://hlinksldjump"/>
            </p:cNvPr>
            <p:cNvSpPr txBox="1"/>
            <p:nvPr/>
          </p:nvSpPr>
          <p:spPr>
            <a:xfrm>
              <a:off x="6454040" y="1921329"/>
              <a:ext cx="1746530"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الكفاية القرائية</a:t>
              </a:r>
              <a:endParaRPr lang="ar-EG"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5" name="مجموعة 4"/>
          <p:cNvGrpSpPr/>
          <p:nvPr/>
        </p:nvGrpSpPr>
        <p:grpSpPr>
          <a:xfrm>
            <a:off x="6168574" y="435425"/>
            <a:ext cx="1146626" cy="986970"/>
            <a:chOff x="1944917" y="319315"/>
            <a:chExt cx="1146626" cy="986970"/>
          </a:xfrm>
        </p:grpSpPr>
        <p:sp>
          <p:nvSpPr>
            <p:cNvPr id="6" name="شكل حر 5"/>
            <p:cNvSpPr/>
            <p:nvPr/>
          </p:nvSpPr>
          <p:spPr>
            <a:xfrm>
              <a:off x="1944917" y="319315"/>
              <a:ext cx="1146626" cy="986970"/>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7" name="مربع نص 6">
              <a:hlinkClick r:id="rId2" action="ppaction://hlinksldjump"/>
            </p:cNvPr>
            <p:cNvSpPr txBox="1"/>
            <p:nvPr/>
          </p:nvSpPr>
          <p:spPr>
            <a:xfrm>
              <a:off x="2031999" y="404586"/>
              <a:ext cx="1001485"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ثالثًا:</a:t>
              </a:r>
              <a:endParaRPr lang="ar-EG"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sp>
        <p:nvSpPr>
          <p:cNvPr id="8" name="مستطيل 7">
            <a:hlinkClick r:id="rId3" action="ppaction://hlinksldjump"/>
            <a:hlinkHover r:id="" action="ppaction://noaction" highlightClick="1"/>
          </p:cNvPr>
          <p:cNvSpPr/>
          <p:nvPr/>
        </p:nvSpPr>
        <p:spPr>
          <a:xfrm>
            <a:off x="3252062" y="1456967"/>
            <a:ext cx="2917371" cy="551543"/>
          </a:xfrm>
          <a:prstGeom prst="rect">
            <a:avLst/>
          </a:prstGeom>
          <a:ln/>
        </p:spPr>
        <p:style>
          <a:lnRef idx="1">
            <a:schemeClr val="accent5"/>
          </a:lnRef>
          <a:fillRef idx="3">
            <a:schemeClr val="accent5"/>
          </a:fillRef>
          <a:effectRef idx="2">
            <a:schemeClr val="accent5"/>
          </a:effectRef>
          <a:fontRef idx="minor">
            <a:schemeClr val="lt1"/>
          </a:fontRef>
        </p:style>
        <p:txBody>
          <a:bodyPr rtlCol="1"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ar-EG" sz="2400" b="1" dirty="0" smtClean="0">
                <a:ln/>
                <a:solidFill>
                  <a:schemeClr val="accent3"/>
                </a:solidFill>
              </a:rPr>
              <a:t>عمليات القراءة المركزة</a:t>
            </a:r>
            <a:endParaRPr lang="ar-EG" sz="2400" b="1" dirty="0">
              <a:ln/>
              <a:solidFill>
                <a:schemeClr val="accent3"/>
              </a:solidFill>
            </a:endParaRPr>
          </a:p>
        </p:txBody>
      </p:sp>
      <p:sp>
        <p:nvSpPr>
          <p:cNvPr id="9" name="مستطيل 8">
            <a:hlinkClick r:id="rId4" action="ppaction://hlinksldjump"/>
            <a:hlinkHover r:id="" action="ppaction://noaction" highlightClick="1"/>
          </p:cNvPr>
          <p:cNvSpPr/>
          <p:nvPr/>
        </p:nvSpPr>
        <p:spPr>
          <a:xfrm>
            <a:off x="2089690" y="2101250"/>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أسئلة ما قبل القراءة</a:t>
            </a:r>
            <a:endPar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sp>
        <p:nvSpPr>
          <p:cNvPr id="10" name="مستطيل 9">
            <a:hlinkClick r:id="rId5" action="ppaction://hlinksldjump"/>
            <a:hlinkHover r:id="" action="ppaction://noaction" highlightClick="1"/>
          </p:cNvPr>
          <p:cNvSpPr/>
          <p:nvPr/>
        </p:nvSpPr>
        <p:spPr>
          <a:xfrm>
            <a:off x="2089690" y="2727087"/>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عملية القراءة التمهيدية</a:t>
            </a:r>
            <a:endPar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sp>
        <p:nvSpPr>
          <p:cNvPr id="17" name="مستطيل 16">
            <a:hlinkClick r:id="rId6" action="ppaction://hlinksldjump"/>
            <a:hlinkHover r:id="" action="ppaction://noaction" highlightClick="1"/>
          </p:cNvPr>
          <p:cNvSpPr/>
          <p:nvPr/>
        </p:nvSpPr>
        <p:spPr>
          <a:xfrm>
            <a:off x="2089690" y="3325616"/>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خطوات القراء المتعمقة</a:t>
            </a:r>
            <a:endPar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sp>
        <p:nvSpPr>
          <p:cNvPr id="18" name="مستطيل 17">
            <a:hlinkClick r:id="rId7" action="ppaction://hlinksldjump"/>
            <a:hlinkHover r:id="" action="ppaction://noaction" highlightClick="1"/>
          </p:cNvPr>
          <p:cNvSpPr/>
          <p:nvPr/>
        </p:nvSpPr>
        <p:spPr>
          <a:xfrm>
            <a:off x="2089690" y="3951453"/>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أسئلة ما بعد القراءة</a:t>
            </a:r>
            <a:endPar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sp>
        <p:nvSpPr>
          <p:cNvPr id="19" name="مستطيل 18">
            <a:hlinkClick r:id="rId8" action="ppaction://hlinksldjump"/>
            <a:hlinkHover r:id="" action="ppaction://noaction" highlightClick="1"/>
          </p:cNvPr>
          <p:cNvSpPr/>
          <p:nvPr/>
        </p:nvSpPr>
        <p:spPr>
          <a:xfrm>
            <a:off x="2089690" y="4571386"/>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استراتيجيات زيادة التركيز</a:t>
            </a:r>
            <a:endPar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to="" calcmode="lin" valueType="num">
                                      <p:cBhvr>
                                        <p:cTn id="32" dur="1" fill="hold"/>
                                        <p:tgtEl>
                                          <p:spTgt spid="1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to="" calcmode="lin" valueType="num">
                                      <p:cBhvr>
                                        <p:cTn id="37" dur="1" fill="hold"/>
                                        <p:tgtEl>
                                          <p:spTgt spid="1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to="" calcmode="lin" valueType="num">
                                      <p:cBhvr>
                                        <p:cTn id="42"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7" grpId="0" animBg="1"/>
      <p:bldP spid="18" grpId="0" animBg="1"/>
      <p:bldP spid="19"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1.gif"/>
          <p:cNvPicPr>
            <a:picLocks noChangeAspect="1"/>
          </p:cNvPicPr>
          <p:nvPr/>
        </p:nvPicPr>
        <p:blipFill>
          <a:blip r:embed="rId2">
            <a:duotone>
              <a:schemeClr val="accent6">
                <a:shade val="45000"/>
                <a:satMod val="135000"/>
              </a:schemeClr>
              <a:prstClr val="white"/>
            </a:duotone>
          </a:blip>
          <a:srcRect l="71453" r="6757" b="86400"/>
          <a:stretch>
            <a:fillRect/>
          </a:stretch>
        </p:blipFill>
        <p:spPr>
          <a:xfrm>
            <a:off x="5985989" y="1574800"/>
            <a:ext cx="1913411" cy="457200"/>
          </a:xfrm>
          <a:prstGeom prst="rect">
            <a:avLst/>
          </a:prstGeom>
        </p:spPr>
      </p:pic>
      <p:pic>
        <p:nvPicPr>
          <p:cNvPr id="4" name="صورة 3" descr="صورة1.gif"/>
          <p:cNvPicPr>
            <a:picLocks noChangeAspect="1"/>
          </p:cNvPicPr>
          <p:nvPr/>
        </p:nvPicPr>
        <p:blipFill>
          <a:blip r:embed="rId2"/>
          <a:srcRect l="73649" t="21983" r="2027" b="35221"/>
          <a:stretch>
            <a:fillRect/>
          </a:stretch>
        </p:blipFill>
        <p:spPr>
          <a:xfrm>
            <a:off x="6819900" y="2311400"/>
            <a:ext cx="1828800" cy="1231900"/>
          </a:xfrm>
          <a:prstGeom prst="rect">
            <a:avLst/>
          </a:prstGeom>
        </p:spPr>
      </p:pic>
      <p:pic>
        <p:nvPicPr>
          <p:cNvPr id="5" name="صورة 4" descr="صورة1.gif"/>
          <p:cNvPicPr>
            <a:picLocks noChangeAspect="1"/>
          </p:cNvPicPr>
          <p:nvPr/>
        </p:nvPicPr>
        <p:blipFill>
          <a:blip r:embed="rId2">
            <a:duotone>
              <a:schemeClr val="accent4">
                <a:shade val="45000"/>
                <a:satMod val="135000"/>
              </a:schemeClr>
              <a:prstClr val="white"/>
            </a:duotone>
          </a:blip>
          <a:srcRect l="1858" t="21983" r="26351" b="6102"/>
          <a:stretch>
            <a:fillRect/>
          </a:stretch>
        </p:blipFill>
        <p:spPr>
          <a:xfrm>
            <a:off x="1422400" y="2311400"/>
            <a:ext cx="5397500" cy="2070100"/>
          </a:xfrm>
          <a:prstGeom prst="rect">
            <a:avLst/>
          </a:prstGeom>
        </p:spPr>
      </p:pic>
      <p:pic>
        <p:nvPicPr>
          <p:cNvPr id="6" name="صورة 5" descr="صورة1.gif"/>
          <p:cNvPicPr>
            <a:picLocks noChangeAspect="1"/>
          </p:cNvPicPr>
          <p:nvPr/>
        </p:nvPicPr>
        <p:blipFill>
          <a:blip r:embed="rId2"/>
          <a:srcRect l="73649" t="65661" r="2027" b="6102"/>
          <a:stretch>
            <a:fillRect/>
          </a:stretch>
        </p:blipFill>
        <p:spPr>
          <a:xfrm>
            <a:off x="6819900" y="3568700"/>
            <a:ext cx="1828800" cy="812800"/>
          </a:xfrm>
          <a:prstGeom prst="rect">
            <a:avLst/>
          </a:prstGeom>
        </p:spPr>
      </p:pic>
      <p:sp>
        <p:nvSpPr>
          <p:cNvPr id="7" name="مربع نص 6"/>
          <p:cNvSpPr txBox="1"/>
          <p:nvPr/>
        </p:nvSpPr>
        <p:spPr>
          <a:xfrm>
            <a:off x="1498600" y="2501900"/>
            <a:ext cx="5207000" cy="878574"/>
          </a:xfrm>
          <a:prstGeom prst="rect">
            <a:avLst/>
          </a:prstGeom>
          <a:noFill/>
        </p:spPr>
        <p:txBody>
          <a:bodyPr wrap="square" rtlCol="0">
            <a:spAutoFit/>
          </a:bodyPr>
          <a:lstStyle/>
          <a:p>
            <a:pPr algn="justLow">
              <a:lnSpc>
                <a:spcPct val="150000"/>
              </a:lnSpc>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المفتاح مصنوع لغرض وهو فتح الباب لدخول النور والضوء لإنارة السكن، والخروج من خلاله للآفاق الخارجية.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1511300" y="3327400"/>
            <a:ext cx="5207000" cy="878574"/>
          </a:xfrm>
          <a:prstGeom prst="rect">
            <a:avLst/>
          </a:prstGeom>
          <a:noFill/>
        </p:spPr>
        <p:txBody>
          <a:bodyPr wrap="square" rtlCol="0">
            <a:spAutoFit/>
          </a:bodyPr>
          <a:lstStyle/>
          <a:p>
            <a:pPr algn="justLow">
              <a:lnSpc>
                <a:spcPct val="150000"/>
              </a:lnSpc>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أما الكتاب فهو مفتاح العقل، حيث من خلال الكتاب يخرج العقل من  التفكير الضيق إلى عالم المعرفة والانفتاح على الأفكار الأخرى.</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2" name="مجموعة 18"/>
          <p:cNvGrpSpPr/>
          <p:nvPr/>
        </p:nvGrpSpPr>
        <p:grpSpPr>
          <a:xfrm>
            <a:off x="1422399" y="990600"/>
            <a:ext cx="3086101" cy="749303"/>
            <a:chOff x="3060699" y="990600"/>
            <a:chExt cx="3086101" cy="749303"/>
          </a:xfrm>
        </p:grpSpPr>
        <p:sp>
          <p:nvSpPr>
            <p:cNvPr id="16" name="شارة رتبة 15"/>
            <p:cNvSpPr/>
            <p:nvPr/>
          </p:nvSpPr>
          <p:spPr>
            <a:xfrm rot="5400000">
              <a:off x="3071433" y="1005269"/>
              <a:ext cx="723900"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8" name="مربع نص 17"/>
            <p:cNvSpPr txBox="1"/>
            <p:nvPr/>
          </p:nvSpPr>
          <p:spPr>
            <a:xfrm>
              <a:off x="3822700" y="990600"/>
              <a:ext cx="2324100"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النشاطات التمهيدية</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pic>
        <p:nvPicPr>
          <p:cNvPr id="14" name="صورة 13" descr="صورة4.gif"/>
          <p:cNvPicPr/>
          <p:nvPr/>
        </p:nvPicPr>
        <p:blipFill>
          <a:blip r:embed="rId3"/>
          <a:stretch>
            <a:fillRect/>
          </a:stretch>
        </p:blipFill>
        <p:spPr>
          <a:xfrm>
            <a:off x="8014550" y="1672486"/>
            <a:ext cx="33909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to="" calcmode="lin" valueType="num">
                                      <p:cBhvr>
                                        <p:cTn id="12" dur="1" fill="hold"/>
                                        <p:tgtEl>
                                          <p:spTgt spid="1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مخطط 5"/>
          <p:cNvGraphicFramePr/>
          <p:nvPr/>
        </p:nvGraphicFramePr>
        <p:xfrm>
          <a:off x="4813300" y="2044700"/>
          <a:ext cx="2844800" cy="28067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صورة 6" descr="0095.gif"/>
          <p:cNvPicPr>
            <a:picLocks noChangeAspect="1"/>
          </p:cNvPicPr>
          <p:nvPr/>
        </p:nvPicPr>
        <p:blipFill>
          <a:blip r:embed="rId3">
            <a:duotone>
              <a:schemeClr val="accent2">
                <a:shade val="45000"/>
                <a:satMod val="135000"/>
              </a:schemeClr>
              <a:prstClr val="white"/>
            </a:duotone>
          </a:blip>
          <a:srcRect l="58067" t="41296" r="19343" b="55186"/>
          <a:stretch>
            <a:fillRect/>
          </a:stretch>
        </p:blipFill>
        <p:spPr>
          <a:xfrm>
            <a:off x="5709955" y="1422400"/>
            <a:ext cx="2011645" cy="431800"/>
          </a:xfrm>
          <a:prstGeom prst="rect">
            <a:avLst/>
          </a:prstGeom>
        </p:spPr>
      </p:pic>
      <p:sp>
        <p:nvSpPr>
          <p:cNvPr id="8" name="مستطيل 7"/>
          <p:cNvSpPr/>
          <p:nvPr/>
        </p:nvSpPr>
        <p:spPr>
          <a:xfrm>
            <a:off x="8445500" y="5600700"/>
            <a:ext cx="215900" cy="203200"/>
          </a:xfrm>
          <a:prstGeom prst="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9" name="مستطيل 8"/>
          <p:cNvSpPr/>
          <p:nvPr/>
        </p:nvSpPr>
        <p:spPr>
          <a:xfrm>
            <a:off x="8445500" y="5905500"/>
            <a:ext cx="215900" cy="203200"/>
          </a:xfrm>
          <a:prstGeom prst="rect">
            <a:avLst/>
          </a:prstGeom>
          <a:solidFill>
            <a:srgbClr val="FF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0" name="مستطيل 9"/>
          <p:cNvSpPr/>
          <p:nvPr/>
        </p:nvSpPr>
        <p:spPr>
          <a:xfrm>
            <a:off x="8458200" y="4851400"/>
            <a:ext cx="215900" cy="203200"/>
          </a:xfrm>
          <a:prstGeom prst="rect">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1" name="مستطيل 10"/>
          <p:cNvSpPr/>
          <p:nvPr/>
        </p:nvSpPr>
        <p:spPr>
          <a:xfrm>
            <a:off x="8445500" y="5257800"/>
            <a:ext cx="215900" cy="203200"/>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2" name="مربع نص 11"/>
          <p:cNvSpPr txBox="1"/>
          <p:nvPr/>
        </p:nvSpPr>
        <p:spPr>
          <a:xfrm>
            <a:off x="7035800" y="5575300"/>
            <a:ext cx="1282700" cy="369332"/>
          </a:xfrm>
          <a:prstGeom prst="rect">
            <a:avLst/>
          </a:prstGeom>
          <a:noFill/>
        </p:spPr>
        <p:txBody>
          <a:bodyPr wrap="square" rtlCol="0">
            <a:spAutoFit/>
          </a:bodyPr>
          <a:lstStyle/>
          <a:p>
            <a:pPr algn="justLow"/>
            <a:r>
              <a:rPr lang="ar-EG" b="1" dirty="0" smtClean="0">
                <a:ln w="10541" cmpd="sng">
                  <a:solidFill>
                    <a:schemeClr val="accent6">
                      <a:lumMod val="75000"/>
                    </a:schemeClr>
                  </a:solidFill>
                  <a:prstDash val="solid"/>
                </a:ln>
                <a:solidFill>
                  <a:schemeClr val="accent6">
                    <a:lumMod val="75000"/>
                  </a:schemeClr>
                </a:solidFill>
              </a:rPr>
              <a:t>الـقــــــراءة.</a:t>
            </a:r>
            <a:endParaRPr lang="en-GB" b="1" dirty="0" smtClean="0">
              <a:ln w="10541" cmpd="sng">
                <a:solidFill>
                  <a:schemeClr val="accent6">
                    <a:lumMod val="75000"/>
                  </a:schemeClr>
                </a:solidFill>
                <a:prstDash val="solid"/>
              </a:ln>
              <a:solidFill>
                <a:schemeClr val="accent6">
                  <a:lumMod val="75000"/>
                </a:schemeClr>
              </a:solidFill>
            </a:endParaRPr>
          </a:p>
        </p:txBody>
      </p:sp>
      <p:sp>
        <p:nvSpPr>
          <p:cNvPr id="13" name="مربع نص 12"/>
          <p:cNvSpPr txBox="1"/>
          <p:nvPr/>
        </p:nvSpPr>
        <p:spPr>
          <a:xfrm>
            <a:off x="7035800" y="5829300"/>
            <a:ext cx="1282700" cy="369332"/>
          </a:xfrm>
          <a:prstGeom prst="rect">
            <a:avLst/>
          </a:prstGeom>
          <a:noFill/>
        </p:spPr>
        <p:txBody>
          <a:bodyPr wrap="square" rtlCol="0">
            <a:spAutoFit/>
          </a:bodyPr>
          <a:lstStyle/>
          <a:p>
            <a:pPr algn="justLow"/>
            <a:r>
              <a:rPr lang="ar-EG" b="1" dirty="0" smtClean="0">
                <a:ln w="10541" cmpd="sng">
                  <a:solidFill>
                    <a:srgbClr val="FF0066"/>
                  </a:solidFill>
                  <a:prstDash val="solid"/>
                </a:ln>
                <a:solidFill>
                  <a:srgbClr val="FF0066"/>
                </a:solidFill>
              </a:rPr>
              <a:t>الكتــــــــابة.</a:t>
            </a:r>
            <a:endParaRPr lang="en-GB" b="1" dirty="0" smtClean="0">
              <a:ln w="10541" cmpd="sng">
                <a:solidFill>
                  <a:srgbClr val="FF0066"/>
                </a:solidFill>
                <a:prstDash val="solid"/>
              </a:ln>
              <a:solidFill>
                <a:srgbClr val="FF0066"/>
              </a:solidFill>
            </a:endParaRPr>
          </a:p>
        </p:txBody>
      </p:sp>
      <p:sp>
        <p:nvSpPr>
          <p:cNvPr id="14" name="مربع نص 13"/>
          <p:cNvSpPr txBox="1"/>
          <p:nvPr/>
        </p:nvSpPr>
        <p:spPr>
          <a:xfrm>
            <a:off x="7048500" y="4800600"/>
            <a:ext cx="1282700" cy="369332"/>
          </a:xfrm>
          <a:prstGeom prst="rect">
            <a:avLst/>
          </a:prstGeom>
          <a:noFill/>
        </p:spPr>
        <p:txBody>
          <a:bodyPr wrap="square" rtlCol="0">
            <a:spAutoFit/>
          </a:bodyPr>
          <a:lstStyle/>
          <a:p>
            <a:pPr algn="justLow"/>
            <a:r>
              <a:rPr lang="ar-EG" b="1" dirty="0" smtClean="0">
                <a:ln w="10541" cmpd="sng">
                  <a:solidFill>
                    <a:srgbClr val="00B050"/>
                  </a:solidFill>
                  <a:prstDash val="solid"/>
                </a:ln>
                <a:solidFill>
                  <a:srgbClr val="00B050"/>
                </a:solidFill>
              </a:rPr>
              <a:t>الاستمــــاع.</a:t>
            </a:r>
            <a:endParaRPr lang="en-GB" b="1" dirty="0" smtClean="0">
              <a:ln w="10541" cmpd="sng">
                <a:solidFill>
                  <a:srgbClr val="00B050"/>
                </a:solidFill>
                <a:prstDash val="solid"/>
              </a:ln>
              <a:solidFill>
                <a:srgbClr val="00B050"/>
              </a:solidFill>
            </a:endParaRPr>
          </a:p>
        </p:txBody>
      </p:sp>
      <p:sp>
        <p:nvSpPr>
          <p:cNvPr id="15" name="مربع نص 14"/>
          <p:cNvSpPr txBox="1"/>
          <p:nvPr/>
        </p:nvSpPr>
        <p:spPr>
          <a:xfrm>
            <a:off x="7035800" y="5181600"/>
            <a:ext cx="12827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الـتـحـــــدث.</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مربع نص 15"/>
          <p:cNvSpPr txBox="1"/>
          <p:nvPr/>
        </p:nvSpPr>
        <p:spPr>
          <a:xfrm>
            <a:off x="1663700" y="2184400"/>
            <a:ext cx="2857500" cy="3046988"/>
          </a:xfrm>
          <a:prstGeom prst="rect">
            <a:avLst/>
          </a:prstGeom>
          <a:noFill/>
        </p:spPr>
        <p:txBody>
          <a:bodyPr wrap="square" rtlCol="0">
            <a:spAutoFit/>
          </a:bodyPr>
          <a:lstStyle/>
          <a:p>
            <a:pPr algn="justLow">
              <a:spcAft>
                <a:spcPts val="1200"/>
              </a:spcAft>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التفسير:</a:t>
            </a:r>
          </a:p>
          <a:p>
            <a:pPr indent="457200" algn="justLow">
              <a:spcAft>
                <a:spcPts val="1200"/>
              </a:spcAft>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يعد الاستماع ثم التحدث من أهم مهارات اللغة، فحيث يسير المرء يسمع؛ في البيت، في العمل...</a:t>
            </a:r>
          </a:p>
          <a:p>
            <a:pPr indent="457200" algn="justLow">
              <a:spcAft>
                <a:spcPts val="1200"/>
              </a:spcAft>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وكذلك التحدث فقد يطلب المرء، أو يترجى، أو ينادي... </a:t>
            </a: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t>
            </a:r>
          </a:p>
          <a:p>
            <a:pPr indent="457200" algn="justLow">
              <a:spcAft>
                <a:spcPts val="1200"/>
              </a:spcAft>
            </a:pPr>
            <a:r>
              <a:rPr lang="ar-EG" b="1" dirty="0" smtClean="0">
                <a:ln w="1905">
                  <a:solidFill>
                    <a:schemeClr val="accent6">
                      <a:lumMod val="75000"/>
                    </a:schemeClr>
                  </a:solidFill>
                </a:ln>
                <a:solidFill>
                  <a:schemeClr val="accent6">
                    <a:lumMod val="75000"/>
                  </a:schemeClr>
                </a:solidFill>
                <a:effectLst>
                  <a:innerShdw blurRad="69850" dist="43180" dir="5400000">
                    <a:srgbClr val="000000">
                      <a:alpha val="65000"/>
                    </a:srgbClr>
                  </a:innerShdw>
                </a:effectLst>
              </a:rPr>
              <a:t>أما القراء والكتابة فهما </a:t>
            </a:r>
            <a:r>
              <a:rPr lang="ar-EG" b="1" dirty="0" err="1" smtClean="0">
                <a:ln w="1905">
                  <a:solidFill>
                    <a:schemeClr val="accent6">
                      <a:lumMod val="75000"/>
                    </a:schemeClr>
                  </a:solidFill>
                </a:ln>
                <a:solidFill>
                  <a:schemeClr val="accent6">
                    <a:lumMod val="75000"/>
                  </a:schemeClr>
                </a:solidFill>
                <a:effectLst>
                  <a:innerShdw blurRad="69850" dist="43180" dir="5400000">
                    <a:srgbClr val="000000">
                      <a:alpha val="65000"/>
                    </a:srgbClr>
                  </a:innerShdw>
                </a:effectLst>
              </a:rPr>
              <a:t>مهارتان</a:t>
            </a:r>
            <a:r>
              <a:rPr lang="ar-EG" b="1" dirty="0" smtClean="0">
                <a:ln w="1905">
                  <a:solidFill>
                    <a:schemeClr val="accent6">
                      <a:lumMod val="75000"/>
                    </a:schemeClr>
                  </a:solidFill>
                </a:ln>
                <a:solidFill>
                  <a:schemeClr val="accent6">
                    <a:lumMod val="75000"/>
                  </a:schemeClr>
                </a:solidFill>
                <a:effectLst>
                  <a:innerShdw blurRad="69850" dist="43180" dir="5400000">
                    <a:srgbClr val="000000">
                      <a:alpha val="65000"/>
                    </a:srgbClr>
                  </a:innerShdw>
                </a:effectLst>
              </a:rPr>
              <a:t> تأتيان بعد التحدث الجديد والاستماع الجديد.</a:t>
            </a:r>
            <a:endParaRPr lang="en-GB" b="1" dirty="0" smtClean="0">
              <a:ln w="1905">
                <a:solidFill>
                  <a:schemeClr val="accent6">
                    <a:lumMod val="75000"/>
                  </a:schemeClr>
                </a:solidFill>
              </a:ln>
              <a:solidFill>
                <a:schemeClr val="accent6">
                  <a:lumMod val="75000"/>
                </a:schemeClr>
              </a:solidFill>
              <a:effectLst>
                <a:innerShdw blurRad="69850" dist="43180" dir="5400000">
                  <a:srgbClr val="000000">
                    <a:alpha val="65000"/>
                  </a:srgbClr>
                </a:innerShdw>
              </a:effectLst>
            </a:endParaRPr>
          </a:p>
        </p:txBody>
      </p:sp>
      <p:pic>
        <p:nvPicPr>
          <p:cNvPr id="20" name="صورة 19" descr="صورة2.gif"/>
          <p:cNvPicPr/>
          <p:nvPr/>
        </p:nvPicPr>
        <p:blipFill>
          <a:blip r:embed="rId4"/>
          <a:stretch>
            <a:fillRect/>
          </a:stretch>
        </p:blipFill>
        <p:spPr>
          <a:xfrm>
            <a:off x="7886833" y="1495345"/>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to="" calcmode="lin" valueType="num">
                                      <p:cBhvr>
                                        <p:cTn id="7" dur="1" fill="hold"/>
                                        <p:tgtEl>
                                          <p:spTgt spid="2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to="" calcmode="lin" valueType="num">
                                      <p:cBhvr>
                                        <p:cTn id="57" dur="1" fill="hold"/>
                                        <p:tgtEl>
                                          <p:spTgt spid="6"/>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to="" calcmode="lin" valueType="num">
                                      <p:cBhvr>
                                        <p:cTn id="62"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animBg="1"/>
      <p:bldP spid="9" grpId="0" animBg="1"/>
      <p:bldP spid="10" grpId="0" animBg="1"/>
      <p:bldP spid="11" grpId="0" animBg="1"/>
      <p:bldP spid="12" grpId="0"/>
      <p:bldP spid="13" grpId="0"/>
      <p:bldP spid="14" grpId="0"/>
      <p:bldP spid="15" grpId="0"/>
      <p:bldP spid="1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95.gif"/>
          <p:cNvPicPr>
            <a:picLocks noChangeAspect="1"/>
          </p:cNvPicPr>
          <p:nvPr/>
        </p:nvPicPr>
        <p:blipFill>
          <a:blip r:embed="rId2"/>
          <a:srcRect l="14272" t="70855" r="19873" b="26143"/>
          <a:stretch>
            <a:fillRect/>
          </a:stretch>
        </p:blipFill>
        <p:spPr>
          <a:xfrm>
            <a:off x="1536700" y="1863276"/>
            <a:ext cx="6809014" cy="386443"/>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effectLst>
        </p:spPr>
      </p:pic>
      <p:sp>
        <p:nvSpPr>
          <p:cNvPr id="3" name="مربع نص 2"/>
          <p:cNvSpPr txBox="1"/>
          <p:nvPr/>
        </p:nvSpPr>
        <p:spPr>
          <a:xfrm>
            <a:off x="1587500" y="2451100"/>
            <a:ext cx="7302500" cy="1865126"/>
          </a:xfrm>
          <a:prstGeom prst="rect">
            <a:avLst/>
          </a:prstGeom>
          <a:noFill/>
        </p:spPr>
        <p:txBody>
          <a:bodyPr wrap="square" rtlCol="0">
            <a:spAutoFit/>
          </a:bodyPr>
          <a:lstStyle/>
          <a:p>
            <a:pPr indent="457200" algn="justLow">
              <a:lnSpc>
                <a:spcPct val="120000"/>
              </a:lnSpc>
              <a:spcBef>
                <a:spcPts val="1200"/>
              </a:spcBef>
              <a:spcAft>
                <a:spcPts val="1200"/>
              </a:spcAft>
            </a:pPr>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الكتاب نعم الأنيس في ساعة الوحدة، ونعم الجليس في ساعة الوحشة، فالكتاب وعاء مُلِئ علمًا، وظرف حشي ظرفًا، إن شئت أبكتك وواعظه، وإن شئت أفرحتك طرائفه، فلا يستغنى إنسان ذو عقل عن خزائنه، فالبيت الذي لا كتاب في كالقلب الخرب .</a:t>
            </a:r>
            <a:endPar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7" name="صورة 6" descr="صورة45.gif"/>
          <p:cNvPicPr/>
          <p:nvPr/>
        </p:nvPicPr>
        <p:blipFill>
          <a:blip r:embed="rId3"/>
          <a:stretch>
            <a:fillRect/>
          </a:stretch>
        </p:blipFill>
        <p:spPr>
          <a:xfrm>
            <a:off x="8425705" y="1863400"/>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96.gif"/>
          <p:cNvPicPr>
            <a:picLocks noChangeAspect="1"/>
          </p:cNvPicPr>
          <p:nvPr/>
        </p:nvPicPr>
        <p:blipFill>
          <a:blip r:embed="rId2"/>
          <a:srcRect l="39526" t="10000" r="19469" b="86352"/>
          <a:stretch>
            <a:fillRect/>
          </a:stretch>
        </p:blipFill>
        <p:spPr>
          <a:xfrm>
            <a:off x="4089400" y="1333500"/>
            <a:ext cx="3670300" cy="406400"/>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effectLst>
        </p:spPr>
      </p:pic>
      <p:pic>
        <p:nvPicPr>
          <p:cNvPr id="3" name="صورة 2" descr="0096.gif"/>
          <p:cNvPicPr>
            <a:picLocks noChangeAspect="1"/>
          </p:cNvPicPr>
          <p:nvPr/>
        </p:nvPicPr>
        <p:blipFill>
          <a:blip r:embed="rId2">
            <a:duotone>
              <a:schemeClr val="accent4">
                <a:shade val="45000"/>
                <a:satMod val="135000"/>
              </a:schemeClr>
              <a:prstClr val="white"/>
            </a:duotone>
          </a:blip>
          <a:srcRect l="14271" t="14104" r="14077" b="47141"/>
          <a:stretch>
            <a:fillRect/>
          </a:stretch>
        </p:blipFill>
        <p:spPr>
          <a:xfrm>
            <a:off x="1828800" y="1790700"/>
            <a:ext cx="6413500" cy="4318000"/>
          </a:xfrm>
          <a:prstGeom prst="rect">
            <a:avLst/>
          </a:prstGeom>
        </p:spPr>
      </p:pic>
      <p:sp>
        <p:nvSpPr>
          <p:cNvPr id="4" name="مربع نص 3"/>
          <p:cNvSpPr txBox="1"/>
          <p:nvPr/>
        </p:nvSpPr>
        <p:spPr>
          <a:xfrm>
            <a:off x="2019300" y="2590800"/>
            <a:ext cx="4267200" cy="5355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20000"/>
              </a:lnSpc>
              <a:spcBef>
                <a:spcPts val="1200"/>
              </a:spcBef>
              <a:spcAft>
                <a:spcPts val="1200"/>
              </a:spcAft>
            </a:pP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الشعر في العصر الجاهلي</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2006600" y="3251200"/>
            <a:ext cx="4368800"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أغراض الشعر الجاهلي.</a:t>
            </a:r>
          </a:p>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الخصائص الفنية للشعر الجاهلي.</a:t>
            </a:r>
          </a:p>
        </p:txBody>
      </p:sp>
      <p:sp>
        <p:nvSpPr>
          <p:cNvPr id="6" name="مربع نص 5"/>
          <p:cNvSpPr txBox="1"/>
          <p:nvPr/>
        </p:nvSpPr>
        <p:spPr>
          <a:xfrm>
            <a:off x="1993900" y="3911600"/>
            <a:ext cx="4368800"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المدح في الشعر الجاهلي، الذم في الشعر الجاهلي، الفخر في الشعر الجاهلي، الرثاء في الشعر الجاهلي.</a:t>
            </a:r>
          </a:p>
        </p:txBody>
      </p:sp>
      <p:sp>
        <p:nvSpPr>
          <p:cNvPr id="7" name="مربع نص 6"/>
          <p:cNvSpPr txBox="1"/>
          <p:nvPr/>
        </p:nvSpPr>
        <p:spPr>
          <a:xfrm>
            <a:off x="1968500" y="4572000"/>
            <a:ext cx="4368800"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الاستشهاد الشعري، التوثيق التاريخي، التوضيح، التفصيل بعد الإجمال.</a:t>
            </a:r>
          </a:p>
        </p:txBody>
      </p:sp>
      <p:sp>
        <p:nvSpPr>
          <p:cNvPr id="8" name="مربع نص 7"/>
          <p:cNvSpPr txBox="1"/>
          <p:nvPr/>
        </p:nvSpPr>
        <p:spPr>
          <a:xfrm>
            <a:off x="1968500" y="5207000"/>
            <a:ext cx="4368800"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كتاب ملم بجوانب الشعر الجاهلي، وما دار فيه من موضوعات.</a:t>
            </a:r>
          </a:p>
        </p:txBody>
      </p:sp>
      <p:pic>
        <p:nvPicPr>
          <p:cNvPr id="12" name="صورة 11" descr="صورة46.gif"/>
          <p:cNvPicPr/>
          <p:nvPr/>
        </p:nvPicPr>
        <p:blipFill>
          <a:blip r:embed="rId3"/>
          <a:stretch>
            <a:fillRect/>
          </a:stretch>
        </p:blipFill>
        <p:spPr>
          <a:xfrm>
            <a:off x="7826116" y="1378571"/>
            <a:ext cx="323850" cy="31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96.gif"/>
          <p:cNvPicPr>
            <a:picLocks noChangeAspect="1"/>
          </p:cNvPicPr>
          <p:nvPr/>
        </p:nvPicPr>
        <p:blipFill>
          <a:blip r:embed="rId2"/>
          <a:srcRect l="14271" t="52973" r="19043" b="43607"/>
          <a:stretch>
            <a:fillRect/>
          </a:stretch>
        </p:blipFill>
        <p:spPr>
          <a:xfrm>
            <a:off x="1803400" y="1524000"/>
            <a:ext cx="5969000" cy="381000"/>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effectLst>
        </p:spPr>
      </p:pic>
      <p:pic>
        <p:nvPicPr>
          <p:cNvPr id="3" name="صورة 2" descr="0096.gif"/>
          <p:cNvPicPr>
            <a:picLocks noChangeAspect="1"/>
          </p:cNvPicPr>
          <p:nvPr/>
        </p:nvPicPr>
        <p:blipFill>
          <a:blip r:embed="rId2">
            <a:duotone>
              <a:schemeClr val="accent1">
                <a:shade val="45000"/>
                <a:satMod val="135000"/>
              </a:schemeClr>
              <a:prstClr val="white"/>
            </a:duotone>
          </a:blip>
          <a:srcRect l="14271" t="63232" r="14219" b="9444"/>
          <a:stretch>
            <a:fillRect/>
          </a:stretch>
        </p:blipFill>
        <p:spPr>
          <a:xfrm>
            <a:off x="1803400" y="2870200"/>
            <a:ext cx="6400800" cy="3044288"/>
          </a:xfrm>
          <a:prstGeom prst="rect">
            <a:avLst/>
          </a:prstGeom>
        </p:spPr>
      </p:pic>
      <p:pic>
        <p:nvPicPr>
          <p:cNvPr id="4" name="صورة 3" descr="0096.gif"/>
          <p:cNvPicPr>
            <a:picLocks noChangeAspect="1"/>
          </p:cNvPicPr>
          <p:nvPr/>
        </p:nvPicPr>
        <p:blipFill>
          <a:blip r:embed="rId2">
            <a:duotone>
              <a:schemeClr val="accent4">
                <a:shade val="45000"/>
                <a:satMod val="135000"/>
              </a:schemeClr>
              <a:prstClr val="white"/>
            </a:duotone>
          </a:blip>
          <a:srcRect l="14271" t="56735" r="10814" b="36768"/>
          <a:stretch>
            <a:fillRect/>
          </a:stretch>
        </p:blipFill>
        <p:spPr>
          <a:xfrm>
            <a:off x="1803400" y="2146300"/>
            <a:ext cx="6705600" cy="723900"/>
          </a:xfrm>
          <a:prstGeom prst="rect">
            <a:avLst/>
          </a:prstGeom>
        </p:spPr>
      </p:pic>
      <p:sp>
        <p:nvSpPr>
          <p:cNvPr id="6" name="مربع نص 5"/>
          <p:cNvSpPr txBox="1"/>
          <p:nvPr/>
        </p:nvSpPr>
        <p:spPr>
          <a:xfrm>
            <a:off x="2730500" y="4381500"/>
            <a:ext cx="1130300" cy="434734"/>
          </a:xfrm>
          <a:prstGeom prst="rect">
            <a:avLst/>
          </a:prstGeom>
          <a:noFill/>
        </p:spPr>
        <p:txBody>
          <a:bodyPr wrap="square" rtlCol="0">
            <a:spAutoFit/>
          </a:bodyPr>
          <a:lstStyle/>
          <a:p>
            <a:pPr algn="ctr">
              <a:lnSpc>
                <a:spcPct val="120000"/>
              </a:lnSpc>
              <a:spcBef>
                <a:spcPts val="1200"/>
              </a:spcBef>
              <a:spcAft>
                <a:spcPts val="1200"/>
              </a:spcAft>
            </a:pP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محمد  </a:t>
            </a: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AGA Arabesque"/>
              </a:rPr>
              <a:t></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0" name="صورة 9" descr="صورة47.gif"/>
          <p:cNvPicPr/>
          <p:nvPr/>
        </p:nvPicPr>
        <p:blipFill>
          <a:blip r:embed="rId3"/>
          <a:stretch>
            <a:fillRect/>
          </a:stretch>
        </p:blipFill>
        <p:spPr>
          <a:xfrm>
            <a:off x="7889977" y="1575155"/>
            <a:ext cx="31623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98.gif"/>
          <p:cNvPicPr>
            <a:picLocks noChangeAspect="1"/>
          </p:cNvPicPr>
          <p:nvPr/>
        </p:nvPicPr>
        <p:blipFill>
          <a:blip r:embed="rId2">
            <a:duotone>
              <a:schemeClr val="accent2">
                <a:shade val="45000"/>
                <a:satMod val="135000"/>
              </a:schemeClr>
              <a:prstClr val="white"/>
            </a:duotone>
          </a:blip>
          <a:srcRect l="60325" t="25845" r="28505" b="71708"/>
          <a:stretch>
            <a:fillRect/>
          </a:stretch>
        </p:blipFill>
        <p:spPr>
          <a:xfrm>
            <a:off x="5736167" y="2463800"/>
            <a:ext cx="1350433" cy="419100"/>
          </a:xfrm>
          <a:prstGeom prst="rect">
            <a:avLst/>
          </a:prstGeom>
          <a:effectLst>
            <a:glow rad="63500">
              <a:schemeClr val="accent4">
                <a:satMod val="175000"/>
                <a:alpha val="40000"/>
              </a:schemeClr>
            </a:glow>
          </a:effectLst>
        </p:spPr>
      </p:pic>
      <p:grpSp>
        <p:nvGrpSpPr>
          <p:cNvPr id="3" name="مجموعة 2"/>
          <p:cNvGrpSpPr/>
          <p:nvPr/>
        </p:nvGrpSpPr>
        <p:grpSpPr>
          <a:xfrm>
            <a:off x="1258508" y="977900"/>
            <a:ext cx="2475292" cy="660403"/>
            <a:chOff x="2896808" y="977900"/>
            <a:chExt cx="2475292" cy="660403"/>
          </a:xfrm>
        </p:grpSpPr>
        <p:sp>
          <p:nvSpPr>
            <p:cNvPr id="5" name="شارة رتبة 4"/>
            <p:cNvSpPr/>
            <p:nvPr/>
          </p:nvSpPr>
          <p:spPr>
            <a:xfrm rot="5400000">
              <a:off x="3154587" y="999522"/>
              <a:ext cx="381002" cy="896559"/>
            </a:xfrm>
            <a:prstGeom prst="chevron">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6" name="شارة رتبة 5"/>
            <p:cNvSpPr/>
            <p:nvPr/>
          </p:nvSpPr>
          <p:spPr>
            <a:xfrm rot="5400000">
              <a:off x="3141886" y="732822"/>
              <a:ext cx="406404" cy="896559"/>
            </a:xfrm>
            <a:prstGeom prst="chevron">
              <a:avLst/>
            </a:prstGeom>
          </p:spPr>
          <p:style>
            <a:lnRef idx="1">
              <a:schemeClr val="accent2"/>
            </a:lnRef>
            <a:fillRef idx="3">
              <a:schemeClr val="accent2"/>
            </a:fillRef>
            <a:effectRef idx="2">
              <a:schemeClr val="accent2"/>
            </a:effectRef>
            <a:fontRef idx="minor">
              <a:schemeClr val="lt1"/>
            </a:fontRef>
          </p:style>
          <p:txBody>
            <a:bodyPr/>
            <a:lstStyle/>
            <a:p>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3810000" y="990600"/>
              <a:ext cx="1562100"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اختبار قبلي</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pic>
        <p:nvPicPr>
          <p:cNvPr id="8" name="صورة 7" descr="0098.gif"/>
          <p:cNvPicPr>
            <a:picLocks noChangeAspect="1"/>
          </p:cNvPicPr>
          <p:nvPr/>
        </p:nvPicPr>
        <p:blipFill>
          <a:blip r:embed="rId2"/>
          <a:srcRect l="17168" t="26559" r="59477" b="54983"/>
          <a:stretch>
            <a:fillRect/>
          </a:stretch>
        </p:blipFill>
        <p:spPr>
          <a:xfrm>
            <a:off x="1651000" y="2870200"/>
            <a:ext cx="2336800" cy="2298700"/>
          </a:xfrm>
          <a:prstGeom prst="rect">
            <a:avLst/>
          </a:prstGeom>
        </p:spPr>
      </p:pic>
      <p:pic>
        <p:nvPicPr>
          <p:cNvPr id="9" name="صورة 8" descr="0098.gif"/>
          <p:cNvPicPr>
            <a:picLocks noChangeAspect="1"/>
          </p:cNvPicPr>
          <p:nvPr/>
        </p:nvPicPr>
        <p:blipFill>
          <a:blip r:embed="rId2">
            <a:clrChange>
              <a:clrFrom>
                <a:srgbClr val="FFFFFF"/>
              </a:clrFrom>
              <a:clrTo>
                <a:srgbClr val="FFFFFF">
                  <a:alpha val="0"/>
                </a:srgbClr>
              </a:clrTo>
            </a:clrChange>
            <a:grayscl/>
          </a:blip>
          <a:srcRect l="46997" t="17789" r="18604" b="79662"/>
          <a:stretch>
            <a:fillRect/>
          </a:stretch>
        </p:blipFill>
        <p:spPr>
          <a:xfrm>
            <a:off x="4222496" y="1524000"/>
            <a:ext cx="3854704" cy="355600"/>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10" name="صورة 9" descr="0098.gif"/>
          <p:cNvPicPr>
            <a:picLocks noChangeAspect="1"/>
          </p:cNvPicPr>
          <p:nvPr/>
        </p:nvPicPr>
        <p:blipFill>
          <a:blip r:embed="rId2">
            <a:grayscl/>
          </a:blip>
          <a:srcRect l="42808" t="30434" r="12765" b="61204"/>
          <a:stretch>
            <a:fillRect/>
          </a:stretch>
        </p:blipFill>
        <p:spPr>
          <a:xfrm>
            <a:off x="4216400" y="3098800"/>
            <a:ext cx="4445000" cy="1041400"/>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pic>
        <p:nvPicPr>
          <p:cNvPr id="11" name="صورة 10" descr="0098.gif"/>
          <p:cNvPicPr>
            <a:picLocks noChangeAspect="1"/>
          </p:cNvPicPr>
          <p:nvPr/>
        </p:nvPicPr>
        <p:blipFill>
          <a:blip r:embed="rId2">
            <a:grayscl/>
          </a:blip>
          <a:srcRect l="42808" t="38796" r="12765" b="51618"/>
          <a:stretch>
            <a:fillRect/>
          </a:stretch>
        </p:blipFill>
        <p:spPr>
          <a:xfrm>
            <a:off x="4216400" y="4140200"/>
            <a:ext cx="4445000" cy="1193800"/>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
        <p:nvSpPr>
          <p:cNvPr id="12" name="مربع نص 11"/>
          <p:cNvSpPr txBox="1"/>
          <p:nvPr/>
        </p:nvSpPr>
        <p:spPr>
          <a:xfrm>
            <a:off x="1676400" y="3263900"/>
            <a:ext cx="2349500" cy="878574"/>
          </a:xfrm>
          <a:prstGeom prst="rect">
            <a:avLst/>
          </a:prstGeom>
          <a:noFill/>
        </p:spPr>
        <p:txBody>
          <a:bodyPr wrap="square" rtlCol="0">
            <a:spAutoFit/>
          </a:bodyPr>
          <a:lstStyle/>
          <a:p>
            <a:pPr indent="457200" algn="justLow">
              <a:lnSpc>
                <a:spcPct val="150000"/>
              </a:lnSpc>
              <a:spcBef>
                <a:spcPts val="1200"/>
              </a:spcBef>
              <a:spcAft>
                <a:spcPts val="1200"/>
              </a:spcAft>
            </a:pPr>
            <a:r>
              <a:rPr lang="ar-EG"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خمسة مصادر هي مصدر القوة.</a:t>
            </a:r>
            <a:endParaRPr lang="en-GB"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endParaRPr>
          </a:p>
        </p:txBody>
      </p:sp>
      <p:sp>
        <p:nvSpPr>
          <p:cNvPr id="13" name="مربع نص 12"/>
          <p:cNvSpPr txBox="1"/>
          <p:nvPr/>
        </p:nvSpPr>
        <p:spPr>
          <a:xfrm>
            <a:off x="1701800" y="4254500"/>
            <a:ext cx="2349500" cy="878574"/>
          </a:xfrm>
          <a:prstGeom prst="rect">
            <a:avLst/>
          </a:prstGeom>
          <a:noFill/>
        </p:spPr>
        <p:txBody>
          <a:bodyPr wrap="square" rtlCol="0">
            <a:spAutoFit/>
          </a:bodyPr>
          <a:lstStyle/>
          <a:p>
            <a:pPr indent="457200" algn="justLow">
              <a:lnSpc>
                <a:spcPct val="150000"/>
              </a:lnSpc>
              <a:spcBef>
                <a:spcPts val="1200"/>
              </a:spcBef>
              <a:spcAft>
                <a:spcPts val="1200"/>
              </a:spcAft>
            </a:pPr>
            <a:r>
              <a:rPr lang="ar-EG"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استغلال مصادر القوة في أثناء مشروع أو عمل.</a:t>
            </a:r>
            <a:endParaRPr lang="en-GB"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endParaRPr>
          </a:p>
        </p:txBody>
      </p:sp>
      <p:pic>
        <p:nvPicPr>
          <p:cNvPr id="14" name="صورة 13" descr="صورة2.gif"/>
          <p:cNvPicPr/>
          <p:nvPr/>
        </p:nvPicPr>
        <p:blipFill>
          <a:blip r:embed="rId3"/>
          <a:stretch>
            <a:fillRect/>
          </a:stretch>
        </p:blipFill>
        <p:spPr>
          <a:xfrm>
            <a:off x="8195300" y="1422926"/>
            <a:ext cx="715010" cy="581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to="" calcmode="lin" valueType="num">
                                      <p:cBhvr>
                                        <p:cTn id="12" dur="1" fill="hold"/>
                                        <p:tgtEl>
                                          <p:spTgt spid="1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to="" calcmode="lin" valueType="num">
                                      <p:cBhvr>
                                        <p:cTn id="22" dur="1" fill="hold"/>
                                        <p:tgtEl>
                                          <p:spTgt spid="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to="" calcmode="lin" valueType="num">
                                      <p:cBhvr>
                                        <p:cTn id="32" dur="1" fill="hold"/>
                                        <p:tgtEl>
                                          <p:spTgt spid="11"/>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98.gif"/>
          <p:cNvPicPr>
            <a:picLocks noChangeAspect="1"/>
          </p:cNvPicPr>
          <p:nvPr/>
        </p:nvPicPr>
        <p:blipFill>
          <a:blip r:embed="rId2"/>
          <a:srcRect l="43062" t="48075" r="13272" b="45908"/>
          <a:stretch>
            <a:fillRect/>
          </a:stretch>
        </p:blipFill>
        <p:spPr>
          <a:xfrm>
            <a:off x="4279900" y="1968500"/>
            <a:ext cx="4368800" cy="749300"/>
          </a:xfrm>
          <a:prstGeom prst="rect">
            <a:avLst/>
          </a:prstGeom>
          <a:effectLst>
            <a:glow rad="63500">
              <a:schemeClr val="accent1">
                <a:satMod val="175000"/>
                <a:alpha val="40000"/>
              </a:schemeClr>
            </a:glow>
          </a:effectLst>
        </p:spPr>
      </p:pic>
      <p:pic>
        <p:nvPicPr>
          <p:cNvPr id="3" name="صورة 2" descr="0098.gif"/>
          <p:cNvPicPr>
            <a:picLocks noChangeAspect="1"/>
          </p:cNvPicPr>
          <p:nvPr/>
        </p:nvPicPr>
        <p:blipFill>
          <a:blip r:embed="rId2"/>
          <a:srcRect l="16787" t="44710" r="59350" b="51415"/>
          <a:stretch>
            <a:fillRect/>
          </a:stretch>
        </p:blipFill>
        <p:spPr>
          <a:xfrm>
            <a:off x="1651000" y="1905000"/>
            <a:ext cx="2387600" cy="482600"/>
          </a:xfrm>
          <a:prstGeom prst="rect">
            <a:avLst/>
          </a:prstGeom>
          <a:effectLst>
            <a:glow rad="63500">
              <a:schemeClr val="accent6">
                <a:satMod val="175000"/>
                <a:alpha val="40000"/>
              </a:schemeClr>
            </a:glow>
          </a:effectLst>
        </p:spPr>
      </p:pic>
      <p:pic>
        <p:nvPicPr>
          <p:cNvPr id="4" name="صورة 3" descr="0098.gif"/>
          <p:cNvPicPr>
            <a:picLocks noChangeAspect="1"/>
          </p:cNvPicPr>
          <p:nvPr/>
        </p:nvPicPr>
        <p:blipFill>
          <a:blip r:embed="rId2"/>
          <a:srcRect l="43062" t="53684" r="13272" b="33671"/>
          <a:stretch>
            <a:fillRect/>
          </a:stretch>
        </p:blipFill>
        <p:spPr>
          <a:xfrm>
            <a:off x="4279900" y="2667000"/>
            <a:ext cx="4368800" cy="1574800"/>
          </a:xfrm>
          <a:prstGeom prst="rect">
            <a:avLst/>
          </a:prstGeom>
          <a:effectLst>
            <a:glow rad="63500">
              <a:schemeClr val="accent1">
                <a:satMod val="175000"/>
                <a:alpha val="40000"/>
              </a:schemeClr>
            </a:glow>
          </a:effectLst>
        </p:spPr>
      </p:pic>
      <p:pic>
        <p:nvPicPr>
          <p:cNvPr id="5" name="صورة 4" descr="0098.gif"/>
          <p:cNvPicPr>
            <a:picLocks noChangeAspect="1"/>
          </p:cNvPicPr>
          <p:nvPr/>
        </p:nvPicPr>
        <p:blipFill>
          <a:blip r:embed="rId2"/>
          <a:srcRect l="43062" t="66125" r="13272" b="28368"/>
          <a:stretch>
            <a:fillRect/>
          </a:stretch>
        </p:blipFill>
        <p:spPr>
          <a:xfrm>
            <a:off x="4279900" y="4216400"/>
            <a:ext cx="4368800" cy="685800"/>
          </a:xfrm>
          <a:prstGeom prst="rect">
            <a:avLst/>
          </a:prstGeom>
          <a:effectLst>
            <a:glow rad="63500">
              <a:schemeClr val="accent1">
                <a:satMod val="175000"/>
                <a:alpha val="40000"/>
              </a:schemeClr>
            </a:glow>
          </a:effectLst>
        </p:spPr>
      </p:pic>
      <p:sp>
        <p:nvSpPr>
          <p:cNvPr id="7" name="مربع نص 6"/>
          <p:cNvSpPr txBox="1"/>
          <p:nvPr/>
        </p:nvSpPr>
        <p:spPr>
          <a:xfrm>
            <a:off x="1663700" y="2400300"/>
            <a:ext cx="2260600" cy="1323439"/>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العنوان الرئيسي.</a:t>
            </a:r>
          </a:p>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الترقيم العددي.</a:t>
            </a:r>
          </a:p>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عناوين جانبية.</a:t>
            </a:r>
          </a:p>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التلخيص.</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689100" y="4330700"/>
            <a:ext cx="2260600" cy="1938992"/>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يوضح النص المصادر التي تساهم في بناء قوة الإنسان وأهمها:</a:t>
            </a:r>
          </a:p>
          <a:p>
            <a:pPr indent="355600" algn="justLow">
              <a:buAutoNum type="arabicPeriod"/>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الشخصية.</a:t>
            </a:r>
          </a:p>
          <a:p>
            <a:pPr indent="355600" algn="justLow">
              <a:buAutoNum type="arabicPeriod"/>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العالقات.</a:t>
            </a:r>
          </a:p>
          <a:p>
            <a:pPr indent="355600" algn="justLow">
              <a:buAutoNum type="arabicPeriod"/>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المنصب</a:t>
            </a:r>
          </a:p>
        </p:txBody>
      </p:sp>
      <p:pic>
        <p:nvPicPr>
          <p:cNvPr id="9" name="صورة 8" descr="0098.gif"/>
          <p:cNvPicPr>
            <a:picLocks noChangeAspect="1"/>
          </p:cNvPicPr>
          <p:nvPr/>
        </p:nvPicPr>
        <p:blipFill>
          <a:blip r:embed="rId2"/>
          <a:srcRect l="16787" t="60517" r="59350" b="36016"/>
          <a:stretch>
            <a:fillRect/>
          </a:stretch>
        </p:blipFill>
        <p:spPr>
          <a:xfrm>
            <a:off x="1651000" y="3873500"/>
            <a:ext cx="2387600" cy="431800"/>
          </a:xfrm>
          <a:prstGeom prst="rect">
            <a:avLst/>
          </a:prstGeom>
          <a:effectLst>
            <a:glow rad="63500">
              <a:schemeClr val="accent6">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98.gif"/>
          <p:cNvPicPr>
            <a:picLocks noChangeAspect="1"/>
          </p:cNvPicPr>
          <p:nvPr/>
        </p:nvPicPr>
        <p:blipFill>
          <a:blip r:embed="rId2"/>
          <a:srcRect l="43062" t="71530" r="13019" b="12562"/>
          <a:stretch>
            <a:fillRect/>
          </a:stretch>
        </p:blipFill>
        <p:spPr>
          <a:xfrm>
            <a:off x="4267200" y="2679700"/>
            <a:ext cx="4394200" cy="1981200"/>
          </a:xfrm>
          <a:prstGeom prst="rect">
            <a:avLst/>
          </a:prstGeom>
          <a:effectLst>
            <a:glow rad="63500">
              <a:schemeClr val="accent1">
                <a:satMod val="175000"/>
                <a:alpha val="40000"/>
              </a:schemeClr>
            </a:glow>
          </a:effectLst>
        </p:spPr>
      </p:pic>
      <p:sp>
        <p:nvSpPr>
          <p:cNvPr id="4" name="مربع نص 3"/>
          <p:cNvSpPr txBox="1"/>
          <p:nvPr/>
        </p:nvSpPr>
        <p:spPr>
          <a:xfrm>
            <a:off x="1714500" y="2692400"/>
            <a:ext cx="2260600" cy="707886"/>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 المعرفة.</a:t>
            </a:r>
          </a:p>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 المهنة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13.gif"/>
          <p:cNvPicPr>
            <a:picLocks noChangeAspect="1"/>
          </p:cNvPicPr>
          <p:nvPr/>
        </p:nvPicPr>
        <p:blipFill>
          <a:blip r:embed="rId2">
            <a:duotone>
              <a:prstClr val="black"/>
              <a:schemeClr val="accent3">
                <a:tint val="45000"/>
                <a:satMod val="400000"/>
              </a:schemeClr>
            </a:duotone>
          </a:blip>
          <a:srcRect l="16591" t="10185" r="17654" b="85872"/>
          <a:stretch>
            <a:fillRect/>
          </a:stretch>
        </p:blipFill>
        <p:spPr>
          <a:xfrm>
            <a:off x="1371600" y="1230403"/>
            <a:ext cx="6654800" cy="496797"/>
          </a:xfrm>
          <a:prstGeom prst="rect">
            <a:avLst/>
          </a:prstGeom>
          <a:ln>
            <a:noFill/>
          </a:ln>
          <a:effectLst>
            <a:outerShdw blurRad="292100" dist="139700" dir="2700000" algn="tl" rotWithShape="0">
              <a:srgbClr val="333333">
                <a:alpha val="65000"/>
              </a:srgbClr>
            </a:outerShdw>
          </a:effectLst>
        </p:spPr>
      </p:pic>
      <p:pic>
        <p:nvPicPr>
          <p:cNvPr id="3" name="صورة 2" descr="00013.gif"/>
          <p:cNvPicPr>
            <a:picLocks noChangeAspect="1"/>
          </p:cNvPicPr>
          <p:nvPr/>
        </p:nvPicPr>
        <p:blipFill>
          <a:blip r:embed="rId2">
            <a:duotone>
              <a:prstClr val="black"/>
              <a:schemeClr val="accent2">
                <a:tint val="45000"/>
                <a:satMod val="400000"/>
              </a:schemeClr>
            </a:duotone>
          </a:blip>
          <a:srcRect l="16591" t="14129" r="15772" b="82645"/>
          <a:stretch>
            <a:fillRect/>
          </a:stretch>
        </p:blipFill>
        <p:spPr>
          <a:xfrm>
            <a:off x="1371600" y="1727200"/>
            <a:ext cx="6845300" cy="406400"/>
          </a:xfrm>
          <a:prstGeom prst="rect">
            <a:avLst/>
          </a:prstGeom>
          <a:ln>
            <a:noFill/>
          </a:ln>
          <a:effectLst>
            <a:outerShdw blurRad="292100" dist="139700" dir="2700000" algn="tl" rotWithShape="0">
              <a:srgbClr val="333333">
                <a:alpha val="65000"/>
              </a:srgbClr>
            </a:outerShdw>
          </a:effectLst>
        </p:spPr>
      </p:pic>
      <p:pic>
        <p:nvPicPr>
          <p:cNvPr id="4" name="صورة 3" descr="00013.gif"/>
          <p:cNvPicPr>
            <a:picLocks noChangeAspect="1"/>
          </p:cNvPicPr>
          <p:nvPr/>
        </p:nvPicPr>
        <p:blipFill>
          <a:blip r:embed="rId2">
            <a:duotone>
              <a:prstClr val="black"/>
              <a:schemeClr val="accent2">
                <a:tint val="45000"/>
                <a:satMod val="400000"/>
              </a:schemeClr>
            </a:duotone>
          </a:blip>
          <a:srcRect l="16591" t="17254" r="16650" b="79923"/>
          <a:stretch>
            <a:fillRect/>
          </a:stretch>
        </p:blipFill>
        <p:spPr>
          <a:xfrm>
            <a:off x="1371600" y="2120900"/>
            <a:ext cx="6756400" cy="355600"/>
          </a:xfrm>
          <a:prstGeom prst="rect">
            <a:avLst/>
          </a:prstGeom>
          <a:ln>
            <a:noFill/>
          </a:ln>
          <a:effectLst>
            <a:outerShdw blurRad="292100" dist="139700" dir="2700000" algn="tl" rotWithShape="0">
              <a:srgbClr val="333333">
                <a:alpha val="65000"/>
              </a:srgbClr>
            </a:outerShdw>
          </a:effectLst>
        </p:spPr>
      </p:pic>
      <p:pic>
        <p:nvPicPr>
          <p:cNvPr id="5" name="صورة 4" descr="00013.gif"/>
          <p:cNvPicPr>
            <a:picLocks noChangeAspect="1"/>
          </p:cNvPicPr>
          <p:nvPr/>
        </p:nvPicPr>
        <p:blipFill>
          <a:blip r:embed="rId2">
            <a:duotone>
              <a:prstClr val="black"/>
              <a:schemeClr val="accent2">
                <a:tint val="45000"/>
                <a:satMod val="400000"/>
              </a:schemeClr>
            </a:duotone>
          </a:blip>
          <a:srcRect l="16591" t="20077" r="16650" b="77000"/>
          <a:stretch>
            <a:fillRect/>
          </a:stretch>
        </p:blipFill>
        <p:spPr>
          <a:xfrm>
            <a:off x="1371600" y="2476500"/>
            <a:ext cx="6756400" cy="368300"/>
          </a:xfrm>
          <a:prstGeom prst="rect">
            <a:avLst/>
          </a:prstGeom>
          <a:ln>
            <a:noFill/>
          </a:ln>
          <a:effectLst>
            <a:outerShdw blurRad="292100" dist="139700" dir="2700000" algn="tl" rotWithShape="0">
              <a:srgbClr val="333333">
                <a:alpha val="65000"/>
              </a:srgbClr>
            </a:outerShdw>
          </a:effectLst>
        </p:spPr>
      </p:pic>
      <p:pic>
        <p:nvPicPr>
          <p:cNvPr id="6" name="صورة 5" descr="00013.gif"/>
          <p:cNvPicPr>
            <a:picLocks noChangeAspect="1"/>
          </p:cNvPicPr>
          <p:nvPr/>
        </p:nvPicPr>
        <p:blipFill>
          <a:blip r:embed="rId2">
            <a:duotone>
              <a:prstClr val="black"/>
              <a:schemeClr val="accent2">
                <a:tint val="45000"/>
                <a:satMod val="400000"/>
              </a:schemeClr>
            </a:duotone>
          </a:blip>
          <a:srcRect l="16591" t="22900" r="16650" b="73471"/>
          <a:stretch>
            <a:fillRect/>
          </a:stretch>
        </p:blipFill>
        <p:spPr>
          <a:xfrm>
            <a:off x="1371600" y="2832100"/>
            <a:ext cx="6756400" cy="457200"/>
          </a:xfrm>
          <a:prstGeom prst="rect">
            <a:avLst/>
          </a:prstGeom>
          <a:ln>
            <a:noFill/>
          </a:ln>
          <a:effectLst>
            <a:outerShdw blurRad="292100" dist="139700" dir="2700000" algn="tl" rotWithShape="0">
              <a:srgbClr val="333333">
                <a:alpha val="65000"/>
              </a:srgbClr>
            </a:outerShdw>
          </a:effectLst>
        </p:spPr>
      </p:pic>
      <p:pic>
        <p:nvPicPr>
          <p:cNvPr id="7" name="صورة 6" descr="00013.gif"/>
          <p:cNvPicPr>
            <a:picLocks noChangeAspect="1"/>
          </p:cNvPicPr>
          <p:nvPr/>
        </p:nvPicPr>
        <p:blipFill>
          <a:blip r:embed="rId2">
            <a:duotone>
              <a:prstClr val="black"/>
              <a:schemeClr val="accent3">
                <a:tint val="45000"/>
                <a:satMod val="400000"/>
              </a:schemeClr>
            </a:duotone>
          </a:blip>
          <a:srcRect l="16591" t="28142" r="17403" b="68330"/>
          <a:stretch>
            <a:fillRect/>
          </a:stretch>
        </p:blipFill>
        <p:spPr>
          <a:xfrm>
            <a:off x="1371600" y="3492500"/>
            <a:ext cx="6680200" cy="444500"/>
          </a:xfrm>
          <a:prstGeom prst="rect">
            <a:avLst/>
          </a:prstGeom>
          <a:ln>
            <a:noFill/>
          </a:ln>
          <a:effectLst>
            <a:outerShdw blurRad="292100" dist="139700" dir="2700000" algn="tl" rotWithShape="0">
              <a:srgbClr val="333333">
                <a:alpha val="65000"/>
              </a:srgbClr>
            </a:outerShdw>
          </a:effectLst>
        </p:spPr>
      </p:pic>
      <p:pic>
        <p:nvPicPr>
          <p:cNvPr id="8" name="صورة 7" descr="00013.gif"/>
          <p:cNvPicPr>
            <a:picLocks noChangeAspect="1"/>
          </p:cNvPicPr>
          <p:nvPr/>
        </p:nvPicPr>
        <p:blipFill>
          <a:blip r:embed="rId2"/>
          <a:srcRect l="68542" t="34594" r="14266" b="54518"/>
          <a:stretch>
            <a:fillRect/>
          </a:stretch>
        </p:blipFill>
        <p:spPr>
          <a:xfrm>
            <a:off x="6629400" y="4305300"/>
            <a:ext cx="1739900" cy="1371600"/>
          </a:xfrm>
          <a:prstGeom prst="rect">
            <a:avLst/>
          </a:prstGeom>
          <a:ln>
            <a:noFill/>
          </a:ln>
          <a:effectLst>
            <a:outerShdw blurRad="292100" dist="139700" dir="2700000" algn="tl" rotWithShape="0">
              <a:srgbClr val="333333">
                <a:alpha val="65000"/>
              </a:srgbClr>
            </a:outerShdw>
          </a:effectLst>
        </p:spPr>
      </p:pic>
      <p:pic>
        <p:nvPicPr>
          <p:cNvPr id="9" name="صورة 8" descr="00013.gif"/>
          <p:cNvPicPr>
            <a:picLocks noChangeAspect="1"/>
          </p:cNvPicPr>
          <p:nvPr/>
        </p:nvPicPr>
        <p:blipFill>
          <a:blip r:embed="rId2"/>
          <a:srcRect l="18599" t="34594" r="32963" b="54518"/>
          <a:stretch>
            <a:fillRect/>
          </a:stretch>
        </p:blipFill>
        <p:spPr>
          <a:xfrm>
            <a:off x="1574800" y="4305300"/>
            <a:ext cx="4902200" cy="1371600"/>
          </a:xfrm>
          <a:prstGeom prst="rect">
            <a:avLst/>
          </a:prstGeom>
          <a:ln>
            <a:noFill/>
          </a:ln>
          <a:effectLst>
            <a:outerShdw blurRad="292100" dist="139700" dir="2700000" algn="tl" rotWithShape="0">
              <a:srgbClr val="333333">
                <a:alpha val="65000"/>
              </a:srgbClr>
            </a:outerShdw>
          </a:effectLst>
        </p:spPr>
      </p:pic>
      <p:pic>
        <p:nvPicPr>
          <p:cNvPr id="11" name="صورة 10" descr="صورة45.gif"/>
          <p:cNvPicPr/>
          <p:nvPr/>
        </p:nvPicPr>
        <p:blipFill>
          <a:blip r:embed="rId3"/>
          <a:stretch>
            <a:fillRect/>
          </a:stretch>
        </p:blipFill>
        <p:spPr>
          <a:xfrm>
            <a:off x="8143170" y="1379648"/>
            <a:ext cx="323850" cy="323850"/>
          </a:xfrm>
          <a:prstGeom prst="rect">
            <a:avLst/>
          </a:prstGeom>
        </p:spPr>
      </p:pic>
      <p:pic>
        <p:nvPicPr>
          <p:cNvPr id="14" name="صورة 13" descr="صورة46.gif"/>
          <p:cNvPicPr/>
          <p:nvPr/>
        </p:nvPicPr>
        <p:blipFill>
          <a:blip r:embed="rId4"/>
          <a:stretch>
            <a:fillRect/>
          </a:stretch>
        </p:blipFill>
        <p:spPr>
          <a:xfrm>
            <a:off x="8161099" y="3588701"/>
            <a:ext cx="323850" cy="314325"/>
          </a:xfrm>
          <a:prstGeom prst="rect">
            <a:avLst/>
          </a:prstGeom>
        </p:spPr>
      </p:pic>
      <p:sp>
        <p:nvSpPr>
          <p:cNvPr id="15" name="مربع نص 14"/>
          <p:cNvSpPr txBox="1"/>
          <p:nvPr/>
        </p:nvSpPr>
        <p:spPr>
          <a:xfrm>
            <a:off x="6299200" y="2146300"/>
            <a:ext cx="1143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المطرُ غزيرٌ،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4800600" y="2146300"/>
            <a:ext cx="14351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إنَّ المطرَ غزيرٌ،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مربع نص 17"/>
          <p:cNvSpPr txBox="1"/>
          <p:nvPr/>
        </p:nvSpPr>
        <p:spPr>
          <a:xfrm>
            <a:off x="3314700" y="2146300"/>
            <a:ext cx="15621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لعل المطرَ منهمرٌ،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9" name="مربع نص 18"/>
          <p:cNvSpPr txBox="1"/>
          <p:nvPr/>
        </p:nvSpPr>
        <p:spPr>
          <a:xfrm>
            <a:off x="1574800" y="2146300"/>
            <a:ext cx="1689100" cy="369332"/>
          </a:xfrm>
          <a:prstGeom prst="rect">
            <a:avLst/>
          </a:prstGeom>
          <a:noFill/>
        </p:spPr>
        <p:txBody>
          <a:bodyPr wrap="square" rtlCol="0">
            <a:spAutoFit/>
          </a:bodyPr>
          <a:lstStyle/>
          <a:p>
            <a:pPr algn="justLow"/>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لكن المطرَ شديدٌ،.</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20" name="مربع نص 19"/>
          <p:cNvSpPr txBox="1"/>
          <p:nvPr/>
        </p:nvSpPr>
        <p:spPr>
          <a:xfrm>
            <a:off x="6311900" y="2501900"/>
            <a:ext cx="1143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الكتاب ُمفيدٌ،</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4800600" y="2514600"/>
            <a:ext cx="14859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إنَّ الكتابَ مفيدٌ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2" name="مربع نص 21"/>
          <p:cNvSpPr txBox="1"/>
          <p:nvPr/>
        </p:nvSpPr>
        <p:spPr>
          <a:xfrm>
            <a:off x="3352800" y="2514600"/>
            <a:ext cx="1485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ليت الكتابَ كبير،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3" name="مربع نص 22"/>
          <p:cNvSpPr txBox="1"/>
          <p:nvPr/>
        </p:nvSpPr>
        <p:spPr>
          <a:xfrm>
            <a:off x="1866900" y="2514600"/>
            <a:ext cx="1485900" cy="369332"/>
          </a:xfrm>
          <a:prstGeom prst="rect">
            <a:avLst/>
          </a:prstGeom>
          <a:noFill/>
        </p:spPr>
        <p:txBody>
          <a:bodyPr wrap="square" rtlCol="0">
            <a:spAutoFit/>
          </a:bodyPr>
          <a:lstStyle/>
          <a:p>
            <a:pPr algn="justLow"/>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لعل الكتابَ كبير.</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24" name="مربع نص 23"/>
          <p:cNvSpPr txBox="1"/>
          <p:nvPr/>
        </p:nvSpPr>
        <p:spPr>
          <a:xfrm>
            <a:off x="6235700" y="2895600"/>
            <a:ext cx="12192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السائقُ ماهرٌ،</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5" name="مربع نص 24"/>
          <p:cNvSpPr txBox="1"/>
          <p:nvPr/>
        </p:nvSpPr>
        <p:spPr>
          <a:xfrm>
            <a:off x="4826000" y="2895600"/>
            <a:ext cx="14224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إنَّ السائقَ ماهرٌ،</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6" name="مربع نص 25"/>
          <p:cNvSpPr txBox="1"/>
          <p:nvPr/>
        </p:nvSpPr>
        <p:spPr>
          <a:xfrm>
            <a:off x="3175000" y="2908300"/>
            <a:ext cx="1612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ليت السائقَ محترم،</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7" name="مربع نص 26"/>
          <p:cNvSpPr txBox="1"/>
          <p:nvPr/>
        </p:nvSpPr>
        <p:spPr>
          <a:xfrm>
            <a:off x="1549400" y="2921000"/>
            <a:ext cx="1612900" cy="369332"/>
          </a:xfrm>
          <a:prstGeom prst="rect">
            <a:avLst/>
          </a:prstGeom>
          <a:noFill/>
        </p:spPr>
        <p:txBody>
          <a:bodyPr wrap="square" rtlCol="0">
            <a:spAutoFit/>
          </a:bodyPr>
          <a:lstStyle/>
          <a:p>
            <a:pPr algn="justLow"/>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لكنَّ السائقَ مهذب.</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to="" calcmode="lin" valueType="num">
                                      <p:cBhvr>
                                        <p:cTn id="37" dur="1" fill="hold"/>
                                        <p:tgtEl>
                                          <p:spTgt spid="1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to="" calcmode="lin" valueType="num">
                                      <p:cBhvr>
                                        <p:cTn id="42" dur="1" fill="hold"/>
                                        <p:tgtEl>
                                          <p:spTgt spid="1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to="" calcmode="lin" valueType="num">
                                      <p:cBhvr>
                                        <p:cTn id="47" dur="1" fill="hold"/>
                                        <p:tgtEl>
                                          <p:spTgt spid="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 to="" calcmode="lin" valueType="num">
                                      <p:cBhvr>
                                        <p:cTn id="52" dur="1" fill="hold"/>
                                        <p:tgtEl>
                                          <p:spTgt spid="2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to="" calcmode="lin" valueType="num">
                                      <p:cBhvr>
                                        <p:cTn id="57" dur="1" fill="hold"/>
                                        <p:tgtEl>
                                          <p:spTgt spid="2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to="" calcmode="lin" valueType="num">
                                      <p:cBhvr>
                                        <p:cTn id="62" dur="1" fill="hold"/>
                                        <p:tgtEl>
                                          <p:spTgt spid="2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to="" calcmode="lin" valueType="num">
                                      <p:cBhvr>
                                        <p:cTn id="67" dur="1" fill="hold"/>
                                        <p:tgtEl>
                                          <p:spTgt spid="23"/>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6"/>
                                        </p:tgtEl>
                                        <p:attrNameLst>
                                          <p:attrName>style.visibility</p:attrName>
                                        </p:attrNameLst>
                                      </p:cBhvr>
                                      <p:to>
                                        <p:strVal val="visible"/>
                                      </p:to>
                                    </p:set>
                                    <p:anim to="" calcmode="lin" valueType="num">
                                      <p:cBhvr>
                                        <p:cTn id="72" dur="1" fill="hold"/>
                                        <p:tgtEl>
                                          <p:spTgt spid="6"/>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to="" calcmode="lin" valueType="num">
                                      <p:cBhvr>
                                        <p:cTn id="77" dur="1" fill="hold"/>
                                        <p:tgtEl>
                                          <p:spTgt spid="24"/>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 to="" calcmode="lin" valueType="num">
                                      <p:cBhvr>
                                        <p:cTn id="82" dur="1" fill="hold"/>
                                        <p:tgtEl>
                                          <p:spTgt spid="25"/>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to="" calcmode="lin" valueType="num">
                                      <p:cBhvr>
                                        <p:cTn id="87" dur="1" fill="hold"/>
                                        <p:tgtEl>
                                          <p:spTgt spid="26"/>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 to="" calcmode="lin" valueType="num">
                                      <p:cBhvr>
                                        <p:cTn id="92" dur="1" fill="hold"/>
                                        <p:tgtEl>
                                          <p:spTgt spid="27"/>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14"/>
                                        </p:tgtEl>
                                        <p:attrNameLst>
                                          <p:attrName>style.visibility</p:attrName>
                                        </p:attrNameLst>
                                      </p:cBhvr>
                                      <p:to>
                                        <p:strVal val="visible"/>
                                      </p:to>
                                    </p:set>
                                    <p:anim to="" calcmode="lin" valueType="num">
                                      <p:cBhvr>
                                        <p:cTn id="97" dur="1" fill="hold"/>
                                        <p:tgtEl>
                                          <p:spTgt spid="14"/>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nodeType="clickEffect">
                                  <p:stCondLst>
                                    <p:cond delay="0"/>
                                  </p:stCondLst>
                                  <p:childTnLst>
                                    <p:set>
                                      <p:cBhvr>
                                        <p:cTn id="101" dur="1" fill="hold">
                                          <p:stCondLst>
                                            <p:cond delay="0"/>
                                          </p:stCondLst>
                                        </p:cTn>
                                        <p:tgtEl>
                                          <p:spTgt spid="7"/>
                                        </p:tgtEl>
                                        <p:attrNameLst>
                                          <p:attrName>style.visibility</p:attrName>
                                        </p:attrNameLst>
                                      </p:cBhvr>
                                      <p:to>
                                        <p:strVal val="visible"/>
                                      </p:to>
                                    </p:set>
                                    <p:anim to="" calcmode="lin" valueType="num">
                                      <p:cBhvr>
                                        <p:cTn id="102" dur="1" fill="hold"/>
                                        <p:tgtEl>
                                          <p:spTgt spid="7"/>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nodeType="clickEffect">
                                  <p:stCondLst>
                                    <p:cond delay="0"/>
                                  </p:stCondLst>
                                  <p:childTnLst>
                                    <p:set>
                                      <p:cBhvr>
                                        <p:cTn id="106" dur="1" fill="hold">
                                          <p:stCondLst>
                                            <p:cond delay="0"/>
                                          </p:stCondLst>
                                        </p:cTn>
                                        <p:tgtEl>
                                          <p:spTgt spid="8"/>
                                        </p:tgtEl>
                                        <p:attrNameLst>
                                          <p:attrName>style.visibility</p:attrName>
                                        </p:attrNameLst>
                                      </p:cBhvr>
                                      <p:to>
                                        <p:strVal val="visible"/>
                                      </p:to>
                                    </p:set>
                                    <p:anim to="" calcmode="lin" valueType="num">
                                      <p:cBhvr>
                                        <p:cTn id="107" dur="1" fill="hold"/>
                                        <p:tgtEl>
                                          <p:spTgt spid="8"/>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nodeType="clickEffect">
                                  <p:stCondLst>
                                    <p:cond delay="0"/>
                                  </p:stCondLst>
                                  <p:childTnLst>
                                    <p:set>
                                      <p:cBhvr>
                                        <p:cTn id="111" dur="1" fill="hold">
                                          <p:stCondLst>
                                            <p:cond delay="0"/>
                                          </p:stCondLst>
                                        </p:cTn>
                                        <p:tgtEl>
                                          <p:spTgt spid="9"/>
                                        </p:tgtEl>
                                        <p:attrNameLst>
                                          <p:attrName>style.visibility</p:attrName>
                                        </p:attrNameLst>
                                      </p:cBhvr>
                                      <p:to>
                                        <p:strVal val="visible"/>
                                      </p:to>
                                    </p:set>
                                    <p:anim to="" calcmode="lin" valueType="num">
                                      <p:cBhvr>
                                        <p:cTn id="11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P spid="21" grpId="0"/>
      <p:bldP spid="22" grpId="0"/>
      <p:bldP spid="23" grpId="0"/>
      <p:bldP spid="24" grpId="0"/>
      <p:bldP spid="25" grpId="0"/>
      <p:bldP spid="26" grpId="0"/>
      <p:bldP spid="2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99.gif"/>
          <p:cNvPicPr>
            <a:picLocks noChangeAspect="1"/>
          </p:cNvPicPr>
          <p:nvPr/>
        </p:nvPicPr>
        <p:blipFill>
          <a:blip r:embed="rId2">
            <a:grayscl/>
            <a:clrChange>
              <a:clrFrom>
                <a:srgbClr val="FFFFFF"/>
              </a:clrFrom>
              <a:clrTo>
                <a:srgbClr val="FFFFFF">
                  <a:alpha val="0"/>
                </a:srgbClr>
              </a:clrTo>
            </a:clrChange>
          </a:blip>
          <a:srcRect l="11505" t="9630" r="18288" b="84079"/>
          <a:stretch>
            <a:fillRect/>
          </a:stretch>
        </p:blipFill>
        <p:spPr>
          <a:xfrm>
            <a:off x="1536700" y="1460499"/>
            <a:ext cx="6718300" cy="749301"/>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099.gif"/>
          <p:cNvPicPr>
            <a:picLocks noChangeAspect="1"/>
          </p:cNvPicPr>
          <p:nvPr/>
        </p:nvPicPr>
        <p:blipFill>
          <a:blip r:embed="rId2">
            <a:duotone>
              <a:schemeClr val="accent1">
                <a:shade val="45000"/>
                <a:satMod val="135000"/>
              </a:schemeClr>
              <a:prstClr val="white"/>
            </a:duotone>
          </a:blip>
          <a:srcRect l="11505" t="17093" r="14041" b="76936"/>
          <a:stretch>
            <a:fillRect/>
          </a:stretch>
        </p:blipFill>
        <p:spPr>
          <a:xfrm>
            <a:off x="1536700" y="2349500"/>
            <a:ext cx="7124700" cy="711200"/>
          </a:xfrm>
          <a:prstGeom prst="rect">
            <a:avLst/>
          </a:prstGeom>
          <a:effectLst>
            <a:glow rad="63500">
              <a:schemeClr val="accent2">
                <a:satMod val="175000"/>
                <a:alpha val="40000"/>
              </a:schemeClr>
            </a:glow>
          </a:effectLst>
        </p:spPr>
      </p:pic>
      <p:pic>
        <p:nvPicPr>
          <p:cNvPr id="4" name="صورة 3" descr="0099.gif"/>
          <p:cNvPicPr>
            <a:picLocks noChangeAspect="1"/>
          </p:cNvPicPr>
          <p:nvPr/>
        </p:nvPicPr>
        <p:blipFill>
          <a:blip r:embed="rId2"/>
          <a:srcRect l="59100" t="25295" r="23241" b="71591"/>
          <a:stretch>
            <a:fillRect/>
          </a:stretch>
        </p:blipFill>
        <p:spPr>
          <a:xfrm>
            <a:off x="6146800" y="3314700"/>
            <a:ext cx="2082800" cy="457200"/>
          </a:xfrm>
          <a:prstGeom prst="rect">
            <a:avLst/>
          </a:prstGeom>
        </p:spPr>
      </p:pic>
      <p:pic>
        <p:nvPicPr>
          <p:cNvPr id="6" name="صورة 5" descr="0099.gif"/>
          <p:cNvPicPr>
            <a:picLocks noChangeAspect="1"/>
          </p:cNvPicPr>
          <p:nvPr/>
        </p:nvPicPr>
        <p:blipFill>
          <a:blip r:embed="rId2"/>
          <a:srcRect l="59100" t="28409" r="23241" b="68823"/>
          <a:stretch>
            <a:fillRect/>
          </a:stretch>
        </p:blipFill>
        <p:spPr>
          <a:xfrm>
            <a:off x="6146800" y="3771900"/>
            <a:ext cx="2082800" cy="406400"/>
          </a:xfrm>
          <a:prstGeom prst="rect">
            <a:avLst/>
          </a:prstGeom>
        </p:spPr>
      </p:pic>
      <p:pic>
        <p:nvPicPr>
          <p:cNvPr id="7" name="صورة 6" descr="0099.gif"/>
          <p:cNvPicPr>
            <a:picLocks noChangeAspect="1"/>
          </p:cNvPicPr>
          <p:nvPr/>
        </p:nvPicPr>
        <p:blipFill>
          <a:blip r:embed="rId2"/>
          <a:srcRect l="59100" t="31436" r="23241" b="65536"/>
          <a:stretch>
            <a:fillRect/>
          </a:stretch>
        </p:blipFill>
        <p:spPr>
          <a:xfrm>
            <a:off x="6146800" y="4216400"/>
            <a:ext cx="2082800" cy="444500"/>
          </a:xfrm>
          <a:prstGeom prst="rect">
            <a:avLst/>
          </a:prstGeom>
        </p:spPr>
      </p:pic>
      <p:graphicFrame>
        <p:nvGraphicFramePr>
          <p:cNvPr id="9" name="مخطط 8"/>
          <p:cNvGraphicFramePr/>
          <p:nvPr/>
        </p:nvGraphicFramePr>
        <p:xfrm>
          <a:off x="2654300" y="2933700"/>
          <a:ext cx="2298700" cy="2082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مربع نص 9"/>
          <p:cNvSpPr txBox="1"/>
          <p:nvPr/>
        </p:nvSpPr>
        <p:spPr>
          <a:xfrm>
            <a:off x="6578600" y="3276600"/>
            <a:ext cx="495300" cy="5078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lnSpc>
                <a:spcPct val="150000"/>
              </a:lnSpc>
              <a:spcBef>
                <a:spcPts val="1200"/>
              </a:spcBef>
              <a:spcAft>
                <a:spcPts val="1200"/>
              </a:spcAft>
            </a:pP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45</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6591300" y="3733800"/>
            <a:ext cx="495300" cy="463075"/>
          </a:xfrm>
          <a:prstGeom prst="rect">
            <a:avLst/>
          </a:prstGeom>
          <a:noFill/>
        </p:spPr>
        <p:txBody>
          <a:bodyPr wrap="square" rtlCol="0">
            <a:spAutoFit/>
          </a:bodyPr>
          <a:lstStyle/>
          <a:p>
            <a:pPr algn="justLow">
              <a:lnSpc>
                <a:spcPct val="150000"/>
              </a:lnSpc>
              <a:spcBef>
                <a:spcPts val="1200"/>
              </a:spcBef>
              <a:spcAft>
                <a:spcPts val="1200"/>
              </a:spcAft>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22</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6591300" y="4216400"/>
            <a:ext cx="495300" cy="463075"/>
          </a:xfrm>
          <a:prstGeom prst="rect">
            <a:avLst/>
          </a:prstGeom>
          <a:noFill/>
        </p:spPr>
        <p:txBody>
          <a:bodyPr wrap="square" rtlCol="0">
            <a:spAutoFit/>
          </a:bodyPr>
          <a:lstStyle/>
          <a:p>
            <a:pPr algn="justLow">
              <a:lnSpc>
                <a:spcPct val="150000"/>
              </a:lnSpc>
              <a:spcBef>
                <a:spcPts val="1200"/>
              </a:spcBef>
              <a:spcAft>
                <a:spcPts val="1200"/>
              </a:spcAft>
            </a:pPr>
            <a:r>
              <a:rPr lang="ar-EG"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22</a:t>
            </a:r>
            <a:endParaRPr lang="en-GB"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endParaRPr>
          </a:p>
        </p:txBody>
      </p:sp>
      <p:pic>
        <p:nvPicPr>
          <p:cNvPr id="15" name="صورة 14" descr="صورة10.gif"/>
          <p:cNvPicPr/>
          <p:nvPr/>
        </p:nvPicPr>
        <p:blipFill>
          <a:blip r:embed="rId4"/>
          <a:stretch>
            <a:fillRect/>
          </a:stretch>
        </p:blipFill>
        <p:spPr>
          <a:xfrm>
            <a:off x="8232605" y="1502465"/>
            <a:ext cx="715010" cy="561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P spid="11" grpId="0"/>
      <p:bldP spid="12"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99.gif"/>
          <p:cNvPicPr>
            <a:picLocks noChangeAspect="1"/>
          </p:cNvPicPr>
          <p:nvPr/>
        </p:nvPicPr>
        <p:blipFill>
          <a:blip r:embed="rId2">
            <a:grayscl/>
            <a:clrChange>
              <a:clrFrom>
                <a:srgbClr val="FFFFFF"/>
              </a:clrFrom>
              <a:clrTo>
                <a:srgbClr val="FFFFFF">
                  <a:alpha val="0"/>
                </a:srgbClr>
              </a:clrTo>
            </a:clrChange>
          </a:blip>
          <a:srcRect l="11505" t="43962" r="20146" b="52946"/>
          <a:stretch>
            <a:fillRect/>
          </a:stretch>
        </p:blipFill>
        <p:spPr>
          <a:xfrm>
            <a:off x="1498600" y="1453737"/>
            <a:ext cx="6540500" cy="368300"/>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099.gif"/>
          <p:cNvPicPr>
            <a:picLocks noChangeAspect="1"/>
          </p:cNvPicPr>
          <p:nvPr/>
        </p:nvPicPr>
        <p:blipFill>
          <a:blip r:embed="rId2">
            <a:grayscl/>
            <a:clrChange>
              <a:clrFrom>
                <a:srgbClr val="FFFFFF"/>
              </a:clrFrom>
              <a:clrTo>
                <a:srgbClr val="FFFFFF">
                  <a:alpha val="0"/>
                </a:srgbClr>
              </a:clrTo>
            </a:clrChange>
          </a:blip>
          <a:srcRect l="19920" t="67845" r="20513" b="28103"/>
          <a:stretch>
            <a:fillRect/>
          </a:stretch>
        </p:blipFill>
        <p:spPr>
          <a:xfrm>
            <a:off x="2303813" y="3771900"/>
            <a:ext cx="5700156" cy="482600"/>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4" name="صورة 3" descr="0099.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15354" t="72003" r="14041" b="11667"/>
          <a:stretch>
            <a:fillRect/>
          </a:stretch>
        </p:blipFill>
        <p:spPr>
          <a:xfrm>
            <a:off x="1866900" y="4330700"/>
            <a:ext cx="6756400" cy="1945104"/>
          </a:xfrm>
          <a:prstGeom prst="rect">
            <a:avLst/>
          </a:prstGeom>
          <a:effectLst>
            <a:glow rad="63500">
              <a:schemeClr val="accent6">
                <a:satMod val="175000"/>
                <a:alpha val="40000"/>
              </a:schemeClr>
            </a:glow>
          </a:effectLst>
        </p:spPr>
      </p:pic>
      <p:sp>
        <p:nvSpPr>
          <p:cNvPr id="5" name="مربع نص 4"/>
          <p:cNvSpPr txBox="1"/>
          <p:nvPr/>
        </p:nvSpPr>
        <p:spPr>
          <a:xfrm>
            <a:off x="1567543" y="2054430"/>
            <a:ext cx="6733309" cy="1477328"/>
          </a:xfrm>
          <a:prstGeom prst="rect">
            <a:avLst/>
          </a:prstGeom>
          <a:noFill/>
        </p:spPr>
        <p:txBody>
          <a:bodyPr wrap="square" rtlCol="0">
            <a:spAutoFit/>
          </a:bodyPr>
          <a:lstStyle/>
          <a:p>
            <a:pPr indent="4572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أقوم بقراءة الدرس.</a:t>
            </a:r>
          </a:p>
          <a:p>
            <a:pPr indent="4572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أقوم بوضع أسئلة جانبية؟</a:t>
            </a:r>
          </a:p>
          <a:p>
            <a:pPr indent="4572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أستخرج الإجابات من داخل القطعة.</a:t>
            </a:r>
          </a:p>
          <a:p>
            <a:pPr indent="4572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أكتب الأسئلة في ورقة خارجية.</a:t>
            </a:r>
          </a:p>
          <a:p>
            <a:pPr indent="4572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أجيب على الأسئلة مما تعلمت.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911927" y="4797631"/>
            <a:ext cx="3443844"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مستوى الوعي السياسي في مجتمعاتنا؟</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 name="صورة 6" descr="صورة19 copy.gif"/>
          <p:cNvPicPr/>
          <p:nvPr/>
        </p:nvPicPr>
        <p:blipFill>
          <a:blip r:embed="rId3"/>
          <a:stretch>
            <a:fillRect/>
          </a:stretch>
        </p:blipFill>
        <p:spPr>
          <a:xfrm>
            <a:off x="8177604" y="1435967"/>
            <a:ext cx="647700" cy="533400"/>
          </a:xfrm>
          <a:prstGeom prst="rect">
            <a:avLst/>
          </a:prstGeom>
        </p:spPr>
      </p:pic>
      <p:pic>
        <p:nvPicPr>
          <p:cNvPr id="8" name="صورة 7" descr="صورة23.png"/>
          <p:cNvPicPr/>
          <p:nvPr/>
        </p:nvPicPr>
        <p:blipFill>
          <a:blip r:embed="rId4" cstate="print"/>
          <a:stretch>
            <a:fillRect/>
          </a:stretch>
        </p:blipFill>
        <p:spPr>
          <a:xfrm>
            <a:off x="8015832" y="3743738"/>
            <a:ext cx="715010" cy="57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to="" calcmode="lin" valueType="num">
                                      <p:cBhvr>
                                        <p:cTn id="27" dur="1" fill="hold"/>
                                        <p:tgtEl>
                                          <p:spTgt spid="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100.gif"/>
          <p:cNvPicPr>
            <a:picLocks noChangeAspect="1"/>
          </p:cNvPicPr>
          <p:nvPr/>
        </p:nvPicPr>
        <p:blipFill>
          <a:blip r:embed="rId2">
            <a:clrChange>
              <a:clrFrom>
                <a:srgbClr val="FFFFFF"/>
              </a:clrFrom>
              <a:clrTo>
                <a:srgbClr val="FFFFFF">
                  <a:alpha val="0"/>
                </a:srgbClr>
              </a:clrTo>
            </a:clrChange>
          </a:blip>
          <a:srcRect l="17669" t="23785" r="14867" b="65010"/>
          <a:stretch>
            <a:fillRect/>
          </a:stretch>
        </p:blipFill>
        <p:spPr>
          <a:xfrm>
            <a:off x="1318161" y="2431473"/>
            <a:ext cx="6318298" cy="1306287"/>
          </a:xfrm>
          <a:prstGeom prst="rect">
            <a:avLst/>
          </a:prstGeom>
          <a:effectLst>
            <a:glow rad="63500">
              <a:schemeClr val="accent4">
                <a:satMod val="175000"/>
                <a:alpha val="40000"/>
              </a:schemeClr>
            </a:glow>
          </a:effectLst>
        </p:spPr>
      </p:pic>
      <p:sp>
        <p:nvSpPr>
          <p:cNvPr id="3" name="مربع نص 2"/>
          <p:cNvSpPr txBox="1"/>
          <p:nvPr/>
        </p:nvSpPr>
        <p:spPr>
          <a:xfrm>
            <a:off x="3633850" y="1235034"/>
            <a:ext cx="3099460" cy="461665"/>
          </a:xfrm>
          <a:prstGeom prst="rect">
            <a:avLst/>
          </a:prstGeom>
          <a:noFill/>
        </p:spPr>
        <p:txBody>
          <a:bodyPr wrap="square" rtlCol="0">
            <a:spAutoFit/>
          </a:bodyP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عمليات القراءة المركزة</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صورة 4" descr="00100.gif"/>
          <p:cNvPicPr>
            <a:picLocks noChangeAspect="1"/>
          </p:cNvPicPr>
          <p:nvPr/>
        </p:nvPicPr>
        <p:blipFill>
          <a:blip r:embed="rId2">
            <a:clrChange>
              <a:clrFrom>
                <a:srgbClr val="FFFFFF"/>
              </a:clrFrom>
              <a:clrTo>
                <a:srgbClr val="FFFFFF">
                  <a:alpha val="0"/>
                </a:srgbClr>
              </a:clrTo>
            </a:clrChange>
          </a:blip>
          <a:srcRect l="17669" t="48335" r="14867" b="39033"/>
          <a:stretch>
            <a:fillRect/>
          </a:stretch>
        </p:blipFill>
        <p:spPr>
          <a:xfrm>
            <a:off x="1318161" y="2431473"/>
            <a:ext cx="6318298" cy="1472541"/>
          </a:xfrm>
          <a:prstGeom prst="rect">
            <a:avLst/>
          </a:prstGeom>
          <a:effectLst>
            <a:glow rad="63500">
              <a:schemeClr val="accent4">
                <a:satMod val="175000"/>
                <a:alpha val="40000"/>
              </a:schemeClr>
            </a:glow>
          </a:effectLst>
        </p:spPr>
      </p:pic>
      <p:pic>
        <p:nvPicPr>
          <p:cNvPr id="6" name="صورة 5" descr="00100.gif"/>
          <p:cNvPicPr>
            <a:picLocks noChangeAspect="1"/>
          </p:cNvPicPr>
          <p:nvPr/>
        </p:nvPicPr>
        <p:blipFill>
          <a:blip r:embed="rId2">
            <a:clrChange>
              <a:clrFrom>
                <a:srgbClr val="FFFFFF"/>
              </a:clrFrom>
              <a:clrTo>
                <a:srgbClr val="FFFFFF">
                  <a:alpha val="0"/>
                </a:srgbClr>
              </a:clrTo>
            </a:clrChange>
          </a:blip>
          <a:srcRect l="17669" t="60865" r="14867" b="27420"/>
          <a:stretch>
            <a:fillRect/>
          </a:stretch>
        </p:blipFill>
        <p:spPr>
          <a:xfrm>
            <a:off x="1318161" y="2431473"/>
            <a:ext cx="6318298" cy="1365663"/>
          </a:xfrm>
          <a:prstGeom prst="rect">
            <a:avLst/>
          </a:prstGeom>
          <a:effectLst>
            <a:glow rad="63500">
              <a:schemeClr val="accent4">
                <a:satMod val="175000"/>
                <a:alpha val="40000"/>
              </a:schemeClr>
            </a:glow>
          </a:effectLst>
        </p:spPr>
      </p:pic>
      <p:pic>
        <p:nvPicPr>
          <p:cNvPr id="7" name="صورة 6" descr="00100.gif"/>
          <p:cNvPicPr>
            <a:picLocks noChangeAspect="1"/>
          </p:cNvPicPr>
          <p:nvPr/>
        </p:nvPicPr>
        <p:blipFill>
          <a:blip r:embed="rId2">
            <a:clrChange>
              <a:clrFrom>
                <a:srgbClr val="FFFFFF"/>
              </a:clrFrom>
              <a:clrTo>
                <a:srgbClr val="FFFFFF">
                  <a:alpha val="0"/>
                </a:srgbClr>
              </a:clrTo>
            </a:clrChange>
          </a:blip>
          <a:srcRect l="17669" t="73207" r="14867" b="14670"/>
          <a:stretch>
            <a:fillRect/>
          </a:stretch>
        </p:blipFill>
        <p:spPr>
          <a:xfrm>
            <a:off x="1318161" y="2431473"/>
            <a:ext cx="6318298" cy="1413163"/>
          </a:xfrm>
          <a:prstGeom prst="rect">
            <a:avLst/>
          </a:prstGeom>
          <a:effectLst>
            <a:glow rad="63500">
              <a:schemeClr val="accent4">
                <a:satMod val="175000"/>
                <a:alpha val="40000"/>
              </a:schemeClr>
            </a:glow>
          </a:effectLst>
        </p:spPr>
      </p:pic>
      <p:pic>
        <p:nvPicPr>
          <p:cNvPr id="8" name="صورة 7" descr="00100.gif"/>
          <p:cNvPicPr>
            <a:picLocks noChangeAspect="1"/>
          </p:cNvPicPr>
          <p:nvPr/>
        </p:nvPicPr>
        <p:blipFill>
          <a:blip r:embed="rId2">
            <a:clrChange>
              <a:clrFrom>
                <a:srgbClr val="FFFFFF"/>
              </a:clrFrom>
              <a:clrTo>
                <a:srgbClr val="FFFFFF">
                  <a:alpha val="0"/>
                </a:srgbClr>
              </a:clrTo>
            </a:clrChange>
          </a:blip>
          <a:srcRect l="17669" t="35602" r="14867" b="52480"/>
          <a:stretch>
            <a:fillRect/>
          </a:stretch>
        </p:blipFill>
        <p:spPr>
          <a:xfrm>
            <a:off x="1318161" y="2431473"/>
            <a:ext cx="6318298" cy="1389412"/>
          </a:xfrm>
          <a:prstGeom prst="rect">
            <a:avLst/>
          </a:prstGeom>
          <a:effectLst>
            <a:glow rad="63500">
              <a:schemeClr val="accent4">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xit" presetSubtype="0" fill="hold" nodeType="clickEffect">
                                  <p:stCondLst>
                                    <p:cond delay="0"/>
                                  </p:stCondLst>
                                  <p:childTnLst>
                                    <p:anim to="" calcmode="lin" valueType="num">
                                      <p:cBhvr>
                                        <p:cTn id="16" dur="1"/>
                                        <p:tgtEl>
                                          <p:spTgt spid="2"/>
                                        </p:tgtEl>
                                        <p:attrNameLst>
                                          <p:attrName/>
                                        </p:attrNameLst>
                                      </p:cBhvr>
                                    </p:anim>
                                    <p:set>
                                      <p:cBhvr>
                                        <p:cTn id="17" dur="1" fill="hold">
                                          <p:stCondLst>
                                            <p:cond delay="0"/>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xit" presetSubtype="0" fill="hold" nodeType="clickEffect">
                                  <p:stCondLst>
                                    <p:cond delay="0"/>
                                  </p:stCondLst>
                                  <p:childTnLst>
                                    <p:anim to="" calcmode="lin" valueType="num">
                                      <p:cBhvr>
                                        <p:cTn id="26" dur="1"/>
                                        <p:tgtEl>
                                          <p:spTgt spid="8"/>
                                        </p:tgtEl>
                                        <p:attrNameLst>
                                          <p:attrName/>
                                        </p:attrNameLst>
                                      </p:cBhvr>
                                    </p:anim>
                                    <p:set>
                                      <p:cBhvr>
                                        <p:cTn id="27" dur="1" fill="hold">
                                          <p:stCondLst>
                                            <p:cond delay="0"/>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xit" presetSubtype="0" fill="hold" nodeType="clickEffect">
                                  <p:stCondLst>
                                    <p:cond delay="0"/>
                                  </p:stCondLst>
                                  <p:childTnLst>
                                    <p:anim to="" calcmode="lin" valueType="num">
                                      <p:cBhvr>
                                        <p:cTn id="36" dur="1"/>
                                        <p:tgtEl>
                                          <p:spTgt spid="5"/>
                                        </p:tgtEl>
                                        <p:attrNameLst>
                                          <p:attrName/>
                                        </p:attrNameLst>
                                      </p:cBhvr>
                                    </p:anim>
                                    <p:set>
                                      <p:cBhvr>
                                        <p:cTn id="37" dur="1" fill="hold">
                                          <p:stCondLst>
                                            <p:cond delay="0"/>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xit" presetSubtype="0" fill="hold" nodeType="clickEffect">
                                  <p:stCondLst>
                                    <p:cond delay="0"/>
                                  </p:stCondLst>
                                  <p:childTnLst>
                                    <p:anim to="" calcmode="lin" valueType="num">
                                      <p:cBhvr>
                                        <p:cTn id="46" dur="1"/>
                                        <p:tgtEl>
                                          <p:spTgt spid="6"/>
                                        </p:tgtEl>
                                        <p:attrNameLst>
                                          <p:attrName/>
                                        </p:attrNameLst>
                                      </p:cBhvr>
                                    </p:anim>
                                    <p:set>
                                      <p:cBhvr>
                                        <p:cTn id="47" dur="1" fill="hold">
                                          <p:stCondLst>
                                            <p:cond delay="0"/>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xit" presetSubtype="0" fill="hold" nodeType="clickEffect">
                                  <p:stCondLst>
                                    <p:cond delay="0"/>
                                  </p:stCondLst>
                                  <p:childTnLst>
                                    <p:anim to="" calcmode="lin" valueType="num">
                                      <p:cBhvr>
                                        <p:cTn id="56" dur="1"/>
                                        <p:tgtEl>
                                          <p:spTgt spid="7"/>
                                        </p:tgtEl>
                                        <p:attrNameLst>
                                          <p:attrName/>
                                        </p:attrNameLst>
                                      </p:cBhvr>
                                    </p:anim>
                                    <p:set>
                                      <p:cBhvr>
                                        <p:cTn id="5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0101.gif"/>
          <p:cNvPicPr>
            <a:picLocks noChangeAspect="1"/>
          </p:cNvPicPr>
          <p:nvPr/>
        </p:nvPicPr>
        <p:blipFill>
          <a:blip r:embed="rId2"/>
          <a:srcRect l="17454" t="21126" r="18531" b="66422"/>
          <a:stretch>
            <a:fillRect/>
          </a:stretch>
        </p:blipFill>
        <p:spPr>
          <a:xfrm>
            <a:off x="3357887" y="2159364"/>
            <a:ext cx="4844418" cy="1172964"/>
          </a:xfrm>
          <a:prstGeom prst="rect">
            <a:avLst/>
          </a:prstGeom>
          <a:effectLst>
            <a:glow rad="101600">
              <a:schemeClr val="accent4">
                <a:satMod val="175000"/>
                <a:alpha val="40000"/>
              </a:schemeClr>
            </a:glow>
            <a:reflection blurRad="6350" stA="50000" endA="300" endPos="90000" dist="50800" dir="5400000" sy="-100000" algn="bl" rotWithShape="0"/>
          </a:effectLst>
        </p:spPr>
      </p:pic>
      <p:pic>
        <p:nvPicPr>
          <p:cNvPr id="4" name="صورة 3" descr="00101.gif"/>
          <p:cNvPicPr>
            <a:picLocks noChangeAspect="1"/>
          </p:cNvPicPr>
          <p:nvPr/>
        </p:nvPicPr>
        <p:blipFill>
          <a:blip r:embed="rId2"/>
          <a:srcRect l="17454" t="34167" r="18531" b="55686"/>
          <a:stretch>
            <a:fillRect/>
          </a:stretch>
        </p:blipFill>
        <p:spPr>
          <a:xfrm>
            <a:off x="1733803" y="3429000"/>
            <a:ext cx="6662057" cy="1314450"/>
          </a:xfrm>
          <a:prstGeom prst="rect">
            <a:avLst/>
          </a:prstGeom>
          <a:effectLst>
            <a:glow rad="63500">
              <a:schemeClr val="accent2">
                <a:satMod val="175000"/>
                <a:alpha val="40000"/>
              </a:schemeClr>
            </a:glow>
          </a:effectLst>
        </p:spPr>
      </p:pic>
      <p:pic>
        <p:nvPicPr>
          <p:cNvPr id="5" name="صورة 4" descr="00101.gif"/>
          <p:cNvPicPr>
            <a:picLocks noChangeAspect="1"/>
          </p:cNvPicPr>
          <p:nvPr/>
        </p:nvPicPr>
        <p:blipFill>
          <a:blip r:embed="rId2"/>
          <a:srcRect l="17454" t="44461" r="18531" b="44951"/>
          <a:stretch>
            <a:fillRect/>
          </a:stretch>
        </p:blipFill>
        <p:spPr>
          <a:xfrm>
            <a:off x="1733803" y="3429000"/>
            <a:ext cx="6662057" cy="1371600"/>
          </a:xfrm>
          <a:prstGeom prst="rect">
            <a:avLst/>
          </a:prstGeom>
          <a:effectLst>
            <a:glow rad="63500">
              <a:schemeClr val="accent2">
                <a:satMod val="175000"/>
                <a:alpha val="40000"/>
              </a:schemeClr>
            </a:glow>
          </a:effectLst>
        </p:spPr>
      </p:pic>
      <p:pic>
        <p:nvPicPr>
          <p:cNvPr id="6" name="صورة 5" descr="00101.gif"/>
          <p:cNvPicPr>
            <a:picLocks noChangeAspect="1"/>
          </p:cNvPicPr>
          <p:nvPr/>
        </p:nvPicPr>
        <p:blipFill>
          <a:blip r:embed="rId2"/>
          <a:srcRect l="17454" t="55343" r="18531" b="34069"/>
          <a:stretch>
            <a:fillRect/>
          </a:stretch>
        </p:blipFill>
        <p:spPr>
          <a:xfrm>
            <a:off x="1733803" y="3429000"/>
            <a:ext cx="6662057" cy="1371600"/>
          </a:xfrm>
          <a:prstGeom prst="rect">
            <a:avLst/>
          </a:prstGeom>
          <a:effectLst>
            <a:glow rad="63500">
              <a:schemeClr val="accent2">
                <a:satMod val="175000"/>
                <a:alpha val="40000"/>
              </a:schemeClr>
            </a:glow>
          </a:effectLst>
        </p:spPr>
      </p:pic>
      <p:pic>
        <p:nvPicPr>
          <p:cNvPr id="7" name="صورة 6" descr="00101.gif"/>
          <p:cNvPicPr>
            <a:picLocks noChangeAspect="1"/>
          </p:cNvPicPr>
          <p:nvPr/>
        </p:nvPicPr>
        <p:blipFill>
          <a:blip r:embed="rId2"/>
          <a:srcRect l="17454" t="65931" r="18531" b="23775"/>
          <a:stretch>
            <a:fillRect/>
          </a:stretch>
        </p:blipFill>
        <p:spPr>
          <a:xfrm>
            <a:off x="1733803" y="3429000"/>
            <a:ext cx="6662057" cy="1333500"/>
          </a:xfrm>
          <a:prstGeom prst="rect">
            <a:avLst/>
          </a:prstGeom>
          <a:effectLst>
            <a:glow rad="63500">
              <a:schemeClr val="accent2">
                <a:satMod val="175000"/>
                <a:alpha val="40000"/>
              </a:schemeClr>
            </a:glow>
          </a:effectLst>
        </p:spPr>
      </p:pic>
      <p:pic>
        <p:nvPicPr>
          <p:cNvPr id="8" name="صورة 7" descr="00101.gif"/>
          <p:cNvPicPr>
            <a:picLocks noChangeAspect="1"/>
          </p:cNvPicPr>
          <p:nvPr/>
        </p:nvPicPr>
        <p:blipFill>
          <a:blip r:embed="rId2"/>
          <a:srcRect l="17454" t="76372" r="18531" b="14112"/>
          <a:stretch>
            <a:fillRect/>
          </a:stretch>
        </p:blipFill>
        <p:spPr>
          <a:xfrm>
            <a:off x="1733803" y="3429000"/>
            <a:ext cx="6662057" cy="1232643"/>
          </a:xfrm>
          <a:prstGeom prst="rect">
            <a:avLst/>
          </a:prstGeom>
          <a:effectLst>
            <a:glow rad="63500">
              <a:schemeClr val="accent2">
                <a:satMod val="175000"/>
                <a:alpha val="40000"/>
              </a:schemeClr>
            </a:glow>
          </a:effectLst>
        </p:spPr>
      </p:pic>
      <p:sp>
        <p:nvSpPr>
          <p:cNvPr id="9" name="مربع نص 8"/>
          <p:cNvSpPr txBox="1"/>
          <p:nvPr/>
        </p:nvSpPr>
        <p:spPr>
          <a:xfrm>
            <a:off x="3725839" y="1241946"/>
            <a:ext cx="2975212" cy="523220"/>
          </a:xfrm>
          <a:prstGeom prst="rect">
            <a:avLst/>
          </a:prstGeom>
          <a:noFill/>
        </p:spPr>
        <p:txBody>
          <a:bodyPr wrap="square" rtlCol="0">
            <a:spAutoFit/>
          </a:bodyPr>
          <a:lstStyle/>
          <a:p>
            <a:pPr algn="ctr"/>
            <a:r>
              <a:rPr lang="ar-EG"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أسئلة ما قبل القراءة</a:t>
            </a:r>
            <a:endParaRPr lang="en-GB"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xit" presetSubtype="0" fill="hold" nodeType="clickEffect">
                                  <p:stCondLst>
                                    <p:cond delay="0"/>
                                  </p:stCondLst>
                                  <p:childTnLst>
                                    <p:anim to="" calcmode="lin" valueType="num">
                                      <p:cBhvr>
                                        <p:cTn id="21" dur="1"/>
                                        <p:tgtEl>
                                          <p:spTgt spid="4"/>
                                        </p:tgtEl>
                                        <p:attrNameLst>
                                          <p:attrName/>
                                        </p:attrNameLst>
                                      </p:cBhvr>
                                    </p:anim>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xit" presetSubtype="0" fill="hold" nodeType="clickEffect">
                                  <p:stCondLst>
                                    <p:cond delay="0"/>
                                  </p:stCondLst>
                                  <p:childTnLst>
                                    <p:anim to="" calcmode="lin" valueType="num">
                                      <p:cBhvr>
                                        <p:cTn id="31" dur="1"/>
                                        <p:tgtEl>
                                          <p:spTgt spid="5"/>
                                        </p:tgtEl>
                                        <p:attrNameLst>
                                          <p:attrName/>
                                        </p:attrNameLst>
                                      </p:cBhvr>
                                    </p:anim>
                                    <p:set>
                                      <p:cBhvr>
                                        <p:cTn id="32" dur="1" fill="hold">
                                          <p:stCondLst>
                                            <p:cond delay="0"/>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xit" presetSubtype="0" fill="hold" nodeType="clickEffect">
                                  <p:stCondLst>
                                    <p:cond delay="0"/>
                                  </p:stCondLst>
                                  <p:childTnLst>
                                    <p:anim to="" calcmode="lin" valueType="num">
                                      <p:cBhvr>
                                        <p:cTn id="41" dur="1"/>
                                        <p:tgtEl>
                                          <p:spTgt spid="6"/>
                                        </p:tgtEl>
                                        <p:attrNameLst>
                                          <p:attrName/>
                                        </p:attrNameLst>
                                      </p:cBhvr>
                                    </p:anim>
                                    <p:set>
                                      <p:cBhvr>
                                        <p:cTn id="42" dur="1" fill="hold">
                                          <p:stCondLst>
                                            <p:cond delay="0"/>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xit" presetSubtype="0" fill="hold" nodeType="clickEffect">
                                  <p:stCondLst>
                                    <p:cond delay="0"/>
                                  </p:stCondLst>
                                  <p:childTnLst>
                                    <p:anim to="" calcmode="lin" valueType="num">
                                      <p:cBhvr>
                                        <p:cTn id="51" dur="1"/>
                                        <p:tgtEl>
                                          <p:spTgt spid="7"/>
                                        </p:tgtEl>
                                        <p:attrNameLst>
                                          <p:attrName/>
                                        </p:attrNameLst>
                                      </p:cBhvr>
                                    </p:anim>
                                    <p:set>
                                      <p:cBhvr>
                                        <p:cTn id="52" dur="1" fill="hold">
                                          <p:stCondLst>
                                            <p:cond delay="0"/>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xit" presetSubtype="0" fill="hold" nodeType="clickEffect">
                                  <p:stCondLst>
                                    <p:cond delay="0"/>
                                  </p:stCondLst>
                                  <p:childTnLst>
                                    <p:anim to="" calcmode="lin" valueType="num">
                                      <p:cBhvr>
                                        <p:cTn id="61" dur="1"/>
                                        <p:tgtEl>
                                          <p:spTgt spid="8"/>
                                        </p:tgtEl>
                                        <p:attrNameLst>
                                          <p:attrName/>
                                        </p:attrNameLst>
                                      </p:cBhvr>
                                    </p:anim>
                                    <p:set>
                                      <p:cBhvr>
                                        <p:cTn id="6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102.gif"/>
          <p:cNvPicPr>
            <a:picLocks noChangeAspect="1"/>
          </p:cNvPicPr>
          <p:nvPr/>
        </p:nvPicPr>
        <p:blipFill>
          <a:blip r:embed="rId2">
            <a:clrChange>
              <a:clrFrom>
                <a:srgbClr val="FFFFFF"/>
              </a:clrFrom>
              <a:clrTo>
                <a:srgbClr val="FFFFFF">
                  <a:alpha val="0"/>
                </a:srgbClr>
              </a:clrTo>
            </a:clrChange>
            <a:grayscl/>
          </a:blip>
          <a:srcRect l="12348" t="17644" r="17731" b="79190"/>
          <a:stretch>
            <a:fillRect/>
          </a:stretch>
        </p:blipFill>
        <p:spPr>
          <a:xfrm>
            <a:off x="1624084" y="1487606"/>
            <a:ext cx="6537277" cy="518615"/>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0102.gif"/>
          <p:cNvPicPr>
            <a:picLocks noChangeAspect="1"/>
          </p:cNvPicPr>
          <p:nvPr/>
        </p:nvPicPr>
        <p:blipFill>
          <a:blip r:embed="rId2"/>
          <a:srcRect l="68255" t="24329" r="15980" b="65820"/>
          <a:stretch>
            <a:fillRect/>
          </a:stretch>
        </p:blipFill>
        <p:spPr>
          <a:xfrm>
            <a:off x="6851176" y="2415654"/>
            <a:ext cx="1473958" cy="1146412"/>
          </a:xfrm>
          <a:prstGeom prst="rect">
            <a:avLst/>
          </a:prstGeom>
          <a:effectLst>
            <a:glow rad="63500">
              <a:schemeClr val="accent4">
                <a:satMod val="175000"/>
                <a:alpha val="40000"/>
              </a:schemeClr>
            </a:glow>
          </a:effectLst>
        </p:spPr>
      </p:pic>
      <p:pic>
        <p:nvPicPr>
          <p:cNvPr id="4" name="صورة 3" descr="00102.gif"/>
          <p:cNvPicPr>
            <a:picLocks noChangeAspect="1"/>
          </p:cNvPicPr>
          <p:nvPr/>
        </p:nvPicPr>
        <p:blipFill>
          <a:blip r:embed="rId2"/>
          <a:srcRect l="17019" t="24329" r="33935" b="44712"/>
          <a:stretch>
            <a:fillRect/>
          </a:stretch>
        </p:blipFill>
        <p:spPr>
          <a:xfrm>
            <a:off x="2060812" y="2361062"/>
            <a:ext cx="4585648" cy="3603009"/>
          </a:xfrm>
          <a:prstGeom prst="rect">
            <a:avLst/>
          </a:prstGeom>
          <a:effectLst>
            <a:glow rad="63500">
              <a:schemeClr val="accent6">
                <a:satMod val="175000"/>
                <a:alpha val="40000"/>
              </a:schemeClr>
            </a:glow>
          </a:effectLst>
        </p:spPr>
      </p:pic>
      <p:pic>
        <p:nvPicPr>
          <p:cNvPr id="5" name="صورة 4" descr="00102.gif"/>
          <p:cNvPicPr>
            <a:picLocks noChangeAspect="1"/>
          </p:cNvPicPr>
          <p:nvPr/>
        </p:nvPicPr>
        <p:blipFill>
          <a:blip r:embed="rId2"/>
          <a:srcRect l="68255" t="34180" r="15980" b="55970"/>
          <a:stretch>
            <a:fillRect/>
          </a:stretch>
        </p:blipFill>
        <p:spPr>
          <a:xfrm>
            <a:off x="6851176" y="3562066"/>
            <a:ext cx="1473958" cy="1146412"/>
          </a:xfrm>
          <a:prstGeom prst="rect">
            <a:avLst/>
          </a:prstGeom>
          <a:effectLst>
            <a:glow rad="63500">
              <a:schemeClr val="accent4">
                <a:satMod val="175000"/>
                <a:alpha val="40000"/>
              </a:schemeClr>
            </a:glow>
          </a:effectLst>
        </p:spPr>
      </p:pic>
      <p:pic>
        <p:nvPicPr>
          <p:cNvPr id="6" name="صورة 5" descr="00102.gif"/>
          <p:cNvPicPr>
            <a:picLocks noChangeAspect="1"/>
          </p:cNvPicPr>
          <p:nvPr/>
        </p:nvPicPr>
        <p:blipFill>
          <a:blip r:embed="rId2"/>
          <a:srcRect l="68255" t="44265" r="15980" b="44712"/>
          <a:stretch>
            <a:fillRect/>
          </a:stretch>
        </p:blipFill>
        <p:spPr>
          <a:xfrm>
            <a:off x="6851176" y="4735773"/>
            <a:ext cx="1473958" cy="1282890"/>
          </a:xfrm>
          <a:prstGeom prst="rect">
            <a:avLst/>
          </a:prstGeom>
          <a:effectLst>
            <a:glow rad="63500">
              <a:schemeClr val="accent4">
                <a:satMod val="175000"/>
                <a:alpha val="40000"/>
              </a:schemeClr>
            </a:glow>
          </a:effectLst>
        </p:spPr>
      </p:pic>
      <p:sp>
        <p:nvSpPr>
          <p:cNvPr id="7" name="مربع نص 6"/>
          <p:cNvSpPr txBox="1"/>
          <p:nvPr/>
        </p:nvSpPr>
        <p:spPr>
          <a:xfrm>
            <a:off x="3616657" y="2511188"/>
            <a:ext cx="1883391"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الطب البديل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610436" y="2906973"/>
            <a:ext cx="2920621"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التعرف على أساليب الطب الطبيعية.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2169994" y="3207224"/>
            <a:ext cx="3875964" cy="1141723"/>
          </a:xfrm>
          <a:prstGeom prst="rect">
            <a:avLst/>
          </a:prstGeom>
          <a:noFill/>
        </p:spPr>
        <p:txBody>
          <a:bodyPr wrap="square" rtlCol="0">
            <a:spAutoFit/>
          </a:bodyPr>
          <a:lstStyle/>
          <a:p>
            <a:pPr algn="justLow">
              <a:lnSpc>
                <a:spcPct val="13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هو عبارة عن أدوية ولكنها أدوية كيميائية مصنوعة من التركيبات الكيميائية، وليست طبيعية، بل صناعية.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2060812" y="4326340"/>
            <a:ext cx="1883391"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الثقافة العامة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2224586" y="4694829"/>
            <a:ext cx="277049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معرفة الطب البديل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2101755" y="5063317"/>
            <a:ext cx="3903260" cy="781624"/>
          </a:xfrm>
          <a:prstGeom prst="rect">
            <a:avLst/>
          </a:prstGeom>
          <a:noFill/>
        </p:spPr>
        <p:txBody>
          <a:bodyPr wrap="square" rtlCol="0">
            <a:spAutoFit/>
          </a:bodyPr>
          <a:lstStyle/>
          <a:p>
            <a:pPr algn="justLow">
              <a:lnSpc>
                <a:spcPct val="13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الإجابة عن الأسئلة المطروحة بعد نهاية كل فصل في الكتاب.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3" name="صورة 12" descr="صورة4.gif"/>
          <p:cNvPicPr/>
          <p:nvPr/>
        </p:nvPicPr>
        <p:blipFill>
          <a:blip r:embed="rId3"/>
          <a:stretch>
            <a:fillRect/>
          </a:stretch>
        </p:blipFill>
        <p:spPr>
          <a:xfrm>
            <a:off x="8289661" y="1577483"/>
            <a:ext cx="339090" cy="323850"/>
          </a:xfrm>
          <a:prstGeom prst="rect">
            <a:avLst/>
          </a:prstGeom>
        </p:spPr>
      </p:pic>
      <p:grpSp>
        <p:nvGrpSpPr>
          <p:cNvPr id="14" name="مجموعة 18"/>
          <p:cNvGrpSpPr/>
          <p:nvPr/>
        </p:nvGrpSpPr>
        <p:grpSpPr>
          <a:xfrm>
            <a:off x="1422399" y="772890"/>
            <a:ext cx="2670630" cy="589648"/>
            <a:chOff x="1422399" y="1005114"/>
            <a:chExt cx="2670630" cy="589648"/>
          </a:xfrm>
        </p:grpSpPr>
        <p:grpSp>
          <p:nvGrpSpPr>
            <p:cNvPr id="19" name="مجموعة 13"/>
            <p:cNvGrpSpPr/>
            <p:nvPr/>
          </p:nvGrpSpPr>
          <p:grpSpPr>
            <a:xfrm>
              <a:off x="1422399" y="1005114"/>
              <a:ext cx="2670630" cy="589648"/>
              <a:chOff x="3060699" y="990600"/>
              <a:chExt cx="2670630" cy="589648"/>
            </a:xfrm>
          </p:grpSpPr>
          <p:sp>
            <p:nvSpPr>
              <p:cNvPr id="15" name="شارة رتبة 14"/>
              <p:cNvSpPr/>
              <p:nvPr/>
            </p:nvSpPr>
            <p:spPr>
              <a:xfrm rot="5400000">
                <a:off x="3325431" y="1099613"/>
                <a:ext cx="215903"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16" name="مربع نص 15"/>
              <p:cNvSpPr txBox="1"/>
              <p:nvPr/>
            </p:nvSpPr>
            <p:spPr>
              <a:xfrm>
                <a:off x="3822700" y="990600"/>
                <a:ext cx="1908629"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نشاطات التعلم</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
          <p:nvSpPr>
            <p:cNvPr id="17" name="شارة رتبة 16"/>
            <p:cNvSpPr/>
            <p:nvPr/>
          </p:nvSpPr>
          <p:spPr>
            <a:xfrm rot="5400000">
              <a:off x="1694388" y="758528"/>
              <a:ext cx="215903"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8" name="شارة رتبة 17"/>
            <p:cNvSpPr/>
            <p:nvPr/>
          </p:nvSpPr>
          <p:spPr>
            <a:xfrm rot="5400000">
              <a:off x="1694388" y="932699"/>
              <a:ext cx="215903"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to="" calcmode="lin" valueType="num">
                                      <p:cBhvr>
                                        <p:cTn id="37" dur="1" fill="hold"/>
                                        <p:tgtEl>
                                          <p:spTgt spid="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to="" calcmode="lin" valueType="num">
                                      <p:cBhvr>
                                        <p:cTn id="57" dur="1" fill="hold"/>
                                        <p:tgtEl>
                                          <p:spTgt spid="10"/>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to="" calcmode="lin" valueType="num">
                                      <p:cBhvr>
                                        <p:cTn id="62" dur="1" fill="hold"/>
                                        <p:tgtEl>
                                          <p:spTgt spid="11"/>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to="" calcmode="lin" valueType="num">
                                      <p:cBhvr>
                                        <p:cTn id="6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102.gif"/>
          <p:cNvPicPr>
            <a:picLocks noChangeAspect="1"/>
          </p:cNvPicPr>
          <p:nvPr/>
        </p:nvPicPr>
        <p:blipFill>
          <a:blip r:embed="rId2">
            <a:clrChange>
              <a:clrFrom>
                <a:srgbClr val="FFFFFF"/>
              </a:clrFrom>
              <a:clrTo>
                <a:srgbClr val="FFFFFF">
                  <a:alpha val="0"/>
                </a:srgbClr>
              </a:clrTo>
            </a:clrChange>
            <a:grayscl/>
          </a:blip>
          <a:srcRect l="30449" t="60200" r="19361" b="36502"/>
          <a:stretch>
            <a:fillRect/>
          </a:stretch>
        </p:blipFill>
        <p:spPr>
          <a:xfrm>
            <a:off x="1871516" y="1637731"/>
            <a:ext cx="5839469" cy="477672"/>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0102.gif"/>
          <p:cNvPicPr>
            <a:picLocks noChangeAspect="1"/>
          </p:cNvPicPr>
          <p:nvPr/>
        </p:nvPicPr>
        <p:blipFill>
          <a:blip r:embed="rId2"/>
          <a:srcRect l="30449" t="64912" r="21355" b="14826"/>
          <a:stretch>
            <a:fillRect/>
          </a:stretch>
        </p:blipFill>
        <p:spPr>
          <a:xfrm>
            <a:off x="1871516" y="2320119"/>
            <a:ext cx="5607457" cy="2934269"/>
          </a:xfrm>
          <a:prstGeom prst="rect">
            <a:avLst/>
          </a:prstGeom>
          <a:effectLst>
            <a:glow rad="63500">
              <a:schemeClr val="accent5">
                <a:satMod val="175000"/>
                <a:alpha val="40000"/>
              </a:schemeClr>
            </a:glow>
          </a:effectLst>
        </p:spPr>
      </p:pic>
      <p:pic>
        <p:nvPicPr>
          <p:cNvPr id="5" name="صورة 4" descr="صورة2.gif"/>
          <p:cNvPicPr/>
          <p:nvPr/>
        </p:nvPicPr>
        <p:blipFill>
          <a:blip r:embed="rId3">
            <a:duotone>
              <a:prstClr val="black"/>
              <a:schemeClr val="accent3">
                <a:tint val="45000"/>
                <a:satMod val="400000"/>
              </a:schemeClr>
            </a:duotone>
          </a:blip>
          <a:stretch>
            <a:fillRect/>
          </a:stretch>
        </p:blipFill>
        <p:spPr>
          <a:xfrm>
            <a:off x="7117948" y="3824505"/>
            <a:ext cx="323850" cy="323850"/>
          </a:xfrm>
          <a:prstGeom prst="rect">
            <a:avLst/>
          </a:prstGeom>
        </p:spPr>
      </p:pic>
      <p:pic>
        <p:nvPicPr>
          <p:cNvPr id="6" name="صورة 5" descr="صورة45.gif"/>
          <p:cNvPicPr/>
          <p:nvPr/>
        </p:nvPicPr>
        <p:blipFill>
          <a:blip r:embed="rId4">
            <a:duotone>
              <a:prstClr val="black"/>
              <a:schemeClr val="accent3">
                <a:tint val="45000"/>
                <a:satMod val="400000"/>
              </a:schemeClr>
            </a:duotone>
          </a:blip>
          <a:stretch>
            <a:fillRect/>
          </a:stretch>
        </p:blipFill>
        <p:spPr>
          <a:xfrm>
            <a:off x="7136080" y="4287190"/>
            <a:ext cx="323850" cy="323850"/>
          </a:xfrm>
          <a:prstGeom prst="rect">
            <a:avLst/>
          </a:prstGeom>
        </p:spPr>
      </p:pic>
      <p:pic>
        <p:nvPicPr>
          <p:cNvPr id="7" name="صورة 6" descr="صورة46.gif"/>
          <p:cNvPicPr/>
          <p:nvPr/>
        </p:nvPicPr>
        <p:blipFill>
          <a:blip r:embed="rId5">
            <a:duotone>
              <a:prstClr val="black"/>
              <a:schemeClr val="accent3">
                <a:tint val="45000"/>
                <a:satMod val="400000"/>
              </a:schemeClr>
            </a:duotone>
          </a:blip>
          <a:stretch>
            <a:fillRect/>
          </a:stretch>
        </p:blipFill>
        <p:spPr>
          <a:xfrm>
            <a:off x="7126712" y="3371853"/>
            <a:ext cx="323850" cy="314325"/>
          </a:xfrm>
          <a:prstGeom prst="rect">
            <a:avLst/>
          </a:prstGeom>
        </p:spPr>
      </p:pic>
      <p:pic>
        <p:nvPicPr>
          <p:cNvPr id="8" name="صورة 7" descr="صورة47.gif"/>
          <p:cNvPicPr/>
          <p:nvPr/>
        </p:nvPicPr>
        <p:blipFill>
          <a:blip r:embed="rId6">
            <a:duotone>
              <a:prstClr val="black"/>
              <a:schemeClr val="accent3">
                <a:tint val="45000"/>
                <a:satMod val="400000"/>
              </a:schemeClr>
            </a:duotone>
          </a:blip>
          <a:stretch>
            <a:fillRect/>
          </a:stretch>
        </p:blipFill>
        <p:spPr>
          <a:xfrm>
            <a:off x="7131195" y="4722648"/>
            <a:ext cx="316230" cy="323850"/>
          </a:xfrm>
          <a:prstGeom prst="rect">
            <a:avLst/>
          </a:prstGeom>
        </p:spPr>
      </p:pic>
      <p:pic>
        <p:nvPicPr>
          <p:cNvPr id="9" name="صورة 8" descr="صورة41.gif"/>
          <p:cNvPicPr/>
          <p:nvPr/>
        </p:nvPicPr>
        <p:blipFill>
          <a:blip r:embed="rId7">
            <a:duotone>
              <a:prstClr val="black"/>
              <a:schemeClr val="accent3">
                <a:tint val="45000"/>
                <a:satMod val="400000"/>
              </a:schemeClr>
            </a:duotone>
          </a:blip>
          <a:stretch>
            <a:fillRect/>
          </a:stretch>
        </p:blipFill>
        <p:spPr>
          <a:xfrm>
            <a:off x="7108983" y="2852368"/>
            <a:ext cx="335280" cy="333375"/>
          </a:xfrm>
          <a:prstGeom prst="rect">
            <a:avLst/>
          </a:prstGeom>
        </p:spPr>
      </p:pic>
      <p:pic>
        <p:nvPicPr>
          <p:cNvPr id="10" name="صورة 9" descr="صورة4.gif"/>
          <p:cNvPicPr/>
          <p:nvPr/>
        </p:nvPicPr>
        <p:blipFill>
          <a:blip r:embed="rId8">
            <a:duotone>
              <a:prstClr val="black"/>
              <a:schemeClr val="accent3">
                <a:tint val="45000"/>
                <a:satMod val="400000"/>
              </a:schemeClr>
            </a:duotone>
          </a:blip>
          <a:stretch>
            <a:fillRect/>
          </a:stretch>
        </p:blipFill>
        <p:spPr>
          <a:xfrm>
            <a:off x="7126912" y="2433570"/>
            <a:ext cx="339090" cy="323850"/>
          </a:xfrm>
          <a:prstGeom prst="rect">
            <a:avLst/>
          </a:prstGeom>
        </p:spPr>
      </p:pic>
      <p:pic>
        <p:nvPicPr>
          <p:cNvPr id="11" name="صورة 10" descr="صورة2.gif"/>
          <p:cNvPicPr/>
          <p:nvPr/>
        </p:nvPicPr>
        <p:blipFill>
          <a:blip r:embed="rId3"/>
          <a:stretch>
            <a:fillRect/>
          </a:stretch>
        </p:blipFill>
        <p:spPr>
          <a:xfrm>
            <a:off x="8046203" y="1774032"/>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104.gif"/>
          <p:cNvPicPr>
            <a:picLocks noChangeAspect="1"/>
          </p:cNvPicPr>
          <p:nvPr/>
        </p:nvPicPr>
        <p:blipFill>
          <a:blip r:embed="rId2">
            <a:clrChange>
              <a:clrFrom>
                <a:srgbClr val="009933"/>
              </a:clrFrom>
              <a:clrTo>
                <a:srgbClr val="009933">
                  <a:alpha val="0"/>
                </a:srgbClr>
              </a:clrTo>
            </a:clrChange>
          </a:blip>
          <a:srcRect l="19780" t="21294" r="15816" b="65158"/>
          <a:stretch>
            <a:fillRect/>
          </a:stretch>
        </p:blipFill>
        <p:spPr>
          <a:xfrm>
            <a:off x="2437367" y="2119745"/>
            <a:ext cx="5289688" cy="1385040"/>
          </a:xfrm>
          <a:prstGeom prst="rect">
            <a:avLst/>
          </a:prstGeom>
          <a:effectLst>
            <a:glow rad="63500">
              <a:schemeClr val="accent4">
                <a:satMod val="175000"/>
                <a:alpha val="40000"/>
              </a:schemeClr>
            </a:glow>
          </a:effectLst>
        </p:spPr>
      </p:pic>
      <p:pic>
        <p:nvPicPr>
          <p:cNvPr id="3" name="صورة 2" descr="00104.gif"/>
          <p:cNvPicPr>
            <a:picLocks noChangeAspect="1"/>
          </p:cNvPicPr>
          <p:nvPr/>
        </p:nvPicPr>
        <p:blipFill>
          <a:blip r:embed="rId2">
            <a:clrChange>
              <a:clrFrom>
                <a:srgbClr val="FFFFFF"/>
              </a:clrFrom>
              <a:clrTo>
                <a:srgbClr val="FFFFFF">
                  <a:alpha val="0"/>
                </a:srgbClr>
              </a:clrTo>
            </a:clrChange>
          </a:blip>
          <a:srcRect l="19780" t="35400" r="15816" b="55548"/>
          <a:stretch>
            <a:fillRect/>
          </a:stretch>
        </p:blipFill>
        <p:spPr>
          <a:xfrm>
            <a:off x="1897040" y="3429000"/>
            <a:ext cx="6318914" cy="1105469"/>
          </a:xfrm>
          <a:prstGeom prst="rect">
            <a:avLst/>
          </a:prstGeom>
          <a:effectLst>
            <a:glow rad="63500">
              <a:schemeClr val="accent2">
                <a:satMod val="175000"/>
                <a:alpha val="40000"/>
              </a:schemeClr>
            </a:glow>
          </a:effectLst>
        </p:spPr>
      </p:pic>
      <p:pic>
        <p:nvPicPr>
          <p:cNvPr id="4" name="صورة 3" descr="00104.gif"/>
          <p:cNvPicPr>
            <a:picLocks noChangeAspect="1"/>
          </p:cNvPicPr>
          <p:nvPr/>
        </p:nvPicPr>
        <p:blipFill>
          <a:blip r:embed="rId2">
            <a:clrChange>
              <a:clrFrom>
                <a:srgbClr val="FFFFFF"/>
              </a:clrFrom>
              <a:clrTo>
                <a:srgbClr val="FFFFFF">
                  <a:alpha val="0"/>
                </a:srgbClr>
              </a:clrTo>
            </a:clrChange>
          </a:blip>
          <a:srcRect l="19780" t="45793" r="15816" b="44708"/>
          <a:stretch>
            <a:fillRect/>
          </a:stretch>
        </p:blipFill>
        <p:spPr>
          <a:xfrm>
            <a:off x="1897040" y="3429000"/>
            <a:ext cx="6318914" cy="1160060"/>
          </a:xfrm>
          <a:prstGeom prst="rect">
            <a:avLst/>
          </a:prstGeom>
          <a:effectLst>
            <a:glow rad="63500">
              <a:schemeClr val="accent2">
                <a:satMod val="175000"/>
                <a:alpha val="40000"/>
              </a:schemeClr>
            </a:glow>
          </a:effectLst>
        </p:spPr>
      </p:pic>
      <p:pic>
        <p:nvPicPr>
          <p:cNvPr id="5" name="صورة 4" descr="00104.gif"/>
          <p:cNvPicPr>
            <a:picLocks noChangeAspect="1"/>
          </p:cNvPicPr>
          <p:nvPr/>
        </p:nvPicPr>
        <p:blipFill>
          <a:blip r:embed="rId2">
            <a:clrChange>
              <a:clrFrom>
                <a:srgbClr val="FFFFFF"/>
              </a:clrFrom>
              <a:clrTo>
                <a:srgbClr val="FFFFFF">
                  <a:alpha val="0"/>
                </a:srgbClr>
              </a:clrTo>
            </a:clrChange>
          </a:blip>
          <a:srcRect l="19780" t="56298" r="15816" b="34091"/>
          <a:stretch>
            <a:fillRect/>
          </a:stretch>
        </p:blipFill>
        <p:spPr>
          <a:xfrm>
            <a:off x="1897040" y="3429000"/>
            <a:ext cx="6318914" cy="1173707"/>
          </a:xfrm>
          <a:prstGeom prst="rect">
            <a:avLst/>
          </a:prstGeom>
          <a:effectLst>
            <a:glow rad="63500">
              <a:schemeClr val="accent2">
                <a:satMod val="175000"/>
                <a:alpha val="40000"/>
              </a:schemeClr>
            </a:glow>
          </a:effectLst>
        </p:spPr>
      </p:pic>
      <p:pic>
        <p:nvPicPr>
          <p:cNvPr id="6" name="صورة 5" descr="00104.gif"/>
          <p:cNvPicPr>
            <a:picLocks noChangeAspect="1"/>
          </p:cNvPicPr>
          <p:nvPr/>
        </p:nvPicPr>
        <p:blipFill>
          <a:blip r:embed="rId2">
            <a:clrChange>
              <a:clrFrom>
                <a:srgbClr val="FFFFFF"/>
              </a:clrFrom>
              <a:clrTo>
                <a:srgbClr val="FFFFFF">
                  <a:alpha val="0"/>
                </a:srgbClr>
              </a:clrTo>
            </a:clrChange>
          </a:blip>
          <a:srcRect l="19780" t="77195" r="15816" b="13035"/>
          <a:stretch>
            <a:fillRect/>
          </a:stretch>
        </p:blipFill>
        <p:spPr>
          <a:xfrm>
            <a:off x="1897040" y="3429000"/>
            <a:ext cx="6318914" cy="1193130"/>
          </a:xfrm>
          <a:prstGeom prst="rect">
            <a:avLst/>
          </a:prstGeom>
          <a:effectLst>
            <a:glow rad="63500">
              <a:schemeClr val="accent2">
                <a:satMod val="175000"/>
                <a:alpha val="40000"/>
              </a:schemeClr>
            </a:glow>
          </a:effectLst>
        </p:spPr>
      </p:pic>
      <p:pic>
        <p:nvPicPr>
          <p:cNvPr id="7" name="صورة 6" descr="00104.gif"/>
          <p:cNvPicPr>
            <a:picLocks noChangeAspect="1"/>
          </p:cNvPicPr>
          <p:nvPr/>
        </p:nvPicPr>
        <p:blipFill>
          <a:blip r:embed="rId2">
            <a:clrChange>
              <a:clrFrom>
                <a:srgbClr val="FFFFFF"/>
              </a:clrFrom>
              <a:clrTo>
                <a:srgbClr val="FFFFFF">
                  <a:alpha val="0"/>
                </a:srgbClr>
              </a:clrTo>
            </a:clrChange>
          </a:blip>
          <a:srcRect l="19780" t="66802" r="15816" b="23364"/>
          <a:stretch>
            <a:fillRect/>
          </a:stretch>
        </p:blipFill>
        <p:spPr>
          <a:xfrm>
            <a:off x="1897040" y="3429000"/>
            <a:ext cx="6318914" cy="1201003"/>
          </a:xfrm>
          <a:prstGeom prst="rect">
            <a:avLst/>
          </a:prstGeom>
          <a:effectLst>
            <a:glow rad="63500">
              <a:schemeClr val="accent2">
                <a:satMod val="175000"/>
                <a:alpha val="40000"/>
              </a:schemeClr>
            </a:glow>
          </a:effectLst>
        </p:spPr>
      </p:pic>
      <p:sp>
        <p:nvSpPr>
          <p:cNvPr id="8" name="مربع نص 7"/>
          <p:cNvSpPr txBox="1"/>
          <p:nvPr/>
        </p:nvSpPr>
        <p:spPr>
          <a:xfrm>
            <a:off x="3685309" y="1205345"/>
            <a:ext cx="2646218" cy="830997"/>
          </a:xfrm>
          <a:prstGeom prst="rect">
            <a:avLst/>
          </a:prstGeom>
          <a:noFill/>
        </p:spPr>
        <p:txBody>
          <a:bodyPr wrap="square" rtlCol="0">
            <a:spAutoFit/>
          </a:bodyP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عمليات القراءة التمهيدية السريعة</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xit" presetSubtype="0" fill="hold" nodeType="clickEffect">
                                  <p:stCondLst>
                                    <p:cond delay="0"/>
                                  </p:stCondLst>
                                  <p:childTnLst>
                                    <p:anim to="" calcmode="lin" valueType="num">
                                      <p:cBhvr>
                                        <p:cTn id="21" dur="1"/>
                                        <p:tgtEl>
                                          <p:spTgt spid="3"/>
                                        </p:tgtEl>
                                        <p:attrNameLst>
                                          <p:attrName/>
                                        </p:attrNameLst>
                                      </p:cBhvr>
                                    </p:anim>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xit" presetSubtype="0" fill="hold" nodeType="clickEffect">
                                  <p:stCondLst>
                                    <p:cond delay="0"/>
                                  </p:stCondLst>
                                  <p:childTnLst>
                                    <p:anim to="" calcmode="lin" valueType="num">
                                      <p:cBhvr>
                                        <p:cTn id="31" dur="1"/>
                                        <p:tgtEl>
                                          <p:spTgt spid="4"/>
                                        </p:tgtEl>
                                        <p:attrNameLst>
                                          <p:attrName/>
                                        </p:attrNameLst>
                                      </p:cBhvr>
                                    </p:anim>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xit" presetSubtype="0" fill="hold" nodeType="clickEffect">
                                  <p:stCondLst>
                                    <p:cond delay="0"/>
                                  </p:stCondLst>
                                  <p:childTnLst>
                                    <p:anim to="" calcmode="lin" valueType="num">
                                      <p:cBhvr>
                                        <p:cTn id="41" dur="1"/>
                                        <p:tgtEl>
                                          <p:spTgt spid="5"/>
                                        </p:tgtEl>
                                        <p:attrNameLst>
                                          <p:attrName/>
                                        </p:attrNameLst>
                                      </p:cBhvr>
                                    </p:anim>
                                    <p:set>
                                      <p:cBhvr>
                                        <p:cTn id="42" dur="1" fill="hold">
                                          <p:stCondLst>
                                            <p:cond delay="0"/>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xit" presetSubtype="0" fill="hold" nodeType="clickEffect">
                                  <p:stCondLst>
                                    <p:cond delay="0"/>
                                  </p:stCondLst>
                                  <p:childTnLst>
                                    <p:anim to="" calcmode="lin" valueType="num">
                                      <p:cBhvr>
                                        <p:cTn id="51" dur="1"/>
                                        <p:tgtEl>
                                          <p:spTgt spid="7"/>
                                        </p:tgtEl>
                                        <p:attrNameLst>
                                          <p:attrName/>
                                        </p:attrNameLst>
                                      </p:cBhvr>
                                    </p:anim>
                                    <p:set>
                                      <p:cBhvr>
                                        <p:cTn id="52" dur="1" fill="hold">
                                          <p:stCondLst>
                                            <p:cond delay="0"/>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to="" calcmode="lin" valueType="num">
                                      <p:cBhvr>
                                        <p:cTn id="57" dur="1" fill="hold"/>
                                        <p:tgtEl>
                                          <p:spTgt spid="6"/>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xit" presetSubtype="0" fill="hold" nodeType="clickEffect">
                                  <p:stCondLst>
                                    <p:cond delay="0"/>
                                  </p:stCondLst>
                                  <p:childTnLst>
                                    <p:anim to="" calcmode="lin" valueType="num">
                                      <p:cBhvr>
                                        <p:cTn id="61" dur="1"/>
                                        <p:tgtEl>
                                          <p:spTgt spid="6"/>
                                        </p:tgtEl>
                                        <p:attrNameLst>
                                          <p:attrName/>
                                        </p:attrNameLst>
                                      </p:cBhvr>
                                    </p:anim>
                                    <p:set>
                                      <p:cBhvr>
                                        <p:cTn id="6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105.gif"/>
          <p:cNvPicPr>
            <a:picLocks noChangeAspect="1"/>
          </p:cNvPicPr>
          <p:nvPr/>
        </p:nvPicPr>
        <p:blipFill>
          <a:blip r:embed="rId2">
            <a:clrChange>
              <a:clrFrom>
                <a:srgbClr val="FFFFFF"/>
              </a:clrFrom>
              <a:clrTo>
                <a:srgbClr val="FFFFFF">
                  <a:alpha val="0"/>
                </a:srgbClr>
              </a:clrTo>
            </a:clrChange>
            <a:grayscl/>
          </a:blip>
          <a:srcRect l="13789" t="17778" r="20859" b="74959"/>
          <a:stretch>
            <a:fillRect/>
          </a:stretch>
        </p:blipFill>
        <p:spPr>
          <a:xfrm>
            <a:off x="1191493" y="1371596"/>
            <a:ext cx="7010398" cy="969822"/>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0105.gif"/>
          <p:cNvPicPr>
            <a:picLocks noChangeAspect="1"/>
          </p:cNvPicPr>
          <p:nvPr/>
        </p:nvPicPr>
        <p:blipFill>
          <a:blip r:embed="rId2"/>
          <a:srcRect l="67517" t="28465" r="16726" b="58980"/>
          <a:stretch>
            <a:fillRect/>
          </a:stretch>
        </p:blipFill>
        <p:spPr>
          <a:xfrm>
            <a:off x="6982691" y="2452255"/>
            <a:ext cx="1690254" cy="1676400"/>
          </a:xfrm>
          <a:prstGeom prst="rect">
            <a:avLst/>
          </a:prstGeom>
          <a:effectLst>
            <a:glow rad="63500">
              <a:schemeClr val="accent3">
                <a:satMod val="175000"/>
                <a:alpha val="40000"/>
              </a:schemeClr>
            </a:glow>
          </a:effectLst>
        </p:spPr>
      </p:pic>
      <p:pic>
        <p:nvPicPr>
          <p:cNvPr id="4" name="صورة 3" descr="00105.gif"/>
          <p:cNvPicPr>
            <a:picLocks noChangeAspect="1"/>
          </p:cNvPicPr>
          <p:nvPr/>
        </p:nvPicPr>
        <p:blipFill>
          <a:blip r:embed="rId2"/>
          <a:srcRect l="16243" t="28465" r="34162" b="44868"/>
          <a:stretch>
            <a:fillRect/>
          </a:stretch>
        </p:blipFill>
        <p:spPr>
          <a:xfrm>
            <a:off x="1482436" y="2452255"/>
            <a:ext cx="5320146" cy="3560618"/>
          </a:xfrm>
          <a:prstGeom prst="rect">
            <a:avLst/>
          </a:prstGeom>
          <a:effectLst>
            <a:glow rad="63500">
              <a:schemeClr val="accent1">
                <a:satMod val="175000"/>
                <a:alpha val="40000"/>
              </a:schemeClr>
            </a:glow>
          </a:effectLst>
        </p:spPr>
      </p:pic>
      <p:pic>
        <p:nvPicPr>
          <p:cNvPr id="5" name="صورة 4" descr="00105.gif"/>
          <p:cNvPicPr>
            <a:picLocks noChangeAspect="1"/>
          </p:cNvPicPr>
          <p:nvPr/>
        </p:nvPicPr>
        <p:blipFill>
          <a:blip r:embed="rId2"/>
          <a:srcRect l="67517" t="42992" r="16726" b="43934"/>
          <a:stretch>
            <a:fillRect/>
          </a:stretch>
        </p:blipFill>
        <p:spPr>
          <a:xfrm>
            <a:off x="6982691" y="4391891"/>
            <a:ext cx="1690254" cy="1745673"/>
          </a:xfrm>
          <a:prstGeom prst="rect">
            <a:avLst/>
          </a:prstGeom>
          <a:effectLst>
            <a:glow rad="63500">
              <a:schemeClr val="accent3">
                <a:satMod val="175000"/>
                <a:alpha val="40000"/>
              </a:schemeClr>
            </a:glow>
          </a:effectLst>
        </p:spPr>
      </p:pic>
      <p:sp>
        <p:nvSpPr>
          <p:cNvPr id="6" name="مربع نص 5"/>
          <p:cNvSpPr txBox="1"/>
          <p:nvPr/>
        </p:nvSpPr>
        <p:spPr>
          <a:xfrm>
            <a:off x="2867891" y="2535385"/>
            <a:ext cx="2701636" cy="400110"/>
          </a:xfrm>
          <a:prstGeom prst="rect">
            <a:avLst/>
          </a:prstGeom>
          <a:noFill/>
        </p:spPr>
        <p:txBody>
          <a:bodyPr wrap="square" rtlCol="0">
            <a:spAutoFit/>
          </a:bodyPr>
          <a:lstStyle/>
          <a:p>
            <a:pPr indent="457200"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الكفايات اللغوية</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787236" y="2937167"/>
            <a:ext cx="3477491" cy="400110"/>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اكتساب المهارات اللغوية المختلفة</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496291" y="3338949"/>
            <a:ext cx="4779818" cy="858248"/>
          </a:xfrm>
          <a:prstGeom prst="rect">
            <a:avLst/>
          </a:prstGeom>
          <a:noFill/>
        </p:spPr>
        <p:txBody>
          <a:bodyPr wrap="square" rtlCol="0">
            <a:spAutoFit/>
          </a:bodyPr>
          <a:lstStyle/>
          <a:p>
            <a:pPr algn="justLow">
              <a:lnSpc>
                <a:spcPct val="130000"/>
              </a:lnSpc>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الكفايات النحوية، الكفايات القرائية، الكفاية الإملائية</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496291" y="4170221"/>
            <a:ext cx="4779818" cy="858248"/>
          </a:xfrm>
          <a:prstGeom prst="rect">
            <a:avLst/>
          </a:prstGeom>
          <a:noFill/>
        </p:spPr>
        <p:txBody>
          <a:bodyPr wrap="square" rtlCol="0">
            <a:spAutoFit/>
          </a:bodyPr>
          <a:lstStyle/>
          <a:p>
            <a:pPr algn="justLow">
              <a:lnSpc>
                <a:spcPct val="130000"/>
              </a:lnSpc>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رفع الفعل المضارع، نصب الفعل المضارع، جزم الفعل المضارع.</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1482437" y="5015350"/>
            <a:ext cx="4779818" cy="858248"/>
          </a:xfrm>
          <a:prstGeom prst="rect">
            <a:avLst/>
          </a:prstGeom>
          <a:noFill/>
        </p:spPr>
        <p:txBody>
          <a:bodyPr wrap="square" rtlCol="0">
            <a:spAutoFit/>
          </a:bodyPr>
          <a:lstStyle/>
          <a:p>
            <a:pPr algn="justLow">
              <a:lnSpc>
                <a:spcPct val="130000"/>
              </a:lnSpc>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التدريبات والأسئلة المتنوعة ، والاستنتاج البنائي .</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1" name="صورة 10" descr="صورة4.gif"/>
          <p:cNvPicPr/>
          <p:nvPr/>
        </p:nvPicPr>
        <p:blipFill>
          <a:blip r:embed="rId3"/>
          <a:stretch>
            <a:fillRect/>
          </a:stretch>
        </p:blipFill>
        <p:spPr>
          <a:xfrm>
            <a:off x="8345079" y="1494356"/>
            <a:ext cx="339090" cy="323850"/>
          </a:xfrm>
          <a:prstGeom prst="rect">
            <a:avLst/>
          </a:prstGeom>
        </p:spPr>
      </p:pic>
      <p:grpSp>
        <p:nvGrpSpPr>
          <p:cNvPr id="12" name="مجموعة 11"/>
          <p:cNvGrpSpPr/>
          <p:nvPr/>
        </p:nvGrpSpPr>
        <p:grpSpPr>
          <a:xfrm>
            <a:off x="1422399" y="816432"/>
            <a:ext cx="2670630" cy="589648"/>
            <a:chOff x="1422399" y="1005114"/>
            <a:chExt cx="2670630" cy="589648"/>
          </a:xfrm>
        </p:grpSpPr>
        <p:grpSp>
          <p:nvGrpSpPr>
            <p:cNvPr id="13" name="مجموعة 13"/>
            <p:cNvGrpSpPr/>
            <p:nvPr/>
          </p:nvGrpSpPr>
          <p:grpSpPr>
            <a:xfrm>
              <a:off x="1422399" y="1005114"/>
              <a:ext cx="2670630" cy="589648"/>
              <a:chOff x="3060699" y="990600"/>
              <a:chExt cx="2670630" cy="589648"/>
            </a:xfrm>
          </p:grpSpPr>
          <p:sp>
            <p:nvSpPr>
              <p:cNvPr id="16" name="شارة رتبة 15"/>
              <p:cNvSpPr/>
              <p:nvPr/>
            </p:nvSpPr>
            <p:spPr>
              <a:xfrm rot="5400000">
                <a:off x="3325431" y="1099613"/>
                <a:ext cx="215903"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17" name="مربع نص 16"/>
              <p:cNvSpPr txBox="1"/>
              <p:nvPr/>
            </p:nvSpPr>
            <p:spPr>
              <a:xfrm>
                <a:off x="3822700" y="990600"/>
                <a:ext cx="1908629"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نشاطات التعلم</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
          <p:nvSpPr>
            <p:cNvPr id="14" name="شارة رتبة 13"/>
            <p:cNvSpPr/>
            <p:nvPr/>
          </p:nvSpPr>
          <p:spPr>
            <a:xfrm rot="5400000">
              <a:off x="1694388" y="758528"/>
              <a:ext cx="215903"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5" name="شارة رتبة 14"/>
            <p:cNvSpPr/>
            <p:nvPr/>
          </p:nvSpPr>
          <p:spPr>
            <a:xfrm rot="5400000">
              <a:off x="1694388" y="932699"/>
              <a:ext cx="215903"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to="" calcmode="lin" valueType="num">
                                      <p:cBhvr>
                                        <p:cTn id="5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105.gif"/>
          <p:cNvPicPr>
            <a:picLocks noChangeAspect="1"/>
          </p:cNvPicPr>
          <p:nvPr/>
        </p:nvPicPr>
        <p:blipFill>
          <a:blip r:embed="rId2">
            <a:clrChange>
              <a:clrFrom>
                <a:srgbClr val="FFFFFF"/>
              </a:clrFrom>
              <a:clrTo>
                <a:srgbClr val="FFFFFF">
                  <a:alpha val="0"/>
                </a:srgbClr>
              </a:clrTo>
            </a:clrChange>
            <a:grayscl/>
          </a:blip>
          <a:srcRect l="13789" t="72771" r="19955" b="24532"/>
          <a:stretch>
            <a:fillRect/>
          </a:stretch>
        </p:blipFill>
        <p:spPr>
          <a:xfrm>
            <a:off x="1025237" y="1607127"/>
            <a:ext cx="7107381" cy="526473"/>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0105.gif"/>
          <p:cNvPicPr>
            <a:picLocks noChangeAspect="1"/>
          </p:cNvPicPr>
          <p:nvPr/>
        </p:nvPicPr>
        <p:blipFill>
          <a:blip r:embed="rId2"/>
          <a:srcRect l="13789" t="76506" r="15047" b="20277"/>
          <a:stretch>
            <a:fillRect/>
          </a:stretch>
        </p:blipFill>
        <p:spPr>
          <a:xfrm>
            <a:off x="1080655" y="2466109"/>
            <a:ext cx="7633855" cy="429491"/>
          </a:xfrm>
          <a:prstGeom prst="rect">
            <a:avLst/>
          </a:prstGeom>
          <a:effectLst>
            <a:glow rad="63500">
              <a:schemeClr val="accent4">
                <a:satMod val="175000"/>
                <a:alpha val="40000"/>
              </a:schemeClr>
            </a:glow>
          </a:effectLst>
        </p:spPr>
      </p:pic>
      <p:pic>
        <p:nvPicPr>
          <p:cNvPr id="5" name="صورة 4" descr="00105.gif"/>
          <p:cNvPicPr>
            <a:picLocks noChangeAspect="1"/>
          </p:cNvPicPr>
          <p:nvPr/>
        </p:nvPicPr>
        <p:blipFill>
          <a:blip r:embed="rId2"/>
          <a:srcRect l="13789" t="80242" r="15047" b="16749"/>
          <a:stretch>
            <a:fillRect/>
          </a:stretch>
        </p:blipFill>
        <p:spPr>
          <a:xfrm>
            <a:off x="1080650" y="2964873"/>
            <a:ext cx="7633855" cy="401782"/>
          </a:xfrm>
          <a:prstGeom prst="rect">
            <a:avLst/>
          </a:prstGeom>
          <a:effectLst>
            <a:glow rad="63500">
              <a:schemeClr val="accent3">
                <a:satMod val="175000"/>
                <a:alpha val="40000"/>
              </a:schemeClr>
            </a:glow>
          </a:effectLst>
        </p:spPr>
      </p:pic>
      <p:pic>
        <p:nvPicPr>
          <p:cNvPr id="6" name="صورة 5" descr="00105.gif"/>
          <p:cNvPicPr>
            <a:picLocks noChangeAspect="1"/>
          </p:cNvPicPr>
          <p:nvPr/>
        </p:nvPicPr>
        <p:blipFill>
          <a:blip r:embed="rId2"/>
          <a:srcRect l="13789" t="83874" r="15047" b="13324"/>
          <a:stretch>
            <a:fillRect/>
          </a:stretch>
        </p:blipFill>
        <p:spPr>
          <a:xfrm>
            <a:off x="1080650" y="3449782"/>
            <a:ext cx="7633855" cy="374073"/>
          </a:xfrm>
          <a:prstGeom prst="rect">
            <a:avLst/>
          </a:prstGeom>
          <a:effectLst>
            <a:glow rad="63500">
              <a:schemeClr val="accent3">
                <a:satMod val="175000"/>
                <a:alpha val="40000"/>
              </a:schemeClr>
            </a:glow>
          </a:effectLst>
        </p:spPr>
      </p:pic>
      <p:pic>
        <p:nvPicPr>
          <p:cNvPr id="7" name="صورة 6" descr="00105.gif"/>
          <p:cNvPicPr>
            <a:picLocks noChangeAspect="1"/>
          </p:cNvPicPr>
          <p:nvPr/>
        </p:nvPicPr>
        <p:blipFill>
          <a:blip r:embed="rId2"/>
          <a:srcRect l="13789" t="86676" r="15047" b="10315"/>
          <a:stretch>
            <a:fillRect/>
          </a:stretch>
        </p:blipFill>
        <p:spPr>
          <a:xfrm>
            <a:off x="1080650" y="3823855"/>
            <a:ext cx="7633855" cy="401781"/>
          </a:xfrm>
          <a:prstGeom prst="rect">
            <a:avLst/>
          </a:prstGeom>
          <a:effectLst>
            <a:glow rad="63500">
              <a:schemeClr val="accent3">
                <a:satMod val="175000"/>
                <a:alpha val="40000"/>
              </a:schemeClr>
            </a:glow>
          </a:effectLst>
        </p:spPr>
      </p:pic>
      <p:sp>
        <p:nvSpPr>
          <p:cNvPr id="8" name="مربع نص 7"/>
          <p:cNvSpPr txBox="1"/>
          <p:nvPr/>
        </p:nvSpPr>
        <p:spPr>
          <a:xfrm>
            <a:off x="3269673" y="2992583"/>
            <a:ext cx="4641272"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البحث عن الأجزاء الرئيسية والتفصيلات.</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3269673" y="3408221"/>
            <a:ext cx="4641272"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تساعد على الفهم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3269673" y="3782294"/>
            <a:ext cx="4641272"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تحديد أهداف الكتاب، أو أخذ فكرة موجزة عنه.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1" name="صورة 10" descr="صورة2.gif"/>
          <p:cNvPicPr/>
          <p:nvPr/>
        </p:nvPicPr>
        <p:blipFill>
          <a:blip r:embed="rId3"/>
          <a:stretch>
            <a:fillRect/>
          </a:stretch>
        </p:blipFill>
        <p:spPr>
          <a:xfrm>
            <a:off x="8322261" y="1736810"/>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106.gif"/>
          <p:cNvPicPr>
            <a:picLocks noChangeAspect="1"/>
          </p:cNvPicPr>
          <p:nvPr/>
        </p:nvPicPr>
        <p:blipFill>
          <a:blip r:embed="rId2">
            <a:clrChange>
              <a:clrFrom>
                <a:srgbClr val="FFFFFF"/>
              </a:clrFrom>
              <a:clrTo>
                <a:srgbClr val="FFFFFF">
                  <a:alpha val="0"/>
                </a:srgbClr>
              </a:clrTo>
            </a:clrChange>
            <a:grayscl/>
          </a:blip>
          <a:srcRect l="19825" t="21212" r="16053" b="65225"/>
          <a:stretch>
            <a:fillRect/>
          </a:stretch>
        </p:blipFill>
        <p:spPr>
          <a:xfrm>
            <a:off x="1953492" y="1745672"/>
            <a:ext cx="5735782" cy="1510146"/>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0106.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9825" t="35024" r="16053" b="54772"/>
          <a:stretch>
            <a:fillRect/>
          </a:stretch>
        </p:blipFill>
        <p:spPr>
          <a:xfrm>
            <a:off x="1953492" y="3283527"/>
            <a:ext cx="5735782" cy="1136073"/>
          </a:xfrm>
          <a:prstGeom prst="rect">
            <a:avLst/>
          </a:prstGeom>
        </p:spPr>
      </p:pic>
      <p:pic>
        <p:nvPicPr>
          <p:cNvPr id="4" name="صورة 3" descr="00106.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9825" t="35024" r="16053" b="55021"/>
          <a:stretch>
            <a:fillRect/>
          </a:stretch>
        </p:blipFill>
        <p:spPr>
          <a:xfrm>
            <a:off x="1953492" y="3429000"/>
            <a:ext cx="5735782" cy="1108364"/>
          </a:xfrm>
          <a:prstGeom prst="rect">
            <a:avLst/>
          </a:prstGeom>
          <a:effectLst>
            <a:glow rad="63500">
              <a:schemeClr val="accent4">
                <a:satMod val="175000"/>
                <a:alpha val="40000"/>
              </a:schemeClr>
            </a:glow>
          </a:effectLst>
        </p:spPr>
      </p:pic>
      <p:pic>
        <p:nvPicPr>
          <p:cNvPr id="5" name="صورة 4" descr="00106.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9825" t="45352" r="16053" b="44444"/>
          <a:stretch>
            <a:fillRect/>
          </a:stretch>
        </p:blipFill>
        <p:spPr>
          <a:xfrm>
            <a:off x="1953492" y="3429000"/>
            <a:ext cx="5735782" cy="1136072"/>
          </a:xfrm>
          <a:prstGeom prst="rect">
            <a:avLst/>
          </a:prstGeom>
          <a:effectLst>
            <a:glow rad="63500">
              <a:schemeClr val="accent4">
                <a:satMod val="175000"/>
                <a:alpha val="40000"/>
              </a:schemeClr>
            </a:glow>
          </a:effectLst>
        </p:spPr>
      </p:pic>
      <p:pic>
        <p:nvPicPr>
          <p:cNvPr id="6" name="صورة 5" descr="00106.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9825" t="55929" r="16053" b="34668"/>
          <a:stretch>
            <a:fillRect/>
          </a:stretch>
        </p:blipFill>
        <p:spPr>
          <a:xfrm>
            <a:off x="1953492" y="3429000"/>
            <a:ext cx="5735782" cy="1046893"/>
          </a:xfrm>
          <a:prstGeom prst="rect">
            <a:avLst/>
          </a:prstGeom>
          <a:effectLst>
            <a:glow rad="63500">
              <a:schemeClr val="accent4">
                <a:satMod val="175000"/>
                <a:alpha val="40000"/>
              </a:schemeClr>
            </a:glow>
          </a:effectLst>
        </p:spPr>
      </p:pic>
      <p:pic>
        <p:nvPicPr>
          <p:cNvPr id="7" name="صورة 6" descr="00106.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9825" t="67128" r="16053" b="23166"/>
          <a:stretch>
            <a:fillRect/>
          </a:stretch>
        </p:blipFill>
        <p:spPr>
          <a:xfrm>
            <a:off x="1953492" y="3429000"/>
            <a:ext cx="5735782" cy="1080655"/>
          </a:xfrm>
          <a:prstGeom prst="rect">
            <a:avLst/>
          </a:prstGeom>
          <a:effectLst>
            <a:glow rad="63500">
              <a:schemeClr val="accent4">
                <a:satMod val="175000"/>
                <a:alpha val="40000"/>
              </a:schemeClr>
            </a:glow>
          </a:effectLst>
        </p:spPr>
      </p:pic>
      <p:pic>
        <p:nvPicPr>
          <p:cNvPr id="8" name="صورة 7" descr="00106.gif"/>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rcRect l="19825" t="77332" r="16053" b="13131"/>
          <a:stretch>
            <a:fillRect/>
          </a:stretch>
        </p:blipFill>
        <p:spPr>
          <a:xfrm>
            <a:off x="1953492" y="3429000"/>
            <a:ext cx="5735782" cy="1061911"/>
          </a:xfrm>
          <a:prstGeom prst="rect">
            <a:avLst/>
          </a:prstGeom>
          <a:effectLst>
            <a:glow rad="63500">
              <a:schemeClr val="accent4">
                <a:satMod val="175000"/>
                <a:alpha val="40000"/>
              </a:schemeClr>
            </a:glow>
          </a:effectLst>
        </p:spPr>
      </p:pic>
      <p:sp>
        <p:nvSpPr>
          <p:cNvPr id="9" name="مربع نص 8"/>
          <p:cNvSpPr txBox="1"/>
          <p:nvPr/>
        </p:nvSpPr>
        <p:spPr>
          <a:xfrm>
            <a:off x="3352800" y="1149927"/>
            <a:ext cx="3158836" cy="523220"/>
          </a:xfrm>
          <a:prstGeom prst="rect">
            <a:avLst/>
          </a:prstGeom>
          <a:noFill/>
        </p:spPr>
        <p:txBody>
          <a:bodyPr wrap="square" rtlCol="0">
            <a:spAutoFit/>
          </a:bodyPr>
          <a:lstStyle/>
          <a:p>
            <a:pPr algn="justLow"/>
            <a:r>
              <a:rPr lang="ar-EG"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خطوات القراءة المتعمقة</a:t>
            </a:r>
            <a:endParaRPr lang="en-GB"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xit" presetSubtype="0" fill="hold" nodeType="clickEffect">
                                  <p:stCondLst>
                                    <p:cond delay="0"/>
                                  </p:stCondLst>
                                  <p:childTnLst>
                                    <p:anim to="" calcmode="lin" valueType="num">
                                      <p:cBhvr>
                                        <p:cTn id="21" dur="1"/>
                                        <p:tgtEl>
                                          <p:spTgt spid="4"/>
                                        </p:tgtEl>
                                        <p:attrNameLst>
                                          <p:attrName/>
                                        </p:attrNameLst>
                                      </p:cBhvr>
                                    </p:anim>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xit" presetSubtype="0" fill="hold" nodeType="clickEffect">
                                  <p:stCondLst>
                                    <p:cond delay="0"/>
                                  </p:stCondLst>
                                  <p:childTnLst>
                                    <p:anim to="" calcmode="lin" valueType="num">
                                      <p:cBhvr>
                                        <p:cTn id="31" dur="1"/>
                                        <p:tgtEl>
                                          <p:spTgt spid="5"/>
                                        </p:tgtEl>
                                        <p:attrNameLst>
                                          <p:attrName/>
                                        </p:attrNameLst>
                                      </p:cBhvr>
                                    </p:anim>
                                    <p:set>
                                      <p:cBhvr>
                                        <p:cTn id="32" dur="1" fill="hold">
                                          <p:stCondLst>
                                            <p:cond delay="0"/>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xit" presetSubtype="0" fill="hold" nodeType="clickEffect">
                                  <p:stCondLst>
                                    <p:cond delay="0"/>
                                  </p:stCondLst>
                                  <p:childTnLst>
                                    <p:anim to="" calcmode="lin" valueType="num">
                                      <p:cBhvr>
                                        <p:cTn id="41" dur="1"/>
                                        <p:tgtEl>
                                          <p:spTgt spid="6"/>
                                        </p:tgtEl>
                                        <p:attrNameLst>
                                          <p:attrName/>
                                        </p:attrNameLst>
                                      </p:cBhvr>
                                    </p:anim>
                                    <p:set>
                                      <p:cBhvr>
                                        <p:cTn id="42" dur="1" fill="hold">
                                          <p:stCondLst>
                                            <p:cond delay="0"/>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xit" presetSubtype="0" fill="hold" nodeType="clickEffect">
                                  <p:stCondLst>
                                    <p:cond delay="0"/>
                                  </p:stCondLst>
                                  <p:childTnLst>
                                    <p:anim to="" calcmode="lin" valueType="num">
                                      <p:cBhvr>
                                        <p:cTn id="51" dur="1"/>
                                        <p:tgtEl>
                                          <p:spTgt spid="7"/>
                                        </p:tgtEl>
                                        <p:attrNameLst>
                                          <p:attrName/>
                                        </p:attrNameLst>
                                      </p:cBhvr>
                                    </p:anim>
                                    <p:set>
                                      <p:cBhvr>
                                        <p:cTn id="52" dur="1" fill="hold">
                                          <p:stCondLst>
                                            <p:cond delay="0"/>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xit" presetSubtype="0" fill="hold" nodeType="clickEffect">
                                  <p:stCondLst>
                                    <p:cond delay="0"/>
                                  </p:stCondLst>
                                  <p:childTnLst>
                                    <p:anim to="" calcmode="lin" valueType="num">
                                      <p:cBhvr>
                                        <p:cTn id="61" dur="1"/>
                                        <p:tgtEl>
                                          <p:spTgt spid="8"/>
                                        </p:tgtEl>
                                        <p:attrNameLst>
                                          <p:attrName/>
                                        </p:attrNameLst>
                                      </p:cBhvr>
                                    </p:anim>
                                    <p:set>
                                      <p:cBhvr>
                                        <p:cTn id="6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13.gif"/>
          <p:cNvPicPr>
            <a:picLocks noChangeAspect="1"/>
          </p:cNvPicPr>
          <p:nvPr/>
        </p:nvPicPr>
        <p:blipFill>
          <a:blip r:embed="rId2"/>
          <a:srcRect l="68166" t="45079" r="14391" b="44395"/>
          <a:stretch>
            <a:fillRect/>
          </a:stretch>
        </p:blipFill>
        <p:spPr>
          <a:xfrm>
            <a:off x="6591300" y="1175832"/>
            <a:ext cx="1765300" cy="1326068"/>
          </a:xfrm>
          <a:prstGeom prst="rect">
            <a:avLst/>
          </a:prstGeom>
        </p:spPr>
      </p:pic>
      <p:pic>
        <p:nvPicPr>
          <p:cNvPr id="4" name="صورة 3" descr="صورة47.gif"/>
          <p:cNvPicPr/>
          <p:nvPr/>
        </p:nvPicPr>
        <p:blipFill>
          <a:blip r:embed="rId3"/>
          <a:stretch>
            <a:fillRect/>
          </a:stretch>
        </p:blipFill>
        <p:spPr>
          <a:xfrm>
            <a:off x="8165582" y="5262113"/>
            <a:ext cx="316230" cy="323850"/>
          </a:xfrm>
          <a:prstGeom prst="rect">
            <a:avLst/>
          </a:prstGeom>
        </p:spPr>
      </p:pic>
      <p:pic>
        <p:nvPicPr>
          <p:cNvPr id="5" name="صورة 4" descr="00013.gif"/>
          <p:cNvPicPr>
            <a:picLocks noChangeAspect="1"/>
          </p:cNvPicPr>
          <p:nvPr/>
        </p:nvPicPr>
        <p:blipFill>
          <a:blip r:embed="rId2"/>
          <a:srcRect l="18724" t="45079" r="33089" b="44395"/>
          <a:stretch>
            <a:fillRect/>
          </a:stretch>
        </p:blipFill>
        <p:spPr>
          <a:xfrm>
            <a:off x="1587500" y="1175832"/>
            <a:ext cx="4876800" cy="1326068"/>
          </a:xfrm>
          <a:prstGeom prst="rect">
            <a:avLst/>
          </a:prstGeom>
        </p:spPr>
      </p:pic>
      <p:pic>
        <p:nvPicPr>
          <p:cNvPr id="6" name="صورة 5" descr="00013.gif"/>
          <p:cNvPicPr>
            <a:picLocks noChangeAspect="1"/>
          </p:cNvPicPr>
          <p:nvPr/>
        </p:nvPicPr>
        <p:blipFill>
          <a:blip r:embed="rId2"/>
          <a:srcRect l="68166" t="55908" r="14391" b="33708"/>
          <a:stretch>
            <a:fillRect/>
          </a:stretch>
        </p:blipFill>
        <p:spPr>
          <a:xfrm>
            <a:off x="6591300" y="2540000"/>
            <a:ext cx="1765300" cy="1308100"/>
          </a:xfrm>
          <a:prstGeom prst="rect">
            <a:avLst/>
          </a:prstGeom>
        </p:spPr>
      </p:pic>
      <p:pic>
        <p:nvPicPr>
          <p:cNvPr id="7" name="صورة 6" descr="00013.gif"/>
          <p:cNvPicPr>
            <a:picLocks noChangeAspect="1"/>
          </p:cNvPicPr>
          <p:nvPr/>
        </p:nvPicPr>
        <p:blipFill>
          <a:blip r:embed="rId2"/>
          <a:srcRect l="68166" t="66493" r="14391" b="23123"/>
          <a:stretch>
            <a:fillRect/>
          </a:stretch>
        </p:blipFill>
        <p:spPr>
          <a:xfrm>
            <a:off x="6591300" y="3873500"/>
            <a:ext cx="1765300" cy="1308100"/>
          </a:xfrm>
          <a:prstGeom prst="rect">
            <a:avLst/>
          </a:prstGeom>
        </p:spPr>
      </p:pic>
      <p:pic>
        <p:nvPicPr>
          <p:cNvPr id="8" name="صورة 7" descr="00013.gif"/>
          <p:cNvPicPr>
            <a:picLocks noChangeAspect="1"/>
          </p:cNvPicPr>
          <p:nvPr/>
        </p:nvPicPr>
        <p:blipFill>
          <a:blip r:embed="rId2"/>
          <a:srcRect l="18724" t="56009" r="33089" b="33809"/>
          <a:stretch>
            <a:fillRect/>
          </a:stretch>
        </p:blipFill>
        <p:spPr>
          <a:xfrm>
            <a:off x="1587500" y="2552700"/>
            <a:ext cx="4876800" cy="1282700"/>
          </a:xfrm>
          <a:prstGeom prst="rect">
            <a:avLst/>
          </a:prstGeom>
        </p:spPr>
      </p:pic>
      <p:pic>
        <p:nvPicPr>
          <p:cNvPr id="9" name="صورة 8" descr="00013.gif"/>
          <p:cNvPicPr>
            <a:picLocks noChangeAspect="1"/>
          </p:cNvPicPr>
          <p:nvPr/>
        </p:nvPicPr>
        <p:blipFill>
          <a:blip r:embed="rId2"/>
          <a:srcRect l="18724" t="66796" r="33089" b="23123"/>
          <a:stretch>
            <a:fillRect/>
          </a:stretch>
        </p:blipFill>
        <p:spPr>
          <a:xfrm>
            <a:off x="1587500" y="3911600"/>
            <a:ext cx="4876800" cy="1270000"/>
          </a:xfrm>
          <a:prstGeom prst="rect">
            <a:avLst/>
          </a:prstGeom>
        </p:spPr>
      </p:pic>
      <p:pic>
        <p:nvPicPr>
          <p:cNvPr id="10" name="صورة 9" descr="00013.gif"/>
          <p:cNvPicPr>
            <a:picLocks noChangeAspect="1"/>
          </p:cNvPicPr>
          <p:nvPr/>
        </p:nvPicPr>
        <p:blipFill>
          <a:blip r:embed="rId2">
            <a:duotone>
              <a:prstClr val="black"/>
              <a:schemeClr val="accent4">
                <a:tint val="45000"/>
                <a:satMod val="400000"/>
              </a:schemeClr>
            </a:duotone>
          </a:blip>
          <a:srcRect l="59382" t="87060" r="17026" b="9916"/>
          <a:stretch>
            <a:fillRect/>
          </a:stretch>
        </p:blipFill>
        <p:spPr>
          <a:xfrm>
            <a:off x="5689600" y="5943600"/>
            <a:ext cx="2387600" cy="381000"/>
          </a:xfrm>
          <a:prstGeom prst="rect">
            <a:avLst/>
          </a:prstGeom>
        </p:spPr>
      </p:pic>
      <p:sp>
        <p:nvSpPr>
          <p:cNvPr id="11" name="مربع نص 10"/>
          <p:cNvSpPr txBox="1"/>
          <p:nvPr/>
        </p:nvSpPr>
        <p:spPr>
          <a:xfrm>
            <a:off x="1790700" y="1333500"/>
            <a:ext cx="4279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غطاءٌ سميكٌ يحمي الرأس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790700" y="1663700"/>
            <a:ext cx="4279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التفكير مقدم على التنفيذ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1790700" y="1993900"/>
            <a:ext cx="4279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 البنيان المرسوس يشد بعضه بعضا</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1790700" y="2679700"/>
            <a:ext cx="4279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الوقت كالسيف إن لم تقطعه قطعك.</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مربع نص 14"/>
          <p:cNvSpPr txBox="1"/>
          <p:nvPr/>
        </p:nvSpPr>
        <p:spPr>
          <a:xfrm>
            <a:off x="1790700" y="3009900"/>
            <a:ext cx="4279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السرعة خطرة عظيم.</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1790700" y="3340100"/>
            <a:ext cx="4279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 رَمْيُ ما ينفع دليل على سفاهة الرجل.</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1778000" y="3987800"/>
            <a:ext cx="4279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الكتاب جليس صالح.</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1778000" y="4318000"/>
            <a:ext cx="4279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الكتاب مملوء علمًا.</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1778000" y="4648200"/>
            <a:ext cx="4279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الكتاب مطوٌع </a:t>
            </a:r>
            <a:r>
              <a:rPr lang="ar-EG"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لك</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1" name="صورة 20" descr="00013.gif"/>
          <p:cNvPicPr>
            <a:picLocks noChangeAspect="1"/>
          </p:cNvPicPr>
          <p:nvPr/>
        </p:nvPicPr>
        <p:blipFill>
          <a:blip r:embed="rId2">
            <a:duotone>
              <a:schemeClr val="accent5">
                <a:shade val="45000"/>
                <a:satMod val="135000"/>
              </a:schemeClr>
              <a:prstClr val="white"/>
            </a:duotone>
          </a:blip>
          <a:srcRect l="13810" t="80551" r="16577" b="12778"/>
          <a:stretch>
            <a:fillRect/>
          </a:stretch>
        </p:blipFill>
        <p:spPr>
          <a:xfrm>
            <a:off x="1358900" y="5105400"/>
            <a:ext cx="6731000" cy="802874"/>
          </a:xfrm>
          <a:prstGeom prst="rect">
            <a:avLst/>
          </a:prstGeom>
        </p:spPr>
      </p:pic>
      <p:sp>
        <p:nvSpPr>
          <p:cNvPr id="23" name="مربع نص 22"/>
          <p:cNvSpPr txBox="1"/>
          <p:nvPr/>
        </p:nvSpPr>
        <p:spPr>
          <a:xfrm>
            <a:off x="7823200" y="5092700"/>
            <a:ext cx="3302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to="" calcmode="lin" valueType="num">
                                      <p:cBhvr>
                                        <p:cTn id="22" dur="1" fill="hold"/>
                                        <p:tgtEl>
                                          <p:spTgt spid="1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to="" calcmode="lin" valueType="num">
                                      <p:cBhvr>
                                        <p:cTn id="27" dur="1" fill="hold"/>
                                        <p:tgtEl>
                                          <p:spTgt spid="1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to="" calcmode="lin" valueType="num">
                                      <p:cBhvr>
                                        <p:cTn id="42" dur="1" fill="hold"/>
                                        <p:tgtEl>
                                          <p:spTgt spid="1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to="" calcmode="lin" valueType="num">
                                      <p:cBhvr>
                                        <p:cTn id="47" dur="1" fill="hold"/>
                                        <p:tgtEl>
                                          <p:spTgt spid="1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to="" calcmode="lin" valueType="num">
                                      <p:cBhvr>
                                        <p:cTn id="52" dur="1" fill="hold"/>
                                        <p:tgtEl>
                                          <p:spTgt spid="16"/>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to="" calcmode="lin" valueType="num">
                                      <p:cBhvr>
                                        <p:cTn id="57" dur="1" fill="hold"/>
                                        <p:tgtEl>
                                          <p:spTgt spid="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to="" calcmode="lin" valueType="num">
                                      <p:cBhvr>
                                        <p:cTn id="62" dur="1" fill="hold"/>
                                        <p:tgtEl>
                                          <p:spTgt spid="9"/>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to="" calcmode="lin" valueType="num">
                                      <p:cBhvr>
                                        <p:cTn id="67" dur="1" fill="hold"/>
                                        <p:tgtEl>
                                          <p:spTgt spid="17"/>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to="" calcmode="lin" valueType="num">
                                      <p:cBhvr>
                                        <p:cTn id="72" dur="1" fill="hold"/>
                                        <p:tgtEl>
                                          <p:spTgt spid="18"/>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to="" calcmode="lin" valueType="num">
                                      <p:cBhvr>
                                        <p:cTn id="77" dur="1" fill="hold"/>
                                        <p:tgtEl>
                                          <p:spTgt spid="19"/>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4"/>
                                        </p:tgtEl>
                                        <p:attrNameLst>
                                          <p:attrName>style.visibility</p:attrName>
                                        </p:attrNameLst>
                                      </p:cBhvr>
                                      <p:to>
                                        <p:strVal val="visible"/>
                                      </p:to>
                                    </p:set>
                                    <p:anim to="" calcmode="lin" valueType="num">
                                      <p:cBhvr>
                                        <p:cTn id="82" dur="1" fill="hold"/>
                                        <p:tgtEl>
                                          <p:spTgt spid="4"/>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 to="" calcmode="lin" valueType="num">
                                      <p:cBhvr>
                                        <p:cTn id="87" dur="1" fill="hold"/>
                                        <p:tgtEl>
                                          <p:spTgt spid="21"/>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 to="" calcmode="lin" valueType="num">
                                      <p:cBhvr>
                                        <p:cTn id="9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07.gif"/>
          <p:cNvPicPr>
            <a:picLocks noChangeAspect="1"/>
          </p:cNvPicPr>
          <p:nvPr/>
        </p:nvPicPr>
        <p:blipFill>
          <a:blip r:embed="rId2">
            <a:clrChange>
              <a:clrFrom>
                <a:srgbClr val="FFFFFF"/>
              </a:clrFrom>
              <a:clrTo>
                <a:srgbClr val="FFFFFF">
                  <a:alpha val="0"/>
                </a:srgbClr>
              </a:clrTo>
            </a:clrChange>
            <a:grayscl/>
          </a:blip>
          <a:srcRect l="11778" t="17980" r="19449" b="75142"/>
          <a:stretch>
            <a:fillRect/>
          </a:stretch>
        </p:blipFill>
        <p:spPr>
          <a:xfrm>
            <a:off x="1454731" y="1302321"/>
            <a:ext cx="6677887" cy="831274"/>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107.gif"/>
          <p:cNvPicPr>
            <a:picLocks noChangeAspect="1"/>
          </p:cNvPicPr>
          <p:nvPr/>
        </p:nvPicPr>
        <p:blipFill>
          <a:blip r:embed="rId2"/>
          <a:srcRect l="14204" t="25202" r="14883" b="71474"/>
          <a:stretch>
            <a:fillRect/>
          </a:stretch>
        </p:blipFill>
        <p:spPr>
          <a:xfrm>
            <a:off x="1690255" y="2161304"/>
            <a:ext cx="6885709" cy="401782"/>
          </a:xfrm>
          <a:prstGeom prst="rect">
            <a:avLst/>
          </a:prstGeom>
          <a:effectLst>
            <a:glow rad="63500">
              <a:schemeClr val="accent2">
                <a:satMod val="175000"/>
                <a:alpha val="40000"/>
              </a:schemeClr>
            </a:glow>
          </a:effectLst>
        </p:spPr>
      </p:pic>
      <p:pic>
        <p:nvPicPr>
          <p:cNvPr id="4" name="صورة 3" descr="0107.gif"/>
          <p:cNvPicPr>
            <a:picLocks noChangeAspect="1"/>
          </p:cNvPicPr>
          <p:nvPr/>
        </p:nvPicPr>
        <p:blipFill>
          <a:blip r:embed="rId2"/>
          <a:srcRect l="41171" t="30590" r="14883" b="56228"/>
          <a:stretch>
            <a:fillRect/>
          </a:stretch>
        </p:blipFill>
        <p:spPr>
          <a:xfrm>
            <a:off x="4308764" y="2549223"/>
            <a:ext cx="4267200" cy="1593286"/>
          </a:xfrm>
          <a:prstGeom prst="rect">
            <a:avLst/>
          </a:prstGeom>
          <a:effectLst>
            <a:glow rad="63500">
              <a:schemeClr val="accent4">
                <a:satMod val="175000"/>
                <a:alpha val="40000"/>
              </a:schemeClr>
            </a:glow>
          </a:effectLst>
        </p:spPr>
      </p:pic>
      <p:pic>
        <p:nvPicPr>
          <p:cNvPr id="5" name="صورة 4" descr="0107.gif"/>
          <p:cNvPicPr>
            <a:picLocks noChangeAspect="1"/>
          </p:cNvPicPr>
          <p:nvPr/>
        </p:nvPicPr>
        <p:blipFill>
          <a:blip r:embed="rId2"/>
          <a:srcRect l="15771" t="30590" r="61397" b="65886"/>
          <a:stretch>
            <a:fillRect/>
          </a:stretch>
        </p:blipFill>
        <p:spPr>
          <a:xfrm>
            <a:off x="1842448" y="2549223"/>
            <a:ext cx="2216934" cy="425989"/>
          </a:xfrm>
          <a:prstGeom prst="rect">
            <a:avLst/>
          </a:prstGeom>
          <a:effectLst>
            <a:glow rad="63500">
              <a:schemeClr val="accent2">
                <a:satMod val="175000"/>
                <a:alpha val="40000"/>
              </a:schemeClr>
            </a:glow>
          </a:effectLst>
        </p:spPr>
      </p:pic>
      <p:pic>
        <p:nvPicPr>
          <p:cNvPr id="6" name="صورة 5" descr="0107.gif"/>
          <p:cNvPicPr>
            <a:picLocks noChangeAspect="1"/>
          </p:cNvPicPr>
          <p:nvPr/>
        </p:nvPicPr>
        <p:blipFill>
          <a:blip r:embed="rId2"/>
          <a:srcRect l="41171" t="43658" r="14883" b="37200"/>
          <a:stretch>
            <a:fillRect/>
          </a:stretch>
        </p:blipFill>
        <p:spPr>
          <a:xfrm>
            <a:off x="4308764" y="4128655"/>
            <a:ext cx="4267200" cy="2313695"/>
          </a:xfrm>
          <a:prstGeom prst="rect">
            <a:avLst/>
          </a:prstGeom>
          <a:effectLst>
            <a:glow rad="63500">
              <a:schemeClr val="accent4">
                <a:satMod val="175000"/>
                <a:alpha val="40000"/>
              </a:schemeClr>
            </a:glow>
          </a:effectLst>
        </p:spPr>
      </p:pic>
      <p:pic>
        <p:nvPicPr>
          <p:cNvPr id="7" name="صورة 6" descr="0107.gif"/>
          <p:cNvPicPr>
            <a:picLocks noChangeAspect="1"/>
          </p:cNvPicPr>
          <p:nvPr/>
        </p:nvPicPr>
        <p:blipFill>
          <a:blip r:embed="rId2"/>
          <a:srcRect l="15912" t="38479" r="61397" b="59208"/>
          <a:stretch>
            <a:fillRect/>
          </a:stretch>
        </p:blipFill>
        <p:spPr>
          <a:xfrm>
            <a:off x="1856096" y="3821373"/>
            <a:ext cx="2203286" cy="279583"/>
          </a:xfrm>
          <a:prstGeom prst="rect">
            <a:avLst/>
          </a:prstGeom>
          <a:effectLst>
            <a:glow rad="63500">
              <a:schemeClr val="accent2">
                <a:satMod val="175000"/>
                <a:alpha val="40000"/>
              </a:schemeClr>
            </a:glow>
          </a:effectLst>
        </p:spPr>
      </p:pic>
      <p:pic>
        <p:nvPicPr>
          <p:cNvPr id="8" name="صورة 7" descr="0107.gif"/>
          <p:cNvPicPr>
            <a:picLocks noChangeAspect="1"/>
          </p:cNvPicPr>
          <p:nvPr/>
        </p:nvPicPr>
        <p:blipFill>
          <a:blip r:embed="rId2"/>
          <a:srcRect l="15350" t="46197" r="61397" b="50611"/>
          <a:stretch>
            <a:fillRect/>
          </a:stretch>
        </p:blipFill>
        <p:spPr>
          <a:xfrm>
            <a:off x="1801504" y="4435522"/>
            <a:ext cx="2257878" cy="385860"/>
          </a:xfrm>
          <a:prstGeom prst="rect">
            <a:avLst/>
          </a:prstGeom>
          <a:effectLst>
            <a:glow rad="63500">
              <a:schemeClr val="accent2">
                <a:satMod val="175000"/>
                <a:alpha val="40000"/>
              </a:schemeClr>
            </a:glow>
          </a:effectLst>
        </p:spPr>
      </p:pic>
      <p:pic>
        <p:nvPicPr>
          <p:cNvPr id="9" name="صورة 8" descr="0107.gif"/>
          <p:cNvPicPr>
            <a:picLocks noChangeAspect="1"/>
          </p:cNvPicPr>
          <p:nvPr/>
        </p:nvPicPr>
        <p:blipFill>
          <a:blip r:embed="rId2"/>
          <a:srcRect l="15490" t="54101" r="61397" b="42816"/>
          <a:stretch>
            <a:fillRect/>
          </a:stretch>
        </p:blipFill>
        <p:spPr>
          <a:xfrm>
            <a:off x="1815152" y="5390866"/>
            <a:ext cx="2244230" cy="372625"/>
          </a:xfrm>
          <a:prstGeom prst="rect">
            <a:avLst/>
          </a:prstGeom>
          <a:effectLst>
            <a:glow rad="63500">
              <a:schemeClr val="accent2">
                <a:satMod val="175000"/>
                <a:alpha val="40000"/>
              </a:schemeClr>
            </a:glow>
          </a:effectLst>
        </p:spPr>
      </p:pic>
      <p:sp>
        <p:nvSpPr>
          <p:cNvPr id="10" name="مربع نص 9"/>
          <p:cNvSpPr txBox="1"/>
          <p:nvPr/>
        </p:nvSpPr>
        <p:spPr>
          <a:xfrm>
            <a:off x="1357745" y="2881745"/>
            <a:ext cx="2479964" cy="923330"/>
          </a:xfrm>
          <a:prstGeom prst="rect">
            <a:avLst/>
          </a:prstGeom>
          <a:noFill/>
        </p:spPr>
        <p:txBody>
          <a:bodyPr wrap="square" rtlCol="0">
            <a:spAutoFit/>
          </a:bodyPr>
          <a:lstStyle/>
          <a:p>
            <a:pPr algn="justLow"/>
            <a:r>
              <a:rPr lang="ar-EG" b="1" cap="all" dirty="0" smtClean="0">
                <a:ln w="9000" cmpd="sng">
                  <a:solidFill>
                    <a:srgbClr val="0000FF"/>
                  </a:solidFill>
                  <a:prstDash val="solid"/>
                </a:ln>
                <a:solidFill>
                  <a:srgbClr val="0000FF"/>
                </a:solidFill>
                <a:effectLst>
                  <a:reflection blurRad="12700" stA="28000" endPos="45000" dist="1000" dir="5400000" sy="-100000" algn="bl" rotWithShape="0"/>
                </a:effectLst>
              </a:rPr>
              <a:t>اختيار المبتدئون الكتب من العناوين، أما زوي الخبرة يخترونها من خلال المؤلفين.</a:t>
            </a:r>
            <a:endParaRPr lang="en-GB"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11" name="مربع نص 10"/>
          <p:cNvSpPr txBox="1"/>
          <p:nvPr/>
        </p:nvSpPr>
        <p:spPr>
          <a:xfrm>
            <a:off x="1357745" y="4087090"/>
            <a:ext cx="2479964" cy="369332"/>
          </a:xfrm>
          <a:prstGeom prst="rect">
            <a:avLst/>
          </a:prstGeom>
          <a:noFill/>
        </p:spPr>
        <p:txBody>
          <a:bodyPr wrap="square" rtlCol="0">
            <a:spAutoFit/>
          </a:bodyPr>
          <a:lstStyle/>
          <a:p>
            <a:pPr algn="justLow"/>
            <a:r>
              <a:rPr lang="ar-EG" b="1" cap="all" dirty="0" smtClean="0">
                <a:ln w="9000" cmpd="sng">
                  <a:solidFill>
                    <a:srgbClr val="0000FF"/>
                  </a:solidFill>
                  <a:prstDash val="solid"/>
                </a:ln>
                <a:solidFill>
                  <a:srgbClr val="0000FF"/>
                </a:solidFill>
                <a:effectLst>
                  <a:reflection blurRad="12700" stA="28000" endPos="45000" dist="1000" dir="5400000" sy="-100000" algn="bl" rotWithShape="0"/>
                </a:effectLst>
              </a:rPr>
              <a:t>أول الفقرة.</a:t>
            </a:r>
            <a:endParaRPr lang="en-GB"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12" name="مربع نص 11"/>
          <p:cNvSpPr txBox="1"/>
          <p:nvPr/>
        </p:nvSpPr>
        <p:spPr>
          <a:xfrm>
            <a:off x="1371599" y="4752108"/>
            <a:ext cx="2479964" cy="646331"/>
          </a:xfrm>
          <a:prstGeom prst="rect">
            <a:avLst/>
          </a:prstGeom>
          <a:noFill/>
        </p:spPr>
        <p:txBody>
          <a:bodyPr wrap="square" rtlCol="0">
            <a:spAutoFit/>
          </a:bodyPr>
          <a:lstStyle/>
          <a:p>
            <a:pPr algn="justLow"/>
            <a:r>
              <a:rPr lang="ar-EG" b="1" cap="all" dirty="0" smtClean="0">
                <a:ln w="9000" cmpd="sng">
                  <a:solidFill>
                    <a:srgbClr val="0000FF"/>
                  </a:solidFill>
                  <a:prstDash val="solid"/>
                </a:ln>
                <a:solidFill>
                  <a:srgbClr val="0000FF"/>
                </a:solidFill>
                <a:effectLst>
                  <a:reflection blurRad="12700" stA="28000" endPos="45000" dist="1000" dir="5400000" sy="-100000" algn="bl" rotWithShape="0"/>
                </a:effectLst>
              </a:rPr>
              <a:t>البحث عن كتب لمؤلفين عالميين.</a:t>
            </a:r>
            <a:endParaRPr lang="en-GB"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13" name="مربع نص 12"/>
          <p:cNvSpPr txBox="1"/>
          <p:nvPr/>
        </p:nvSpPr>
        <p:spPr>
          <a:xfrm>
            <a:off x="1371599" y="5749636"/>
            <a:ext cx="2479964" cy="369332"/>
          </a:xfrm>
          <a:prstGeom prst="rect">
            <a:avLst/>
          </a:prstGeom>
          <a:noFill/>
        </p:spPr>
        <p:txBody>
          <a:bodyPr wrap="square" rtlCol="0">
            <a:spAutoFit/>
          </a:bodyPr>
          <a:lstStyle/>
          <a:p>
            <a:pPr algn="justLow"/>
            <a:r>
              <a:rPr lang="ar-EG" b="1" cap="all" dirty="0" smtClean="0">
                <a:ln w="9000" cmpd="sng">
                  <a:solidFill>
                    <a:srgbClr val="0000FF"/>
                  </a:solidFill>
                  <a:prstDash val="solid"/>
                </a:ln>
                <a:solidFill>
                  <a:srgbClr val="0000FF"/>
                </a:solidFill>
                <a:effectLst>
                  <a:reflection blurRad="12700" stA="28000" endPos="45000" dist="1000" dir="5400000" sy="-100000" algn="bl" rotWithShape="0"/>
                </a:effectLst>
              </a:rPr>
              <a:t>آخر الفقرة.</a:t>
            </a:r>
            <a:endParaRPr lang="en-GB"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pic>
        <p:nvPicPr>
          <p:cNvPr id="14" name="صورة 13" descr="صورة4.gif"/>
          <p:cNvPicPr/>
          <p:nvPr/>
        </p:nvPicPr>
        <p:blipFill>
          <a:blip r:embed="rId3"/>
          <a:stretch>
            <a:fillRect/>
          </a:stretch>
        </p:blipFill>
        <p:spPr>
          <a:xfrm>
            <a:off x="8254695" y="1415187"/>
            <a:ext cx="339090" cy="323850"/>
          </a:xfrm>
          <a:prstGeom prst="rect">
            <a:avLst/>
          </a:prstGeom>
        </p:spPr>
      </p:pic>
      <p:grpSp>
        <p:nvGrpSpPr>
          <p:cNvPr id="15" name="مجموعة 14"/>
          <p:cNvGrpSpPr/>
          <p:nvPr/>
        </p:nvGrpSpPr>
        <p:grpSpPr>
          <a:xfrm>
            <a:off x="1422399" y="743862"/>
            <a:ext cx="2670630" cy="589648"/>
            <a:chOff x="1422399" y="1005114"/>
            <a:chExt cx="2670630" cy="589648"/>
          </a:xfrm>
        </p:grpSpPr>
        <p:grpSp>
          <p:nvGrpSpPr>
            <p:cNvPr id="16" name="مجموعة 13"/>
            <p:cNvGrpSpPr/>
            <p:nvPr/>
          </p:nvGrpSpPr>
          <p:grpSpPr>
            <a:xfrm>
              <a:off x="1422399" y="1005114"/>
              <a:ext cx="2670630" cy="589648"/>
              <a:chOff x="3060699" y="990600"/>
              <a:chExt cx="2670630" cy="589648"/>
            </a:xfrm>
          </p:grpSpPr>
          <p:sp>
            <p:nvSpPr>
              <p:cNvPr id="19" name="شارة رتبة 18"/>
              <p:cNvSpPr/>
              <p:nvPr/>
            </p:nvSpPr>
            <p:spPr>
              <a:xfrm rot="5400000">
                <a:off x="3325431" y="1099613"/>
                <a:ext cx="215903"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20" name="مربع نص 19"/>
              <p:cNvSpPr txBox="1"/>
              <p:nvPr/>
            </p:nvSpPr>
            <p:spPr>
              <a:xfrm>
                <a:off x="3822700" y="990600"/>
                <a:ext cx="1908629"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نشاطات التعلم</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
          <p:nvSpPr>
            <p:cNvPr id="17" name="شارة رتبة 16"/>
            <p:cNvSpPr/>
            <p:nvPr/>
          </p:nvSpPr>
          <p:spPr>
            <a:xfrm rot="5400000">
              <a:off x="1694388" y="758528"/>
              <a:ext cx="215903"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8" name="شارة رتبة 17"/>
            <p:cNvSpPr/>
            <p:nvPr/>
          </p:nvSpPr>
          <p:spPr>
            <a:xfrm rot="5400000">
              <a:off x="1694388" y="932699"/>
              <a:ext cx="215903"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to="" calcmode="lin" valueType="num">
                                      <p:cBhvr>
                                        <p:cTn id="12" dur="1" fill="hold"/>
                                        <p:tgtEl>
                                          <p:spTgt spid="1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to="" calcmode="lin" valueType="num">
                                      <p:cBhvr>
                                        <p:cTn id="62" dur="1" fill="hold"/>
                                        <p:tgtEl>
                                          <p:spTgt spid="1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to="" calcmode="lin" valueType="num">
                                      <p:cBhvr>
                                        <p:cTn id="67" dur="1" fill="hold"/>
                                        <p:tgtEl>
                                          <p:spTgt spid="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 to="" calcmode="lin" valueType="num">
                                      <p:cBhvr>
                                        <p:cTn id="72"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07.gif"/>
          <p:cNvPicPr>
            <a:picLocks noChangeAspect="1"/>
          </p:cNvPicPr>
          <p:nvPr/>
        </p:nvPicPr>
        <p:blipFill>
          <a:blip r:embed="rId2">
            <a:grayscl/>
          </a:blip>
          <a:srcRect l="41028" t="64290" r="14883" b="14618"/>
          <a:stretch>
            <a:fillRect/>
          </a:stretch>
        </p:blipFill>
        <p:spPr>
          <a:xfrm>
            <a:off x="4378036" y="1579419"/>
            <a:ext cx="4281055" cy="2549236"/>
          </a:xfrm>
          <a:prstGeom prst="rect">
            <a:avLst/>
          </a:prstGeom>
          <a:effectLst>
            <a:glow rad="63500">
              <a:schemeClr val="accent4">
                <a:satMod val="175000"/>
                <a:alpha val="40000"/>
              </a:schemeClr>
            </a:glow>
          </a:effectLst>
        </p:spPr>
      </p:pic>
      <p:pic>
        <p:nvPicPr>
          <p:cNvPr id="3" name="صورة 2" descr="0107.gif"/>
          <p:cNvPicPr>
            <a:picLocks noChangeAspect="1"/>
          </p:cNvPicPr>
          <p:nvPr/>
        </p:nvPicPr>
        <p:blipFill>
          <a:blip r:embed="rId2"/>
          <a:srcRect l="16120" t="65393" r="61683" b="31239"/>
          <a:stretch>
            <a:fillRect/>
          </a:stretch>
        </p:blipFill>
        <p:spPr>
          <a:xfrm>
            <a:off x="1959429" y="1712686"/>
            <a:ext cx="2155371" cy="407059"/>
          </a:xfrm>
          <a:prstGeom prst="rect">
            <a:avLst/>
          </a:prstGeom>
          <a:effectLst>
            <a:glow rad="63500">
              <a:schemeClr val="accent2">
                <a:satMod val="175000"/>
                <a:alpha val="40000"/>
              </a:schemeClr>
            </a:glow>
          </a:effectLst>
        </p:spPr>
      </p:pic>
      <p:pic>
        <p:nvPicPr>
          <p:cNvPr id="4" name="صورة 3" descr="0107.gif"/>
          <p:cNvPicPr>
            <a:picLocks noChangeAspect="1"/>
          </p:cNvPicPr>
          <p:nvPr/>
        </p:nvPicPr>
        <p:blipFill>
          <a:blip r:embed="rId2"/>
          <a:srcRect l="16419" t="73439" r="61683" b="23330"/>
          <a:stretch>
            <a:fillRect/>
          </a:stretch>
        </p:blipFill>
        <p:spPr>
          <a:xfrm>
            <a:off x="1988457" y="2685143"/>
            <a:ext cx="2126343" cy="390566"/>
          </a:xfrm>
          <a:prstGeom prst="rect">
            <a:avLst/>
          </a:prstGeom>
          <a:effectLst>
            <a:glow rad="63500">
              <a:schemeClr val="accent2">
                <a:satMod val="175000"/>
                <a:alpha val="40000"/>
              </a:schemeClr>
            </a:glow>
          </a:effectLst>
        </p:spPr>
      </p:pic>
      <p:pic>
        <p:nvPicPr>
          <p:cNvPr id="5" name="صورة 4" descr="0107.gif"/>
          <p:cNvPicPr>
            <a:picLocks noChangeAspect="1"/>
          </p:cNvPicPr>
          <p:nvPr/>
        </p:nvPicPr>
        <p:blipFill>
          <a:blip r:embed="rId2"/>
          <a:srcRect l="41028" t="85382" r="14883" b="11179"/>
          <a:stretch>
            <a:fillRect/>
          </a:stretch>
        </p:blipFill>
        <p:spPr>
          <a:xfrm>
            <a:off x="4378036" y="4128655"/>
            <a:ext cx="4281055" cy="415637"/>
          </a:xfrm>
          <a:prstGeom prst="rect">
            <a:avLst/>
          </a:prstGeom>
          <a:effectLst>
            <a:glow rad="63500">
              <a:schemeClr val="accent2">
                <a:satMod val="175000"/>
                <a:alpha val="40000"/>
              </a:schemeClr>
            </a:glow>
          </a:effectLst>
        </p:spPr>
      </p:pic>
      <p:sp>
        <p:nvSpPr>
          <p:cNvPr id="6" name="مربع نص 5"/>
          <p:cNvSpPr txBox="1"/>
          <p:nvPr/>
        </p:nvSpPr>
        <p:spPr>
          <a:xfrm>
            <a:off x="1385454" y="3006436"/>
            <a:ext cx="2479964" cy="369332"/>
          </a:xfrm>
          <a:prstGeom prst="rect">
            <a:avLst/>
          </a:prstGeom>
          <a:noFill/>
        </p:spPr>
        <p:txBody>
          <a:bodyPr wrap="square" rtlCol="0">
            <a:spAutoFit/>
          </a:bodyPr>
          <a:lstStyle/>
          <a:p>
            <a:pPr algn="justLow"/>
            <a:r>
              <a:rPr lang="ar-EG" b="1" cap="all" dirty="0" smtClean="0">
                <a:ln w="9000" cmpd="sng">
                  <a:solidFill>
                    <a:srgbClr val="0000FF"/>
                  </a:solidFill>
                  <a:prstDash val="solid"/>
                </a:ln>
                <a:solidFill>
                  <a:srgbClr val="0000FF"/>
                </a:solidFill>
                <a:effectLst>
                  <a:reflection blurRad="12700" stA="28000" endPos="45000" dist="1000" dir="5400000" sy="-100000" algn="bl" rotWithShape="0"/>
                </a:effectLst>
              </a:rPr>
              <a:t>آخر الفقرة.</a:t>
            </a:r>
            <a:endParaRPr lang="en-GB"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7" name="مربع نص 6"/>
          <p:cNvSpPr txBox="1"/>
          <p:nvPr/>
        </p:nvSpPr>
        <p:spPr>
          <a:xfrm>
            <a:off x="1399308" y="2022764"/>
            <a:ext cx="2479964" cy="646331"/>
          </a:xfrm>
          <a:prstGeom prst="rect">
            <a:avLst/>
          </a:prstGeom>
          <a:noFill/>
        </p:spPr>
        <p:txBody>
          <a:bodyPr wrap="square" rtlCol="0">
            <a:spAutoFit/>
          </a:bodyPr>
          <a:lstStyle/>
          <a:p>
            <a:pPr algn="justLow"/>
            <a:r>
              <a:rPr lang="ar-EG" b="1" cap="all" dirty="0" smtClean="0">
                <a:ln w="9000" cmpd="sng">
                  <a:solidFill>
                    <a:srgbClr val="0000FF"/>
                  </a:solidFill>
                  <a:prstDash val="solid"/>
                </a:ln>
                <a:solidFill>
                  <a:srgbClr val="0000FF"/>
                </a:solidFill>
                <a:effectLst>
                  <a:reflection blurRad="12700" stA="28000" endPos="45000" dist="1000" dir="5400000" sy="-100000" algn="bl" rotWithShape="0"/>
                </a:effectLst>
              </a:rPr>
              <a:t>مؤلفات الخبير هي الأفضل لمن ينشد الأصالة والحداثة.</a:t>
            </a:r>
            <a:endParaRPr lang="en-GB"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08.gif"/>
          <p:cNvPicPr>
            <a:picLocks noChangeAspect="1"/>
          </p:cNvPicPr>
          <p:nvPr/>
        </p:nvPicPr>
        <p:blipFill>
          <a:blip r:embed="rId2">
            <a:clrChange>
              <a:clrFrom>
                <a:srgbClr val="FFFFFF"/>
              </a:clrFrom>
              <a:clrTo>
                <a:srgbClr val="FFFFFF">
                  <a:alpha val="0"/>
                </a:srgbClr>
              </a:clrTo>
            </a:clrChange>
            <a:grayscl/>
          </a:blip>
          <a:srcRect l="12784" t="10505" r="15911" b="82103"/>
          <a:stretch>
            <a:fillRect/>
          </a:stretch>
        </p:blipFill>
        <p:spPr>
          <a:xfrm>
            <a:off x="1468582" y="1427018"/>
            <a:ext cx="6871854" cy="997527"/>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108.gif"/>
          <p:cNvPicPr>
            <a:picLocks noChangeAspect="1"/>
          </p:cNvPicPr>
          <p:nvPr/>
        </p:nvPicPr>
        <p:blipFill>
          <a:blip r:embed="rId2">
            <a:clrChange>
              <a:clrFrom>
                <a:srgbClr val="FFFFFF"/>
              </a:clrFrom>
              <a:clrTo>
                <a:srgbClr val="FFFFFF">
                  <a:alpha val="0"/>
                </a:srgbClr>
              </a:clrTo>
            </a:clrChange>
          </a:blip>
          <a:srcRect l="17672" t="18590" r="11023" b="62585"/>
          <a:stretch>
            <a:fillRect/>
          </a:stretch>
        </p:blipFill>
        <p:spPr>
          <a:xfrm>
            <a:off x="1551706" y="2604660"/>
            <a:ext cx="7162799" cy="2353904"/>
          </a:xfrm>
          <a:prstGeom prst="rect">
            <a:avLst/>
          </a:prstGeom>
          <a:effectLst>
            <a:glow rad="63500">
              <a:schemeClr val="accent1">
                <a:satMod val="175000"/>
                <a:alpha val="40000"/>
              </a:schemeClr>
            </a:glow>
          </a:effectLst>
        </p:spPr>
      </p:pic>
      <p:sp>
        <p:nvSpPr>
          <p:cNvPr id="4" name="مربع نص 3"/>
          <p:cNvSpPr txBox="1"/>
          <p:nvPr/>
        </p:nvSpPr>
        <p:spPr>
          <a:xfrm>
            <a:off x="1676400" y="3089564"/>
            <a:ext cx="361603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معنى الظاهرة الاجتماعية؟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676400" y="3449783"/>
            <a:ext cx="361603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الظواهر الاجتماعية الغريبة عنا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690255" y="3837710"/>
            <a:ext cx="361603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 أين وفدت علينا هذه الظواهر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690255" y="4211786"/>
            <a:ext cx="361603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الفئات التي تكثر فيها ظاهر التدخين؟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690255" y="4572006"/>
            <a:ext cx="361603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لماذا يتعلق الشباب والفتيات بالتدخين؟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9" name="صورة 8" descr="صورة2.gif"/>
          <p:cNvPicPr/>
          <p:nvPr/>
        </p:nvPicPr>
        <p:blipFill>
          <a:blip r:embed="rId3"/>
          <a:stretch>
            <a:fillRect/>
          </a:stretch>
        </p:blipFill>
        <p:spPr>
          <a:xfrm>
            <a:off x="8400839" y="1477089"/>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08.gif"/>
          <p:cNvPicPr>
            <a:picLocks noChangeAspect="1"/>
          </p:cNvPicPr>
          <p:nvPr/>
        </p:nvPicPr>
        <p:blipFill>
          <a:blip r:embed="rId2">
            <a:clrChange>
              <a:clrFrom>
                <a:srgbClr val="FFFFFF"/>
              </a:clrFrom>
              <a:clrTo>
                <a:srgbClr val="FFFFFF">
                  <a:alpha val="0"/>
                </a:srgbClr>
              </a:clrTo>
            </a:clrChange>
          </a:blip>
          <a:srcRect l="18247" t="39610" r="11023" b="41795"/>
          <a:stretch>
            <a:fillRect/>
          </a:stretch>
        </p:blipFill>
        <p:spPr>
          <a:xfrm>
            <a:off x="1731818" y="2299855"/>
            <a:ext cx="6816436" cy="22305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0108.gif"/>
          <p:cNvPicPr>
            <a:picLocks noChangeAspect="1"/>
          </p:cNvPicPr>
          <p:nvPr/>
        </p:nvPicPr>
        <p:blipFill>
          <a:blip r:embed="rId2">
            <a:clrChange>
              <a:clrFrom>
                <a:srgbClr val="FFFFFF"/>
              </a:clrFrom>
              <a:clrTo>
                <a:srgbClr val="FFFFFF">
                  <a:alpha val="0"/>
                </a:srgbClr>
              </a:clrTo>
            </a:clrChange>
          </a:blip>
          <a:srcRect l="20607" t="61047" r="50905" b="17491"/>
          <a:stretch>
            <a:fillRect/>
          </a:stretch>
        </p:blipFill>
        <p:spPr>
          <a:xfrm>
            <a:off x="1482436" y="1898073"/>
            <a:ext cx="3117273" cy="2923309"/>
          </a:xfrm>
          <a:prstGeom prst="rect">
            <a:avLst/>
          </a:prstGeom>
          <a:effectLst>
            <a:glow rad="63500">
              <a:schemeClr val="accent3">
                <a:satMod val="175000"/>
                <a:alpha val="40000"/>
              </a:schemeClr>
            </a:glow>
          </a:effectLst>
        </p:spPr>
      </p:pic>
      <p:pic>
        <p:nvPicPr>
          <p:cNvPr id="2" name="صورة 1" descr="0108.gif"/>
          <p:cNvPicPr>
            <a:picLocks noChangeAspect="1"/>
          </p:cNvPicPr>
          <p:nvPr/>
        </p:nvPicPr>
        <p:blipFill>
          <a:blip r:embed="rId2">
            <a:clrChange>
              <a:clrFrom>
                <a:srgbClr val="FFFFFF"/>
              </a:clrFrom>
              <a:clrTo>
                <a:srgbClr val="FFFFFF">
                  <a:alpha val="0"/>
                </a:srgbClr>
              </a:clrTo>
            </a:clrChange>
          </a:blip>
          <a:srcRect l="51500" t="61149" r="13555" b="13320"/>
          <a:stretch>
            <a:fillRect/>
          </a:stretch>
        </p:blipFill>
        <p:spPr>
          <a:xfrm>
            <a:off x="4862945" y="1911927"/>
            <a:ext cx="3823855" cy="3477491"/>
          </a:xfrm>
          <a:prstGeom prst="rect">
            <a:avLst/>
          </a:prstGeom>
          <a:effectLst>
            <a:glow rad="63500">
              <a:schemeClr val="accent4">
                <a:satMod val="175000"/>
                <a:alpha val="40000"/>
              </a:schemeClr>
            </a:glow>
          </a:effectLst>
        </p:spPr>
      </p:pic>
      <p:sp>
        <p:nvSpPr>
          <p:cNvPr id="3" name="مربع نص 2"/>
          <p:cNvSpPr txBox="1"/>
          <p:nvPr/>
        </p:nvSpPr>
        <p:spPr>
          <a:xfrm>
            <a:off x="1496290" y="1814939"/>
            <a:ext cx="2978728" cy="878574"/>
          </a:xfrm>
          <a:prstGeom prst="rect">
            <a:avLst/>
          </a:prstGeom>
          <a:noFill/>
        </p:spPr>
        <p:txBody>
          <a:bodyPr wrap="square" rtlCol="0">
            <a:spAutoFit/>
          </a:bodyPr>
          <a:lstStyle/>
          <a:p>
            <a:pPr indent="457200" algn="justLow">
              <a:lnSpc>
                <a:spcPct val="15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صور مغالبة الرجل على </a:t>
            </a:r>
            <a:b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كلامه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1496290" y="2521520"/>
            <a:ext cx="2978728" cy="878574"/>
          </a:xfrm>
          <a:prstGeom prst="rect">
            <a:avLst/>
          </a:prstGeom>
          <a:noFill/>
        </p:spPr>
        <p:txBody>
          <a:bodyPr wrap="square" rtlCol="0">
            <a:spAutoFit/>
          </a:bodyPr>
          <a:lstStyle/>
          <a:p>
            <a:pPr indent="457200" algn="justLow">
              <a:lnSpc>
                <a:spcPct val="15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ما أهم صور مغالبة الرجل على كلامه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496289" y="3588320"/>
            <a:ext cx="3061855" cy="507831"/>
          </a:xfrm>
          <a:prstGeom prst="rect">
            <a:avLst/>
          </a:prstGeom>
          <a:noFill/>
        </p:spPr>
        <p:txBody>
          <a:bodyPr wrap="square" rtlCol="0">
            <a:spAutoFit/>
          </a:bodyPr>
          <a:lstStyle/>
          <a:p>
            <a:pPr algn="justLow">
              <a:lnSpc>
                <a:spcPct val="15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الهدف من مغالبة الرجل على كلامه؟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496289" y="3920824"/>
            <a:ext cx="3061855" cy="878574"/>
          </a:xfrm>
          <a:prstGeom prst="rect">
            <a:avLst/>
          </a:prstGeom>
          <a:noFill/>
        </p:spPr>
        <p:txBody>
          <a:bodyPr wrap="square" rtlCol="0">
            <a:spAutoFit/>
          </a:bodyPr>
          <a:lstStyle/>
          <a:p>
            <a:pPr indent="623888" algn="justLow">
              <a:lnSpc>
                <a:spcPct val="15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إظهار المُغَالِب ما عنده من علم يفوق المُغَالَب.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09.gif"/>
          <p:cNvPicPr>
            <a:picLocks noChangeAspect="1"/>
          </p:cNvPicPr>
          <p:nvPr/>
        </p:nvPicPr>
        <p:blipFill>
          <a:blip r:embed="rId2">
            <a:clrChange>
              <a:clrFrom>
                <a:srgbClr val="FFFFFF"/>
              </a:clrFrom>
              <a:clrTo>
                <a:srgbClr val="FFFFFF">
                  <a:alpha val="0"/>
                </a:srgbClr>
              </a:clrTo>
            </a:clrChange>
          </a:blip>
          <a:srcRect l="47061" t="13149" r="17970" b="72882"/>
          <a:stretch>
            <a:fillRect/>
          </a:stretch>
        </p:blipFill>
        <p:spPr>
          <a:xfrm>
            <a:off x="4905829" y="1648691"/>
            <a:ext cx="3573153" cy="1776680"/>
          </a:xfrm>
          <a:prstGeom prst="rect">
            <a:avLst/>
          </a:prstGeom>
          <a:effectLst>
            <a:glow rad="63500">
              <a:schemeClr val="accent4">
                <a:satMod val="175000"/>
                <a:alpha val="40000"/>
              </a:schemeClr>
            </a:glow>
          </a:effectLst>
        </p:spPr>
      </p:pic>
      <p:pic>
        <p:nvPicPr>
          <p:cNvPr id="3" name="صورة 2" descr="0109.gif"/>
          <p:cNvPicPr>
            <a:picLocks noChangeAspect="1"/>
          </p:cNvPicPr>
          <p:nvPr/>
        </p:nvPicPr>
        <p:blipFill>
          <a:blip r:embed="rId2">
            <a:clrChange>
              <a:clrFrom>
                <a:srgbClr val="FFFFFF"/>
              </a:clrFrom>
              <a:clrTo>
                <a:srgbClr val="FFFFFF">
                  <a:alpha val="0"/>
                </a:srgbClr>
              </a:clrTo>
            </a:clrChange>
          </a:blip>
          <a:srcRect l="47345" t="27118" r="17970" b="61014"/>
          <a:stretch>
            <a:fillRect/>
          </a:stretch>
        </p:blipFill>
        <p:spPr>
          <a:xfrm>
            <a:off x="4934857" y="3425371"/>
            <a:ext cx="3544125" cy="1509486"/>
          </a:xfrm>
          <a:prstGeom prst="rect">
            <a:avLst/>
          </a:prstGeom>
          <a:effectLst>
            <a:glow rad="63500">
              <a:schemeClr val="accent4">
                <a:satMod val="175000"/>
                <a:alpha val="40000"/>
              </a:schemeClr>
            </a:glow>
          </a:effectLst>
        </p:spPr>
      </p:pic>
      <p:pic>
        <p:nvPicPr>
          <p:cNvPr id="4" name="صورة 3" descr="0109.gif"/>
          <p:cNvPicPr>
            <a:picLocks noChangeAspect="1"/>
          </p:cNvPicPr>
          <p:nvPr/>
        </p:nvPicPr>
        <p:blipFill>
          <a:blip r:embed="rId2">
            <a:clrChange>
              <a:clrFrom>
                <a:srgbClr val="FFFFFF"/>
              </a:clrFrom>
              <a:clrTo>
                <a:srgbClr val="FFFFFF">
                  <a:alpha val="0"/>
                </a:srgbClr>
              </a:clrTo>
            </a:clrChange>
          </a:blip>
          <a:srcRect l="15592" t="13149" r="55496" b="61014"/>
          <a:stretch>
            <a:fillRect/>
          </a:stretch>
        </p:blipFill>
        <p:spPr>
          <a:xfrm>
            <a:off x="1690255" y="1648691"/>
            <a:ext cx="2954316" cy="3286166"/>
          </a:xfrm>
          <a:prstGeom prst="rect">
            <a:avLst/>
          </a:prstGeom>
          <a:effectLst>
            <a:glow rad="63500">
              <a:schemeClr val="accent3">
                <a:satMod val="175000"/>
                <a:alpha val="40000"/>
              </a:schemeClr>
            </a:glow>
          </a:effectLst>
        </p:spPr>
      </p:pic>
      <p:sp>
        <p:nvSpPr>
          <p:cNvPr id="5" name="مربع نص 4"/>
          <p:cNvSpPr txBox="1"/>
          <p:nvPr/>
        </p:nvSpPr>
        <p:spPr>
          <a:xfrm>
            <a:off x="1727200" y="1698171"/>
            <a:ext cx="2206171"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الانتفاع بالقراءة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2380343" y="2670628"/>
            <a:ext cx="2206171"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كيف أنتفع بالقراءة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669143" y="3323770"/>
            <a:ext cx="293188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هل الكتب السهلة أنفع من غيرها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683657" y="3686628"/>
            <a:ext cx="2931885" cy="923330"/>
          </a:xfrm>
          <a:prstGeom prst="rect">
            <a:avLst/>
          </a:prstGeom>
          <a:noFill/>
        </p:spPr>
        <p:txBody>
          <a:bodyPr wrap="square" rtlCol="0">
            <a:spAutoFit/>
          </a:bodyPr>
          <a:lstStyle/>
          <a:p>
            <a:pPr indent="711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قد تكون نسبة الانتفاع من الكتب المتخصصة – الصعبة أحيانًا – أكبر من غيرها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09.gif"/>
          <p:cNvPicPr>
            <a:picLocks noChangeAspect="1"/>
          </p:cNvPicPr>
          <p:nvPr/>
        </p:nvPicPr>
        <p:blipFill>
          <a:blip r:embed="rId2">
            <a:clrChange>
              <a:clrFrom>
                <a:srgbClr val="FFFFFF"/>
              </a:clrFrom>
              <a:clrTo>
                <a:srgbClr val="FFFFFF">
                  <a:alpha val="0"/>
                </a:srgbClr>
              </a:clrTo>
            </a:clrChange>
          </a:blip>
          <a:srcRect l="15592" t="41382" r="55638" b="24269"/>
          <a:stretch>
            <a:fillRect/>
          </a:stretch>
        </p:blipFill>
        <p:spPr>
          <a:xfrm>
            <a:off x="1748313" y="1291770"/>
            <a:ext cx="2939802" cy="4368801"/>
          </a:xfrm>
          <a:prstGeom prst="rect">
            <a:avLst/>
          </a:prstGeom>
        </p:spPr>
      </p:pic>
      <p:pic>
        <p:nvPicPr>
          <p:cNvPr id="4" name="صورة 3" descr="0109.gif"/>
          <p:cNvPicPr>
            <a:picLocks noChangeAspect="1"/>
          </p:cNvPicPr>
          <p:nvPr/>
        </p:nvPicPr>
        <p:blipFill>
          <a:blip r:embed="rId2">
            <a:clrChange>
              <a:clrFrom>
                <a:srgbClr val="FFFFFF"/>
              </a:clrFrom>
              <a:clrTo>
                <a:srgbClr val="FFFFFF">
                  <a:alpha val="0"/>
                </a:srgbClr>
              </a:clrTo>
            </a:clrChange>
          </a:blip>
          <a:srcRect l="47203" t="41382" r="17970" b="19098"/>
          <a:stretch>
            <a:fillRect/>
          </a:stretch>
        </p:blipFill>
        <p:spPr>
          <a:xfrm>
            <a:off x="4978401" y="1291770"/>
            <a:ext cx="3558639" cy="5026561"/>
          </a:xfrm>
          <a:prstGeom prst="rect">
            <a:avLst/>
          </a:prstGeom>
          <a:effectLst>
            <a:glow rad="63500">
              <a:schemeClr val="accent4">
                <a:satMod val="175000"/>
                <a:alpha val="40000"/>
              </a:schemeClr>
            </a:glow>
          </a:effectLst>
        </p:spPr>
      </p:pic>
      <p:sp>
        <p:nvSpPr>
          <p:cNvPr id="5" name="مربع نص 4"/>
          <p:cNvSpPr txBox="1"/>
          <p:nvPr/>
        </p:nvSpPr>
        <p:spPr>
          <a:xfrm>
            <a:off x="1654629" y="1291773"/>
            <a:ext cx="2931886" cy="646331"/>
          </a:xfrm>
          <a:prstGeom prst="rect">
            <a:avLst/>
          </a:prstGeom>
          <a:noFill/>
        </p:spPr>
        <p:txBody>
          <a:bodyPr wrap="square" rtlCol="0">
            <a:spAutoFit/>
          </a:bodyPr>
          <a:lstStyle/>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الاستحسان والاستهجان من طبائع البشر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712686" y="1988459"/>
            <a:ext cx="2931886" cy="646331"/>
          </a:xfrm>
          <a:prstGeom prst="rect">
            <a:avLst/>
          </a:prstGeom>
          <a:noFill/>
        </p:spPr>
        <p:txBody>
          <a:bodyPr wrap="square" rtlCol="0">
            <a:spAutoFit/>
          </a:bodyPr>
          <a:lstStyle/>
          <a:p>
            <a:pPr indent="1160463"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هل للنقد حدود وشروط وآداب وواجبات؟</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712686" y="2931888"/>
            <a:ext cx="2931886"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متى يحق له أن ينقد سواء أخطأ أم أصاب؟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712686" y="3643089"/>
            <a:ext cx="2931886" cy="1861920"/>
          </a:xfrm>
          <a:prstGeom prst="rect">
            <a:avLst/>
          </a:prstGeom>
          <a:noFill/>
        </p:spPr>
        <p:txBody>
          <a:bodyPr wrap="square" rtlCol="0">
            <a:spAutoFit/>
          </a:bodyPr>
          <a:lstStyle/>
          <a:p>
            <a:pPr indent="711200" algn="justLow">
              <a:lnSpc>
                <a:spcPct val="13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لا يجوز ترك ظاهرة النقد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متفلة</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من القيود والآداب× وإنما يجب على من يتصدى للنقد أن يكون ذا صفات خاصة، ولديه علم بالمنقود وما يتعلق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به</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من علوم.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10.gif"/>
          <p:cNvPicPr>
            <a:picLocks noChangeAspect="1"/>
          </p:cNvPicPr>
          <p:nvPr/>
        </p:nvPicPr>
        <p:blipFill>
          <a:blip r:embed="rId2">
            <a:grayscl/>
            <a:clrChange>
              <a:clrFrom>
                <a:srgbClr val="FFFFFF"/>
              </a:clrFrom>
              <a:clrTo>
                <a:srgbClr val="FFFFFF">
                  <a:alpha val="0"/>
                </a:srgbClr>
              </a:clrTo>
            </a:clrChange>
          </a:blip>
          <a:srcRect l="14173" t="9735" r="16266" b="83997"/>
          <a:stretch>
            <a:fillRect/>
          </a:stretch>
        </p:blipFill>
        <p:spPr>
          <a:xfrm>
            <a:off x="1422400" y="1444174"/>
            <a:ext cx="6923314" cy="776512"/>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110.gif"/>
          <p:cNvPicPr>
            <a:picLocks noChangeAspect="1"/>
          </p:cNvPicPr>
          <p:nvPr/>
        </p:nvPicPr>
        <p:blipFill>
          <a:blip r:embed="rId2"/>
          <a:srcRect l="45375" t="19166" r="14808" b="60214"/>
          <a:stretch>
            <a:fillRect/>
          </a:stretch>
        </p:blipFill>
        <p:spPr>
          <a:xfrm>
            <a:off x="4441371" y="2351314"/>
            <a:ext cx="4165600" cy="2786743"/>
          </a:xfrm>
          <a:prstGeom prst="rect">
            <a:avLst/>
          </a:prstGeom>
          <a:effectLst>
            <a:glow rad="63500">
              <a:schemeClr val="accent4">
                <a:satMod val="175000"/>
                <a:alpha val="40000"/>
              </a:schemeClr>
            </a:glow>
          </a:effectLst>
        </p:spPr>
      </p:pic>
      <p:pic>
        <p:nvPicPr>
          <p:cNvPr id="4" name="صورة 3" descr="0110.gif"/>
          <p:cNvPicPr>
            <a:picLocks noChangeAspect="1"/>
          </p:cNvPicPr>
          <p:nvPr/>
        </p:nvPicPr>
        <p:blipFill>
          <a:blip r:embed="rId2"/>
          <a:srcRect l="18694" t="19166" r="56983" b="65262"/>
          <a:stretch>
            <a:fillRect/>
          </a:stretch>
        </p:blipFill>
        <p:spPr>
          <a:xfrm>
            <a:off x="1650012" y="2351314"/>
            <a:ext cx="2544617" cy="2104572"/>
          </a:xfrm>
          <a:prstGeom prst="rect">
            <a:avLst/>
          </a:prstGeom>
          <a:effectLst>
            <a:glow rad="63500">
              <a:schemeClr val="accent3">
                <a:satMod val="175000"/>
                <a:alpha val="40000"/>
              </a:schemeClr>
            </a:glow>
          </a:effectLst>
        </p:spPr>
      </p:pic>
      <p:sp>
        <p:nvSpPr>
          <p:cNvPr id="5" name="مربع نص 4"/>
          <p:cNvSpPr txBox="1"/>
          <p:nvPr/>
        </p:nvSpPr>
        <p:spPr>
          <a:xfrm>
            <a:off x="1291772" y="2598057"/>
            <a:ext cx="2801258"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ظاهر لبس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البنطال</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الجنز</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في فرنسا</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291772" y="3178627"/>
            <a:ext cx="2801258"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سبب انزعاج الرئيس الفرنسي؟</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393370" y="3759197"/>
            <a:ext cx="2801258"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 اللباس من حيث الشكل واللون والحجم يدل على حقيقة من يلبسه.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9" name="صورة 8" descr="صورة46.gif"/>
          <p:cNvPicPr/>
          <p:nvPr/>
        </p:nvPicPr>
        <p:blipFill>
          <a:blip r:embed="rId3"/>
          <a:stretch>
            <a:fillRect/>
          </a:stretch>
        </p:blipFill>
        <p:spPr>
          <a:xfrm>
            <a:off x="8423250" y="1488462"/>
            <a:ext cx="323850" cy="31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descr="0110.gif"/>
          <p:cNvPicPr>
            <a:picLocks noChangeAspect="1"/>
          </p:cNvPicPr>
          <p:nvPr/>
        </p:nvPicPr>
        <p:blipFill>
          <a:blip r:embed="rId2"/>
          <a:srcRect l="18985" t="59000" r="56953" b="24832"/>
          <a:stretch>
            <a:fillRect/>
          </a:stretch>
        </p:blipFill>
        <p:spPr>
          <a:xfrm>
            <a:off x="1930400" y="3802743"/>
            <a:ext cx="2394857" cy="2002971"/>
          </a:xfrm>
          <a:prstGeom prst="rect">
            <a:avLst/>
          </a:prstGeom>
          <a:effectLst>
            <a:glow rad="63500">
              <a:schemeClr val="accent3">
                <a:satMod val="175000"/>
                <a:alpha val="40000"/>
              </a:schemeClr>
            </a:glow>
          </a:effectLst>
        </p:spPr>
      </p:pic>
      <p:pic>
        <p:nvPicPr>
          <p:cNvPr id="2" name="صورة 1" descr="0110.gif"/>
          <p:cNvPicPr>
            <a:picLocks noChangeAspect="1"/>
          </p:cNvPicPr>
          <p:nvPr/>
        </p:nvPicPr>
        <p:blipFill>
          <a:blip r:embed="rId2"/>
          <a:srcRect l="45380" t="40255" r="14954" b="42874"/>
          <a:stretch>
            <a:fillRect/>
          </a:stretch>
        </p:blipFill>
        <p:spPr>
          <a:xfrm>
            <a:off x="4557486" y="1480456"/>
            <a:ext cx="3947885" cy="2090058"/>
          </a:xfrm>
          <a:prstGeom prst="rect">
            <a:avLst/>
          </a:prstGeom>
          <a:effectLst>
            <a:glow rad="63500">
              <a:schemeClr val="accent4">
                <a:satMod val="175000"/>
                <a:alpha val="40000"/>
              </a:schemeClr>
            </a:glow>
          </a:effectLst>
        </p:spPr>
      </p:pic>
      <p:pic>
        <p:nvPicPr>
          <p:cNvPr id="3" name="صورة 2" descr="0110.gif"/>
          <p:cNvPicPr>
            <a:picLocks noChangeAspect="1"/>
          </p:cNvPicPr>
          <p:nvPr/>
        </p:nvPicPr>
        <p:blipFill>
          <a:blip r:embed="rId2"/>
          <a:srcRect l="18985" t="40255" r="56953" b="41117"/>
          <a:stretch>
            <a:fillRect/>
          </a:stretch>
        </p:blipFill>
        <p:spPr>
          <a:xfrm>
            <a:off x="1930400" y="1480456"/>
            <a:ext cx="2394857" cy="2307773"/>
          </a:xfrm>
          <a:prstGeom prst="rect">
            <a:avLst/>
          </a:prstGeom>
          <a:effectLst>
            <a:glow rad="63500">
              <a:schemeClr val="accent3">
                <a:satMod val="175000"/>
                <a:alpha val="40000"/>
              </a:schemeClr>
            </a:glow>
          </a:effectLst>
        </p:spPr>
      </p:pic>
      <p:pic>
        <p:nvPicPr>
          <p:cNvPr id="4" name="صورة 3" descr="0110.gif"/>
          <p:cNvPicPr>
            <a:picLocks noChangeAspect="1"/>
          </p:cNvPicPr>
          <p:nvPr/>
        </p:nvPicPr>
        <p:blipFill>
          <a:blip r:embed="rId2"/>
          <a:srcRect l="45380" t="57360" r="14954" b="28112"/>
          <a:stretch>
            <a:fillRect/>
          </a:stretch>
        </p:blipFill>
        <p:spPr>
          <a:xfrm>
            <a:off x="4557486" y="3599543"/>
            <a:ext cx="3947885" cy="1799771"/>
          </a:xfrm>
          <a:prstGeom prst="rect">
            <a:avLst/>
          </a:prstGeom>
          <a:effectLst>
            <a:glow rad="63500">
              <a:schemeClr val="accent4">
                <a:satMod val="175000"/>
                <a:alpha val="40000"/>
              </a:schemeClr>
            </a:glow>
          </a:effectLst>
        </p:spPr>
      </p:pic>
      <p:pic>
        <p:nvPicPr>
          <p:cNvPr id="5" name="صورة 4" descr="0110.gif"/>
          <p:cNvPicPr>
            <a:picLocks noChangeAspect="1"/>
          </p:cNvPicPr>
          <p:nvPr/>
        </p:nvPicPr>
        <p:blipFill>
          <a:blip r:embed="rId2"/>
          <a:srcRect l="45380" t="71888" r="14954" b="24832"/>
          <a:stretch>
            <a:fillRect/>
          </a:stretch>
        </p:blipFill>
        <p:spPr>
          <a:xfrm>
            <a:off x="4557486" y="5399314"/>
            <a:ext cx="3947885" cy="406400"/>
          </a:xfrm>
          <a:prstGeom prst="rect">
            <a:avLst/>
          </a:prstGeom>
          <a:effectLst>
            <a:glow rad="63500">
              <a:schemeClr val="accent3">
                <a:satMod val="175000"/>
                <a:alpha val="40000"/>
              </a:schemeClr>
            </a:glow>
          </a:effectLst>
        </p:spPr>
      </p:pic>
      <p:sp>
        <p:nvSpPr>
          <p:cNvPr id="6" name="مربع نص 5"/>
          <p:cNvSpPr txBox="1"/>
          <p:nvPr/>
        </p:nvSpPr>
        <p:spPr>
          <a:xfrm>
            <a:off x="1553029" y="1756229"/>
            <a:ext cx="28448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الثقافة من أهم عوامل بقاء الأمم.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103086" y="2293257"/>
            <a:ext cx="33528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كيف تستولي أمة على مقدرات أمة أخرى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494972" y="2830286"/>
            <a:ext cx="2844800" cy="923330"/>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إذا استطاعة احتلال عقول الناشئة، واللباس رمز من رموز تفرد الأمة وتقدمها وريادتها.</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1553029" y="4005942"/>
            <a:ext cx="28448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عوامل هزيمة الأمم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1538515" y="4557484"/>
            <a:ext cx="28448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مظاهر هزيمة أمة ما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1538515" y="5079999"/>
            <a:ext cx="2844800"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 خلال حبها للتقليد الأعمى في جميع مظاهر الحياة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11.gif"/>
          <p:cNvPicPr>
            <a:picLocks noChangeAspect="1"/>
          </p:cNvPicPr>
          <p:nvPr/>
        </p:nvPicPr>
        <p:blipFill>
          <a:blip r:embed="rId2">
            <a:grayscl/>
            <a:clrChange>
              <a:clrFrom>
                <a:srgbClr val="FFFFFF"/>
              </a:clrFrom>
              <a:clrTo>
                <a:srgbClr val="FFFFFF">
                  <a:alpha val="0"/>
                </a:srgbClr>
              </a:clrTo>
            </a:clrChange>
          </a:blip>
          <a:srcRect l="11853" t="10149" r="18644" b="82534"/>
          <a:stretch>
            <a:fillRect/>
          </a:stretch>
        </p:blipFill>
        <p:spPr>
          <a:xfrm>
            <a:off x="1446663" y="1487605"/>
            <a:ext cx="6769289" cy="887105"/>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sp>
        <p:nvSpPr>
          <p:cNvPr id="3" name="مربع نص 2"/>
          <p:cNvSpPr txBox="1"/>
          <p:nvPr/>
        </p:nvSpPr>
        <p:spPr>
          <a:xfrm>
            <a:off x="1378424" y="2661313"/>
            <a:ext cx="7301552" cy="3170099"/>
          </a:xfrm>
          <a:prstGeom prst="rect">
            <a:avLst/>
          </a:prstGeom>
          <a:noFill/>
        </p:spPr>
        <p:txBody>
          <a:bodyPr wrap="square" rtlCol="0">
            <a:spAutoFit/>
          </a:bodyPr>
          <a:lstStyle/>
          <a:p>
            <a:pPr indent="457200" algn="justLow"/>
            <a:r>
              <a:rPr lang="ar-EG" sz="20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زميلي خالد؛</a:t>
            </a:r>
          </a:p>
          <a:p>
            <a:pPr indent="457200" algn="justLow"/>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ثبت –لي- أن استخدام القراءة المتعمقة ذات الخطوات الخمس من أفضل أنواع القراءات التي تساعد على فهم المعلومة وتثبتها في الذهن، والانتفاع </a:t>
            </a:r>
            <a:r>
              <a:rPr lang="ar-EG"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بها</a:t>
            </a: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وذلك لأنها تبدأ </a:t>
            </a:r>
            <a:r>
              <a:rPr lang="ar-EG"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بــ</a:t>
            </a: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a:p>
            <a:pPr lvl="1" indent="457200" algn="justLow">
              <a:buAutoNum type="arabicPeriod"/>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استطلاع مبدئي يشمل معرفة مضمون الكتاب بشكل عام، ثم الدخول إلى جزئياته، والتعرف على عناوينه الفرعية، أي أنك –بدايةً- تمسح الكتاب مسحًا، ثم تقرأ الفقرات أو ما يندرج تحت العناوين، وحتى تتأكد من استيعابك تقوم بصياغة أسئلة من خلالها تختبر نفسك، فتقرأ إجابتك، وتراجعها، وتقارنها بما هو موجود في الأصل، وبذلك تحصل </a:t>
            </a:r>
            <a:r>
              <a:rPr lang="ar-EG" sz="2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هلى</a:t>
            </a: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النتيجة المرجوة.</a:t>
            </a:r>
          </a:p>
          <a:p>
            <a:pPr lvl="1" indent="457200" algn="justLow">
              <a:buAutoNum type="arabicPeriod"/>
            </a:pP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صورة 3" descr="صورة47.gif"/>
          <p:cNvPicPr/>
          <p:nvPr/>
        </p:nvPicPr>
        <p:blipFill>
          <a:blip r:embed="rId3"/>
          <a:stretch>
            <a:fillRect/>
          </a:stretch>
        </p:blipFill>
        <p:spPr>
          <a:xfrm>
            <a:off x="8359494" y="1556366"/>
            <a:ext cx="31623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صورة 16" descr="00014.gif"/>
          <p:cNvPicPr>
            <a:picLocks noChangeAspect="1"/>
          </p:cNvPicPr>
          <p:nvPr/>
        </p:nvPicPr>
        <p:blipFill>
          <a:blip r:embed="rId2"/>
          <a:srcRect l="12888" t="48878" r="12197" b="43145"/>
          <a:stretch>
            <a:fillRect/>
          </a:stretch>
        </p:blipFill>
        <p:spPr>
          <a:xfrm>
            <a:off x="1384300" y="5105400"/>
            <a:ext cx="7569200" cy="1003300"/>
          </a:xfrm>
          <a:prstGeom prst="rect">
            <a:avLst/>
          </a:prstGeom>
        </p:spPr>
      </p:pic>
      <p:pic>
        <p:nvPicPr>
          <p:cNvPr id="2" name="صورة 1" descr="00014.gif"/>
          <p:cNvPicPr>
            <a:picLocks noChangeAspect="1"/>
          </p:cNvPicPr>
          <p:nvPr/>
        </p:nvPicPr>
        <p:blipFill>
          <a:blip r:embed="rId2">
            <a:duotone>
              <a:prstClr val="black"/>
              <a:schemeClr val="accent5">
                <a:tint val="45000"/>
                <a:satMod val="400000"/>
              </a:schemeClr>
            </a:duotone>
          </a:blip>
          <a:srcRect l="56882" t="10000" r="15716" b="86466"/>
          <a:stretch>
            <a:fillRect/>
          </a:stretch>
        </p:blipFill>
        <p:spPr>
          <a:xfrm>
            <a:off x="5638800" y="1257300"/>
            <a:ext cx="2768600" cy="444500"/>
          </a:xfrm>
          <a:prstGeom prst="rect">
            <a:avLst/>
          </a:prstGeom>
          <a:ln>
            <a:noFill/>
          </a:ln>
          <a:effectLst>
            <a:outerShdw blurRad="292100" dist="139700" dir="2700000" algn="tl" rotWithShape="0">
              <a:srgbClr val="333333">
                <a:alpha val="65000"/>
              </a:srgbClr>
            </a:outerShdw>
          </a:effectLst>
        </p:spPr>
      </p:pic>
      <p:pic>
        <p:nvPicPr>
          <p:cNvPr id="3" name="صورة 2" descr="00014.gif"/>
          <p:cNvPicPr>
            <a:picLocks noChangeAspect="1"/>
          </p:cNvPicPr>
          <p:nvPr/>
        </p:nvPicPr>
        <p:blipFill>
          <a:blip r:embed="rId2">
            <a:duotone>
              <a:schemeClr val="accent3">
                <a:shade val="45000"/>
                <a:satMod val="135000"/>
              </a:schemeClr>
              <a:prstClr val="white"/>
            </a:duotone>
          </a:blip>
          <a:srcRect l="36645" t="13736" r="19739" b="83436"/>
          <a:stretch>
            <a:fillRect/>
          </a:stretch>
        </p:blipFill>
        <p:spPr>
          <a:xfrm>
            <a:off x="3594100" y="1727200"/>
            <a:ext cx="4406900" cy="355600"/>
          </a:xfrm>
          <a:prstGeom prst="rect">
            <a:avLst/>
          </a:prstGeom>
          <a:ln>
            <a:noFill/>
          </a:ln>
          <a:effectLst>
            <a:outerShdw blurRad="292100" dist="139700" dir="2700000" algn="tl" rotWithShape="0">
              <a:srgbClr val="333333">
                <a:alpha val="65000"/>
              </a:srgbClr>
            </a:outerShdw>
          </a:effectLst>
        </p:spPr>
      </p:pic>
      <p:pic>
        <p:nvPicPr>
          <p:cNvPr id="4" name="صورة 3" descr="00014.gif"/>
          <p:cNvPicPr>
            <a:picLocks noChangeAspect="1"/>
          </p:cNvPicPr>
          <p:nvPr/>
        </p:nvPicPr>
        <p:blipFill>
          <a:blip r:embed="rId2">
            <a:duotone>
              <a:schemeClr val="accent3">
                <a:shade val="45000"/>
                <a:satMod val="135000"/>
              </a:schemeClr>
              <a:prstClr val="white"/>
            </a:duotone>
          </a:blip>
          <a:srcRect l="34885" t="16967" r="19487" b="79701"/>
          <a:stretch>
            <a:fillRect/>
          </a:stretch>
        </p:blipFill>
        <p:spPr>
          <a:xfrm>
            <a:off x="3416300" y="2133600"/>
            <a:ext cx="4610100" cy="419100"/>
          </a:xfrm>
          <a:prstGeom prst="rect">
            <a:avLst/>
          </a:prstGeom>
          <a:ln>
            <a:noFill/>
          </a:ln>
          <a:effectLst>
            <a:outerShdw blurRad="292100" dist="139700" dir="2700000" algn="tl" rotWithShape="0">
              <a:srgbClr val="333333">
                <a:alpha val="65000"/>
              </a:srgbClr>
            </a:outerShdw>
          </a:effectLst>
        </p:spPr>
      </p:pic>
      <p:pic>
        <p:nvPicPr>
          <p:cNvPr id="5" name="صورة 4" descr="00014.gif"/>
          <p:cNvPicPr>
            <a:picLocks noChangeAspect="1"/>
          </p:cNvPicPr>
          <p:nvPr/>
        </p:nvPicPr>
        <p:blipFill>
          <a:blip r:embed="rId2"/>
          <a:srcRect l="40793" t="37568" r="17979" b="58999"/>
          <a:stretch>
            <a:fillRect/>
          </a:stretch>
        </p:blipFill>
        <p:spPr>
          <a:xfrm>
            <a:off x="4089400" y="3644900"/>
            <a:ext cx="4165600" cy="431800"/>
          </a:xfrm>
          <a:prstGeom prst="rect">
            <a:avLst/>
          </a:prstGeom>
          <a:ln>
            <a:noFill/>
          </a:ln>
          <a:effectLst>
            <a:outerShdw blurRad="292100" dist="139700" dir="2700000" algn="tl" rotWithShape="0">
              <a:srgbClr val="333333">
                <a:alpha val="65000"/>
              </a:srgbClr>
            </a:outerShdw>
          </a:effectLst>
        </p:spPr>
      </p:pic>
      <p:pic>
        <p:nvPicPr>
          <p:cNvPr id="6" name="صورة 5" descr="00014.gif"/>
          <p:cNvPicPr>
            <a:picLocks noChangeAspect="1"/>
          </p:cNvPicPr>
          <p:nvPr/>
        </p:nvPicPr>
        <p:blipFill>
          <a:blip r:embed="rId2"/>
          <a:srcRect l="61658" t="41506" r="16596" b="55162"/>
          <a:stretch>
            <a:fillRect/>
          </a:stretch>
        </p:blipFill>
        <p:spPr>
          <a:xfrm>
            <a:off x="6197600" y="4140200"/>
            <a:ext cx="2197100" cy="419100"/>
          </a:xfrm>
          <a:prstGeom prst="rect">
            <a:avLst/>
          </a:prstGeom>
          <a:ln>
            <a:noFill/>
          </a:ln>
          <a:effectLst>
            <a:outerShdw blurRad="292100" dist="139700" dir="2700000" algn="tl" rotWithShape="0">
              <a:srgbClr val="333333">
                <a:alpha val="65000"/>
              </a:srgbClr>
            </a:outerShdw>
          </a:effectLst>
        </p:spPr>
      </p:pic>
      <p:pic>
        <p:nvPicPr>
          <p:cNvPr id="7" name="صورة 6" descr="00014.gif"/>
          <p:cNvPicPr>
            <a:picLocks noChangeAspect="1"/>
          </p:cNvPicPr>
          <p:nvPr/>
        </p:nvPicPr>
        <p:blipFill>
          <a:blip r:embed="rId2"/>
          <a:srcRect l="58641" t="45141" r="24641" b="51526"/>
          <a:stretch>
            <a:fillRect/>
          </a:stretch>
        </p:blipFill>
        <p:spPr>
          <a:xfrm>
            <a:off x="5892800" y="4597400"/>
            <a:ext cx="1689100" cy="419100"/>
          </a:xfrm>
          <a:prstGeom prst="rect">
            <a:avLst/>
          </a:prstGeom>
          <a:ln>
            <a:noFill/>
          </a:ln>
          <a:effectLst>
            <a:outerShdw blurRad="292100" dist="139700" dir="2700000" algn="tl" rotWithShape="0">
              <a:srgbClr val="333333">
                <a:alpha val="65000"/>
              </a:srgbClr>
            </a:outerShdw>
          </a:effectLst>
        </p:spPr>
      </p:pic>
      <p:pic>
        <p:nvPicPr>
          <p:cNvPr id="8" name="صورة 7" descr="00014.gif"/>
          <p:cNvPicPr>
            <a:picLocks noChangeAspect="1"/>
          </p:cNvPicPr>
          <p:nvPr/>
        </p:nvPicPr>
        <p:blipFill>
          <a:blip r:embed="rId2"/>
          <a:srcRect l="42678" t="45141" r="51666" b="51930"/>
          <a:stretch>
            <a:fillRect/>
          </a:stretch>
        </p:blipFill>
        <p:spPr>
          <a:xfrm>
            <a:off x="4279900" y="4597400"/>
            <a:ext cx="571500" cy="368300"/>
          </a:xfrm>
          <a:prstGeom prst="rect">
            <a:avLst/>
          </a:prstGeom>
          <a:ln>
            <a:noFill/>
          </a:ln>
          <a:effectLst>
            <a:outerShdw blurRad="292100" dist="139700" dir="2700000" algn="tl" rotWithShape="0">
              <a:srgbClr val="333333">
                <a:alpha val="65000"/>
              </a:srgbClr>
            </a:outerShdw>
          </a:effectLst>
        </p:spPr>
      </p:pic>
      <p:pic>
        <p:nvPicPr>
          <p:cNvPr id="10" name="صورة 9" descr="00014.gif"/>
          <p:cNvPicPr>
            <a:picLocks noChangeAspect="1"/>
          </p:cNvPicPr>
          <p:nvPr/>
        </p:nvPicPr>
        <p:blipFill>
          <a:blip r:embed="rId2"/>
          <a:srcRect l="42552" t="41506" r="52294" b="55162"/>
          <a:stretch>
            <a:fillRect/>
          </a:stretch>
        </p:blipFill>
        <p:spPr>
          <a:xfrm>
            <a:off x="4267200" y="4140200"/>
            <a:ext cx="520700" cy="419100"/>
          </a:xfrm>
          <a:prstGeom prst="rect">
            <a:avLst/>
          </a:prstGeom>
          <a:ln>
            <a:noFill/>
          </a:ln>
          <a:effectLst>
            <a:outerShdw blurRad="292100" dist="139700" dir="2700000" algn="tl" rotWithShape="0">
              <a:srgbClr val="333333">
                <a:alpha val="65000"/>
              </a:srgbClr>
            </a:outerShdw>
          </a:effectLst>
        </p:spPr>
      </p:pic>
      <p:pic>
        <p:nvPicPr>
          <p:cNvPr id="11" name="صورة 10" descr="00014.gif"/>
          <p:cNvPicPr>
            <a:picLocks noChangeAspect="1"/>
          </p:cNvPicPr>
          <p:nvPr/>
        </p:nvPicPr>
        <p:blipFill>
          <a:blip r:embed="rId2"/>
          <a:srcRect l="14145" t="21107" r="16471" b="71723"/>
          <a:stretch>
            <a:fillRect/>
          </a:stretch>
        </p:blipFill>
        <p:spPr>
          <a:xfrm>
            <a:off x="1320800" y="2654300"/>
            <a:ext cx="7010400" cy="901700"/>
          </a:xfrm>
          <a:prstGeom prst="rect">
            <a:avLst/>
          </a:prstGeom>
          <a:ln>
            <a:noFill/>
          </a:ln>
          <a:effectLst>
            <a:outerShdw blurRad="292100" dist="139700" dir="2700000" algn="tl" rotWithShape="0">
              <a:srgbClr val="333333">
                <a:alpha val="65000"/>
              </a:srgbClr>
            </a:outerShdw>
          </a:effectLst>
        </p:spPr>
      </p:pic>
      <p:pic>
        <p:nvPicPr>
          <p:cNvPr id="12" name="صورة 11" descr="صورة41.gif"/>
          <p:cNvPicPr/>
          <p:nvPr/>
        </p:nvPicPr>
        <p:blipFill>
          <a:blip r:embed="rId3"/>
          <a:stretch>
            <a:fillRect/>
          </a:stretch>
        </p:blipFill>
        <p:spPr>
          <a:xfrm>
            <a:off x="8396423" y="3735871"/>
            <a:ext cx="335280" cy="333375"/>
          </a:xfrm>
          <a:prstGeom prst="rect">
            <a:avLst/>
          </a:prstGeom>
          <a:ln>
            <a:noFill/>
          </a:ln>
          <a:effectLst>
            <a:outerShdw blurRad="292100" dist="139700" dir="2700000" algn="tl" rotWithShape="0">
              <a:srgbClr val="333333">
                <a:alpha val="65000"/>
              </a:srgbClr>
            </a:outerShdw>
          </a:effectLst>
        </p:spPr>
      </p:pic>
      <p:sp>
        <p:nvSpPr>
          <p:cNvPr id="13" name="مربع نص 12"/>
          <p:cNvSpPr txBox="1"/>
          <p:nvPr/>
        </p:nvSpPr>
        <p:spPr>
          <a:xfrm>
            <a:off x="1320800" y="2603500"/>
            <a:ext cx="6985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كان كل أب حكيم ، طالبَ علم قبل أن يكون رشيدًا</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1358900" y="3086100"/>
            <a:ext cx="6985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كانت لكل أم مرشدة إلى الخير فقيرة إلية قبل أن تصبح مربية الجيل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مربع نص 14"/>
          <p:cNvSpPr txBox="1"/>
          <p:nvPr/>
        </p:nvSpPr>
        <p:spPr>
          <a:xfrm>
            <a:off x="1520686" y="4140200"/>
            <a:ext cx="2822713"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العلمَ نورٌ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1507986" y="4622800"/>
            <a:ext cx="2822713"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الصدقُ منجاةً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5305286" y="5194300"/>
            <a:ext cx="2822713"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rtl="0"/>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الأمُ مدرسةٌ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5317986" y="5651500"/>
            <a:ext cx="2822713"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rtl="0"/>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إنَّ الأمَ مدرسةٌ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1190486" y="5168900"/>
            <a:ext cx="2822713"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rtl="0"/>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الأمَ مدرسةٌ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to="" calcmode="lin" valueType="num">
                                      <p:cBhvr>
                                        <p:cTn id="27" dur="1" fill="hold"/>
                                        <p:tgtEl>
                                          <p:spTgt spid="1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to="" calcmode="lin" valueType="num">
                                      <p:cBhvr>
                                        <p:cTn id="32" dur="1" fill="hold"/>
                                        <p:tgtEl>
                                          <p:spTgt spid="12"/>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to="" calcmode="lin" valueType="num">
                                      <p:cBhvr>
                                        <p:cTn id="52" dur="1" fill="hold"/>
                                        <p:tgtEl>
                                          <p:spTgt spid="1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to="" calcmode="lin" valueType="num">
                                      <p:cBhvr>
                                        <p:cTn id="57" dur="1" fill="hold"/>
                                        <p:tgtEl>
                                          <p:spTgt spid="15"/>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to="" calcmode="lin" valueType="num">
                                      <p:cBhvr>
                                        <p:cTn id="62" dur="1" fill="hold"/>
                                        <p:tgtEl>
                                          <p:spTgt spid="8"/>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 to="" calcmode="lin" valueType="num">
                                      <p:cBhvr>
                                        <p:cTn id="72" dur="1" fill="hold"/>
                                        <p:tgtEl>
                                          <p:spTgt spid="1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to="" calcmode="lin" valueType="num">
                                      <p:cBhvr>
                                        <p:cTn id="77" dur="1" fill="hold"/>
                                        <p:tgtEl>
                                          <p:spTgt spid="18"/>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to="" calcmode="lin" valueType="num">
                                      <p:cBhvr>
                                        <p:cTn id="82" dur="1" fill="hold"/>
                                        <p:tgtEl>
                                          <p:spTgt spid="19"/>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to="" calcmode="lin" valueType="num">
                                      <p:cBhvr>
                                        <p:cTn id="87"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P spid="19" grpId="0"/>
      <p:bldP spid="20"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11.gif"/>
          <p:cNvPicPr>
            <a:picLocks noChangeAspect="1"/>
          </p:cNvPicPr>
          <p:nvPr/>
        </p:nvPicPr>
        <p:blipFill>
          <a:blip r:embed="rId2">
            <a:grayscl/>
            <a:clrChange>
              <a:clrFrom>
                <a:srgbClr val="FFFFFF"/>
              </a:clrFrom>
              <a:clrTo>
                <a:srgbClr val="FFFFFF">
                  <a:alpha val="0"/>
                </a:srgbClr>
              </a:clrTo>
            </a:clrChange>
          </a:blip>
          <a:srcRect l="41280" t="43809" r="18784" b="53039"/>
          <a:stretch>
            <a:fillRect/>
          </a:stretch>
        </p:blipFill>
        <p:spPr>
          <a:xfrm>
            <a:off x="4312693" y="1678678"/>
            <a:ext cx="3889611" cy="382134"/>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111.gif"/>
          <p:cNvPicPr>
            <a:picLocks noChangeAspect="1"/>
          </p:cNvPicPr>
          <p:nvPr/>
        </p:nvPicPr>
        <p:blipFill>
          <a:blip r:embed="rId2">
            <a:grayscl/>
            <a:clrChange>
              <a:clrFrom>
                <a:srgbClr val="FFFFFF"/>
              </a:clrFrom>
              <a:clrTo>
                <a:srgbClr val="FFFFFF">
                  <a:alpha val="0"/>
                </a:srgbClr>
              </a:clrTo>
            </a:clrChange>
          </a:blip>
          <a:srcRect l="28108" t="52590" r="18784" b="43920"/>
          <a:stretch>
            <a:fillRect/>
          </a:stretch>
        </p:blipFill>
        <p:spPr>
          <a:xfrm>
            <a:off x="3029803" y="2743200"/>
            <a:ext cx="5172501" cy="423081"/>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sp>
        <p:nvSpPr>
          <p:cNvPr id="4" name="مربع نص 3"/>
          <p:cNvSpPr txBox="1"/>
          <p:nvPr/>
        </p:nvSpPr>
        <p:spPr>
          <a:xfrm>
            <a:off x="2893325" y="2210937"/>
            <a:ext cx="4926842" cy="369332"/>
          </a:xfrm>
          <a:prstGeom prst="rect">
            <a:avLst/>
          </a:prstGeom>
          <a:noFill/>
        </p:spPr>
        <p:txBody>
          <a:bodyPr wrap="square" rtlCol="0">
            <a:spAutoFit/>
          </a:bodyPr>
          <a:lstStyle/>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قـــــــــراءة + عــــمــــــــل = حضارة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419367" y="3398292"/>
            <a:ext cx="7096835" cy="1477328"/>
          </a:xfrm>
          <a:prstGeom prst="rect">
            <a:avLst/>
          </a:prstGeom>
          <a:noFill/>
        </p:spPr>
        <p:txBody>
          <a:bodyPr wrap="square" rtlCol="0">
            <a:spAutoFit/>
          </a:bodyPr>
          <a:lstStyle/>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أجري صحفي مقابلة مع وزير الدفاع الإسرائيلي :</a:t>
            </a:r>
          </a:p>
          <a:p>
            <a:pPr indent="457200"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لماذا نشرتم خطة حربكم سنة 1967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وهذا سر عسكري.</a:t>
            </a:r>
          </a:p>
          <a:p>
            <a:pPr indent="457200"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لأننا نعلم أن العرب لا يقرؤون !</a:t>
            </a:r>
          </a:p>
          <a:p>
            <a:pPr indent="457200"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وكيف ؟</a:t>
            </a:r>
          </a:p>
          <a:p>
            <a:pPr indent="457200"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وإذا قرؤوا لا يفهموا، وإذا فهموا لا يعملوا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صورة 5" descr="صورة41.gif"/>
          <p:cNvPicPr/>
          <p:nvPr/>
        </p:nvPicPr>
        <p:blipFill>
          <a:blip r:embed="rId3"/>
          <a:stretch>
            <a:fillRect/>
          </a:stretch>
        </p:blipFill>
        <p:spPr>
          <a:xfrm>
            <a:off x="8364578" y="1733252"/>
            <a:ext cx="335280" cy="333375"/>
          </a:xfrm>
          <a:prstGeom prst="rect">
            <a:avLst/>
          </a:prstGeom>
        </p:spPr>
      </p:pic>
      <p:pic>
        <p:nvPicPr>
          <p:cNvPr id="7" name="صورة 6" descr="صورة3.gif"/>
          <p:cNvPicPr/>
          <p:nvPr/>
        </p:nvPicPr>
        <p:blipFill>
          <a:blip r:embed="rId4"/>
          <a:stretch>
            <a:fillRect/>
          </a:stretch>
        </p:blipFill>
        <p:spPr>
          <a:xfrm>
            <a:off x="8382508" y="2824539"/>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to="" calcmode="lin" valueType="num">
                                      <p:cBhvr>
                                        <p:cTn id="27" dur="1" fill="hold"/>
                                        <p:tgtEl>
                                          <p:spTgt spid="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p:cNvGrpSpPr/>
          <p:nvPr/>
        </p:nvGrpSpPr>
        <p:grpSpPr>
          <a:xfrm>
            <a:off x="1337481" y="1487606"/>
            <a:ext cx="7478973" cy="1160060"/>
            <a:chOff x="1337481" y="1487606"/>
            <a:chExt cx="7478973" cy="1160060"/>
          </a:xfrm>
        </p:grpSpPr>
        <p:pic>
          <p:nvPicPr>
            <p:cNvPr id="2" name="صورة 1" descr="0111.gif"/>
            <p:cNvPicPr>
              <a:picLocks noChangeAspect="1"/>
            </p:cNvPicPr>
            <p:nvPr/>
          </p:nvPicPr>
          <p:blipFill>
            <a:blip r:embed="rId2">
              <a:grayscl/>
              <a:clrChange>
                <a:clrFrom>
                  <a:srgbClr val="FFFFFF"/>
                </a:clrFrom>
                <a:clrTo>
                  <a:srgbClr val="FFFFFF">
                    <a:alpha val="0"/>
                  </a:srgbClr>
                </a:clrTo>
              </a:clrChange>
            </a:blip>
            <a:srcRect l="11853" t="70827" r="18504" b="25909"/>
            <a:stretch>
              <a:fillRect/>
            </a:stretch>
          </p:blipFill>
          <p:spPr>
            <a:xfrm>
              <a:off x="1337481" y="1487606"/>
              <a:ext cx="6782937" cy="395785"/>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111.gif"/>
            <p:cNvPicPr>
              <a:picLocks noChangeAspect="1"/>
            </p:cNvPicPr>
            <p:nvPr/>
          </p:nvPicPr>
          <p:blipFill>
            <a:blip r:embed="rId2">
              <a:grayscl/>
              <a:clrChange>
                <a:clrFrom>
                  <a:srgbClr val="FFFFFF"/>
                </a:clrFrom>
                <a:clrTo>
                  <a:srgbClr val="FFFFFF">
                    <a:alpha val="0"/>
                  </a:srgbClr>
                </a:clrTo>
              </a:clrChange>
            </a:blip>
            <a:srcRect l="11853" t="74429" r="11357" b="19604"/>
            <a:stretch>
              <a:fillRect/>
            </a:stretch>
          </p:blipFill>
          <p:spPr>
            <a:xfrm>
              <a:off x="1337481" y="1924334"/>
              <a:ext cx="7478973" cy="723332"/>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grpSp>
      <p:pic>
        <p:nvPicPr>
          <p:cNvPr id="4" name="صورة 3" descr="0111.gif"/>
          <p:cNvPicPr>
            <a:picLocks noChangeAspect="1"/>
          </p:cNvPicPr>
          <p:nvPr/>
        </p:nvPicPr>
        <p:blipFill>
          <a:blip r:embed="rId2"/>
          <a:srcRect l="65662" t="80058" r="15140" b="16564"/>
          <a:stretch>
            <a:fillRect/>
          </a:stretch>
        </p:blipFill>
        <p:spPr>
          <a:xfrm>
            <a:off x="6578221" y="3016154"/>
            <a:ext cx="1869743" cy="409433"/>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pic>
        <p:nvPicPr>
          <p:cNvPr id="5" name="صورة 4" descr="0111.gif"/>
          <p:cNvPicPr>
            <a:picLocks noChangeAspect="1"/>
          </p:cNvPicPr>
          <p:nvPr/>
        </p:nvPicPr>
        <p:blipFill>
          <a:blip r:embed="rId2"/>
          <a:srcRect l="58656" t="86588" r="15140" b="10260"/>
          <a:stretch>
            <a:fillRect/>
          </a:stretch>
        </p:blipFill>
        <p:spPr>
          <a:xfrm>
            <a:off x="5895833" y="3807725"/>
            <a:ext cx="2552131" cy="382137"/>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pic>
        <p:nvPicPr>
          <p:cNvPr id="6" name="صورة 5" descr="0111.gif"/>
          <p:cNvPicPr>
            <a:picLocks noChangeAspect="1"/>
          </p:cNvPicPr>
          <p:nvPr/>
        </p:nvPicPr>
        <p:blipFill>
          <a:blip r:embed="rId2"/>
          <a:srcRect l="67764" t="83210" r="15140" b="13300"/>
          <a:stretch>
            <a:fillRect/>
          </a:stretch>
        </p:blipFill>
        <p:spPr>
          <a:xfrm>
            <a:off x="6782937" y="3398292"/>
            <a:ext cx="1665027" cy="423080"/>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sp>
        <p:nvSpPr>
          <p:cNvPr id="8" name="مربع نص 7"/>
          <p:cNvSpPr txBox="1"/>
          <p:nvPr/>
        </p:nvSpPr>
        <p:spPr>
          <a:xfrm>
            <a:off x="3057098" y="3052323"/>
            <a:ext cx="2156347" cy="369332"/>
          </a:xfrm>
          <a:prstGeom prst="rect">
            <a:avLst/>
          </a:prstGeom>
          <a:noFill/>
        </p:spPr>
        <p:txBody>
          <a:bodyPr wrap="square" rtlCol="0">
            <a:spAutoFit/>
          </a:bodyPr>
          <a:lstStyle/>
          <a:p>
            <a:pPr indent="457200"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خالد.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3057098" y="3420813"/>
            <a:ext cx="2156347" cy="369332"/>
          </a:xfrm>
          <a:prstGeom prst="rect">
            <a:avLst/>
          </a:prstGeom>
          <a:noFill/>
        </p:spPr>
        <p:txBody>
          <a:bodyPr wrap="square" rtlCol="0">
            <a:spAutoFit/>
          </a:bodyPr>
          <a:lstStyle/>
          <a:p>
            <a:pPr indent="457200"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أحمد.</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3057098" y="3789302"/>
            <a:ext cx="2156347" cy="369332"/>
          </a:xfrm>
          <a:prstGeom prst="rect">
            <a:avLst/>
          </a:prstGeom>
          <a:noFill/>
        </p:spPr>
        <p:txBody>
          <a:bodyPr wrap="square" rtlCol="0">
            <a:spAutoFit/>
          </a:bodyPr>
          <a:lstStyle/>
          <a:p>
            <a:pPr indent="457200"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أحمد.</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1" name="صورة 10" descr="صورة42.gif"/>
          <p:cNvPicPr/>
          <p:nvPr/>
        </p:nvPicPr>
        <p:blipFill>
          <a:blip r:embed="rId3"/>
          <a:stretch>
            <a:fillRect/>
          </a:stretch>
        </p:blipFill>
        <p:spPr>
          <a:xfrm>
            <a:off x="8305305" y="1554359"/>
            <a:ext cx="333375"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12.gif"/>
          <p:cNvPicPr>
            <a:picLocks noChangeAspect="1"/>
          </p:cNvPicPr>
          <p:nvPr/>
        </p:nvPicPr>
        <p:blipFill>
          <a:blip r:embed="rId2">
            <a:clrChange>
              <a:clrFrom>
                <a:srgbClr val="FFFFFF"/>
              </a:clrFrom>
              <a:clrTo>
                <a:srgbClr val="FFFFFF">
                  <a:alpha val="0"/>
                </a:srgbClr>
              </a:clrTo>
            </a:clrChange>
          </a:blip>
          <a:srcRect l="16559" t="34514" r="11853" b="61505"/>
          <a:stretch>
            <a:fillRect/>
          </a:stretch>
        </p:blipFill>
        <p:spPr>
          <a:xfrm>
            <a:off x="1392072" y="3234519"/>
            <a:ext cx="7492621" cy="518615"/>
          </a:xfrm>
          <a:prstGeom prst="rect">
            <a:avLst/>
          </a:prstGeom>
        </p:spPr>
      </p:pic>
      <p:pic>
        <p:nvPicPr>
          <p:cNvPr id="4" name="صورة 3" descr="0112.gif"/>
          <p:cNvPicPr>
            <a:picLocks noChangeAspect="1"/>
          </p:cNvPicPr>
          <p:nvPr/>
        </p:nvPicPr>
        <p:blipFill>
          <a:blip r:embed="rId2">
            <a:clrChange>
              <a:clrFrom>
                <a:srgbClr val="FFFFFF"/>
              </a:clrFrom>
              <a:clrTo>
                <a:srgbClr val="FFFFFF">
                  <a:alpha val="0"/>
                </a:srgbClr>
              </a:clrTo>
            </a:clrChange>
          </a:blip>
          <a:srcRect l="42378" t="38809" r="13287" b="45162"/>
          <a:stretch>
            <a:fillRect/>
          </a:stretch>
        </p:blipFill>
        <p:spPr>
          <a:xfrm>
            <a:off x="4094328" y="3794078"/>
            <a:ext cx="4640239" cy="2088107"/>
          </a:xfrm>
          <a:prstGeom prst="rect">
            <a:avLst/>
          </a:prstGeom>
          <a:effectLst>
            <a:glow rad="63500">
              <a:schemeClr val="accent4">
                <a:satMod val="175000"/>
                <a:alpha val="40000"/>
              </a:schemeClr>
            </a:glow>
          </a:effectLst>
        </p:spPr>
      </p:pic>
      <p:pic>
        <p:nvPicPr>
          <p:cNvPr id="5" name="صورة 4" descr="0112.gif"/>
          <p:cNvPicPr>
            <a:picLocks noChangeAspect="1"/>
          </p:cNvPicPr>
          <p:nvPr/>
        </p:nvPicPr>
        <p:blipFill>
          <a:blip r:embed="rId2">
            <a:clrChange>
              <a:clrFrom>
                <a:srgbClr val="FFFFFF"/>
              </a:clrFrom>
              <a:clrTo>
                <a:srgbClr val="FFFFFF">
                  <a:alpha val="0"/>
                </a:srgbClr>
              </a:clrTo>
            </a:clrChange>
          </a:blip>
          <a:srcRect l="18385" t="38809" r="58665" b="44220"/>
          <a:stretch>
            <a:fillRect/>
          </a:stretch>
        </p:blipFill>
        <p:spPr>
          <a:xfrm>
            <a:off x="1583140" y="3794078"/>
            <a:ext cx="2402006" cy="2210937"/>
          </a:xfrm>
          <a:prstGeom prst="rect">
            <a:avLst/>
          </a:prstGeom>
          <a:effectLst>
            <a:glow rad="63500">
              <a:schemeClr val="accent3">
                <a:satMod val="175000"/>
                <a:alpha val="40000"/>
              </a:schemeClr>
            </a:glow>
          </a:effectLst>
        </p:spPr>
      </p:pic>
      <p:pic>
        <p:nvPicPr>
          <p:cNvPr id="6" name="صورة 5" descr="0112.gif"/>
          <p:cNvPicPr>
            <a:picLocks noChangeAspect="1"/>
          </p:cNvPicPr>
          <p:nvPr/>
        </p:nvPicPr>
        <p:blipFill>
          <a:blip r:embed="rId3">
            <a:grayscl/>
            <a:clrChange>
              <a:clrFrom>
                <a:srgbClr val="FFFFFF"/>
              </a:clrFrom>
              <a:clrTo>
                <a:srgbClr val="FFFFFF">
                  <a:alpha val="0"/>
                </a:srgbClr>
              </a:clrTo>
            </a:clrChange>
          </a:blip>
          <a:stretch>
            <a:fillRect/>
          </a:stretch>
        </p:blipFill>
        <p:spPr>
          <a:xfrm>
            <a:off x="1446662" y="1515106"/>
            <a:ext cx="7478973" cy="1623430"/>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sp>
        <p:nvSpPr>
          <p:cNvPr id="7" name="مربع نص 6"/>
          <p:cNvSpPr txBox="1"/>
          <p:nvPr/>
        </p:nvSpPr>
        <p:spPr>
          <a:xfrm>
            <a:off x="1610436" y="4094328"/>
            <a:ext cx="225188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اللغة هي حياة الشعوب.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859810" y="4408227"/>
            <a:ext cx="2320118"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لماذا يحارب المستعمر لغتنا؟</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392072" y="5363572"/>
            <a:ext cx="2538483"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التبعية مرض عضال في كل أمة.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cxnSp>
        <p:nvCxnSpPr>
          <p:cNvPr id="11" name="رابط مستقيم 10"/>
          <p:cNvCxnSpPr/>
          <p:nvPr/>
        </p:nvCxnSpPr>
        <p:spPr>
          <a:xfrm rot="10800000">
            <a:off x="6305266" y="4148919"/>
            <a:ext cx="2019868" cy="1588"/>
          </a:xfrm>
          <a:prstGeom prst="line">
            <a:avLst/>
          </a:prstGeom>
        </p:spPr>
        <p:style>
          <a:lnRef idx="2">
            <a:schemeClr val="accent2"/>
          </a:lnRef>
          <a:fillRef idx="0">
            <a:schemeClr val="accent2"/>
          </a:fillRef>
          <a:effectRef idx="1">
            <a:schemeClr val="accent2"/>
          </a:effectRef>
          <a:fontRef idx="minor">
            <a:schemeClr val="tx1"/>
          </a:fontRef>
        </p:style>
      </p:cxnSp>
      <p:grpSp>
        <p:nvGrpSpPr>
          <p:cNvPr id="2" name="مجموعة 13"/>
          <p:cNvGrpSpPr/>
          <p:nvPr/>
        </p:nvGrpSpPr>
        <p:grpSpPr>
          <a:xfrm>
            <a:off x="4121624" y="4176215"/>
            <a:ext cx="4558351" cy="383725"/>
            <a:chOff x="4121624" y="4176215"/>
            <a:chExt cx="4558351" cy="383725"/>
          </a:xfrm>
        </p:grpSpPr>
        <p:cxnSp>
          <p:nvCxnSpPr>
            <p:cNvPr id="12" name="رابط مستقيم 11"/>
            <p:cNvCxnSpPr/>
            <p:nvPr/>
          </p:nvCxnSpPr>
          <p:spPr>
            <a:xfrm rot="10800000">
              <a:off x="4121624" y="4176215"/>
              <a:ext cx="2019868"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رابط مستقيم 12"/>
            <p:cNvCxnSpPr/>
            <p:nvPr/>
          </p:nvCxnSpPr>
          <p:spPr>
            <a:xfrm rot="10800000">
              <a:off x="7329975" y="4558352"/>
              <a:ext cx="1350000" cy="1588"/>
            </a:xfrm>
            <a:prstGeom prst="line">
              <a:avLst/>
            </a:prstGeom>
          </p:spPr>
          <p:style>
            <a:lnRef idx="2">
              <a:schemeClr val="accent2"/>
            </a:lnRef>
            <a:fillRef idx="0">
              <a:schemeClr val="accent2"/>
            </a:fillRef>
            <a:effectRef idx="1">
              <a:schemeClr val="accent2"/>
            </a:effectRef>
            <a:fontRef idx="minor">
              <a:schemeClr val="tx1"/>
            </a:fontRef>
          </p:style>
        </p:cxnSp>
      </p:grpSp>
      <p:cxnSp>
        <p:nvCxnSpPr>
          <p:cNvPr id="15" name="رابط مستقيم 14"/>
          <p:cNvCxnSpPr/>
          <p:nvPr/>
        </p:nvCxnSpPr>
        <p:spPr>
          <a:xfrm rot="10800000">
            <a:off x="7029725" y="5854889"/>
            <a:ext cx="1350000" cy="1588"/>
          </a:xfrm>
          <a:prstGeom prst="line">
            <a:avLst/>
          </a:prstGeom>
        </p:spPr>
        <p:style>
          <a:lnRef idx="2">
            <a:schemeClr val="accent2"/>
          </a:lnRef>
          <a:fillRef idx="0">
            <a:schemeClr val="accent2"/>
          </a:fillRef>
          <a:effectRef idx="1">
            <a:schemeClr val="accent2"/>
          </a:effectRef>
          <a:fontRef idx="minor">
            <a:schemeClr val="tx1"/>
          </a:fontRef>
        </p:style>
      </p:cxnSp>
      <p:grpSp>
        <p:nvGrpSpPr>
          <p:cNvPr id="10" name="مجموعة 22"/>
          <p:cNvGrpSpPr/>
          <p:nvPr/>
        </p:nvGrpSpPr>
        <p:grpSpPr>
          <a:xfrm>
            <a:off x="1422399" y="830946"/>
            <a:ext cx="2670630" cy="546111"/>
            <a:chOff x="1422399" y="830946"/>
            <a:chExt cx="2670630" cy="546111"/>
          </a:xfrm>
        </p:grpSpPr>
        <p:sp>
          <p:nvSpPr>
            <p:cNvPr id="20" name="شارة رتبة 19"/>
            <p:cNvSpPr/>
            <p:nvPr/>
          </p:nvSpPr>
          <p:spPr>
            <a:xfrm rot="5400000">
              <a:off x="1734299" y="798445"/>
              <a:ext cx="121567"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21" name="مربع نص 20"/>
            <p:cNvSpPr txBox="1"/>
            <p:nvPr/>
          </p:nvSpPr>
          <p:spPr>
            <a:xfrm>
              <a:off x="2184400" y="830946"/>
              <a:ext cx="1908629" cy="50359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اختبار ذاتي</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8" name="شارة رتبة 17"/>
            <p:cNvSpPr/>
            <p:nvPr/>
          </p:nvSpPr>
          <p:spPr>
            <a:xfrm rot="5400000">
              <a:off x="1741557" y="529933"/>
              <a:ext cx="121565"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9" name="شارة رتبة 18"/>
            <p:cNvSpPr/>
            <p:nvPr/>
          </p:nvSpPr>
          <p:spPr>
            <a:xfrm rot="5400000">
              <a:off x="1741557" y="660560"/>
              <a:ext cx="121565"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22" name="شارة رتبة 21"/>
            <p:cNvSpPr/>
            <p:nvPr/>
          </p:nvSpPr>
          <p:spPr>
            <a:xfrm rot="5400000">
              <a:off x="1734299" y="943590"/>
              <a:ext cx="121567" cy="745368"/>
            </a:xfrm>
            <a:prstGeom prst="chevron">
              <a:avLst>
                <a:gd name="adj" fmla="val 30702"/>
              </a:avLst>
            </a:prstGeom>
          </p:spPr>
          <p:style>
            <a:lnRef idx="1">
              <a:schemeClr val="accent5"/>
            </a:lnRef>
            <a:fillRef idx="3">
              <a:schemeClr val="accent5"/>
            </a:fillRef>
            <a:effectRef idx="2">
              <a:schemeClr val="accent5"/>
            </a:effectRef>
            <a:fontRef idx="minor">
              <a:schemeClr val="lt1"/>
            </a:fontRef>
          </p:style>
          <p:txBody>
            <a:bodyPr/>
            <a:lstStyle/>
            <a:p>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to="" calcmode="lin" valueType="num">
                                      <p:cBhvr>
                                        <p:cTn id="32" dur="1" fill="hold"/>
                                        <p:tgtEl>
                                          <p:spTgt spid="11"/>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to="" calcmode="lin" valueType="num">
                                      <p:cBhvr>
                                        <p:cTn id="37" dur="1" fill="hold"/>
                                        <p:tgtEl>
                                          <p:spTgt spid="2"/>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to="" calcmode="lin" valueType="num">
                                      <p:cBhvr>
                                        <p:cTn id="42" dur="1" fill="hold"/>
                                        <p:tgtEl>
                                          <p:spTgt spid="1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to="" calcmode="lin" valueType="num">
                                      <p:cBhvr>
                                        <p:cTn id="52" dur="1" fill="hold"/>
                                        <p:tgtEl>
                                          <p:spTgt spid="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to="" calcmode="lin" valueType="num">
                                      <p:cBhvr>
                                        <p:cTn id="5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12.gif"/>
          <p:cNvPicPr>
            <a:picLocks noChangeAspect="1"/>
          </p:cNvPicPr>
          <p:nvPr/>
        </p:nvPicPr>
        <p:blipFill>
          <a:blip r:embed="rId2">
            <a:clrChange>
              <a:clrFrom>
                <a:srgbClr val="FFFFFF"/>
              </a:clrFrom>
              <a:clrTo>
                <a:srgbClr val="FFFFFF">
                  <a:alpha val="0"/>
                </a:srgbClr>
              </a:clrTo>
            </a:clrChange>
          </a:blip>
          <a:srcRect l="42117" t="54732" r="13287" b="39925"/>
          <a:stretch>
            <a:fillRect/>
          </a:stretch>
        </p:blipFill>
        <p:spPr>
          <a:xfrm>
            <a:off x="4094328" y="1460310"/>
            <a:ext cx="4667535" cy="696036"/>
          </a:xfrm>
          <a:prstGeom prst="rect">
            <a:avLst/>
          </a:prstGeom>
          <a:effectLst>
            <a:glow rad="63500">
              <a:schemeClr val="accent4">
                <a:satMod val="175000"/>
                <a:alpha val="40000"/>
              </a:schemeClr>
            </a:glow>
          </a:effectLst>
        </p:spPr>
      </p:pic>
      <p:pic>
        <p:nvPicPr>
          <p:cNvPr id="3" name="صورة 2" descr="0112.gif"/>
          <p:cNvPicPr>
            <a:picLocks noChangeAspect="1"/>
          </p:cNvPicPr>
          <p:nvPr/>
        </p:nvPicPr>
        <p:blipFill>
          <a:blip r:embed="rId2">
            <a:clrChange>
              <a:clrFrom>
                <a:srgbClr val="FFFFFF"/>
              </a:clrFrom>
              <a:clrTo>
                <a:srgbClr val="FFFFFF">
                  <a:alpha val="0"/>
                </a:srgbClr>
              </a:clrTo>
            </a:clrChange>
          </a:blip>
          <a:srcRect l="18515" t="55884" r="58926" b="37097"/>
          <a:stretch>
            <a:fillRect/>
          </a:stretch>
        </p:blipFill>
        <p:spPr>
          <a:xfrm>
            <a:off x="1624084" y="1610436"/>
            <a:ext cx="2361062" cy="914400"/>
          </a:xfrm>
          <a:prstGeom prst="rect">
            <a:avLst/>
          </a:prstGeom>
          <a:effectLst>
            <a:glow rad="63500">
              <a:schemeClr val="accent3">
                <a:satMod val="175000"/>
                <a:alpha val="40000"/>
              </a:schemeClr>
            </a:glow>
          </a:effectLst>
        </p:spPr>
      </p:pic>
      <p:pic>
        <p:nvPicPr>
          <p:cNvPr id="4" name="صورة 3" descr="0112.gif"/>
          <p:cNvPicPr>
            <a:picLocks noChangeAspect="1"/>
          </p:cNvPicPr>
          <p:nvPr/>
        </p:nvPicPr>
        <p:blipFill>
          <a:blip r:embed="rId2">
            <a:clrChange>
              <a:clrFrom>
                <a:srgbClr val="FFFFFF"/>
              </a:clrFrom>
              <a:clrTo>
                <a:srgbClr val="FFFFFF">
                  <a:alpha val="0"/>
                </a:srgbClr>
              </a:clrTo>
            </a:clrChange>
          </a:blip>
          <a:srcRect l="42117" t="62275" r="13287" b="9126"/>
          <a:stretch>
            <a:fillRect/>
          </a:stretch>
        </p:blipFill>
        <p:spPr>
          <a:xfrm>
            <a:off x="4094328" y="2442949"/>
            <a:ext cx="4667535" cy="3725845"/>
          </a:xfrm>
          <a:prstGeom prst="rect">
            <a:avLst/>
          </a:prstGeom>
          <a:effectLst>
            <a:glow rad="63500">
              <a:schemeClr val="accent5">
                <a:satMod val="175000"/>
                <a:alpha val="40000"/>
              </a:schemeClr>
            </a:glow>
          </a:effectLst>
        </p:spPr>
      </p:pic>
      <p:pic>
        <p:nvPicPr>
          <p:cNvPr id="5" name="صورة 4" descr="0112.gif"/>
          <p:cNvPicPr>
            <a:picLocks noChangeAspect="1"/>
          </p:cNvPicPr>
          <p:nvPr/>
        </p:nvPicPr>
        <p:blipFill>
          <a:blip r:embed="rId2">
            <a:clrChange>
              <a:clrFrom>
                <a:srgbClr val="FFFFFF"/>
              </a:clrFrom>
              <a:clrTo>
                <a:srgbClr val="FFFFFF">
                  <a:alpha val="0"/>
                </a:srgbClr>
              </a:clrTo>
            </a:clrChange>
          </a:blip>
          <a:srcRect l="18515" t="63951" r="58926" b="9126"/>
          <a:stretch>
            <a:fillRect/>
          </a:stretch>
        </p:blipFill>
        <p:spPr>
          <a:xfrm>
            <a:off x="1624084" y="2661313"/>
            <a:ext cx="2361062" cy="3507481"/>
          </a:xfrm>
          <a:prstGeom prst="rect">
            <a:avLst/>
          </a:prstGeom>
          <a:effectLst>
            <a:glow rad="63500">
              <a:schemeClr val="accent3">
                <a:satMod val="175000"/>
                <a:alpha val="40000"/>
              </a:schemeClr>
            </a:glow>
          </a:effectLst>
        </p:spPr>
      </p:pic>
      <p:cxnSp>
        <p:nvCxnSpPr>
          <p:cNvPr id="6" name="رابط مستقيم 5"/>
          <p:cNvCxnSpPr/>
          <p:nvPr/>
        </p:nvCxnSpPr>
        <p:spPr>
          <a:xfrm rot="10800000">
            <a:off x="7649032" y="1774209"/>
            <a:ext cx="9900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رابط مستقيم 6"/>
          <p:cNvCxnSpPr/>
          <p:nvPr/>
        </p:nvCxnSpPr>
        <p:spPr>
          <a:xfrm rot="10800000">
            <a:off x="5207212" y="2129052"/>
            <a:ext cx="2340000" cy="1588"/>
          </a:xfrm>
          <a:prstGeom prst="line">
            <a:avLst/>
          </a:prstGeom>
        </p:spPr>
        <p:style>
          <a:lnRef idx="2">
            <a:schemeClr val="accent2"/>
          </a:lnRef>
          <a:fillRef idx="0">
            <a:schemeClr val="accent2"/>
          </a:fillRef>
          <a:effectRef idx="1">
            <a:schemeClr val="accent2"/>
          </a:effectRef>
          <a:fontRef idx="minor">
            <a:schemeClr val="tx1"/>
          </a:fontRef>
        </p:style>
      </p:cxnSp>
      <p:sp>
        <p:nvSpPr>
          <p:cNvPr id="8" name="مستطيل 7"/>
          <p:cNvSpPr/>
          <p:nvPr/>
        </p:nvSpPr>
        <p:spPr>
          <a:xfrm>
            <a:off x="1473959" y="1865910"/>
            <a:ext cx="2562181" cy="646331"/>
          </a:xfrm>
          <a:prstGeom prst="rect">
            <a:avLst/>
          </a:prstGeom>
        </p:spPr>
        <p:txBody>
          <a:bodyPr wrap="square">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 يرغب في استعباد شعب وإذلاله؛ فليمحُ لغته من الوجود.</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ستطيل 8"/>
          <p:cNvSpPr/>
          <p:nvPr/>
        </p:nvSpPr>
        <p:spPr>
          <a:xfrm>
            <a:off x="1473959" y="2916788"/>
            <a:ext cx="2562181" cy="369332"/>
          </a:xfrm>
          <a:prstGeom prst="rect">
            <a:avLst/>
          </a:prstGeom>
        </p:spPr>
        <p:txBody>
          <a:bodyPr wrap="square">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العلاقة بين اللغة والتبعية للآخر.</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ستطيل 9"/>
          <p:cNvSpPr/>
          <p:nvPr/>
        </p:nvSpPr>
        <p:spPr>
          <a:xfrm>
            <a:off x="1596788" y="3285278"/>
            <a:ext cx="1620486" cy="369332"/>
          </a:xfrm>
          <a:prstGeom prst="rect">
            <a:avLst/>
          </a:prstGeom>
        </p:spPr>
        <p:txBody>
          <a:bodyPr wrap="square">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كيف يفكر العدو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ستطيل 10"/>
          <p:cNvSpPr/>
          <p:nvPr/>
        </p:nvSpPr>
        <p:spPr>
          <a:xfrm>
            <a:off x="1419368" y="4226974"/>
            <a:ext cx="2630422" cy="646331"/>
          </a:xfrm>
          <a:prstGeom prst="rect">
            <a:avLst/>
          </a:prstGeom>
        </p:spPr>
        <p:txBody>
          <a:bodyPr wrap="square">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الأمراض النفسية والاجتماعية الناتجة عن ضعف لغة أو محوها.</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ستطيل 11"/>
          <p:cNvSpPr/>
          <p:nvPr/>
        </p:nvSpPr>
        <p:spPr>
          <a:xfrm>
            <a:off x="1419368" y="4854770"/>
            <a:ext cx="2630422" cy="1200329"/>
          </a:xfrm>
          <a:prstGeom prst="rect">
            <a:avLst/>
          </a:prstGeom>
        </p:spPr>
        <p:txBody>
          <a:bodyPr wrap="square">
            <a:spAutoFit/>
          </a:bodyPr>
          <a:lstStyle/>
          <a:p>
            <a:pPr indent="1255713"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إنَّ التعلق باللغات الأجنبية يعنى أن الأمة تعيش بلا هوية ولا ذاكرة ولا جذور.</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15" name="مجموعة 14"/>
          <p:cNvGrpSpPr/>
          <p:nvPr/>
        </p:nvGrpSpPr>
        <p:grpSpPr>
          <a:xfrm>
            <a:off x="4182862" y="2811440"/>
            <a:ext cx="4510746" cy="370078"/>
            <a:chOff x="4182862" y="2811440"/>
            <a:chExt cx="4510746" cy="370078"/>
          </a:xfrm>
        </p:grpSpPr>
        <p:cxnSp>
          <p:nvCxnSpPr>
            <p:cNvPr id="13" name="رابط مستقيم 12"/>
            <p:cNvCxnSpPr/>
            <p:nvPr/>
          </p:nvCxnSpPr>
          <p:spPr>
            <a:xfrm rot="10800000">
              <a:off x="4182862" y="2811440"/>
              <a:ext cx="1440000" cy="1588"/>
            </a:xfrm>
            <a:prstGeom prst="line">
              <a:avLst/>
            </a:prstGeom>
            <a:ln>
              <a:solidFill>
                <a:srgbClr val="0000FF"/>
              </a:solidFill>
            </a:ln>
          </p:spPr>
          <p:style>
            <a:lnRef idx="2">
              <a:schemeClr val="accent4"/>
            </a:lnRef>
            <a:fillRef idx="0">
              <a:schemeClr val="accent4"/>
            </a:fillRef>
            <a:effectRef idx="1">
              <a:schemeClr val="accent4"/>
            </a:effectRef>
            <a:fontRef idx="minor">
              <a:schemeClr val="tx1"/>
            </a:fontRef>
          </p:style>
        </p:cxnSp>
        <p:cxnSp>
          <p:nvCxnSpPr>
            <p:cNvPr id="14" name="رابط مستقيم 13"/>
            <p:cNvCxnSpPr/>
            <p:nvPr/>
          </p:nvCxnSpPr>
          <p:spPr>
            <a:xfrm rot="10800000">
              <a:off x="7181608" y="3179930"/>
              <a:ext cx="1512000" cy="1588"/>
            </a:xfrm>
            <a:prstGeom prst="line">
              <a:avLst/>
            </a:prstGeom>
            <a:ln>
              <a:solidFill>
                <a:srgbClr val="0000FF"/>
              </a:solidFill>
            </a:ln>
          </p:spPr>
          <p:style>
            <a:lnRef idx="2">
              <a:schemeClr val="accent4"/>
            </a:lnRef>
            <a:fillRef idx="0">
              <a:schemeClr val="accent4"/>
            </a:fillRef>
            <a:effectRef idx="1">
              <a:schemeClr val="accent4"/>
            </a:effectRef>
            <a:fontRef idx="minor">
              <a:schemeClr val="tx1"/>
            </a:fontRef>
          </p:style>
        </p:cxnSp>
      </p:grpSp>
      <p:cxnSp>
        <p:nvCxnSpPr>
          <p:cNvPr id="16" name="رابط مستقيم 15"/>
          <p:cNvCxnSpPr/>
          <p:nvPr/>
        </p:nvCxnSpPr>
        <p:spPr>
          <a:xfrm rot="10800000">
            <a:off x="5596766" y="4246730"/>
            <a:ext cx="1980000" cy="1588"/>
          </a:xfrm>
          <a:prstGeom prst="line">
            <a:avLst/>
          </a:prstGeom>
          <a:ln>
            <a:solidFill>
              <a:srgbClr val="0000FF"/>
            </a:solidFill>
          </a:ln>
        </p:spPr>
        <p:style>
          <a:lnRef idx="2">
            <a:schemeClr val="accent4"/>
          </a:lnRef>
          <a:fillRef idx="0">
            <a:schemeClr val="accent4"/>
          </a:fillRef>
          <a:effectRef idx="1">
            <a:schemeClr val="accent4"/>
          </a:effectRef>
          <a:fontRef idx="minor">
            <a:schemeClr val="tx1"/>
          </a:fontRef>
        </p:style>
      </p:cxnSp>
      <p:grpSp>
        <p:nvGrpSpPr>
          <p:cNvPr id="17" name="مجموعة 16"/>
          <p:cNvGrpSpPr/>
          <p:nvPr/>
        </p:nvGrpSpPr>
        <p:grpSpPr>
          <a:xfrm>
            <a:off x="4148255" y="4244455"/>
            <a:ext cx="4490762" cy="370078"/>
            <a:chOff x="4216494" y="2811440"/>
            <a:chExt cx="4490762" cy="370078"/>
          </a:xfrm>
        </p:grpSpPr>
        <p:cxnSp>
          <p:nvCxnSpPr>
            <p:cNvPr id="18" name="رابط مستقيم 17"/>
            <p:cNvCxnSpPr/>
            <p:nvPr/>
          </p:nvCxnSpPr>
          <p:spPr>
            <a:xfrm rot="10800000">
              <a:off x="4216494" y="2811440"/>
              <a:ext cx="1188000" cy="1588"/>
            </a:xfrm>
            <a:prstGeom prst="line">
              <a:avLst/>
            </a:prstGeom>
            <a:ln>
              <a:solidFill>
                <a:srgbClr val="0000FF"/>
              </a:solidFill>
            </a:ln>
          </p:spPr>
          <p:style>
            <a:lnRef idx="2">
              <a:schemeClr val="accent4"/>
            </a:lnRef>
            <a:fillRef idx="0">
              <a:schemeClr val="accent4"/>
            </a:fillRef>
            <a:effectRef idx="1">
              <a:schemeClr val="accent4"/>
            </a:effectRef>
            <a:fontRef idx="minor">
              <a:schemeClr val="tx1"/>
            </a:fontRef>
          </p:style>
        </p:cxnSp>
        <p:cxnSp>
          <p:nvCxnSpPr>
            <p:cNvPr id="19" name="رابط مستقيم 18"/>
            <p:cNvCxnSpPr/>
            <p:nvPr/>
          </p:nvCxnSpPr>
          <p:spPr>
            <a:xfrm rot="10800000">
              <a:off x="6007256" y="3179930"/>
              <a:ext cx="2700000" cy="1588"/>
            </a:xfrm>
            <a:prstGeom prst="line">
              <a:avLst/>
            </a:prstGeom>
            <a:ln>
              <a:solidFill>
                <a:srgbClr val="0000FF"/>
              </a:solidFill>
            </a:ln>
          </p:spPr>
          <p:style>
            <a:lnRef idx="2">
              <a:schemeClr val="accent4"/>
            </a:lnRef>
            <a:fillRef idx="0">
              <a:schemeClr val="accent4"/>
            </a:fillRef>
            <a:effectRef idx="1">
              <a:schemeClr val="accent4"/>
            </a:effectRef>
            <a:fontRef idx="minor">
              <a:schemeClr val="tx1"/>
            </a:fontRef>
          </p:style>
        </p:cxnSp>
      </p:grpSp>
      <p:grpSp>
        <p:nvGrpSpPr>
          <p:cNvPr id="20" name="مجموعة 19"/>
          <p:cNvGrpSpPr/>
          <p:nvPr/>
        </p:nvGrpSpPr>
        <p:grpSpPr>
          <a:xfrm>
            <a:off x="4207309" y="5663822"/>
            <a:ext cx="4527242" cy="370078"/>
            <a:chOff x="4180014" y="2811440"/>
            <a:chExt cx="4527242" cy="370078"/>
          </a:xfrm>
        </p:grpSpPr>
        <p:cxnSp>
          <p:nvCxnSpPr>
            <p:cNvPr id="21" name="رابط مستقيم 20"/>
            <p:cNvCxnSpPr/>
            <p:nvPr/>
          </p:nvCxnSpPr>
          <p:spPr>
            <a:xfrm rot="10800000">
              <a:off x="4180014" y="2811440"/>
              <a:ext cx="4500000" cy="1588"/>
            </a:xfrm>
            <a:prstGeom prst="line">
              <a:avLst/>
            </a:prstGeom>
            <a:ln>
              <a:solidFill>
                <a:srgbClr val="0000FF"/>
              </a:solidFill>
            </a:ln>
          </p:spPr>
          <p:style>
            <a:lnRef idx="2">
              <a:schemeClr val="accent4"/>
            </a:lnRef>
            <a:fillRef idx="0">
              <a:schemeClr val="accent4"/>
            </a:fillRef>
            <a:effectRef idx="1">
              <a:schemeClr val="accent4"/>
            </a:effectRef>
            <a:fontRef idx="minor">
              <a:schemeClr val="tx1"/>
            </a:fontRef>
          </p:style>
        </p:cxnSp>
        <p:cxnSp>
          <p:nvCxnSpPr>
            <p:cNvPr id="22" name="رابط مستقيم 21"/>
            <p:cNvCxnSpPr/>
            <p:nvPr/>
          </p:nvCxnSpPr>
          <p:spPr>
            <a:xfrm rot="10800000">
              <a:off x="6727256" y="3179930"/>
              <a:ext cx="1980000" cy="1588"/>
            </a:xfrm>
            <a:prstGeom prst="line">
              <a:avLst/>
            </a:prstGeom>
            <a:ln>
              <a:solidFill>
                <a:srgbClr val="0000FF"/>
              </a:solidFill>
            </a:ln>
          </p:spPr>
          <p:style>
            <a:lnRef idx="2">
              <a:schemeClr val="accent4"/>
            </a:lnRef>
            <a:fillRef idx="0">
              <a:schemeClr val="accent4"/>
            </a:fillRef>
            <a:effectRef idx="1">
              <a:schemeClr val="accent4"/>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to="" calcmode="lin" valueType="num">
                                      <p:cBhvr>
                                        <p:cTn id="37" dur="1" fill="hold"/>
                                        <p:tgtEl>
                                          <p:spTgt spid="1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to="" calcmode="lin" valueType="num">
                                      <p:cBhvr>
                                        <p:cTn id="42" dur="1" fill="hold"/>
                                        <p:tgtEl>
                                          <p:spTgt spid="1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to="" calcmode="lin" valueType="num">
                                      <p:cBhvr>
                                        <p:cTn id="47" dur="1" fill="hold"/>
                                        <p:tgtEl>
                                          <p:spTgt spid="1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 to="" calcmode="lin" valueType="num">
                                      <p:cBhvr>
                                        <p:cTn id="52" dur="1" fill="hold"/>
                                        <p:tgtEl>
                                          <p:spTgt spid="2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 to="" calcmode="lin" valueType="num">
                                      <p:cBhvr>
                                        <p:cTn id="62" dur="1" fill="hold"/>
                                        <p:tgtEl>
                                          <p:spTgt spid="9"/>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to="" calcmode="lin" valueType="num">
                                      <p:cBhvr>
                                        <p:cTn id="67" dur="1" fill="hold"/>
                                        <p:tgtEl>
                                          <p:spTgt spid="10"/>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 to="" calcmode="lin" valueType="num">
                                      <p:cBhvr>
                                        <p:cTn id="72" dur="1" fill="hold"/>
                                        <p:tgtEl>
                                          <p:spTgt spid="11"/>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to="" calcmode="lin" valueType="num">
                                      <p:cBhvr>
                                        <p:cTn id="7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13.gif"/>
          <p:cNvPicPr>
            <a:picLocks noChangeAspect="1"/>
          </p:cNvPicPr>
          <p:nvPr/>
        </p:nvPicPr>
        <p:blipFill>
          <a:blip r:embed="rId2">
            <a:clrChange>
              <a:clrFrom>
                <a:srgbClr val="FFFFFF"/>
              </a:clrFrom>
              <a:clrTo>
                <a:srgbClr val="FFFFFF">
                  <a:alpha val="0"/>
                </a:srgbClr>
              </a:clrTo>
            </a:clrChange>
          </a:blip>
          <a:srcRect l="18293" t="75699" r="18046" b="14826"/>
          <a:stretch>
            <a:fillRect/>
          </a:stretch>
        </p:blipFill>
        <p:spPr>
          <a:xfrm>
            <a:off x="1937982" y="4110925"/>
            <a:ext cx="6237026" cy="1155442"/>
          </a:xfrm>
          <a:prstGeom prst="rect">
            <a:avLst/>
          </a:prstGeom>
        </p:spPr>
      </p:pic>
      <p:pic>
        <p:nvPicPr>
          <p:cNvPr id="3" name="صورة 2" descr="0113.gif"/>
          <p:cNvPicPr>
            <a:picLocks noChangeAspect="1"/>
          </p:cNvPicPr>
          <p:nvPr/>
        </p:nvPicPr>
        <p:blipFill>
          <a:blip r:embed="rId2">
            <a:clrChange>
              <a:clrFrom>
                <a:srgbClr val="FFFFFF"/>
              </a:clrFrom>
              <a:clrTo>
                <a:srgbClr val="FFFFFF">
                  <a:alpha val="0"/>
                </a:srgbClr>
              </a:clrTo>
            </a:clrChange>
          </a:blip>
          <a:srcRect l="18293" t="65179" r="18046" b="25420"/>
          <a:stretch>
            <a:fillRect/>
          </a:stretch>
        </p:blipFill>
        <p:spPr>
          <a:xfrm>
            <a:off x="1937982" y="4110925"/>
            <a:ext cx="6237026" cy="1146412"/>
          </a:xfrm>
          <a:prstGeom prst="rect">
            <a:avLst/>
          </a:prstGeom>
        </p:spPr>
      </p:pic>
      <p:pic>
        <p:nvPicPr>
          <p:cNvPr id="4" name="صورة 3" descr="0113.gif"/>
          <p:cNvPicPr>
            <a:picLocks noChangeAspect="1"/>
          </p:cNvPicPr>
          <p:nvPr/>
        </p:nvPicPr>
        <p:blipFill>
          <a:blip r:embed="rId2">
            <a:clrChange>
              <a:clrFrom>
                <a:srgbClr val="FFFFFF"/>
              </a:clrFrom>
              <a:clrTo>
                <a:srgbClr val="FFFFFF">
                  <a:alpha val="0"/>
                </a:srgbClr>
              </a:clrTo>
            </a:clrChange>
          </a:blip>
          <a:srcRect l="18293" t="54548" r="18046" b="35604"/>
          <a:stretch>
            <a:fillRect/>
          </a:stretch>
        </p:blipFill>
        <p:spPr>
          <a:xfrm>
            <a:off x="1937982" y="4110925"/>
            <a:ext cx="6237026" cy="1201003"/>
          </a:xfrm>
          <a:prstGeom prst="rect">
            <a:avLst/>
          </a:prstGeom>
        </p:spPr>
      </p:pic>
      <p:pic>
        <p:nvPicPr>
          <p:cNvPr id="5" name="صورة 4" descr="0113.gif"/>
          <p:cNvPicPr>
            <a:picLocks noChangeAspect="1"/>
          </p:cNvPicPr>
          <p:nvPr/>
        </p:nvPicPr>
        <p:blipFill>
          <a:blip r:embed="rId2">
            <a:clrChange>
              <a:clrFrom>
                <a:srgbClr val="FFFFFF"/>
              </a:clrFrom>
              <a:clrTo>
                <a:srgbClr val="FFFFFF">
                  <a:alpha val="0"/>
                </a:srgbClr>
              </a:clrTo>
            </a:clrChange>
          </a:blip>
          <a:srcRect l="18293" t="44251" r="18046" b="46348"/>
          <a:stretch>
            <a:fillRect/>
          </a:stretch>
        </p:blipFill>
        <p:spPr>
          <a:xfrm>
            <a:off x="1937982" y="4110925"/>
            <a:ext cx="6237026" cy="1146412"/>
          </a:xfrm>
          <a:prstGeom prst="rect">
            <a:avLst/>
          </a:prstGeom>
        </p:spPr>
      </p:pic>
      <p:pic>
        <p:nvPicPr>
          <p:cNvPr id="6" name="صورة 5" descr="0113.gif"/>
          <p:cNvPicPr>
            <a:picLocks noChangeAspect="1"/>
          </p:cNvPicPr>
          <p:nvPr/>
        </p:nvPicPr>
        <p:blipFill>
          <a:blip r:embed="rId2">
            <a:clrChange>
              <a:clrFrom>
                <a:srgbClr val="FFFFFF"/>
              </a:clrFrom>
              <a:clrTo>
                <a:srgbClr val="FFFFFF">
                  <a:alpha val="0"/>
                </a:srgbClr>
              </a:clrTo>
            </a:clrChange>
          </a:blip>
          <a:srcRect l="18293" t="33731" r="18046" b="57204"/>
          <a:stretch>
            <a:fillRect/>
          </a:stretch>
        </p:blipFill>
        <p:spPr>
          <a:xfrm>
            <a:off x="1937982" y="4110925"/>
            <a:ext cx="6237026" cy="1105468"/>
          </a:xfrm>
          <a:prstGeom prst="rect">
            <a:avLst/>
          </a:prstGeom>
        </p:spPr>
      </p:pic>
      <p:grpSp>
        <p:nvGrpSpPr>
          <p:cNvPr id="9" name="مجموعة 8"/>
          <p:cNvGrpSpPr/>
          <p:nvPr/>
        </p:nvGrpSpPr>
        <p:grpSpPr>
          <a:xfrm>
            <a:off x="3029803" y="2352993"/>
            <a:ext cx="5145205" cy="1550268"/>
            <a:chOff x="3043451" y="1124693"/>
            <a:chExt cx="5145205" cy="1550268"/>
          </a:xfrm>
        </p:grpSpPr>
        <p:pic>
          <p:nvPicPr>
            <p:cNvPr id="7" name="صورة 6" descr="0113.gif"/>
            <p:cNvPicPr>
              <a:picLocks noChangeAspect="1"/>
            </p:cNvPicPr>
            <p:nvPr/>
          </p:nvPicPr>
          <p:blipFill>
            <a:blip r:embed="rId2"/>
            <a:srcRect l="29437" t="19900" r="33091" b="67388"/>
            <a:stretch>
              <a:fillRect/>
            </a:stretch>
          </p:blipFill>
          <p:spPr>
            <a:xfrm>
              <a:off x="3043451" y="1124693"/>
              <a:ext cx="3671248" cy="1550268"/>
            </a:xfrm>
            <a:prstGeom prst="rect">
              <a:avLst/>
            </a:prstGeom>
          </p:spPr>
        </p:pic>
        <p:pic>
          <p:nvPicPr>
            <p:cNvPr id="8" name="صورة 7" descr="0113.gif"/>
            <p:cNvPicPr>
              <a:picLocks noChangeAspect="1"/>
            </p:cNvPicPr>
            <p:nvPr/>
          </p:nvPicPr>
          <p:blipFill>
            <a:blip r:embed="rId2"/>
            <a:srcRect l="66631" t="26233" r="18046" b="67388"/>
            <a:stretch>
              <a:fillRect/>
            </a:stretch>
          </p:blipFill>
          <p:spPr>
            <a:xfrm>
              <a:off x="6687403" y="1897039"/>
              <a:ext cx="1501253" cy="777922"/>
            </a:xfrm>
            <a:prstGeom prst="rect">
              <a:avLst/>
            </a:prstGeom>
          </p:spPr>
        </p:pic>
      </p:grpSp>
      <p:sp>
        <p:nvSpPr>
          <p:cNvPr id="10" name="مربع نص 9"/>
          <p:cNvSpPr txBox="1"/>
          <p:nvPr/>
        </p:nvSpPr>
        <p:spPr>
          <a:xfrm>
            <a:off x="3616657" y="1323833"/>
            <a:ext cx="2797791" cy="523220"/>
          </a:xfrm>
          <a:prstGeom prst="rect">
            <a:avLst/>
          </a:prstGeom>
          <a:noFill/>
        </p:spPr>
        <p:txBody>
          <a:bodyPr wrap="square" rtlCol="0">
            <a:spAutoFit/>
          </a:bodyPr>
          <a:lstStyle/>
          <a:p>
            <a:pPr algn="ctr"/>
            <a:r>
              <a:rPr lang="ar-EG"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أسئلة ما بعد القراءة</a:t>
            </a:r>
            <a:endParaRPr lang="en-GB"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xit" presetSubtype="0" fill="hold" nodeType="clickEffect">
                                  <p:stCondLst>
                                    <p:cond delay="0"/>
                                  </p:stCondLst>
                                  <p:childTnLst>
                                    <p:anim to="" calcmode="lin" valueType="num">
                                      <p:cBhvr>
                                        <p:cTn id="21" dur="1"/>
                                        <p:tgtEl>
                                          <p:spTgt spid="6"/>
                                        </p:tgtEl>
                                        <p:attrNameLst>
                                          <p:attrName/>
                                        </p:attrNameLst>
                                      </p:cBhvr>
                                    </p:anim>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xit" presetSubtype="0" fill="hold" nodeType="clickEffect">
                                  <p:stCondLst>
                                    <p:cond delay="0"/>
                                  </p:stCondLst>
                                  <p:childTnLst>
                                    <p:anim to="" calcmode="lin" valueType="num">
                                      <p:cBhvr>
                                        <p:cTn id="31" dur="1"/>
                                        <p:tgtEl>
                                          <p:spTgt spid="5"/>
                                        </p:tgtEl>
                                        <p:attrNameLst>
                                          <p:attrName/>
                                        </p:attrNameLst>
                                      </p:cBhvr>
                                    </p:anim>
                                    <p:set>
                                      <p:cBhvr>
                                        <p:cTn id="32" dur="1" fill="hold">
                                          <p:stCondLst>
                                            <p:cond delay="0"/>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to="" calcmode="lin" valueType="num">
                                      <p:cBhvr>
                                        <p:cTn id="37" dur="1" fill="hold"/>
                                        <p:tgtEl>
                                          <p:spTgt spid="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xit" presetSubtype="0" fill="hold" nodeType="clickEffect">
                                  <p:stCondLst>
                                    <p:cond delay="0"/>
                                  </p:stCondLst>
                                  <p:childTnLst>
                                    <p:anim to="" calcmode="lin" valueType="num">
                                      <p:cBhvr>
                                        <p:cTn id="41" dur="1"/>
                                        <p:tgtEl>
                                          <p:spTgt spid="4"/>
                                        </p:tgtEl>
                                        <p:attrNameLst>
                                          <p:attrName/>
                                        </p:attrNameLst>
                                      </p:cBhvr>
                                    </p:anim>
                                    <p:set>
                                      <p:cBhvr>
                                        <p:cTn id="42" dur="1" fill="hold">
                                          <p:stCondLst>
                                            <p:cond delay="0"/>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to="" calcmode="lin" valueType="num">
                                      <p:cBhvr>
                                        <p:cTn id="47" dur="1" fill="hold"/>
                                        <p:tgtEl>
                                          <p:spTgt spid="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xit" presetSubtype="0" fill="hold" nodeType="clickEffect">
                                  <p:stCondLst>
                                    <p:cond delay="0"/>
                                  </p:stCondLst>
                                  <p:childTnLst>
                                    <p:anim to="" calcmode="lin" valueType="num">
                                      <p:cBhvr>
                                        <p:cTn id="51" dur="1"/>
                                        <p:tgtEl>
                                          <p:spTgt spid="3"/>
                                        </p:tgtEl>
                                        <p:attrNameLst>
                                          <p:attrName/>
                                        </p:attrNameLst>
                                      </p:cBhvr>
                                    </p:anim>
                                    <p:set>
                                      <p:cBhvr>
                                        <p:cTn id="52" dur="1" fill="hold">
                                          <p:stCondLst>
                                            <p:cond delay="0"/>
                                          </p:stCondLst>
                                        </p:cTn>
                                        <p:tgtEl>
                                          <p:spTgt spid="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to="" calcmode="lin" valueType="num">
                                      <p:cBhvr>
                                        <p:cTn id="57" dur="1" fill="hold"/>
                                        <p:tgtEl>
                                          <p:spTgt spid="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xit" presetSubtype="0" fill="hold" nodeType="clickEffect">
                                  <p:stCondLst>
                                    <p:cond delay="0"/>
                                  </p:stCondLst>
                                  <p:childTnLst>
                                    <p:anim to="" calcmode="lin" valueType="num">
                                      <p:cBhvr>
                                        <p:cTn id="61" dur="1"/>
                                        <p:tgtEl>
                                          <p:spTgt spid="2"/>
                                        </p:tgtEl>
                                        <p:attrNameLst>
                                          <p:attrName/>
                                        </p:attrNameLst>
                                      </p:cBhvr>
                                    </p:anim>
                                    <p:set>
                                      <p:cBhvr>
                                        <p:cTn id="6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descr="0114.gif"/>
          <p:cNvPicPr>
            <a:picLocks noChangeAspect="1"/>
          </p:cNvPicPr>
          <p:nvPr/>
        </p:nvPicPr>
        <p:blipFill>
          <a:blip r:embed="rId2">
            <a:clrChange>
              <a:clrFrom>
                <a:srgbClr val="FFFFCC"/>
              </a:clrFrom>
              <a:clrTo>
                <a:srgbClr val="FFFFCC">
                  <a:alpha val="0"/>
                </a:srgbClr>
              </a:clrTo>
            </a:clrChange>
            <a:duotone>
              <a:prstClr val="black"/>
              <a:schemeClr val="accent1">
                <a:tint val="45000"/>
                <a:satMod val="400000"/>
              </a:schemeClr>
            </a:duotone>
          </a:blip>
          <a:srcRect l="63039" t="41073" r="15963" b="35928"/>
          <a:stretch>
            <a:fillRect/>
          </a:stretch>
        </p:blipFill>
        <p:spPr>
          <a:xfrm>
            <a:off x="3735615" y="2383971"/>
            <a:ext cx="2095931" cy="2857500"/>
          </a:xfrm>
          <a:prstGeom prst="rect">
            <a:avLst/>
          </a:prstGeom>
          <a:effectLst>
            <a:glow rad="63500">
              <a:schemeClr val="accent3">
                <a:satMod val="175000"/>
                <a:alpha val="40000"/>
              </a:schemeClr>
            </a:glow>
          </a:effectLst>
        </p:spPr>
      </p:pic>
      <p:pic>
        <p:nvPicPr>
          <p:cNvPr id="12" name="صورة 11" descr="0114.gif"/>
          <p:cNvPicPr>
            <a:picLocks noChangeAspect="1"/>
          </p:cNvPicPr>
          <p:nvPr/>
        </p:nvPicPr>
        <p:blipFill>
          <a:blip r:embed="rId2">
            <a:clrChange>
              <a:clrFrom>
                <a:srgbClr val="FFFFCC"/>
              </a:clrFrom>
              <a:clrTo>
                <a:srgbClr val="FFFFCC">
                  <a:alpha val="0"/>
                </a:srgbClr>
              </a:clrTo>
            </a:clrChange>
            <a:duotone>
              <a:prstClr val="black"/>
              <a:schemeClr val="accent1">
                <a:tint val="45000"/>
                <a:satMod val="400000"/>
              </a:schemeClr>
            </a:duotone>
          </a:blip>
          <a:srcRect l="16807" t="54668" r="59099" b="21582"/>
          <a:stretch>
            <a:fillRect/>
          </a:stretch>
        </p:blipFill>
        <p:spPr>
          <a:xfrm>
            <a:off x="3083179" y="2679701"/>
            <a:ext cx="2405035" cy="2950898"/>
          </a:xfrm>
          <a:prstGeom prst="rect">
            <a:avLst/>
          </a:prstGeom>
          <a:effectLst>
            <a:glow rad="63500">
              <a:schemeClr val="accent3">
                <a:satMod val="175000"/>
                <a:alpha val="40000"/>
              </a:schemeClr>
            </a:glow>
          </a:effectLst>
        </p:spPr>
      </p:pic>
      <p:pic>
        <p:nvPicPr>
          <p:cNvPr id="13" name="صورة 12" descr="0114.gif"/>
          <p:cNvPicPr>
            <a:picLocks noChangeAspect="1"/>
          </p:cNvPicPr>
          <p:nvPr/>
        </p:nvPicPr>
        <p:blipFill>
          <a:blip r:embed="rId2">
            <a:clrChange>
              <a:clrFrom>
                <a:srgbClr val="FFFFCC"/>
              </a:clrFrom>
              <a:clrTo>
                <a:srgbClr val="FFFFCC">
                  <a:alpha val="0"/>
                </a:srgbClr>
              </a:clrTo>
            </a:clrChange>
            <a:duotone>
              <a:prstClr val="black"/>
              <a:schemeClr val="accent1">
                <a:tint val="45000"/>
                <a:satMod val="400000"/>
              </a:schemeClr>
            </a:duotone>
          </a:blip>
          <a:srcRect l="16807" t="29728" r="51974" b="48398"/>
          <a:stretch>
            <a:fillRect/>
          </a:stretch>
        </p:blipFill>
        <p:spPr>
          <a:xfrm>
            <a:off x="2676779" y="2966357"/>
            <a:ext cx="3116235" cy="2717800"/>
          </a:xfrm>
          <a:prstGeom prst="rect">
            <a:avLst/>
          </a:prstGeom>
          <a:effectLst>
            <a:glow rad="63500">
              <a:schemeClr val="accent3">
                <a:satMod val="175000"/>
                <a:alpha val="40000"/>
              </a:schemeClr>
            </a:glow>
          </a:effectLst>
        </p:spPr>
      </p:pic>
      <p:grpSp>
        <p:nvGrpSpPr>
          <p:cNvPr id="3" name="مجموعة 14"/>
          <p:cNvGrpSpPr/>
          <p:nvPr/>
        </p:nvGrpSpPr>
        <p:grpSpPr>
          <a:xfrm>
            <a:off x="1138265" y="3287508"/>
            <a:ext cx="6710766" cy="1854178"/>
            <a:chOff x="1239865" y="279422"/>
            <a:chExt cx="6710766" cy="1854178"/>
          </a:xfrm>
          <a:effectLst>
            <a:glow rad="63500">
              <a:schemeClr val="accent3">
                <a:satMod val="175000"/>
                <a:alpha val="40000"/>
              </a:schemeClr>
            </a:glow>
          </a:effectLst>
        </p:grpSpPr>
        <p:pic>
          <p:nvPicPr>
            <p:cNvPr id="2" name="صورة 1" descr="0114.gif"/>
            <p:cNvPicPr>
              <a:picLocks noChangeAspect="1"/>
            </p:cNvPicPr>
            <p:nvPr/>
          </p:nvPicPr>
          <p:blipFill>
            <a:blip r:embed="rId2">
              <a:clrChange>
                <a:clrFrom>
                  <a:srgbClr val="FFFFCC"/>
                </a:clrFrom>
                <a:clrTo>
                  <a:srgbClr val="FFFFCC">
                    <a:alpha val="0"/>
                  </a:srgbClr>
                </a:clrTo>
              </a:clrChange>
              <a:duotone>
                <a:prstClr val="black"/>
                <a:schemeClr val="accent1">
                  <a:tint val="45000"/>
                  <a:satMod val="400000"/>
                </a:schemeClr>
              </a:duotone>
            </a:blip>
            <a:srcRect l="48026" t="25537" r="15963" b="59540"/>
            <a:stretch>
              <a:fillRect/>
            </a:stretch>
          </p:blipFill>
          <p:spPr>
            <a:xfrm>
              <a:off x="4356100" y="279422"/>
              <a:ext cx="3594531" cy="1854178"/>
            </a:xfrm>
            <a:prstGeom prst="rect">
              <a:avLst/>
            </a:prstGeom>
          </p:spPr>
        </p:pic>
        <p:pic>
          <p:nvPicPr>
            <p:cNvPr id="14" name="صورة 13" descr="0114.gif"/>
            <p:cNvPicPr>
              <a:picLocks noChangeAspect="1"/>
            </p:cNvPicPr>
            <p:nvPr/>
          </p:nvPicPr>
          <p:blipFill>
            <a:blip r:embed="rId2">
              <a:clrChange>
                <a:clrFrom>
                  <a:srgbClr val="FFFFCC"/>
                </a:clrFrom>
                <a:clrTo>
                  <a:srgbClr val="FFFFCC">
                    <a:alpha val="0"/>
                  </a:srgbClr>
                </a:clrTo>
              </a:clrChange>
              <a:duotone>
                <a:prstClr val="black"/>
                <a:schemeClr val="accent1">
                  <a:tint val="45000"/>
                  <a:satMod val="400000"/>
                </a:schemeClr>
              </a:duotone>
            </a:blip>
            <a:srcRect l="16807" t="25537" r="51974" b="70477"/>
            <a:stretch>
              <a:fillRect/>
            </a:stretch>
          </p:blipFill>
          <p:spPr>
            <a:xfrm>
              <a:off x="1239865" y="279422"/>
              <a:ext cx="3116235" cy="495278"/>
            </a:xfrm>
            <a:prstGeom prst="rect">
              <a:avLst/>
            </a:prstGeom>
          </p:spPr>
        </p:pic>
      </p:grpSp>
      <p:grpSp>
        <p:nvGrpSpPr>
          <p:cNvPr id="4" name="مجموعة 16"/>
          <p:cNvGrpSpPr/>
          <p:nvPr/>
        </p:nvGrpSpPr>
        <p:grpSpPr>
          <a:xfrm>
            <a:off x="3454400" y="2872014"/>
            <a:ext cx="4394631" cy="2265098"/>
            <a:chOff x="3556000" y="4584700"/>
            <a:chExt cx="4394631" cy="2265098"/>
          </a:xfrm>
          <a:effectLst>
            <a:glow rad="63500">
              <a:schemeClr val="accent3">
                <a:satMod val="175000"/>
                <a:alpha val="40000"/>
              </a:schemeClr>
            </a:glow>
          </a:effectLst>
        </p:grpSpPr>
        <p:pic>
          <p:nvPicPr>
            <p:cNvPr id="11" name="صورة 10" descr="0114.gif"/>
            <p:cNvPicPr>
              <a:picLocks noChangeAspect="1"/>
            </p:cNvPicPr>
            <p:nvPr/>
          </p:nvPicPr>
          <p:blipFill>
            <a:blip r:embed="rId2">
              <a:clrChange>
                <a:clrFrom>
                  <a:srgbClr val="FFFFCC"/>
                </a:clrFrom>
                <a:clrTo>
                  <a:srgbClr val="FFFFCC">
                    <a:alpha val="0"/>
                  </a:srgbClr>
                </a:clrTo>
              </a:clrChange>
              <a:duotone>
                <a:prstClr val="black"/>
                <a:schemeClr val="accent1">
                  <a:tint val="45000"/>
                  <a:satMod val="400000"/>
                </a:schemeClr>
              </a:duotone>
            </a:blip>
            <a:srcRect l="64058" t="65503" r="15963" b="21582"/>
            <a:stretch>
              <a:fillRect/>
            </a:stretch>
          </p:blipFill>
          <p:spPr>
            <a:xfrm>
              <a:off x="5956300" y="5245100"/>
              <a:ext cx="1994331" cy="1604698"/>
            </a:xfrm>
            <a:prstGeom prst="rect">
              <a:avLst/>
            </a:prstGeom>
          </p:spPr>
        </p:pic>
        <p:pic>
          <p:nvPicPr>
            <p:cNvPr id="16" name="صورة 15" descr="0114.gif"/>
            <p:cNvPicPr>
              <a:picLocks noChangeAspect="1"/>
            </p:cNvPicPr>
            <p:nvPr/>
          </p:nvPicPr>
          <p:blipFill>
            <a:blip r:embed="rId2">
              <a:clrChange>
                <a:clrFrom>
                  <a:srgbClr val="FFFFCC"/>
                </a:clrFrom>
                <a:clrTo>
                  <a:srgbClr val="FFFFCC">
                    <a:alpha val="0"/>
                  </a:srgbClr>
                </a:clrTo>
              </a:clrChange>
              <a:duotone>
                <a:prstClr val="black"/>
                <a:schemeClr val="accent1">
                  <a:tint val="45000"/>
                  <a:satMod val="400000"/>
                </a:schemeClr>
              </a:duotone>
            </a:blip>
            <a:srcRect l="40011" t="60188" r="36579" b="21582"/>
            <a:stretch>
              <a:fillRect/>
            </a:stretch>
          </p:blipFill>
          <p:spPr>
            <a:xfrm>
              <a:off x="3556000" y="4584700"/>
              <a:ext cx="2336800" cy="2265098"/>
            </a:xfrm>
            <a:prstGeom prst="rect">
              <a:avLst/>
            </a:prstGeom>
          </p:spPr>
        </p:pic>
      </p:grpSp>
      <p:sp>
        <p:nvSpPr>
          <p:cNvPr id="18" name="مربع نص 17"/>
          <p:cNvSpPr txBox="1"/>
          <p:nvPr/>
        </p:nvSpPr>
        <p:spPr>
          <a:xfrm>
            <a:off x="3628571" y="1248229"/>
            <a:ext cx="3062515" cy="830997"/>
          </a:xfrm>
          <a:prstGeom prst="rect">
            <a:avLst/>
          </a:prstGeom>
          <a:noFill/>
        </p:spPr>
        <p:txBody>
          <a:bodyPr wrap="square" rtlCol="0">
            <a:spAutoFit/>
          </a:bodyP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خمس استراتيجيات لزيادة التركيز والفهم</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to="" calcmode="lin" valueType="num">
                                      <p:cBhvr>
                                        <p:cTn id="7" dur="1" fill="hold"/>
                                        <p:tgtEl>
                                          <p:spTgt spid="1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xit" presetSubtype="0" fill="hold" nodeType="clickEffect">
                                  <p:stCondLst>
                                    <p:cond delay="0"/>
                                  </p:stCondLst>
                                  <p:childTnLst>
                                    <p:anim to="" calcmode="lin" valueType="num">
                                      <p:cBhvr>
                                        <p:cTn id="16" dur="1"/>
                                        <p:tgtEl>
                                          <p:spTgt spid="3"/>
                                        </p:tgtEl>
                                        <p:attrNameLst>
                                          <p:attrName/>
                                        </p:attrNameLst>
                                      </p:cBhvr>
                                    </p:anim>
                                    <p:set>
                                      <p:cBhvr>
                                        <p:cTn id="17" dur="1" fill="hold">
                                          <p:stCondLst>
                                            <p:cond delay="0"/>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xit" presetSubtype="0" fill="hold" nodeType="clickEffect">
                                  <p:stCondLst>
                                    <p:cond delay="0"/>
                                  </p:stCondLst>
                                  <p:childTnLst>
                                    <p:anim to="" calcmode="lin" valueType="num">
                                      <p:cBhvr>
                                        <p:cTn id="26" dur="1"/>
                                        <p:tgtEl>
                                          <p:spTgt spid="10"/>
                                        </p:tgtEl>
                                        <p:attrNameLst>
                                          <p:attrName/>
                                        </p:attrNameLst>
                                      </p:cBhvr>
                                    </p:anim>
                                    <p:set>
                                      <p:cBhvr>
                                        <p:cTn id="27" dur="1" fill="hold">
                                          <p:stCondLst>
                                            <p:cond delay="0"/>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xit" presetSubtype="0" fill="hold" nodeType="clickEffect">
                                  <p:stCondLst>
                                    <p:cond delay="0"/>
                                  </p:stCondLst>
                                  <p:childTnLst>
                                    <p:anim to="" calcmode="lin" valueType="num">
                                      <p:cBhvr>
                                        <p:cTn id="36" dur="1"/>
                                        <p:tgtEl>
                                          <p:spTgt spid="4"/>
                                        </p:tgtEl>
                                        <p:attrNameLst>
                                          <p:attrName/>
                                        </p:attrNameLst>
                                      </p:cBhvr>
                                    </p:anim>
                                    <p:set>
                                      <p:cBhvr>
                                        <p:cTn id="37" dur="1" fill="hold">
                                          <p:stCondLst>
                                            <p:cond delay="0"/>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xit" presetSubtype="0" fill="hold" nodeType="clickEffect">
                                  <p:stCondLst>
                                    <p:cond delay="0"/>
                                  </p:stCondLst>
                                  <p:childTnLst>
                                    <p:anim to="" calcmode="lin" valueType="num">
                                      <p:cBhvr>
                                        <p:cTn id="46" dur="1"/>
                                        <p:tgtEl>
                                          <p:spTgt spid="12"/>
                                        </p:tgtEl>
                                        <p:attrNameLst>
                                          <p:attrName/>
                                        </p:attrNameLst>
                                      </p:cBhvr>
                                    </p:anim>
                                    <p:set>
                                      <p:cBhvr>
                                        <p:cTn id="47" dur="1" fill="hold">
                                          <p:stCondLst>
                                            <p:cond delay="0"/>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xit" presetSubtype="0" fill="hold" nodeType="clickEffect">
                                  <p:stCondLst>
                                    <p:cond delay="0"/>
                                  </p:stCondLst>
                                  <p:childTnLst>
                                    <p:anim to="" calcmode="lin" valueType="num">
                                      <p:cBhvr>
                                        <p:cTn id="56" dur="1"/>
                                        <p:tgtEl>
                                          <p:spTgt spid="13"/>
                                        </p:tgtEl>
                                        <p:attrNameLst>
                                          <p:attrName/>
                                        </p:attrNameLst>
                                      </p:cBhvr>
                                    </p:anim>
                                    <p:set>
                                      <p:cBhvr>
                                        <p:cTn id="57"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15.gif"/>
          <p:cNvPicPr>
            <a:picLocks noChangeAspect="1"/>
          </p:cNvPicPr>
          <p:nvPr/>
        </p:nvPicPr>
        <p:blipFill>
          <a:blip r:embed="rId2"/>
          <a:srcRect l="12592" t="15238" r="15490" b="52396"/>
          <a:stretch>
            <a:fillRect/>
          </a:stretch>
        </p:blipFill>
        <p:spPr>
          <a:xfrm>
            <a:off x="1436914" y="2249001"/>
            <a:ext cx="7126513" cy="3992142"/>
          </a:xfrm>
          <a:prstGeom prst="rect">
            <a:avLst/>
          </a:prstGeom>
          <a:effectLst>
            <a:glow rad="63500">
              <a:schemeClr val="accent2">
                <a:satMod val="175000"/>
                <a:alpha val="40000"/>
              </a:schemeClr>
            </a:glow>
          </a:effectLst>
        </p:spPr>
      </p:pic>
      <p:pic>
        <p:nvPicPr>
          <p:cNvPr id="3" name="صورة 2" descr="0115.gif"/>
          <p:cNvPicPr>
            <a:picLocks noChangeAspect="1"/>
          </p:cNvPicPr>
          <p:nvPr/>
        </p:nvPicPr>
        <p:blipFill>
          <a:blip r:embed="rId2"/>
          <a:srcRect l="12592" t="49252" r="15490" b="12381"/>
          <a:stretch>
            <a:fillRect/>
          </a:stretch>
        </p:blipFill>
        <p:spPr>
          <a:xfrm>
            <a:off x="1480457" y="1646662"/>
            <a:ext cx="7126513" cy="4732376"/>
          </a:xfrm>
          <a:prstGeom prst="rect">
            <a:avLst/>
          </a:prstGeom>
          <a:effectLst>
            <a:glow rad="63500">
              <a:schemeClr val="accent2">
                <a:satMod val="175000"/>
                <a:alpha val="40000"/>
              </a:schemeClr>
            </a:glow>
          </a:effectLst>
        </p:spPr>
      </p:pic>
      <p:sp>
        <p:nvSpPr>
          <p:cNvPr id="4" name="مربع نص 3"/>
          <p:cNvSpPr txBox="1"/>
          <p:nvPr/>
        </p:nvSpPr>
        <p:spPr>
          <a:xfrm>
            <a:off x="3846288" y="1161142"/>
            <a:ext cx="2757714" cy="461665"/>
          </a:xfrm>
          <a:prstGeom prst="rect">
            <a:avLst/>
          </a:prstGeom>
          <a:noFill/>
        </p:spPr>
        <p:txBody>
          <a:bodyPr wrap="square" rtlCol="0">
            <a:spAutoFit/>
          </a:bodyP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رسوم لتنظيم المعلومات</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xit" presetSubtype="0" fill="hold" nodeType="clickEffect">
                                  <p:stCondLst>
                                    <p:cond delay="0"/>
                                  </p:stCondLst>
                                  <p:childTnLst>
                                    <p:anim to="" calcmode="lin" valueType="num">
                                      <p:cBhvr>
                                        <p:cTn id="16" dur="1"/>
                                        <p:tgtEl>
                                          <p:spTgt spid="2"/>
                                        </p:tgtEl>
                                        <p:attrNameLst>
                                          <p:attrName/>
                                        </p:attrNameLst>
                                      </p:cBhvr>
                                    </p:anim>
                                    <p:set>
                                      <p:cBhvr>
                                        <p:cTn id="17" dur="1" fill="hold">
                                          <p:stCondLst>
                                            <p:cond delay="0"/>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xit" presetSubtype="0" fill="hold" nodeType="clickEffect">
                                  <p:stCondLst>
                                    <p:cond delay="0"/>
                                  </p:stCondLst>
                                  <p:childTnLst>
                                    <p:anim to="" calcmode="lin" valueType="num">
                                      <p:cBhvr>
                                        <p:cTn id="26" dur="1"/>
                                        <p:tgtEl>
                                          <p:spTgt spid="3"/>
                                        </p:tgtEl>
                                        <p:attrNameLst>
                                          <p:attrName/>
                                        </p:attrNameLst>
                                      </p:cBhvr>
                                    </p:anim>
                                    <p:set>
                                      <p:cBhvr>
                                        <p:cTn id="27"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16.gif"/>
          <p:cNvPicPr>
            <a:picLocks noChangeAspect="1"/>
          </p:cNvPicPr>
          <p:nvPr/>
        </p:nvPicPr>
        <p:blipFill>
          <a:blip r:embed="rId2">
            <a:clrChange>
              <a:clrFrom>
                <a:srgbClr val="FFFFFF"/>
              </a:clrFrom>
              <a:clrTo>
                <a:srgbClr val="FFFFFF">
                  <a:alpha val="0"/>
                </a:srgbClr>
              </a:clrTo>
            </a:clrChange>
            <a:grayscl/>
          </a:blip>
          <a:srcRect l="14700" t="44867" r="14963" b="52088"/>
          <a:stretch>
            <a:fillRect/>
          </a:stretch>
        </p:blipFill>
        <p:spPr>
          <a:xfrm>
            <a:off x="1567543" y="1654629"/>
            <a:ext cx="6734629" cy="493485"/>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4" name="صورة 3" descr="0116.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700" t="49495" r="14963" b="21693"/>
          <a:stretch>
            <a:fillRect/>
          </a:stretch>
        </p:blipFill>
        <p:spPr>
          <a:xfrm>
            <a:off x="1567543" y="2336800"/>
            <a:ext cx="6734629" cy="3433743"/>
          </a:xfrm>
          <a:prstGeom prst="rect">
            <a:avLst/>
          </a:prstGeom>
          <a:effectLst>
            <a:glow rad="63500">
              <a:schemeClr val="accent4">
                <a:satMod val="175000"/>
                <a:alpha val="40000"/>
              </a:schemeClr>
            </a:glow>
          </a:effectLst>
        </p:spPr>
      </p:pic>
      <p:sp>
        <p:nvSpPr>
          <p:cNvPr id="5" name="مربع نص 4"/>
          <p:cNvSpPr txBox="1"/>
          <p:nvPr/>
        </p:nvSpPr>
        <p:spPr>
          <a:xfrm>
            <a:off x="5036457" y="4630057"/>
            <a:ext cx="2554514"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فكرة أو عبارة هامة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741714" y="4586515"/>
            <a:ext cx="2554514"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تكرار للمعلومة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5036457" y="4949371"/>
            <a:ext cx="2554514"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اختصار الفقرة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741714" y="4905829"/>
            <a:ext cx="2554514"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جيد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جدًأ</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5036457" y="5283200"/>
            <a:ext cx="2554514"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غير مفهوم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1741714" y="5239658"/>
            <a:ext cx="2554514"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امتياز</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7634515" y="4513944"/>
            <a:ext cx="6096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ــــــ</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7649029" y="4934858"/>
            <a:ext cx="6096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خ</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7649030" y="5326743"/>
            <a:ext cx="6096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غ.م.</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4325258" y="4572001"/>
            <a:ext cx="6096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تك</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مربع نص 14"/>
          <p:cNvSpPr txBox="1"/>
          <p:nvPr/>
        </p:nvSpPr>
        <p:spPr>
          <a:xfrm>
            <a:off x="4339772" y="4963887"/>
            <a:ext cx="6096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ج.</a:t>
            </a:r>
            <a:r>
              <a:rPr lang="ar-EG"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ج</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مربع نص 15"/>
          <p:cNvSpPr txBox="1"/>
          <p:nvPr/>
        </p:nvSpPr>
        <p:spPr>
          <a:xfrm>
            <a:off x="4339773" y="5355772"/>
            <a:ext cx="6096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a:t>
            </a:r>
            <a:r>
              <a:rPr lang="ar-EG"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to="" calcmode="lin" valueType="num">
                                      <p:cBhvr>
                                        <p:cTn id="37" dur="1" fill="hold"/>
                                        <p:tgtEl>
                                          <p:spTgt spid="1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to="" calcmode="lin" valueType="num">
                                      <p:cBhvr>
                                        <p:cTn id="47" dur="1" fill="hold"/>
                                        <p:tgtEl>
                                          <p:spTgt spid="14"/>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to="" calcmode="lin" valueType="num">
                                      <p:cBhvr>
                                        <p:cTn id="52" dur="1" fill="hold"/>
                                        <p:tgtEl>
                                          <p:spTgt spid="6"/>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to="" calcmode="lin" valueType="num">
                                      <p:cBhvr>
                                        <p:cTn id="57" dur="1" fill="hold"/>
                                        <p:tgtEl>
                                          <p:spTgt spid="15"/>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to="" calcmode="lin" valueType="num">
                                      <p:cBhvr>
                                        <p:cTn id="62" dur="1" fill="hold"/>
                                        <p:tgtEl>
                                          <p:spTgt spid="8"/>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 to="" calcmode="lin" valueType="num">
                                      <p:cBhvr>
                                        <p:cTn id="7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17.gif"/>
          <p:cNvPicPr>
            <a:picLocks noChangeAspect="1"/>
          </p:cNvPicPr>
          <p:nvPr/>
        </p:nvPicPr>
        <p:blipFill>
          <a:blip r:embed="rId2">
            <a:clrChange>
              <a:clrFrom>
                <a:srgbClr val="FFFFFF"/>
              </a:clrFrom>
              <a:clrTo>
                <a:srgbClr val="FFFFFF">
                  <a:alpha val="0"/>
                </a:srgbClr>
              </a:clrTo>
            </a:clrChange>
            <a:grayscl/>
          </a:blip>
          <a:srcRect l="39385" t="17778" r="18825" b="78878"/>
          <a:stretch>
            <a:fillRect/>
          </a:stretch>
        </p:blipFill>
        <p:spPr>
          <a:xfrm>
            <a:off x="4107543" y="1422401"/>
            <a:ext cx="3933371" cy="391883"/>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117.gif"/>
          <p:cNvPicPr>
            <a:picLocks noChangeAspect="1"/>
          </p:cNvPicPr>
          <p:nvPr/>
        </p:nvPicPr>
        <p:blipFill>
          <a:blip r:embed="rId2">
            <a:clrChange>
              <a:clrFrom>
                <a:srgbClr val="FFFFFF"/>
              </a:clrFrom>
              <a:clrTo>
                <a:srgbClr val="FFFFFF">
                  <a:alpha val="0"/>
                </a:srgbClr>
              </a:clrTo>
            </a:clrChange>
          </a:blip>
          <a:srcRect l="43549" t="24220" r="45502" b="73248"/>
          <a:stretch>
            <a:fillRect/>
          </a:stretch>
        </p:blipFill>
        <p:spPr>
          <a:xfrm>
            <a:off x="4252687" y="1901372"/>
            <a:ext cx="1306285" cy="522514"/>
          </a:xfrm>
          <a:prstGeom prst="rect">
            <a:avLst/>
          </a:prstGeom>
          <a:effectLst>
            <a:glow rad="101600">
              <a:schemeClr val="accent1">
                <a:satMod val="175000"/>
                <a:alpha val="40000"/>
              </a:schemeClr>
            </a:glow>
          </a:effectLst>
        </p:spPr>
      </p:pic>
      <p:pic>
        <p:nvPicPr>
          <p:cNvPr id="4" name="صورة 3" descr="0117.gif"/>
          <p:cNvPicPr>
            <a:picLocks noChangeAspect="1"/>
          </p:cNvPicPr>
          <p:nvPr/>
        </p:nvPicPr>
        <p:blipFill>
          <a:blip r:embed="rId2">
            <a:clrChange>
              <a:clrFrom>
                <a:srgbClr val="FFFFFF"/>
              </a:clrFrom>
              <a:clrTo>
                <a:srgbClr val="FFFFFF">
                  <a:alpha val="0"/>
                </a:srgbClr>
              </a:clrTo>
            </a:clrChange>
          </a:blip>
          <a:srcRect l="11011" t="27813" r="13119" b="53480"/>
          <a:stretch>
            <a:fillRect/>
          </a:stretch>
        </p:blipFill>
        <p:spPr>
          <a:xfrm>
            <a:off x="1436914" y="2525486"/>
            <a:ext cx="7141029" cy="2191657"/>
          </a:xfrm>
          <a:prstGeom prst="rect">
            <a:avLst/>
          </a:prstGeom>
          <a:effectLst>
            <a:glow rad="63500">
              <a:schemeClr val="accent6">
                <a:satMod val="175000"/>
                <a:alpha val="40000"/>
              </a:schemeClr>
            </a:glow>
          </a:effectLst>
        </p:spPr>
      </p:pic>
      <p:pic>
        <p:nvPicPr>
          <p:cNvPr id="5" name="صورة 4" descr="0117.gif"/>
          <p:cNvPicPr>
            <a:picLocks noChangeAspect="1"/>
          </p:cNvPicPr>
          <p:nvPr/>
        </p:nvPicPr>
        <p:blipFill>
          <a:blip r:embed="rId2">
            <a:clrChange>
              <a:clrFrom>
                <a:srgbClr val="FFFFFF"/>
              </a:clrFrom>
              <a:clrTo>
                <a:srgbClr val="FFFFFF">
                  <a:alpha val="0"/>
                </a:srgbClr>
              </a:clrTo>
            </a:clrChange>
          </a:blip>
          <a:srcRect l="11011" t="46644" r="13119" b="40968"/>
          <a:stretch>
            <a:fillRect/>
          </a:stretch>
        </p:blipFill>
        <p:spPr>
          <a:xfrm>
            <a:off x="1436914" y="4731657"/>
            <a:ext cx="7141029" cy="1451429"/>
          </a:xfrm>
          <a:prstGeom prst="rect">
            <a:avLst/>
          </a:prstGeom>
          <a:effectLst>
            <a:glow rad="63500">
              <a:schemeClr val="accent6">
                <a:satMod val="175000"/>
                <a:alpha val="40000"/>
              </a:schemeClr>
            </a:glow>
          </a:effectLst>
        </p:spPr>
      </p:pic>
      <p:pic>
        <p:nvPicPr>
          <p:cNvPr id="6" name="صورة 5" descr="صورة4.gif"/>
          <p:cNvPicPr/>
          <p:nvPr/>
        </p:nvPicPr>
        <p:blipFill>
          <a:blip r:embed="rId3"/>
          <a:stretch>
            <a:fillRect/>
          </a:stretch>
        </p:blipFill>
        <p:spPr>
          <a:xfrm>
            <a:off x="8124066" y="1444216"/>
            <a:ext cx="339090" cy="323850"/>
          </a:xfrm>
          <a:prstGeom prst="rect">
            <a:avLst/>
          </a:prstGeom>
        </p:spPr>
      </p:pic>
      <p:grpSp>
        <p:nvGrpSpPr>
          <p:cNvPr id="7" name="مجموعة 6"/>
          <p:cNvGrpSpPr/>
          <p:nvPr/>
        </p:nvGrpSpPr>
        <p:grpSpPr>
          <a:xfrm>
            <a:off x="1422399" y="743862"/>
            <a:ext cx="2670630" cy="589648"/>
            <a:chOff x="1422399" y="1005114"/>
            <a:chExt cx="2670630" cy="589648"/>
          </a:xfrm>
        </p:grpSpPr>
        <p:grpSp>
          <p:nvGrpSpPr>
            <p:cNvPr id="8" name="مجموعة 13"/>
            <p:cNvGrpSpPr/>
            <p:nvPr/>
          </p:nvGrpSpPr>
          <p:grpSpPr>
            <a:xfrm>
              <a:off x="1422399" y="1005114"/>
              <a:ext cx="2670630" cy="589648"/>
              <a:chOff x="3060699" y="990600"/>
              <a:chExt cx="2670630" cy="589648"/>
            </a:xfrm>
          </p:grpSpPr>
          <p:sp>
            <p:nvSpPr>
              <p:cNvPr id="11" name="شارة رتبة 10"/>
              <p:cNvSpPr/>
              <p:nvPr/>
            </p:nvSpPr>
            <p:spPr>
              <a:xfrm rot="5400000">
                <a:off x="3325431" y="1099613"/>
                <a:ext cx="215903"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12" name="مربع نص 11"/>
              <p:cNvSpPr txBox="1"/>
              <p:nvPr/>
            </p:nvSpPr>
            <p:spPr>
              <a:xfrm>
                <a:off x="3822700" y="990600"/>
                <a:ext cx="1908629"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نشاطات التعلم</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
          <p:nvSpPr>
            <p:cNvPr id="9" name="شارة رتبة 8"/>
            <p:cNvSpPr/>
            <p:nvPr/>
          </p:nvSpPr>
          <p:spPr>
            <a:xfrm rot="5400000">
              <a:off x="1694388" y="758528"/>
              <a:ext cx="215903"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0" name="شارة رتبة 9"/>
            <p:cNvSpPr/>
            <p:nvPr/>
          </p:nvSpPr>
          <p:spPr>
            <a:xfrm rot="5400000">
              <a:off x="1694388" y="932699"/>
              <a:ext cx="215903"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17.gif"/>
          <p:cNvPicPr>
            <a:picLocks noChangeAspect="1"/>
          </p:cNvPicPr>
          <p:nvPr/>
        </p:nvPicPr>
        <p:blipFill>
          <a:blip r:embed="rId2">
            <a:clrChange>
              <a:clrFrom>
                <a:srgbClr val="FFFFFF"/>
              </a:clrFrom>
              <a:clrTo>
                <a:srgbClr val="FFFFFF">
                  <a:alpha val="0"/>
                </a:srgbClr>
              </a:clrTo>
            </a:clrChange>
          </a:blip>
          <a:srcRect l="11011" t="59156" r="13119" b="32048"/>
          <a:stretch>
            <a:fillRect/>
          </a:stretch>
        </p:blipFill>
        <p:spPr>
          <a:xfrm>
            <a:off x="1494972" y="1364352"/>
            <a:ext cx="7141029" cy="1030515"/>
          </a:xfrm>
          <a:prstGeom prst="rect">
            <a:avLst/>
          </a:prstGeom>
          <a:effectLst>
            <a:glow rad="63500">
              <a:schemeClr val="accent6">
                <a:satMod val="175000"/>
                <a:alpha val="40000"/>
              </a:schemeClr>
            </a:glow>
          </a:effectLst>
        </p:spPr>
      </p:pic>
      <p:pic>
        <p:nvPicPr>
          <p:cNvPr id="3" name="صورة 2" descr="0117.gif"/>
          <p:cNvPicPr>
            <a:picLocks noChangeAspect="1"/>
          </p:cNvPicPr>
          <p:nvPr/>
        </p:nvPicPr>
        <p:blipFill>
          <a:blip r:embed="rId2">
            <a:clrChange>
              <a:clrFrom>
                <a:srgbClr val="FFFFFF"/>
              </a:clrFrom>
              <a:clrTo>
                <a:srgbClr val="FFFFFF">
                  <a:alpha val="0"/>
                </a:srgbClr>
              </a:clrTo>
            </a:clrChange>
          </a:blip>
          <a:srcRect l="11011" t="67828" r="13119" b="23500"/>
          <a:stretch>
            <a:fillRect/>
          </a:stretch>
        </p:blipFill>
        <p:spPr>
          <a:xfrm>
            <a:off x="1494972" y="2380352"/>
            <a:ext cx="7141029" cy="1016000"/>
          </a:xfrm>
          <a:prstGeom prst="rect">
            <a:avLst/>
          </a:prstGeom>
          <a:effectLst>
            <a:glow rad="63500">
              <a:schemeClr val="accent6">
                <a:satMod val="175000"/>
                <a:alpha val="40000"/>
              </a:schemeClr>
            </a:glow>
          </a:effectLst>
        </p:spPr>
      </p:pic>
      <p:pic>
        <p:nvPicPr>
          <p:cNvPr id="4" name="صورة 3" descr="0117.gif"/>
          <p:cNvPicPr>
            <a:picLocks noChangeAspect="1"/>
          </p:cNvPicPr>
          <p:nvPr/>
        </p:nvPicPr>
        <p:blipFill>
          <a:blip r:embed="rId2">
            <a:clrChange>
              <a:clrFrom>
                <a:srgbClr val="FFFFFF"/>
              </a:clrFrom>
              <a:clrTo>
                <a:srgbClr val="FFFFFF">
                  <a:alpha val="0"/>
                </a:srgbClr>
              </a:clrTo>
            </a:clrChange>
          </a:blip>
          <a:srcRect l="11011" t="76748" r="13119" b="10899"/>
          <a:stretch>
            <a:fillRect/>
          </a:stretch>
        </p:blipFill>
        <p:spPr>
          <a:xfrm>
            <a:off x="1494972" y="3425381"/>
            <a:ext cx="7141029" cy="1447198"/>
          </a:xfrm>
          <a:prstGeom prst="rect">
            <a:avLst/>
          </a:prstGeom>
          <a:effectLst>
            <a:glow rad="63500">
              <a:schemeClr val="accent6">
                <a:satMod val="175000"/>
                <a:alpha val="40000"/>
              </a:schemeClr>
            </a:glow>
          </a:effectLst>
        </p:spPr>
      </p:pic>
      <p:pic>
        <p:nvPicPr>
          <p:cNvPr id="5" name="صورة 4" descr="0118.gif"/>
          <p:cNvPicPr>
            <a:picLocks noChangeAspect="1"/>
          </p:cNvPicPr>
          <p:nvPr/>
        </p:nvPicPr>
        <p:blipFill>
          <a:blip r:embed="rId3">
            <a:clrChange>
              <a:clrFrom>
                <a:srgbClr val="FFFFFF"/>
              </a:clrFrom>
              <a:clrTo>
                <a:srgbClr val="FFFFFF">
                  <a:alpha val="0"/>
                </a:srgbClr>
              </a:clrTo>
            </a:clrChange>
          </a:blip>
          <a:srcRect l="11802" t="9735" r="9694" b="86559"/>
          <a:stretch>
            <a:fillRect/>
          </a:stretch>
        </p:blipFill>
        <p:spPr>
          <a:xfrm>
            <a:off x="1393373" y="4884057"/>
            <a:ext cx="7286171" cy="428170"/>
          </a:xfrm>
          <a:prstGeom prst="rect">
            <a:avLst/>
          </a:prstGeom>
          <a:effectLst>
            <a:glow rad="63500">
              <a:schemeClr val="accent6">
                <a:satMod val="175000"/>
                <a:alpha val="40000"/>
              </a:schemeClr>
            </a:glow>
          </a:effectLst>
        </p:spPr>
      </p:pic>
      <p:pic>
        <p:nvPicPr>
          <p:cNvPr id="6" name="صورة 5" descr="0118.gif"/>
          <p:cNvPicPr>
            <a:picLocks noChangeAspect="1"/>
          </p:cNvPicPr>
          <p:nvPr/>
        </p:nvPicPr>
        <p:blipFill>
          <a:blip r:embed="rId3">
            <a:clrChange>
              <a:clrFrom>
                <a:srgbClr val="FFFFFF"/>
              </a:clrFrom>
              <a:clrTo>
                <a:srgbClr val="FFFFFF">
                  <a:alpha val="0"/>
                </a:srgbClr>
              </a:clrTo>
            </a:clrChange>
          </a:blip>
          <a:srcRect l="11802" t="14823" r="9694" b="78770"/>
          <a:stretch>
            <a:fillRect/>
          </a:stretch>
        </p:blipFill>
        <p:spPr>
          <a:xfrm>
            <a:off x="1393373" y="5384801"/>
            <a:ext cx="7286171" cy="740228"/>
          </a:xfrm>
          <a:prstGeom prst="rect">
            <a:avLst/>
          </a:prstGeom>
          <a:effectLst>
            <a:glow rad="63500">
              <a:schemeClr val="accent6">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ذو زوايا قطرية مستديرة 1"/>
          <p:cNvSpPr/>
          <p:nvPr/>
        </p:nvSpPr>
        <p:spPr>
          <a:xfrm>
            <a:off x="3701140" y="725714"/>
            <a:ext cx="2452914" cy="478972"/>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800" b="1" cap="all" dirty="0" smtClean="0">
                <a:ln/>
                <a:solidFill>
                  <a:schemeClr val="accent1"/>
                </a:solidFill>
                <a:effectLst>
                  <a:glow rad="101600">
                    <a:schemeClr val="tx1">
                      <a:alpha val="60000"/>
                    </a:schemeClr>
                  </a:glow>
                  <a:outerShdw blurRad="19685" dist="12700" dir="5400000" algn="tl" rotWithShape="0">
                    <a:schemeClr val="accent1">
                      <a:satMod val="130000"/>
                      <a:alpha val="60000"/>
                    </a:schemeClr>
                  </a:outerShdw>
                  <a:reflection blurRad="10000" stA="55000" endPos="48000" dist="500" dir="5400000" sy="-100000" algn="bl" rotWithShape="0"/>
                </a:effectLst>
              </a:rPr>
              <a:t>القائمة الرئيسة</a:t>
            </a:r>
            <a:endParaRPr lang="ar-EG" sz="2800" b="1" cap="all" dirty="0">
              <a:ln/>
              <a:solidFill>
                <a:schemeClr val="accent1"/>
              </a:solidFill>
              <a:effectLst>
                <a:glow rad="101600">
                  <a:schemeClr val="tx1">
                    <a:alpha val="60000"/>
                  </a:schemeClr>
                </a:glow>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nvGrpSpPr>
          <p:cNvPr id="19" name="مجموعة 18"/>
          <p:cNvGrpSpPr/>
          <p:nvPr/>
        </p:nvGrpSpPr>
        <p:grpSpPr>
          <a:xfrm>
            <a:off x="6199417" y="1543958"/>
            <a:ext cx="2465610" cy="879928"/>
            <a:chOff x="6199417" y="1543958"/>
            <a:chExt cx="2465610" cy="879928"/>
          </a:xfrm>
        </p:grpSpPr>
        <p:sp>
          <p:nvSpPr>
            <p:cNvPr id="28" name="شكل حر 27">
              <a:hlinkClick r:id="rId2" action="ppaction://hlinksldjump" highlightClick="1">
                <a:snd r:embed="rId3" name="click.wav" builtIn="1"/>
              </a:hlinkClick>
              <a:hlinkHover r:id="" action="ppaction://noaction" highlightClick="1"/>
            </p:cNvPr>
            <p:cNvSpPr/>
            <p:nvPr/>
          </p:nvSpPr>
          <p:spPr>
            <a:xfrm>
              <a:off x="6199417" y="1543958"/>
              <a:ext cx="246561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EG"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9" name="مربع نص 28">
              <a:hlinkClick r:id="rId2" action="ppaction://hlinksldjump" highlightClick="1">
                <a:snd r:embed="rId3" name="click.wav" builtIn="1"/>
              </a:hlinkClick>
              <a:hlinkHover r:id="" action="ppaction://noaction" highlightClick="1"/>
            </p:cNvPr>
            <p:cNvSpPr txBox="1"/>
            <p:nvPr/>
          </p:nvSpPr>
          <p:spPr>
            <a:xfrm>
              <a:off x="6443575" y="1543958"/>
              <a:ext cx="2002978"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الكفاية النحوية</a:t>
              </a:r>
              <a:endParaRPr lang="ar-EG"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18" name="مجموعة 17"/>
          <p:cNvGrpSpPr/>
          <p:nvPr/>
        </p:nvGrpSpPr>
        <p:grpSpPr>
          <a:xfrm>
            <a:off x="901704" y="1631043"/>
            <a:ext cx="2463796" cy="879928"/>
            <a:chOff x="901704" y="1631043"/>
            <a:chExt cx="2463796" cy="879928"/>
          </a:xfrm>
        </p:grpSpPr>
        <p:sp>
          <p:nvSpPr>
            <p:cNvPr id="31" name="شكل حر 30">
              <a:hlinkClick r:id="rId4" action="ppaction://hlinksldjump" highlightClick="1">
                <a:snd r:embed="rId3" name="click.wav" builtIn="1"/>
              </a:hlinkClick>
              <a:hlinkHover r:id="" action="ppaction://noaction" highlightClick="1"/>
            </p:cNvPr>
            <p:cNvSpPr/>
            <p:nvPr/>
          </p:nvSpPr>
          <p:spPr>
            <a:xfrm>
              <a:off x="901704" y="1631043"/>
              <a:ext cx="2463796"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EG"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2" name="مربع نص 31">
              <a:hlinkClick r:id="rId4" action="ppaction://hlinksldjump" highlightClick="1">
                <a:snd r:embed="rId3" name="click.wav" builtIn="1"/>
              </a:hlinkClick>
              <a:hlinkHover r:id="" action="ppaction://noaction" highlightClick="1"/>
            </p:cNvPr>
            <p:cNvSpPr txBox="1"/>
            <p:nvPr/>
          </p:nvSpPr>
          <p:spPr>
            <a:xfrm>
              <a:off x="1145862" y="1631043"/>
              <a:ext cx="2001504"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الكفاية الإملائية</a:t>
              </a:r>
              <a:endParaRPr lang="ar-EG"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20" name="مجموعة 19"/>
          <p:cNvGrpSpPr/>
          <p:nvPr/>
        </p:nvGrpSpPr>
        <p:grpSpPr>
          <a:xfrm>
            <a:off x="5734962" y="2864759"/>
            <a:ext cx="2465610" cy="879928"/>
            <a:chOff x="5734962" y="2864759"/>
            <a:chExt cx="2465610" cy="879928"/>
          </a:xfrm>
        </p:grpSpPr>
        <p:sp>
          <p:nvSpPr>
            <p:cNvPr id="34" name="شكل حر 33">
              <a:hlinkClick r:id="rId5" action="ppaction://hlinksldjump" highlightClick="1">
                <a:snd r:embed="rId3" name="click.wav" builtIn="1"/>
              </a:hlinkClick>
              <a:hlinkHover r:id="" action="ppaction://noaction" highlightClick="1"/>
            </p:cNvPr>
            <p:cNvSpPr/>
            <p:nvPr/>
          </p:nvSpPr>
          <p:spPr>
            <a:xfrm>
              <a:off x="5734962" y="2864759"/>
              <a:ext cx="246561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EG"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5" name="مربع نص 34">
              <a:hlinkClick r:id="rId5" action="ppaction://hlinksldjump" highlightClick="1">
                <a:snd r:embed="rId3" name="click.wav" builtIn="1"/>
              </a:hlinkClick>
              <a:hlinkHover r:id="" action="ppaction://noaction" highlightClick="1"/>
            </p:cNvPr>
            <p:cNvSpPr txBox="1"/>
            <p:nvPr/>
          </p:nvSpPr>
          <p:spPr>
            <a:xfrm>
              <a:off x="5979120" y="2864759"/>
              <a:ext cx="2002978"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الكفاية القرائية</a:t>
              </a:r>
            </a:p>
          </p:txBody>
        </p:sp>
      </p:grpSp>
      <p:grpSp>
        <p:nvGrpSpPr>
          <p:cNvPr id="17" name="مجموعة 16"/>
          <p:cNvGrpSpPr/>
          <p:nvPr/>
        </p:nvGrpSpPr>
        <p:grpSpPr>
          <a:xfrm>
            <a:off x="1511304" y="2879273"/>
            <a:ext cx="2465610" cy="879928"/>
            <a:chOff x="1511304" y="2879273"/>
            <a:chExt cx="2465610" cy="879928"/>
          </a:xfrm>
        </p:grpSpPr>
        <p:sp>
          <p:nvSpPr>
            <p:cNvPr id="24" name="شكل حر 23">
              <a:hlinkClick r:id="rId6" action="ppaction://hlinksldjump" highlightClick="1">
                <a:snd r:embed="rId3" name="click.wav" builtIn="1"/>
              </a:hlinkClick>
              <a:hlinkHover r:id="" action="ppaction://noaction" highlightClick="1"/>
            </p:cNvPr>
            <p:cNvSpPr/>
            <p:nvPr/>
          </p:nvSpPr>
          <p:spPr>
            <a:xfrm>
              <a:off x="1511304" y="2879273"/>
              <a:ext cx="246561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EG"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5" name="مربع نص 24">
              <a:hlinkClick r:id="rId6" action="ppaction://hlinksldjump" highlightClick="1">
                <a:snd r:embed="rId3" name="click.wav" builtIn="1"/>
              </a:hlinkClick>
              <a:hlinkHover r:id="" action="ppaction://noaction" highlightClick="1"/>
            </p:cNvPr>
            <p:cNvSpPr txBox="1"/>
            <p:nvPr/>
          </p:nvSpPr>
          <p:spPr>
            <a:xfrm>
              <a:off x="1755462" y="2879273"/>
              <a:ext cx="2002978"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كفاية الاتصال الكتابي</a:t>
              </a:r>
            </a:p>
          </p:txBody>
        </p:sp>
      </p:grpSp>
      <p:grpSp>
        <p:nvGrpSpPr>
          <p:cNvPr id="16" name="مجموعة 15"/>
          <p:cNvGrpSpPr/>
          <p:nvPr/>
        </p:nvGrpSpPr>
        <p:grpSpPr>
          <a:xfrm>
            <a:off x="3514276" y="4083959"/>
            <a:ext cx="2465610" cy="879928"/>
            <a:chOff x="3514276" y="4083959"/>
            <a:chExt cx="2465610" cy="879928"/>
          </a:xfrm>
        </p:grpSpPr>
        <p:sp>
          <p:nvSpPr>
            <p:cNvPr id="27" name="شكل حر 26">
              <a:hlinkClick r:id="rId7" action="ppaction://hlinksldjump" highlightClick="1">
                <a:snd r:embed="rId3" name="click.wav" builtIn="1"/>
              </a:hlinkClick>
              <a:hlinkHover r:id="" action="ppaction://noaction" highlightClick="1"/>
            </p:cNvPr>
            <p:cNvSpPr/>
            <p:nvPr/>
          </p:nvSpPr>
          <p:spPr>
            <a:xfrm>
              <a:off x="3514276" y="4083959"/>
              <a:ext cx="246561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EG"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0" name="مربع نص 29">
              <a:hlinkClick r:id="rId7" action="ppaction://hlinksldjump" highlightClick="1">
                <a:snd r:embed="rId3" name="click.wav" builtIn="1"/>
              </a:hlinkClick>
              <a:hlinkHover r:id="" action="ppaction://noaction" highlightClick="1"/>
            </p:cNvPr>
            <p:cNvSpPr txBox="1"/>
            <p:nvPr/>
          </p:nvSpPr>
          <p:spPr>
            <a:xfrm>
              <a:off x="3758434" y="4083959"/>
              <a:ext cx="2002978"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كفاية التواصل الشفهي</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to="" calcmode="lin" valueType="num">
                                      <p:cBhvr>
                                        <p:cTn id="12" dur="1" fill="hold"/>
                                        <p:tgtEl>
                                          <p:spTgt spid="1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to="" calcmode="lin" valueType="num">
                                      <p:cBhvr>
                                        <p:cTn id="17" dur="1" fill="hold"/>
                                        <p:tgtEl>
                                          <p:spTgt spid="1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to="" calcmode="lin" valueType="num">
                                      <p:cBhvr>
                                        <p:cTn id="22" dur="1" fill="hold"/>
                                        <p:tgtEl>
                                          <p:spTgt spid="2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to="" calcmode="lin" valueType="num">
                                      <p:cBhvr>
                                        <p:cTn id="27" dur="1" fill="hold"/>
                                        <p:tgtEl>
                                          <p:spTgt spid="1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0014.gif"/>
          <p:cNvPicPr>
            <a:picLocks noChangeAspect="1"/>
          </p:cNvPicPr>
          <p:nvPr/>
        </p:nvPicPr>
        <p:blipFill>
          <a:blip r:embed="rId2">
            <a:duotone>
              <a:prstClr val="black"/>
              <a:schemeClr val="accent5">
                <a:tint val="45000"/>
                <a:satMod val="400000"/>
              </a:schemeClr>
            </a:duotone>
          </a:blip>
          <a:srcRect l="52231" t="59885" r="12197" b="29008"/>
          <a:stretch>
            <a:fillRect/>
          </a:stretch>
        </p:blipFill>
        <p:spPr>
          <a:xfrm>
            <a:off x="5245100" y="1371600"/>
            <a:ext cx="3594100" cy="1397000"/>
          </a:xfrm>
          <a:prstGeom prst="rect">
            <a:avLst/>
          </a:prstGeom>
          <a:ln>
            <a:noFill/>
          </a:ln>
          <a:effectLst>
            <a:outerShdw blurRad="292100" dist="139700" dir="2700000" algn="tl" rotWithShape="0">
              <a:srgbClr val="333333">
                <a:alpha val="65000"/>
              </a:srgbClr>
            </a:outerShdw>
          </a:effectLst>
        </p:spPr>
      </p:pic>
      <p:pic>
        <p:nvPicPr>
          <p:cNvPr id="4" name="صورة 3" descr="00014.gif"/>
          <p:cNvPicPr>
            <a:picLocks noChangeAspect="1"/>
          </p:cNvPicPr>
          <p:nvPr/>
        </p:nvPicPr>
        <p:blipFill>
          <a:blip r:embed="rId2">
            <a:duotone>
              <a:prstClr val="black"/>
              <a:schemeClr val="accent5">
                <a:tint val="45000"/>
                <a:satMod val="400000"/>
              </a:schemeClr>
            </a:duotone>
          </a:blip>
          <a:srcRect l="52357" t="72103" r="12197" b="14871"/>
          <a:stretch>
            <a:fillRect/>
          </a:stretch>
        </p:blipFill>
        <p:spPr>
          <a:xfrm>
            <a:off x="5257800" y="2755900"/>
            <a:ext cx="3581400" cy="1638300"/>
          </a:xfrm>
          <a:prstGeom prst="rect">
            <a:avLst/>
          </a:prstGeom>
          <a:ln>
            <a:noFill/>
          </a:ln>
          <a:effectLst>
            <a:outerShdw blurRad="292100" dist="139700" dir="2700000" algn="tl" rotWithShape="0">
              <a:srgbClr val="333333">
                <a:alpha val="65000"/>
              </a:srgbClr>
            </a:outerShdw>
          </a:effectLst>
        </p:spPr>
      </p:pic>
      <p:pic>
        <p:nvPicPr>
          <p:cNvPr id="5" name="صورة 4" descr="00014.gif"/>
          <p:cNvPicPr>
            <a:picLocks noChangeAspect="1"/>
          </p:cNvPicPr>
          <p:nvPr/>
        </p:nvPicPr>
        <p:blipFill>
          <a:blip r:embed="rId2">
            <a:duotone>
              <a:schemeClr val="accent2">
                <a:shade val="45000"/>
                <a:satMod val="135000"/>
              </a:schemeClr>
              <a:prstClr val="white"/>
            </a:duotone>
          </a:blip>
          <a:srcRect l="40541" t="60087" r="51791" b="36480"/>
          <a:stretch>
            <a:fillRect/>
          </a:stretch>
        </p:blipFill>
        <p:spPr>
          <a:xfrm>
            <a:off x="4064000" y="1397000"/>
            <a:ext cx="774700" cy="431800"/>
          </a:xfrm>
          <a:prstGeom prst="rect">
            <a:avLst/>
          </a:prstGeom>
          <a:ln>
            <a:noFill/>
          </a:ln>
          <a:effectLst>
            <a:outerShdw blurRad="292100" dist="139700" dir="2700000" algn="tl" rotWithShape="0">
              <a:srgbClr val="333333">
                <a:alpha val="65000"/>
              </a:srgbClr>
            </a:outerShdw>
          </a:effectLst>
        </p:spPr>
      </p:pic>
      <p:pic>
        <p:nvPicPr>
          <p:cNvPr id="6" name="صورة 5" descr="00014.gif"/>
          <p:cNvPicPr>
            <a:picLocks noChangeAspect="1"/>
          </p:cNvPicPr>
          <p:nvPr/>
        </p:nvPicPr>
        <p:blipFill>
          <a:blip r:embed="rId2">
            <a:duotone>
              <a:schemeClr val="accent2">
                <a:shade val="45000"/>
                <a:satMod val="135000"/>
              </a:schemeClr>
              <a:prstClr val="white"/>
            </a:duotone>
          </a:blip>
          <a:srcRect l="39159" t="72103" r="51665" b="23252"/>
          <a:stretch>
            <a:fillRect/>
          </a:stretch>
        </p:blipFill>
        <p:spPr>
          <a:xfrm>
            <a:off x="3924300" y="2755900"/>
            <a:ext cx="927100" cy="584200"/>
          </a:xfrm>
          <a:prstGeom prst="rect">
            <a:avLst/>
          </a:prstGeom>
          <a:ln>
            <a:noFill/>
          </a:ln>
          <a:effectLst>
            <a:outerShdw blurRad="292100" dist="139700" dir="2700000" algn="tl" rotWithShape="0">
              <a:srgbClr val="333333">
                <a:alpha val="65000"/>
              </a:srgbClr>
            </a:outerShdw>
          </a:effectLst>
        </p:spPr>
      </p:pic>
      <p:pic>
        <p:nvPicPr>
          <p:cNvPr id="7" name="صورة 6" descr="00014.gif"/>
          <p:cNvPicPr>
            <a:picLocks noChangeAspect="1"/>
          </p:cNvPicPr>
          <p:nvPr/>
        </p:nvPicPr>
        <p:blipFill>
          <a:blip r:embed="rId2">
            <a:duotone>
              <a:schemeClr val="accent2">
                <a:shade val="45000"/>
                <a:satMod val="135000"/>
              </a:schemeClr>
              <a:prstClr val="white"/>
            </a:duotone>
          </a:blip>
          <a:srcRect l="40541" t="63419" r="51791" b="32743"/>
          <a:stretch>
            <a:fillRect/>
          </a:stretch>
        </p:blipFill>
        <p:spPr>
          <a:xfrm>
            <a:off x="4064000" y="1816100"/>
            <a:ext cx="774700" cy="482600"/>
          </a:xfrm>
          <a:prstGeom prst="rect">
            <a:avLst/>
          </a:prstGeom>
          <a:ln>
            <a:noFill/>
          </a:ln>
          <a:effectLst>
            <a:outerShdw blurRad="292100" dist="139700" dir="2700000" algn="tl" rotWithShape="0">
              <a:srgbClr val="333333">
                <a:alpha val="65000"/>
              </a:srgbClr>
            </a:outerShdw>
          </a:effectLst>
        </p:spPr>
      </p:pic>
      <p:pic>
        <p:nvPicPr>
          <p:cNvPr id="8" name="صورة 7" descr="00014.gif"/>
          <p:cNvPicPr>
            <a:picLocks noChangeAspect="1"/>
          </p:cNvPicPr>
          <p:nvPr/>
        </p:nvPicPr>
        <p:blipFill>
          <a:blip r:embed="rId2">
            <a:duotone>
              <a:schemeClr val="accent2">
                <a:shade val="45000"/>
                <a:satMod val="135000"/>
              </a:schemeClr>
              <a:prstClr val="white"/>
            </a:duotone>
          </a:blip>
          <a:srcRect l="39159" t="76445" r="51665" b="19617"/>
          <a:stretch>
            <a:fillRect/>
          </a:stretch>
        </p:blipFill>
        <p:spPr>
          <a:xfrm>
            <a:off x="3924300" y="3302000"/>
            <a:ext cx="927100" cy="495300"/>
          </a:xfrm>
          <a:prstGeom prst="rect">
            <a:avLst/>
          </a:prstGeom>
          <a:ln>
            <a:noFill/>
          </a:ln>
          <a:effectLst>
            <a:outerShdw blurRad="292100" dist="139700" dir="2700000" algn="tl" rotWithShape="0">
              <a:srgbClr val="333333">
                <a:alpha val="65000"/>
              </a:srgbClr>
            </a:outerShdw>
          </a:effectLst>
        </p:spPr>
      </p:pic>
      <p:pic>
        <p:nvPicPr>
          <p:cNvPr id="9" name="صورة 8" descr="00014.gif"/>
          <p:cNvPicPr>
            <a:picLocks noChangeAspect="1"/>
          </p:cNvPicPr>
          <p:nvPr/>
        </p:nvPicPr>
        <p:blipFill>
          <a:blip r:embed="rId2">
            <a:duotone>
              <a:schemeClr val="accent2">
                <a:shade val="45000"/>
                <a:satMod val="135000"/>
              </a:schemeClr>
              <a:prstClr val="white"/>
            </a:duotone>
          </a:blip>
          <a:srcRect l="39159" t="80585" r="51665" b="16082"/>
          <a:stretch>
            <a:fillRect/>
          </a:stretch>
        </p:blipFill>
        <p:spPr>
          <a:xfrm>
            <a:off x="3924300" y="3822700"/>
            <a:ext cx="927100" cy="419100"/>
          </a:xfrm>
          <a:prstGeom prst="rect">
            <a:avLst/>
          </a:prstGeom>
          <a:ln>
            <a:noFill/>
          </a:ln>
          <a:effectLst>
            <a:outerShdw blurRad="292100" dist="139700" dir="2700000" algn="tl" rotWithShape="0">
              <a:srgbClr val="333333">
                <a:alpha val="65000"/>
              </a:srgbClr>
            </a:outerShdw>
          </a:effectLst>
        </p:spPr>
      </p:pic>
      <p:sp>
        <p:nvSpPr>
          <p:cNvPr id="10" name="مربع نص 9"/>
          <p:cNvSpPr txBox="1"/>
          <p:nvPr/>
        </p:nvSpPr>
        <p:spPr>
          <a:xfrm>
            <a:off x="1447800" y="1397000"/>
            <a:ext cx="2628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النورُ منتشرًا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1447800" y="1854200"/>
            <a:ext cx="2628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إن الظلمَ ظلماتٌ يومَ القيامةِ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447800" y="2882900"/>
            <a:ext cx="2628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الشبابُ عمادَ الوطنِ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1498600" y="3340100"/>
            <a:ext cx="2628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الريحَ ساكنةٌ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1320800" y="3835400"/>
            <a:ext cx="2628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الصدقَ منجاةٌ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مربع نص 14"/>
          <p:cNvSpPr txBox="1"/>
          <p:nvPr/>
        </p:nvSpPr>
        <p:spPr>
          <a:xfrm>
            <a:off x="5575300" y="1841500"/>
            <a:ext cx="2628900" cy="369332"/>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justLow"/>
            <a:r>
              <a:rPr lang="ar-EG"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النورُ منتشرٌ.</a:t>
            </a:r>
            <a:endParaRPr lang="en-GB"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6" name="مربع نص 15"/>
          <p:cNvSpPr txBox="1"/>
          <p:nvPr/>
        </p:nvSpPr>
        <p:spPr>
          <a:xfrm>
            <a:off x="5588000" y="2311400"/>
            <a:ext cx="2628900" cy="369332"/>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justLow"/>
            <a:r>
              <a:rPr lang="ar-EG"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إنَّ الحقُ واضحٌ .</a:t>
            </a:r>
            <a:endParaRPr lang="en-GB"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7" name="مربع نص 16"/>
          <p:cNvSpPr txBox="1"/>
          <p:nvPr/>
        </p:nvSpPr>
        <p:spPr>
          <a:xfrm>
            <a:off x="5613400" y="3441700"/>
            <a:ext cx="2628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اليومُ عاصفٌ، والريحُ ساكنةٌ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5613400" y="3898900"/>
            <a:ext cx="2628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الصدقُ منجاةٌ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9" name="صورة 18" descr="00015.gif"/>
          <p:cNvPicPr>
            <a:picLocks noChangeAspect="1"/>
          </p:cNvPicPr>
          <p:nvPr/>
        </p:nvPicPr>
        <p:blipFill>
          <a:blip r:embed="rId3">
            <a:duotone>
              <a:schemeClr val="accent2">
                <a:shade val="45000"/>
                <a:satMod val="135000"/>
              </a:schemeClr>
              <a:prstClr val="white"/>
            </a:duotone>
          </a:blip>
          <a:srcRect l="20956" t="11905" r="69897" b="84695"/>
          <a:stretch>
            <a:fillRect/>
          </a:stretch>
        </p:blipFill>
        <p:spPr>
          <a:xfrm>
            <a:off x="3668953" y="4521201"/>
            <a:ext cx="941147" cy="435456"/>
          </a:xfrm>
          <a:prstGeom prst="rect">
            <a:avLst/>
          </a:prstGeom>
          <a:ln>
            <a:noFill/>
          </a:ln>
          <a:effectLst>
            <a:outerShdw blurRad="292100" dist="139700" dir="2700000" algn="tl" rotWithShape="0">
              <a:srgbClr val="333333">
                <a:alpha val="65000"/>
              </a:srgbClr>
            </a:outerShdw>
          </a:effectLst>
        </p:spPr>
      </p:pic>
      <p:pic>
        <p:nvPicPr>
          <p:cNvPr id="20" name="صورة 19" descr="00015.gif"/>
          <p:cNvPicPr>
            <a:picLocks noChangeAspect="1"/>
          </p:cNvPicPr>
          <p:nvPr/>
        </p:nvPicPr>
        <p:blipFill>
          <a:blip r:embed="rId3"/>
          <a:srcRect l="44847" t="10370" r="19112" b="77456"/>
          <a:stretch>
            <a:fillRect/>
          </a:stretch>
        </p:blipFill>
        <p:spPr>
          <a:xfrm>
            <a:off x="4940300" y="4343399"/>
            <a:ext cx="3708400" cy="1559215"/>
          </a:xfrm>
          <a:prstGeom prst="rect">
            <a:avLst/>
          </a:prstGeom>
          <a:ln>
            <a:noFill/>
          </a:ln>
          <a:effectLst>
            <a:outerShdw blurRad="292100" dist="139700" dir="2700000" algn="tl" rotWithShape="0">
              <a:srgbClr val="333333">
                <a:alpha val="65000"/>
              </a:srgbClr>
            </a:outerShdw>
          </a:effectLst>
        </p:spPr>
      </p:pic>
      <p:pic>
        <p:nvPicPr>
          <p:cNvPr id="21" name="صورة 20" descr="00015.gif"/>
          <p:cNvPicPr>
            <a:picLocks noChangeAspect="1"/>
          </p:cNvPicPr>
          <p:nvPr/>
        </p:nvPicPr>
        <p:blipFill>
          <a:blip r:embed="rId3">
            <a:duotone>
              <a:schemeClr val="accent2">
                <a:shade val="45000"/>
                <a:satMod val="135000"/>
              </a:schemeClr>
              <a:prstClr val="white"/>
            </a:duotone>
          </a:blip>
          <a:srcRect l="20956" t="15195" r="69897" b="81734"/>
          <a:stretch>
            <a:fillRect/>
          </a:stretch>
        </p:blipFill>
        <p:spPr>
          <a:xfrm>
            <a:off x="3668952" y="4902200"/>
            <a:ext cx="941148" cy="393315"/>
          </a:xfrm>
          <a:prstGeom prst="rect">
            <a:avLst/>
          </a:prstGeom>
          <a:ln>
            <a:noFill/>
          </a:ln>
          <a:effectLst>
            <a:outerShdw blurRad="292100" dist="139700" dir="2700000" algn="tl" rotWithShape="0">
              <a:srgbClr val="333333">
                <a:alpha val="65000"/>
              </a:srgbClr>
            </a:outerShdw>
          </a:effectLst>
        </p:spPr>
      </p:pic>
      <p:pic>
        <p:nvPicPr>
          <p:cNvPr id="22" name="صورة 21" descr="00015.gif"/>
          <p:cNvPicPr>
            <a:picLocks noChangeAspect="1"/>
          </p:cNvPicPr>
          <p:nvPr/>
        </p:nvPicPr>
        <p:blipFill>
          <a:blip r:embed="rId3">
            <a:duotone>
              <a:schemeClr val="accent2">
                <a:shade val="45000"/>
                <a:satMod val="135000"/>
              </a:schemeClr>
              <a:prstClr val="white"/>
            </a:duotone>
          </a:blip>
          <a:srcRect l="20956" t="18376" r="69897" b="78114"/>
          <a:stretch>
            <a:fillRect/>
          </a:stretch>
        </p:blipFill>
        <p:spPr>
          <a:xfrm>
            <a:off x="3668954" y="5270500"/>
            <a:ext cx="941146" cy="449503"/>
          </a:xfrm>
          <a:prstGeom prst="rect">
            <a:avLst/>
          </a:prstGeom>
          <a:ln>
            <a:noFill/>
          </a:ln>
          <a:effectLst>
            <a:outerShdw blurRad="292100" dist="139700" dir="2700000" algn="tl" rotWithShape="0">
              <a:srgbClr val="333333">
                <a:alpha val="65000"/>
              </a:srgbClr>
            </a:outerShdw>
          </a:effectLst>
        </p:spPr>
      </p:pic>
      <p:sp>
        <p:nvSpPr>
          <p:cNvPr id="23" name="مربع نص 22"/>
          <p:cNvSpPr txBox="1"/>
          <p:nvPr/>
        </p:nvSpPr>
        <p:spPr>
          <a:xfrm>
            <a:off x="1092200" y="4521200"/>
            <a:ext cx="2628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القراءةُ سبيلَ التقدمِ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مربع نص 23"/>
          <p:cNvSpPr txBox="1"/>
          <p:nvPr/>
        </p:nvSpPr>
        <p:spPr>
          <a:xfrm>
            <a:off x="1092200" y="4991100"/>
            <a:ext cx="2628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الشمسُ ساطعةً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5" name="مربع نص 24"/>
          <p:cNvSpPr txBox="1"/>
          <p:nvPr/>
        </p:nvSpPr>
        <p:spPr>
          <a:xfrm>
            <a:off x="5613400" y="5016500"/>
            <a:ext cx="2628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الشمسُ ساطعةٌ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6" name="مربع نص 25"/>
          <p:cNvSpPr txBox="1"/>
          <p:nvPr/>
        </p:nvSpPr>
        <p:spPr>
          <a:xfrm>
            <a:off x="5816600" y="5422900"/>
            <a:ext cx="2628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كانت القراءةُ سبيلَ التقدمِ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7" name="مربع نص 26"/>
          <p:cNvSpPr txBox="1"/>
          <p:nvPr/>
        </p:nvSpPr>
        <p:spPr>
          <a:xfrm>
            <a:off x="1485900" y="5372100"/>
            <a:ext cx="26289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القراءةَ سبيلُ التقدمِ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to="" calcmode="lin" valueType="num">
                                      <p:cBhvr>
                                        <p:cTn id="12" dur="1" fill="hold"/>
                                        <p:tgtEl>
                                          <p:spTgt spid="1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to="" calcmode="lin" valueType="num">
                                      <p:cBhvr>
                                        <p:cTn id="17" dur="1" fill="hold"/>
                                        <p:tgtEl>
                                          <p:spTgt spid="1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to="" calcmode="lin" valueType="num">
                                      <p:cBhvr>
                                        <p:cTn id="42" dur="1" fill="hold"/>
                                        <p:tgtEl>
                                          <p:spTgt spid="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to="" calcmode="lin" valueType="num">
                                      <p:cBhvr>
                                        <p:cTn id="47" dur="1" fill="hold"/>
                                        <p:tgtEl>
                                          <p:spTgt spid="1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to="" calcmode="lin" valueType="num">
                                      <p:cBhvr>
                                        <p:cTn id="57" dur="1" fill="hold"/>
                                        <p:tgtEl>
                                          <p:spTgt spid="6"/>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to="" calcmode="lin" valueType="num">
                                      <p:cBhvr>
                                        <p:cTn id="62" dur="1" fill="hold"/>
                                        <p:tgtEl>
                                          <p:spTgt spid="1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 to="" calcmode="lin" valueType="num">
                                      <p:cBhvr>
                                        <p:cTn id="67" dur="1" fill="hold"/>
                                        <p:tgtEl>
                                          <p:spTgt spid="8"/>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 to="" calcmode="lin" valueType="num">
                                      <p:cBhvr>
                                        <p:cTn id="72" dur="1" fill="hold"/>
                                        <p:tgtEl>
                                          <p:spTgt spid="13"/>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 to="" calcmode="lin" valueType="num">
                                      <p:cBhvr>
                                        <p:cTn id="77" dur="1" fill="hold"/>
                                        <p:tgtEl>
                                          <p:spTgt spid="9"/>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 to="" calcmode="lin" valueType="num">
                                      <p:cBhvr>
                                        <p:cTn id="82" dur="1" fill="hold"/>
                                        <p:tgtEl>
                                          <p:spTgt spid="14"/>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 to="" calcmode="lin" valueType="num">
                                      <p:cBhvr>
                                        <p:cTn id="87" dur="1" fill="hold"/>
                                        <p:tgtEl>
                                          <p:spTgt spid="20"/>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 to="" calcmode="lin" valueType="num">
                                      <p:cBhvr>
                                        <p:cTn id="92" dur="1" fill="hold"/>
                                        <p:tgtEl>
                                          <p:spTgt spid="25"/>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 to="" calcmode="lin" valueType="num">
                                      <p:cBhvr>
                                        <p:cTn id="97" dur="1" fill="hold"/>
                                        <p:tgtEl>
                                          <p:spTgt spid="26"/>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nodeType="clickEffect">
                                  <p:stCondLst>
                                    <p:cond delay="0"/>
                                  </p:stCondLst>
                                  <p:childTnLst>
                                    <p:set>
                                      <p:cBhvr>
                                        <p:cTn id="101" dur="1" fill="hold">
                                          <p:stCondLst>
                                            <p:cond delay="0"/>
                                          </p:stCondLst>
                                        </p:cTn>
                                        <p:tgtEl>
                                          <p:spTgt spid="19"/>
                                        </p:tgtEl>
                                        <p:attrNameLst>
                                          <p:attrName>style.visibility</p:attrName>
                                        </p:attrNameLst>
                                      </p:cBhvr>
                                      <p:to>
                                        <p:strVal val="visible"/>
                                      </p:to>
                                    </p:set>
                                    <p:anim to="" calcmode="lin" valueType="num">
                                      <p:cBhvr>
                                        <p:cTn id="102" dur="1" fill="hold"/>
                                        <p:tgtEl>
                                          <p:spTgt spid="19"/>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 to="" calcmode="lin" valueType="num">
                                      <p:cBhvr>
                                        <p:cTn id="107" dur="1" fill="hold"/>
                                        <p:tgtEl>
                                          <p:spTgt spid="23"/>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nodeType="clickEffect">
                                  <p:stCondLst>
                                    <p:cond delay="0"/>
                                  </p:stCondLst>
                                  <p:childTnLst>
                                    <p:set>
                                      <p:cBhvr>
                                        <p:cTn id="111" dur="1" fill="hold">
                                          <p:stCondLst>
                                            <p:cond delay="0"/>
                                          </p:stCondLst>
                                        </p:cTn>
                                        <p:tgtEl>
                                          <p:spTgt spid="21"/>
                                        </p:tgtEl>
                                        <p:attrNameLst>
                                          <p:attrName>style.visibility</p:attrName>
                                        </p:attrNameLst>
                                      </p:cBhvr>
                                      <p:to>
                                        <p:strVal val="visible"/>
                                      </p:to>
                                    </p:set>
                                    <p:anim to="" calcmode="lin" valueType="num">
                                      <p:cBhvr>
                                        <p:cTn id="112" dur="1" fill="hold"/>
                                        <p:tgtEl>
                                          <p:spTgt spid="21"/>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 to="" calcmode="lin" valueType="num">
                                      <p:cBhvr>
                                        <p:cTn id="117" dur="1" fill="hold"/>
                                        <p:tgtEl>
                                          <p:spTgt spid="24"/>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nodeType="clickEffect">
                                  <p:stCondLst>
                                    <p:cond delay="0"/>
                                  </p:stCondLst>
                                  <p:childTnLst>
                                    <p:set>
                                      <p:cBhvr>
                                        <p:cTn id="121" dur="1" fill="hold">
                                          <p:stCondLst>
                                            <p:cond delay="0"/>
                                          </p:stCondLst>
                                        </p:cTn>
                                        <p:tgtEl>
                                          <p:spTgt spid="22"/>
                                        </p:tgtEl>
                                        <p:attrNameLst>
                                          <p:attrName>style.visibility</p:attrName>
                                        </p:attrNameLst>
                                      </p:cBhvr>
                                      <p:to>
                                        <p:strVal val="visible"/>
                                      </p:to>
                                    </p:set>
                                    <p:anim to="" calcmode="lin" valueType="num">
                                      <p:cBhvr>
                                        <p:cTn id="122" dur="1" fill="hold"/>
                                        <p:tgtEl>
                                          <p:spTgt spid="22"/>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0"/>
                                          </p:stCondLst>
                                        </p:cTn>
                                        <p:tgtEl>
                                          <p:spTgt spid="27"/>
                                        </p:tgtEl>
                                        <p:attrNameLst>
                                          <p:attrName>style.visibility</p:attrName>
                                        </p:attrNameLst>
                                      </p:cBhvr>
                                      <p:to>
                                        <p:strVal val="visible"/>
                                      </p:to>
                                    </p:set>
                                    <p:anim to="" calcmode="lin" valueType="num">
                                      <p:cBhvr>
                                        <p:cTn id="127" dur="1" fill="hold"/>
                                        <p:tgtEl>
                                          <p:spTgt spid="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23" grpId="0"/>
      <p:bldP spid="24" grpId="0"/>
      <p:bldP spid="25" grpId="0"/>
      <p:bldP spid="26" grpId="0"/>
      <p:bldP spid="27"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0118.gif"/>
          <p:cNvPicPr>
            <a:picLocks noChangeAspect="1"/>
          </p:cNvPicPr>
          <p:nvPr/>
        </p:nvPicPr>
        <p:blipFill>
          <a:blip r:embed="rId2">
            <a:clrChange>
              <a:clrFrom>
                <a:srgbClr val="FFFFFF"/>
              </a:clrFrom>
              <a:clrTo>
                <a:srgbClr val="FFFFFF">
                  <a:alpha val="0"/>
                </a:srgbClr>
              </a:clrTo>
            </a:clrChange>
          </a:blip>
          <a:srcRect l="11802" t="22738" r="9694" b="63191"/>
          <a:stretch>
            <a:fillRect/>
          </a:stretch>
        </p:blipFill>
        <p:spPr>
          <a:xfrm>
            <a:off x="1393374" y="1567543"/>
            <a:ext cx="7286171" cy="1799772"/>
          </a:xfrm>
          <a:prstGeom prst="rect">
            <a:avLst/>
          </a:prstGeom>
          <a:effectLst>
            <a:glow rad="63500">
              <a:schemeClr val="accent6">
                <a:satMod val="175000"/>
                <a:alpha val="40000"/>
              </a:schemeClr>
            </a:glow>
          </a:effectLst>
        </p:spPr>
      </p:pic>
      <p:pic>
        <p:nvPicPr>
          <p:cNvPr id="5" name="صورة 4" descr="0118.gif"/>
          <p:cNvPicPr>
            <a:picLocks noChangeAspect="1"/>
          </p:cNvPicPr>
          <p:nvPr/>
        </p:nvPicPr>
        <p:blipFill>
          <a:blip r:embed="rId2">
            <a:clrChange>
              <a:clrFrom>
                <a:srgbClr val="FFFFFF"/>
              </a:clrFrom>
              <a:clrTo>
                <a:srgbClr val="FFFFFF">
                  <a:alpha val="0"/>
                </a:srgbClr>
              </a:clrTo>
            </a:clrChange>
          </a:blip>
          <a:srcRect l="11802" t="38316" r="9694" b="43592"/>
          <a:stretch>
            <a:fillRect/>
          </a:stretch>
        </p:blipFill>
        <p:spPr>
          <a:xfrm>
            <a:off x="1393374" y="3541486"/>
            <a:ext cx="7286171" cy="2423885"/>
          </a:xfrm>
          <a:prstGeom prst="rect">
            <a:avLst/>
          </a:prstGeom>
          <a:effectLst>
            <a:glow rad="63500">
              <a:schemeClr val="accent6">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18.gif"/>
          <p:cNvPicPr>
            <a:picLocks noChangeAspect="1"/>
          </p:cNvPicPr>
          <p:nvPr/>
        </p:nvPicPr>
        <p:blipFill>
          <a:blip r:embed="rId2">
            <a:clrChange>
              <a:clrFrom>
                <a:srgbClr val="FFFFFF"/>
              </a:clrFrom>
              <a:clrTo>
                <a:srgbClr val="FFFFFF">
                  <a:alpha val="0"/>
                </a:srgbClr>
              </a:clrTo>
            </a:clrChange>
          </a:blip>
          <a:srcRect l="11802" t="56409" r="9694" b="10900"/>
          <a:stretch>
            <a:fillRect/>
          </a:stretch>
        </p:blipFill>
        <p:spPr>
          <a:xfrm>
            <a:off x="1509488" y="1625600"/>
            <a:ext cx="7286171" cy="4139647"/>
          </a:xfrm>
          <a:prstGeom prst="rect">
            <a:avLst/>
          </a:prstGeom>
          <a:effectLst>
            <a:glow rad="63500">
              <a:schemeClr val="accent6">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19.gif"/>
          <p:cNvPicPr>
            <a:picLocks noChangeAspect="1"/>
          </p:cNvPicPr>
          <p:nvPr/>
        </p:nvPicPr>
        <p:blipFill>
          <a:blip r:embed="rId2">
            <a:clrChange>
              <a:clrFrom>
                <a:srgbClr val="FFFFFF"/>
              </a:clrFrom>
              <a:clrTo>
                <a:srgbClr val="FFFFFF">
                  <a:alpha val="0"/>
                </a:srgbClr>
              </a:clrTo>
            </a:clrChange>
          </a:blip>
          <a:srcRect l="15226" t="14603" r="14173" b="56072"/>
          <a:stretch>
            <a:fillRect/>
          </a:stretch>
        </p:blipFill>
        <p:spPr>
          <a:xfrm>
            <a:off x="1509487" y="1683654"/>
            <a:ext cx="6821714" cy="3526975"/>
          </a:xfrm>
          <a:prstGeom prst="rect">
            <a:avLst/>
          </a:prstGeom>
          <a:effectLst>
            <a:glow rad="63500">
              <a:schemeClr val="accent4">
                <a:satMod val="175000"/>
                <a:alpha val="40000"/>
              </a:schemeClr>
            </a:glow>
          </a:effectLst>
        </p:spPr>
      </p:pic>
      <p:pic>
        <p:nvPicPr>
          <p:cNvPr id="3" name="صورة 2" descr="0119.gif"/>
          <p:cNvPicPr>
            <a:picLocks noChangeAspect="1"/>
          </p:cNvPicPr>
          <p:nvPr/>
        </p:nvPicPr>
        <p:blipFill>
          <a:blip r:embed="rId2">
            <a:clrChange>
              <a:clrFrom>
                <a:srgbClr val="FFFFFF"/>
              </a:clrFrom>
              <a:clrTo>
                <a:srgbClr val="FFFFFF">
                  <a:alpha val="0"/>
                </a:srgbClr>
              </a:clrTo>
            </a:clrChange>
          </a:blip>
          <a:srcRect l="15226" t="50566" r="14173" b="16614"/>
          <a:stretch>
            <a:fillRect/>
          </a:stretch>
        </p:blipFill>
        <p:spPr>
          <a:xfrm>
            <a:off x="1553029" y="1640121"/>
            <a:ext cx="6821714" cy="3947340"/>
          </a:xfrm>
          <a:prstGeom prst="rect">
            <a:avLst/>
          </a:prstGeom>
          <a:effectLst>
            <a:glow rad="63500">
              <a:schemeClr val="accent6">
                <a:satMod val="175000"/>
                <a:alpha val="40000"/>
              </a:schemeClr>
            </a:glow>
          </a:effectLst>
        </p:spPr>
      </p:pic>
      <p:sp>
        <p:nvSpPr>
          <p:cNvPr id="4" name="مربع نص 3"/>
          <p:cNvSpPr txBox="1"/>
          <p:nvPr/>
        </p:nvSpPr>
        <p:spPr>
          <a:xfrm>
            <a:off x="7053943" y="3018971"/>
            <a:ext cx="1103086" cy="1200329"/>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هو ما يخرج من الفم، وفي اللغة هو الكلام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5733143" y="3018971"/>
            <a:ext cx="1103086" cy="1477328"/>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باليد أو بالرأس أو بالعين أو بالحاجب والمنكب.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4397829" y="3018971"/>
            <a:ext cx="1103086" cy="1754326"/>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القلم أحد اللسانين، والقلم أكثر أثرًا، واللسان أكثر هذرًا</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3062515" y="3004457"/>
            <a:ext cx="1103086" cy="1477328"/>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وهو الحساب، والحساب يشتمل على معانٍ كثيرة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712687" y="3004457"/>
            <a:ext cx="1103086" cy="923330"/>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هي الحال الناطقة بغير اللفظ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4949371" y="2489207"/>
            <a:ext cx="1103086" cy="584775"/>
          </a:xfrm>
          <a:prstGeom prst="rect">
            <a:avLst/>
          </a:prstGeom>
          <a:noFill/>
        </p:spPr>
        <p:txBody>
          <a:bodyPr wrap="square" rtlCol="0">
            <a:spAutoFit/>
          </a:bodyPr>
          <a:lstStyle/>
          <a:p>
            <a:pPr algn="justLow"/>
            <a:r>
              <a:rPr lang="ar-EG" sz="16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هو ما يخرج من الفم</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ستطيل 9"/>
          <p:cNvSpPr/>
          <p:nvPr/>
        </p:nvSpPr>
        <p:spPr>
          <a:xfrm>
            <a:off x="3730171" y="2808911"/>
            <a:ext cx="894620" cy="584775"/>
          </a:xfrm>
          <a:prstGeom prst="rect">
            <a:avLst/>
          </a:prstGeom>
        </p:spPr>
        <p:txBody>
          <a:bodyPr wrap="square">
            <a:spAutoFit/>
          </a:bodyPr>
          <a:lstStyle/>
          <a:p>
            <a:pPr algn="justLow"/>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في اللغة هو الكلام</a:t>
            </a:r>
            <a:endParaRPr lang="en-GB"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ستطيل 10"/>
          <p:cNvSpPr/>
          <p:nvPr/>
        </p:nvSpPr>
        <p:spPr>
          <a:xfrm>
            <a:off x="1698175" y="2634742"/>
            <a:ext cx="1132580" cy="830997"/>
          </a:xfrm>
          <a:prstGeom prst="rect">
            <a:avLst/>
          </a:prstGeom>
        </p:spPr>
        <p:txBody>
          <a:bodyPr wrap="square">
            <a:spAutoFit/>
          </a:bodyPr>
          <a:lstStyle/>
          <a:p>
            <a:pPr algn="justLow"/>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باليد أو بالرأس أو بالعين</a:t>
            </a:r>
            <a:endParaRPr lang="en-GB"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ستطيل 11"/>
          <p:cNvSpPr/>
          <p:nvPr/>
        </p:nvSpPr>
        <p:spPr>
          <a:xfrm>
            <a:off x="6379545" y="4158741"/>
            <a:ext cx="1290738" cy="369332"/>
          </a:xfrm>
          <a:prstGeom prst="rect">
            <a:avLst/>
          </a:prstGeom>
        </p:spPr>
        <p:txBody>
          <a:bodyPr wrap="none">
            <a:spAutoFit/>
          </a:bodyPr>
          <a:lstStyle/>
          <a:p>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والقلم أكثر أثرًا</a:t>
            </a:r>
            <a:endPar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xit" presetSubtype="0" fill="hold" grpId="1" nodeType="clickEffect">
                                  <p:stCondLst>
                                    <p:cond delay="0"/>
                                  </p:stCondLst>
                                  <p:childTnLst>
                                    <p:anim to="" calcmode="lin" valueType="num">
                                      <p:cBhvr>
                                        <p:cTn id="36" dur="1"/>
                                        <p:tgtEl>
                                          <p:spTgt spid="4"/>
                                        </p:tgtEl>
                                        <p:attrNameLst>
                                          <p:attrName/>
                                        </p:attrNameLst>
                                      </p:cBhvr>
                                    </p:anim>
                                    <p:set>
                                      <p:cBhvr>
                                        <p:cTn id="37" dur="1" fill="hold">
                                          <p:stCondLst>
                                            <p:cond delay="0"/>
                                          </p:stCondLst>
                                        </p:cTn>
                                        <p:tgtEl>
                                          <p:spTgt spid="4"/>
                                        </p:tgtEl>
                                        <p:attrNameLst>
                                          <p:attrName>style.visibility</p:attrName>
                                        </p:attrNameLst>
                                      </p:cBhvr>
                                      <p:to>
                                        <p:strVal val="hidden"/>
                                      </p:to>
                                    </p:set>
                                  </p:childTnLst>
                                </p:cTn>
                              </p:par>
                            </p:childTnLst>
                          </p:cTn>
                        </p:par>
                        <p:par>
                          <p:cTn id="38" fill="hold">
                            <p:stCondLst>
                              <p:cond delay="0"/>
                            </p:stCondLst>
                            <p:childTnLst>
                              <p:par>
                                <p:cTn id="39" presetID="24" presetClass="exit" presetSubtype="0" fill="hold" grpId="1" nodeType="afterEffect">
                                  <p:stCondLst>
                                    <p:cond delay="0"/>
                                  </p:stCondLst>
                                  <p:childTnLst>
                                    <p:anim to="" calcmode="lin" valueType="num">
                                      <p:cBhvr>
                                        <p:cTn id="40" dur="1"/>
                                        <p:tgtEl>
                                          <p:spTgt spid="5"/>
                                        </p:tgtEl>
                                        <p:attrNameLst>
                                          <p:attrName/>
                                        </p:attrNameLst>
                                      </p:cBhvr>
                                    </p:anim>
                                    <p:set>
                                      <p:cBhvr>
                                        <p:cTn id="41" dur="1" fill="hold">
                                          <p:stCondLst>
                                            <p:cond delay="0"/>
                                          </p:stCondLst>
                                        </p:cTn>
                                        <p:tgtEl>
                                          <p:spTgt spid="5"/>
                                        </p:tgtEl>
                                        <p:attrNameLst>
                                          <p:attrName>style.visibility</p:attrName>
                                        </p:attrNameLst>
                                      </p:cBhvr>
                                      <p:to>
                                        <p:strVal val="hidden"/>
                                      </p:to>
                                    </p:set>
                                  </p:childTnLst>
                                </p:cTn>
                              </p:par>
                            </p:childTnLst>
                          </p:cTn>
                        </p:par>
                        <p:par>
                          <p:cTn id="42" fill="hold">
                            <p:stCondLst>
                              <p:cond delay="0"/>
                            </p:stCondLst>
                            <p:childTnLst>
                              <p:par>
                                <p:cTn id="43" presetID="24" presetClass="exit" presetSubtype="0" fill="hold" grpId="1" nodeType="afterEffect">
                                  <p:stCondLst>
                                    <p:cond delay="0"/>
                                  </p:stCondLst>
                                  <p:childTnLst>
                                    <p:anim to="" calcmode="lin" valueType="num">
                                      <p:cBhvr>
                                        <p:cTn id="44" dur="1"/>
                                        <p:tgtEl>
                                          <p:spTgt spid="6"/>
                                        </p:tgtEl>
                                        <p:attrNameLst>
                                          <p:attrName/>
                                        </p:attrNameLst>
                                      </p:cBhvr>
                                    </p:anim>
                                    <p:set>
                                      <p:cBhvr>
                                        <p:cTn id="45" dur="1" fill="hold">
                                          <p:stCondLst>
                                            <p:cond delay="0"/>
                                          </p:stCondLst>
                                        </p:cTn>
                                        <p:tgtEl>
                                          <p:spTgt spid="6"/>
                                        </p:tgtEl>
                                        <p:attrNameLst>
                                          <p:attrName>style.visibility</p:attrName>
                                        </p:attrNameLst>
                                      </p:cBhvr>
                                      <p:to>
                                        <p:strVal val="hidden"/>
                                      </p:to>
                                    </p:set>
                                  </p:childTnLst>
                                </p:cTn>
                              </p:par>
                            </p:childTnLst>
                          </p:cTn>
                        </p:par>
                        <p:par>
                          <p:cTn id="46" fill="hold">
                            <p:stCondLst>
                              <p:cond delay="0"/>
                            </p:stCondLst>
                            <p:childTnLst>
                              <p:par>
                                <p:cTn id="47" presetID="24" presetClass="exit" presetSubtype="0" fill="hold" grpId="1" nodeType="afterEffect">
                                  <p:stCondLst>
                                    <p:cond delay="0"/>
                                  </p:stCondLst>
                                  <p:childTnLst>
                                    <p:anim to="" calcmode="lin" valueType="num">
                                      <p:cBhvr>
                                        <p:cTn id="48" dur="1"/>
                                        <p:tgtEl>
                                          <p:spTgt spid="7"/>
                                        </p:tgtEl>
                                        <p:attrNameLst>
                                          <p:attrName/>
                                        </p:attrNameLst>
                                      </p:cBhvr>
                                    </p:anim>
                                    <p:set>
                                      <p:cBhvr>
                                        <p:cTn id="49" dur="1" fill="hold">
                                          <p:stCondLst>
                                            <p:cond delay="0"/>
                                          </p:stCondLst>
                                        </p:cTn>
                                        <p:tgtEl>
                                          <p:spTgt spid="7"/>
                                        </p:tgtEl>
                                        <p:attrNameLst>
                                          <p:attrName>style.visibility</p:attrName>
                                        </p:attrNameLst>
                                      </p:cBhvr>
                                      <p:to>
                                        <p:strVal val="hidden"/>
                                      </p:to>
                                    </p:set>
                                  </p:childTnLst>
                                </p:cTn>
                              </p:par>
                            </p:childTnLst>
                          </p:cTn>
                        </p:par>
                        <p:par>
                          <p:cTn id="50" fill="hold">
                            <p:stCondLst>
                              <p:cond delay="0"/>
                            </p:stCondLst>
                            <p:childTnLst>
                              <p:par>
                                <p:cTn id="51" presetID="24" presetClass="exit" presetSubtype="0" fill="hold" grpId="1" nodeType="afterEffect">
                                  <p:stCondLst>
                                    <p:cond delay="0"/>
                                  </p:stCondLst>
                                  <p:childTnLst>
                                    <p:anim to="" calcmode="lin" valueType="num">
                                      <p:cBhvr>
                                        <p:cTn id="52" dur="1"/>
                                        <p:tgtEl>
                                          <p:spTgt spid="8"/>
                                        </p:tgtEl>
                                        <p:attrNameLst>
                                          <p:attrName/>
                                        </p:attrNameLst>
                                      </p:cBhvr>
                                    </p:anim>
                                    <p:set>
                                      <p:cBhvr>
                                        <p:cTn id="53" dur="1" fill="hold">
                                          <p:stCondLst>
                                            <p:cond delay="0"/>
                                          </p:stCondLst>
                                        </p:cTn>
                                        <p:tgtEl>
                                          <p:spTgt spid="8"/>
                                        </p:tgtEl>
                                        <p:attrNameLst>
                                          <p:attrName>style.visibility</p:attrName>
                                        </p:attrNameLst>
                                      </p:cBhvr>
                                      <p:to>
                                        <p:strVal val="hidden"/>
                                      </p:to>
                                    </p:set>
                                  </p:childTnLst>
                                </p:cTn>
                              </p:par>
                            </p:childTnLst>
                          </p:cTn>
                        </p:par>
                        <p:par>
                          <p:cTn id="54" fill="hold">
                            <p:stCondLst>
                              <p:cond delay="0"/>
                            </p:stCondLst>
                            <p:childTnLst>
                              <p:par>
                                <p:cTn id="55" presetID="24" presetClass="exit" presetSubtype="0" fill="hold" nodeType="afterEffect">
                                  <p:stCondLst>
                                    <p:cond delay="0"/>
                                  </p:stCondLst>
                                  <p:childTnLst>
                                    <p:anim to="" calcmode="lin" valueType="num">
                                      <p:cBhvr>
                                        <p:cTn id="56" dur="1"/>
                                        <p:tgtEl>
                                          <p:spTgt spid="2"/>
                                        </p:tgtEl>
                                        <p:attrNameLst>
                                          <p:attrName/>
                                        </p:attrNameLst>
                                      </p:cBhvr>
                                    </p:anim>
                                    <p:set>
                                      <p:cBhvr>
                                        <p:cTn id="57" dur="1" fill="hold">
                                          <p:stCondLst>
                                            <p:cond delay="0"/>
                                          </p:stCondLst>
                                        </p:cTn>
                                        <p:tgtEl>
                                          <p:spTgt spid="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 to="" calcmode="lin" valueType="num">
                                      <p:cBhvr>
                                        <p:cTn id="62" dur="1" fill="hold"/>
                                        <p:tgtEl>
                                          <p:spTgt spid="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to="" calcmode="lin" valueType="num">
                                      <p:cBhvr>
                                        <p:cTn id="67" dur="1" fill="hold"/>
                                        <p:tgtEl>
                                          <p:spTgt spid="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 to="" calcmode="lin" valueType="num">
                                      <p:cBhvr>
                                        <p:cTn id="72" dur="1" fill="hold"/>
                                        <p:tgtEl>
                                          <p:spTgt spid="10"/>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 to="" calcmode="lin" valueType="num">
                                      <p:cBhvr>
                                        <p:cTn id="77" dur="1" fill="hold"/>
                                        <p:tgtEl>
                                          <p:spTgt spid="11"/>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 to="" calcmode="lin" valueType="num">
                                      <p:cBhvr>
                                        <p:cTn id="82" dur="1" fill="hold"/>
                                        <p:tgtEl>
                                          <p:spTgt spid="12"/>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xit" presetSubtype="0" fill="hold" grpId="1" nodeType="clickEffect">
                                  <p:stCondLst>
                                    <p:cond delay="0"/>
                                  </p:stCondLst>
                                  <p:childTnLst>
                                    <p:anim to="" calcmode="lin" valueType="num">
                                      <p:cBhvr>
                                        <p:cTn id="86" dur="1"/>
                                        <p:tgtEl>
                                          <p:spTgt spid="9"/>
                                        </p:tgtEl>
                                        <p:attrNameLst>
                                          <p:attrName/>
                                        </p:attrNameLst>
                                      </p:cBhvr>
                                    </p:anim>
                                    <p:set>
                                      <p:cBhvr>
                                        <p:cTn id="87" dur="1" fill="hold">
                                          <p:stCondLst>
                                            <p:cond delay="0"/>
                                          </p:stCondLst>
                                        </p:cTn>
                                        <p:tgtEl>
                                          <p:spTgt spid="9"/>
                                        </p:tgtEl>
                                        <p:attrNameLst>
                                          <p:attrName>style.visibility</p:attrName>
                                        </p:attrNameLst>
                                      </p:cBhvr>
                                      <p:to>
                                        <p:strVal val="hidden"/>
                                      </p:to>
                                    </p:set>
                                  </p:childTnLst>
                                </p:cTn>
                              </p:par>
                            </p:childTnLst>
                          </p:cTn>
                        </p:par>
                        <p:par>
                          <p:cTn id="88" fill="hold">
                            <p:stCondLst>
                              <p:cond delay="0"/>
                            </p:stCondLst>
                            <p:childTnLst>
                              <p:par>
                                <p:cTn id="89" presetID="24" presetClass="exit" presetSubtype="0" fill="hold" grpId="1" nodeType="afterEffect">
                                  <p:stCondLst>
                                    <p:cond delay="0"/>
                                  </p:stCondLst>
                                  <p:childTnLst>
                                    <p:anim to="" calcmode="lin" valueType="num">
                                      <p:cBhvr>
                                        <p:cTn id="90" dur="1"/>
                                        <p:tgtEl>
                                          <p:spTgt spid="10"/>
                                        </p:tgtEl>
                                        <p:attrNameLst>
                                          <p:attrName/>
                                        </p:attrNameLst>
                                      </p:cBhvr>
                                    </p:anim>
                                    <p:set>
                                      <p:cBhvr>
                                        <p:cTn id="91" dur="1" fill="hold">
                                          <p:stCondLst>
                                            <p:cond delay="0"/>
                                          </p:stCondLst>
                                        </p:cTn>
                                        <p:tgtEl>
                                          <p:spTgt spid="10"/>
                                        </p:tgtEl>
                                        <p:attrNameLst>
                                          <p:attrName>style.visibility</p:attrName>
                                        </p:attrNameLst>
                                      </p:cBhvr>
                                      <p:to>
                                        <p:strVal val="hidden"/>
                                      </p:to>
                                    </p:set>
                                  </p:childTnLst>
                                </p:cTn>
                              </p:par>
                            </p:childTnLst>
                          </p:cTn>
                        </p:par>
                        <p:par>
                          <p:cTn id="92" fill="hold">
                            <p:stCondLst>
                              <p:cond delay="0"/>
                            </p:stCondLst>
                            <p:childTnLst>
                              <p:par>
                                <p:cTn id="93" presetID="24" presetClass="exit" presetSubtype="0" fill="hold" grpId="1" nodeType="afterEffect">
                                  <p:stCondLst>
                                    <p:cond delay="0"/>
                                  </p:stCondLst>
                                  <p:childTnLst>
                                    <p:anim to="" calcmode="lin" valueType="num">
                                      <p:cBhvr>
                                        <p:cTn id="94" dur="1"/>
                                        <p:tgtEl>
                                          <p:spTgt spid="11"/>
                                        </p:tgtEl>
                                        <p:attrNameLst>
                                          <p:attrName/>
                                        </p:attrNameLst>
                                      </p:cBhvr>
                                    </p:anim>
                                    <p:set>
                                      <p:cBhvr>
                                        <p:cTn id="95" dur="1" fill="hold">
                                          <p:stCondLst>
                                            <p:cond delay="0"/>
                                          </p:stCondLst>
                                        </p:cTn>
                                        <p:tgtEl>
                                          <p:spTgt spid="11"/>
                                        </p:tgtEl>
                                        <p:attrNameLst>
                                          <p:attrName>style.visibility</p:attrName>
                                        </p:attrNameLst>
                                      </p:cBhvr>
                                      <p:to>
                                        <p:strVal val="hidden"/>
                                      </p:to>
                                    </p:set>
                                  </p:childTnLst>
                                </p:cTn>
                              </p:par>
                            </p:childTnLst>
                          </p:cTn>
                        </p:par>
                        <p:par>
                          <p:cTn id="96" fill="hold">
                            <p:stCondLst>
                              <p:cond delay="0"/>
                            </p:stCondLst>
                            <p:childTnLst>
                              <p:par>
                                <p:cTn id="97" presetID="24" presetClass="exit" presetSubtype="0" fill="hold" grpId="1" nodeType="afterEffect">
                                  <p:stCondLst>
                                    <p:cond delay="0"/>
                                  </p:stCondLst>
                                  <p:childTnLst>
                                    <p:anim to="" calcmode="lin" valueType="num">
                                      <p:cBhvr>
                                        <p:cTn id="98" dur="1"/>
                                        <p:tgtEl>
                                          <p:spTgt spid="12"/>
                                        </p:tgtEl>
                                        <p:attrNameLst>
                                          <p:attrName/>
                                        </p:attrNameLst>
                                      </p:cBhvr>
                                    </p:anim>
                                    <p:set>
                                      <p:cBhvr>
                                        <p:cTn id="99" dur="1" fill="hold">
                                          <p:stCondLst>
                                            <p:cond delay="0"/>
                                          </p:stCondLst>
                                        </p:cTn>
                                        <p:tgtEl>
                                          <p:spTgt spid="12"/>
                                        </p:tgtEl>
                                        <p:attrNameLst>
                                          <p:attrName>style.visibility</p:attrName>
                                        </p:attrNameLst>
                                      </p:cBhvr>
                                      <p:to>
                                        <p:strVal val="hidden"/>
                                      </p:to>
                                    </p:set>
                                  </p:childTnLst>
                                </p:cTn>
                              </p:par>
                            </p:childTnLst>
                          </p:cTn>
                        </p:par>
                        <p:par>
                          <p:cTn id="100" fill="hold">
                            <p:stCondLst>
                              <p:cond delay="0"/>
                            </p:stCondLst>
                            <p:childTnLst>
                              <p:par>
                                <p:cTn id="101" presetID="24" presetClass="exit" presetSubtype="0" fill="hold" nodeType="afterEffect">
                                  <p:stCondLst>
                                    <p:cond delay="0"/>
                                  </p:stCondLst>
                                  <p:childTnLst>
                                    <p:anim to="" calcmode="lin" valueType="num">
                                      <p:cBhvr>
                                        <p:cTn id="102" dur="1"/>
                                        <p:tgtEl>
                                          <p:spTgt spid="3"/>
                                        </p:tgtEl>
                                        <p:attrNameLst>
                                          <p:attrName/>
                                        </p:attrNameLst>
                                      </p:cBhvr>
                                    </p:anim>
                                    <p:set>
                                      <p:cBhvr>
                                        <p:cTn id="103"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0.gif"/>
          <p:cNvPicPr>
            <a:picLocks noChangeAspect="1"/>
          </p:cNvPicPr>
          <p:nvPr/>
        </p:nvPicPr>
        <p:blipFill>
          <a:blip r:embed="rId2">
            <a:clrChange>
              <a:clrFrom>
                <a:srgbClr val="FFFFFF"/>
              </a:clrFrom>
              <a:clrTo>
                <a:srgbClr val="FFFFFF">
                  <a:alpha val="0"/>
                </a:srgbClr>
              </a:clrTo>
            </a:clrChange>
            <a:grayscl/>
          </a:blip>
          <a:srcRect l="52411" t="11005" r="17083" b="85248"/>
          <a:stretch>
            <a:fillRect/>
          </a:stretch>
        </p:blipFill>
        <p:spPr>
          <a:xfrm>
            <a:off x="4973337" y="1494971"/>
            <a:ext cx="3227234" cy="493486"/>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120.gif"/>
          <p:cNvPicPr>
            <a:picLocks noChangeAspect="1"/>
          </p:cNvPicPr>
          <p:nvPr/>
        </p:nvPicPr>
        <p:blipFill>
          <a:blip r:embed="rId2"/>
          <a:srcRect l="42490" t="15466" r="39444" b="82036"/>
          <a:stretch>
            <a:fillRect/>
          </a:stretch>
        </p:blipFill>
        <p:spPr>
          <a:xfrm>
            <a:off x="3732243" y="2046512"/>
            <a:ext cx="2276671" cy="391886"/>
          </a:xfrm>
          <a:prstGeom prst="rect">
            <a:avLst/>
          </a:prstGeom>
          <a:effectLst>
            <a:glow rad="63500">
              <a:schemeClr val="accent3">
                <a:satMod val="175000"/>
                <a:alpha val="40000"/>
              </a:schemeClr>
            </a:glow>
          </a:effectLst>
        </p:spPr>
      </p:pic>
      <p:pic>
        <p:nvPicPr>
          <p:cNvPr id="4" name="صورة 3" descr="0120.gif"/>
          <p:cNvPicPr>
            <a:picLocks noChangeAspect="1"/>
          </p:cNvPicPr>
          <p:nvPr/>
        </p:nvPicPr>
        <p:blipFill>
          <a:blip r:embed="rId2"/>
          <a:srcRect l="13909" t="19749" r="11011" b="70733"/>
          <a:stretch>
            <a:fillRect/>
          </a:stretch>
        </p:blipFill>
        <p:spPr>
          <a:xfrm>
            <a:off x="1436914" y="2540000"/>
            <a:ext cx="7358743" cy="1161143"/>
          </a:xfrm>
          <a:prstGeom prst="rect">
            <a:avLst/>
          </a:prstGeom>
          <a:effectLst>
            <a:glow rad="63500">
              <a:schemeClr val="accent1">
                <a:satMod val="175000"/>
                <a:alpha val="40000"/>
              </a:schemeClr>
            </a:glow>
          </a:effectLst>
        </p:spPr>
      </p:pic>
      <p:pic>
        <p:nvPicPr>
          <p:cNvPr id="5" name="صورة 4" descr="0120.gif"/>
          <p:cNvPicPr>
            <a:picLocks noChangeAspect="1"/>
          </p:cNvPicPr>
          <p:nvPr/>
        </p:nvPicPr>
        <p:blipFill>
          <a:blip r:embed="rId2"/>
          <a:srcRect l="67516" t="29743" r="11011" b="67402"/>
          <a:stretch>
            <a:fillRect/>
          </a:stretch>
        </p:blipFill>
        <p:spPr>
          <a:xfrm>
            <a:off x="6077846" y="3875312"/>
            <a:ext cx="2630727" cy="435431"/>
          </a:xfrm>
          <a:prstGeom prst="rect">
            <a:avLst/>
          </a:prstGeom>
          <a:effectLst>
            <a:glow rad="101600">
              <a:schemeClr val="accent4">
                <a:satMod val="175000"/>
                <a:alpha val="40000"/>
              </a:schemeClr>
            </a:glow>
          </a:effectLst>
        </p:spPr>
      </p:pic>
      <p:pic>
        <p:nvPicPr>
          <p:cNvPr id="6" name="صورة 5" descr="0120.gif"/>
          <p:cNvPicPr>
            <a:picLocks noChangeAspect="1"/>
          </p:cNvPicPr>
          <p:nvPr/>
        </p:nvPicPr>
        <p:blipFill>
          <a:blip r:embed="rId2"/>
          <a:srcRect l="13909" t="32836" r="11011" b="59788"/>
          <a:stretch>
            <a:fillRect/>
          </a:stretch>
        </p:blipFill>
        <p:spPr>
          <a:xfrm>
            <a:off x="1436914" y="4397823"/>
            <a:ext cx="7358743" cy="899886"/>
          </a:xfrm>
          <a:prstGeom prst="rect">
            <a:avLst/>
          </a:prstGeom>
          <a:effectLst>
            <a:glow rad="63500">
              <a:schemeClr val="accent1">
                <a:satMod val="175000"/>
                <a:alpha val="40000"/>
              </a:schemeClr>
            </a:glow>
          </a:effectLst>
        </p:spPr>
      </p:pic>
      <p:pic>
        <p:nvPicPr>
          <p:cNvPr id="7" name="صورة 6" descr="صورة2.gif"/>
          <p:cNvPicPr/>
          <p:nvPr/>
        </p:nvPicPr>
        <p:blipFill>
          <a:blip r:embed="rId3"/>
          <a:stretch>
            <a:fillRect/>
          </a:stretch>
        </p:blipFill>
        <p:spPr>
          <a:xfrm>
            <a:off x="8289273" y="1549444"/>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0.gif"/>
          <p:cNvPicPr>
            <a:picLocks noChangeAspect="1"/>
          </p:cNvPicPr>
          <p:nvPr/>
        </p:nvPicPr>
        <p:blipFill>
          <a:blip r:embed="rId2"/>
          <a:srcRect l="73884" t="40093" r="11011" b="56814"/>
          <a:stretch>
            <a:fillRect/>
          </a:stretch>
        </p:blipFill>
        <p:spPr>
          <a:xfrm>
            <a:off x="7184571" y="1777288"/>
            <a:ext cx="1625601" cy="414370"/>
          </a:xfrm>
          <a:prstGeom prst="rect">
            <a:avLst/>
          </a:prstGeom>
          <a:effectLst>
            <a:glow rad="101600">
              <a:schemeClr val="accent4">
                <a:satMod val="175000"/>
                <a:alpha val="40000"/>
              </a:schemeClr>
            </a:glow>
          </a:effectLst>
        </p:spPr>
      </p:pic>
      <p:pic>
        <p:nvPicPr>
          <p:cNvPr id="3" name="صورة 2" descr="0120.gif"/>
          <p:cNvPicPr>
            <a:picLocks noChangeAspect="1"/>
          </p:cNvPicPr>
          <p:nvPr/>
        </p:nvPicPr>
        <p:blipFill>
          <a:blip r:embed="rId2"/>
          <a:srcRect l="13909" t="43781" r="11011" b="37421"/>
          <a:stretch>
            <a:fillRect/>
          </a:stretch>
        </p:blipFill>
        <p:spPr>
          <a:xfrm>
            <a:off x="1465943" y="2540000"/>
            <a:ext cx="7358743" cy="2293257"/>
          </a:xfrm>
          <a:prstGeom prst="rect">
            <a:avLst/>
          </a:prstGeom>
          <a:effectLst>
            <a:glow rad="63500">
              <a:schemeClr val="accent1">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0.gif"/>
          <p:cNvPicPr>
            <a:picLocks noChangeAspect="1"/>
          </p:cNvPicPr>
          <p:nvPr/>
        </p:nvPicPr>
        <p:blipFill>
          <a:blip r:embed="rId2"/>
          <a:srcRect l="74032" t="62222" r="11011" b="34804"/>
          <a:stretch>
            <a:fillRect/>
          </a:stretch>
        </p:blipFill>
        <p:spPr>
          <a:xfrm>
            <a:off x="7271657" y="1840008"/>
            <a:ext cx="1596571" cy="395192"/>
          </a:xfrm>
          <a:prstGeom prst="rect">
            <a:avLst/>
          </a:prstGeom>
          <a:effectLst>
            <a:glow rad="101600">
              <a:schemeClr val="accent4">
                <a:satMod val="175000"/>
                <a:alpha val="40000"/>
              </a:schemeClr>
            </a:glow>
          </a:effectLst>
        </p:spPr>
      </p:pic>
      <p:pic>
        <p:nvPicPr>
          <p:cNvPr id="3" name="صورة 2" descr="0120.gif"/>
          <p:cNvPicPr>
            <a:picLocks noChangeAspect="1"/>
          </p:cNvPicPr>
          <p:nvPr/>
        </p:nvPicPr>
        <p:blipFill>
          <a:blip r:embed="rId2"/>
          <a:srcRect l="13909" t="65553" r="11011" b="31235"/>
          <a:stretch>
            <a:fillRect/>
          </a:stretch>
        </p:blipFill>
        <p:spPr>
          <a:xfrm>
            <a:off x="1509485" y="2278743"/>
            <a:ext cx="7358743" cy="391886"/>
          </a:xfrm>
          <a:prstGeom prst="rect">
            <a:avLst/>
          </a:prstGeom>
          <a:effectLst>
            <a:glow rad="63500">
              <a:schemeClr val="accent1">
                <a:satMod val="175000"/>
                <a:alpha val="40000"/>
              </a:schemeClr>
            </a:glow>
          </a:effectLst>
        </p:spPr>
      </p:pic>
      <p:pic>
        <p:nvPicPr>
          <p:cNvPr id="4" name="صورة 3" descr="0120.gif"/>
          <p:cNvPicPr>
            <a:picLocks noChangeAspect="1"/>
          </p:cNvPicPr>
          <p:nvPr/>
        </p:nvPicPr>
        <p:blipFill>
          <a:blip r:embed="rId2"/>
          <a:srcRect l="13909" t="68646" r="11011" b="22788"/>
          <a:stretch>
            <a:fillRect/>
          </a:stretch>
        </p:blipFill>
        <p:spPr>
          <a:xfrm>
            <a:off x="1509485" y="2656114"/>
            <a:ext cx="7358743" cy="1045029"/>
          </a:xfrm>
          <a:prstGeom prst="rect">
            <a:avLst/>
          </a:prstGeom>
          <a:effectLst>
            <a:glow rad="63500">
              <a:schemeClr val="accent4">
                <a:satMod val="175000"/>
                <a:alpha val="40000"/>
              </a:schemeClr>
            </a:glow>
          </a:effectLst>
        </p:spPr>
      </p:pic>
      <p:pic>
        <p:nvPicPr>
          <p:cNvPr id="5" name="صورة 4" descr="0120.gif"/>
          <p:cNvPicPr>
            <a:picLocks noChangeAspect="1"/>
          </p:cNvPicPr>
          <p:nvPr/>
        </p:nvPicPr>
        <p:blipFill>
          <a:blip r:embed="rId2"/>
          <a:srcRect l="13909" t="77093" r="11011" b="13984"/>
          <a:stretch>
            <a:fillRect/>
          </a:stretch>
        </p:blipFill>
        <p:spPr>
          <a:xfrm>
            <a:off x="1509485" y="3686629"/>
            <a:ext cx="7358743" cy="1088571"/>
          </a:xfrm>
          <a:prstGeom prst="rect">
            <a:avLst/>
          </a:prstGeom>
          <a:effectLst>
            <a:glow rad="63500">
              <a:schemeClr val="accent4">
                <a:satMod val="175000"/>
                <a:alpha val="40000"/>
              </a:schemeClr>
            </a:glow>
          </a:effectLst>
        </p:spPr>
      </p:pic>
      <p:pic>
        <p:nvPicPr>
          <p:cNvPr id="6" name="صورة 5" descr="0120.gif"/>
          <p:cNvPicPr>
            <a:picLocks noChangeAspect="1"/>
          </p:cNvPicPr>
          <p:nvPr/>
        </p:nvPicPr>
        <p:blipFill>
          <a:blip r:embed="rId2"/>
          <a:srcRect l="45748" t="86373" r="11011" b="10476"/>
          <a:stretch>
            <a:fillRect/>
          </a:stretch>
        </p:blipFill>
        <p:spPr>
          <a:xfrm>
            <a:off x="1553028" y="4818743"/>
            <a:ext cx="4238171" cy="384475"/>
          </a:xfrm>
          <a:prstGeom prst="rect">
            <a:avLst/>
          </a:prstGeom>
          <a:effectLst>
            <a:glow rad="63500">
              <a:schemeClr val="accent3">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1.gif"/>
          <p:cNvPicPr>
            <a:picLocks noChangeAspect="1"/>
          </p:cNvPicPr>
          <p:nvPr/>
        </p:nvPicPr>
        <p:blipFill>
          <a:blip r:embed="rId2">
            <a:clrChange>
              <a:clrFrom>
                <a:srgbClr val="FFFFFF"/>
              </a:clrFrom>
              <a:clrTo>
                <a:srgbClr val="FFFFFF">
                  <a:alpha val="0"/>
                </a:srgbClr>
              </a:clrTo>
            </a:clrChange>
          </a:blip>
          <a:srcRect l="13382" t="10159" r="15753" b="58861"/>
          <a:stretch>
            <a:fillRect/>
          </a:stretch>
        </p:blipFill>
        <p:spPr>
          <a:xfrm>
            <a:off x="1582058" y="1567543"/>
            <a:ext cx="7228114" cy="3933371"/>
          </a:xfrm>
          <a:prstGeom prst="rect">
            <a:avLst/>
          </a:prstGeom>
        </p:spPr>
      </p:pic>
      <p:sp>
        <p:nvSpPr>
          <p:cNvPr id="3" name="مربع نص 2"/>
          <p:cNvSpPr txBox="1"/>
          <p:nvPr/>
        </p:nvSpPr>
        <p:spPr>
          <a:xfrm rot="20542739">
            <a:off x="5173213" y="2161699"/>
            <a:ext cx="1205289" cy="338554"/>
          </a:xfrm>
          <a:prstGeom prst="rect">
            <a:avLst/>
          </a:prstGeom>
          <a:noFill/>
        </p:spPr>
        <p:txBody>
          <a:bodyPr wrap="square" rtlCol="0">
            <a:spAutoFit/>
          </a:bodyPr>
          <a:lstStyle/>
          <a:p>
            <a:pPr algn="ctr"/>
            <a:r>
              <a:rPr lang="ar-EG" sz="16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مفهوم اللدائن</a:t>
            </a:r>
            <a:endParaRPr lang="en-GB" sz="16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endParaRPr>
          </a:p>
        </p:txBody>
      </p:sp>
      <p:sp>
        <p:nvSpPr>
          <p:cNvPr id="4" name="مربع نص 3"/>
          <p:cNvSpPr txBox="1"/>
          <p:nvPr/>
        </p:nvSpPr>
        <p:spPr>
          <a:xfrm rot="20542739">
            <a:off x="5681215" y="2583485"/>
            <a:ext cx="1205289" cy="307777"/>
          </a:xfrm>
          <a:prstGeom prst="rect">
            <a:avLst/>
          </a:prstGeom>
          <a:noFill/>
        </p:spPr>
        <p:txBody>
          <a:bodyPr wrap="square" rtlCol="0">
            <a:spAutoFit/>
          </a:bodyPr>
          <a:lstStyle/>
          <a:p>
            <a:pPr algn="l"/>
            <a:r>
              <a:rPr lang="ar-EG"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مواد بلاستكية</a:t>
            </a:r>
            <a:endParaRPr lang="en-GB"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rot="20542739">
            <a:off x="6610130" y="1756172"/>
            <a:ext cx="1205289" cy="307777"/>
          </a:xfrm>
          <a:prstGeom prst="rect">
            <a:avLst/>
          </a:prstGeom>
          <a:noFill/>
        </p:spPr>
        <p:txBody>
          <a:bodyPr wrap="square" rtlCol="0">
            <a:spAutoFit/>
          </a:bodyPr>
          <a:lstStyle/>
          <a:p>
            <a:r>
              <a:rPr lang="ar-EG"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قابليتها للتشكيل</a:t>
            </a:r>
            <a:endParaRPr lang="en-GB"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rot="20542739">
            <a:off x="6563197" y="2387441"/>
            <a:ext cx="1349798" cy="307777"/>
          </a:xfrm>
          <a:prstGeom prst="rect">
            <a:avLst/>
          </a:prstGeom>
          <a:noFill/>
        </p:spPr>
        <p:txBody>
          <a:bodyPr wrap="square" rtlCol="0">
            <a:spAutoFit/>
          </a:bodyPr>
          <a:lstStyle/>
          <a:p>
            <a:r>
              <a:rPr lang="ar-EG"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القولبة عند التسخين</a:t>
            </a:r>
            <a:endParaRPr lang="en-GB"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rot="20542739">
            <a:off x="7742244" y="2002914"/>
            <a:ext cx="1205289" cy="307777"/>
          </a:xfrm>
          <a:prstGeom prst="rect">
            <a:avLst/>
          </a:prstGeom>
          <a:noFill/>
        </p:spPr>
        <p:txBody>
          <a:bodyPr wrap="square" rtlCol="0">
            <a:spAutoFit/>
          </a:bodyPr>
          <a:lstStyle/>
          <a:p>
            <a:r>
              <a:rPr lang="ar-EG"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عدم تغير شكلها</a:t>
            </a:r>
            <a:endParaRPr lang="en-GB"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rot="1085722">
            <a:off x="3692757" y="2117281"/>
            <a:ext cx="1205289" cy="369332"/>
          </a:xfrm>
          <a:prstGeom prst="rect">
            <a:avLst/>
          </a:prstGeom>
          <a:noFill/>
        </p:spPr>
        <p:txBody>
          <a:bodyPr wrap="square" rtlCol="0">
            <a:spAutoFit/>
          </a:bodyPr>
          <a:lstStyle/>
          <a:p>
            <a:pPr algn="ctr"/>
            <a:r>
              <a:rPr lang="ar-EG"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مميزاتها</a:t>
            </a:r>
            <a:endParaRPr lang="en-GB"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endParaRPr>
          </a:p>
        </p:txBody>
      </p:sp>
      <p:sp>
        <p:nvSpPr>
          <p:cNvPr id="9" name="مربع نص 8"/>
          <p:cNvSpPr txBox="1"/>
          <p:nvPr/>
        </p:nvSpPr>
        <p:spPr>
          <a:xfrm rot="1085722">
            <a:off x="3315385" y="2611640"/>
            <a:ext cx="1205289" cy="338554"/>
          </a:xfrm>
          <a:prstGeom prst="rect">
            <a:avLst/>
          </a:prstGeom>
          <a:noFill/>
        </p:spPr>
        <p:txBody>
          <a:bodyPr wrap="square" rtlCol="0">
            <a:spAutoFit/>
          </a:bodyPr>
          <a:lstStyle/>
          <a:p>
            <a:pPr algn="ct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رخيصة الثمن</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rot="1085722">
            <a:off x="2415501" y="1653697"/>
            <a:ext cx="1205289" cy="338554"/>
          </a:xfrm>
          <a:prstGeom prst="rect">
            <a:avLst/>
          </a:prstGeom>
          <a:noFill/>
        </p:spPr>
        <p:txBody>
          <a:bodyPr wrap="square" rtlCol="0">
            <a:spAutoFit/>
          </a:bodyPr>
          <a:lstStyle/>
          <a:p>
            <a:pPr algn="ct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خفيفة الوزن</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rot="1085722">
            <a:off x="2299386" y="2466498"/>
            <a:ext cx="1205289" cy="338554"/>
          </a:xfrm>
          <a:prstGeom prst="rect">
            <a:avLst/>
          </a:prstGeom>
          <a:noFill/>
        </p:spPr>
        <p:txBody>
          <a:bodyPr wrap="square" rtlCol="0">
            <a:spAutoFit/>
          </a:bodyPr>
          <a:lstStyle/>
          <a:p>
            <a:pPr algn="ct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مقومة للتآكل</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rot="1085722">
            <a:off x="1065671" y="1987526"/>
            <a:ext cx="1205289" cy="338554"/>
          </a:xfrm>
          <a:prstGeom prst="rect">
            <a:avLst/>
          </a:prstGeom>
          <a:noFill/>
        </p:spPr>
        <p:txBody>
          <a:bodyPr wrap="square" rtlCol="0">
            <a:spAutoFit/>
          </a:bodyPr>
          <a:lstStyle/>
          <a:p>
            <a:pPr algn="ct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سهلة التشكيل</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rot="1085722">
            <a:off x="2313900" y="2742268"/>
            <a:ext cx="1205289" cy="338554"/>
          </a:xfrm>
          <a:prstGeom prst="rect">
            <a:avLst/>
          </a:prstGeom>
          <a:noFill/>
        </p:spPr>
        <p:txBody>
          <a:bodyPr wrap="square" rtlCol="0">
            <a:spAutoFit/>
          </a:bodyPr>
          <a:lstStyle/>
          <a:p>
            <a:pPr algn="ct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عازلة للحرارة</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rot="1085722">
            <a:off x="3315385" y="3729239"/>
            <a:ext cx="1205289" cy="338554"/>
          </a:xfrm>
          <a:prstGeom prst="rect">
            <a:avLst/>
          </a:prstGeom>
          <a:noFill/>
        </p:spPr>
        <p:txBody>
          <a:bodyPr wrap="square" rtlCol="0">
            <a:spAutoFit/>
          </a:bodyPr>
          <a:lstStyle/>
          <a:p>
            <a:pPr algn="ct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عازلة للكهرباء</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rot="1085722">
            <a:off x="2342927" y="3555067"/>
            <a:ext cx="1205289" cy="338554"/>
          </a:xfrm>
          <a:prstGeom prst="rect">
            <a:avLst/>
          </a:prstGeom>
          <a:noFill/>
        </p:spPr>
        <p:txBody>
          <a:bodyPr wrap="square" rtlCol="0">
            <a:spAutoFit/>
          </a:bodyPr>
          <a:lstStyle/>
          <a:p>
            <a:pPr algn="ct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عالية الصلابة</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rot="1085722">
            <a:off x="1029111" y="3206175"/>
            <a:ext cx="1302304" cy="338554"/>
          </a:xfrm>
          <a:prstGeom prst="rect">
            <a:avLst/>
          </a:prstGeom>
          <a:noFill/>
        </p:spPr>
        <p:txBody>
          <a:bodyPr wrap="square" rtlCol="0">
            <a:spAutoFit/>
          </a:bodyPr>
          <a:lstStyle/>
          <a:p>
            <a:pPr algn="ct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ذات مرونة عالية</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مربع نص 16"/>
          <p:cNvSpPr txBox="1"/>
          <p:nvPr/>
        </p:nvSpPr>
        <p:spPr>
          <a:xfrm rot="20542739">
            <a:off x="5347384" y="3061586"/>
            <a:ext cx="1205289" cy="338554"/>
          </a:xfrm>
          <a:prstGeom prst="rect">
            <a:avLst/>
          </a:prstGeom>
          <a:noFill/>
        </p:spPr>
        <p:txBody>
          <a:bodyPr wrap="square" rtlCol="0">
            <a:spAutoFit/>
          </a:bodyPr>
          <a:lstStyle/>
          <a:p>
            <a:pPr algn="ctr"/>
            <a:r>
              <a:rPr lang="ar-EG" sz="16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أنواع اللدائن</a:t>
            </a:r>
            <a:endParaRPr lang="en-GB" sz="16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endParaRPr>
          </a:p>
        </p:txBody>
      </p:sp>
      <p:sp>
        <p:nvSpPr>
          <p:cNvPr id="18" name="مربع نص 17"/>
          <p:cNvSpPr txBox="1"/>
          <p:nvPr/>
        </p:nvSpPr>
        <p:spPr>
          <a:xfrm rot="20542739">
            <a:off x="5688997" y="3537318"/>
            <a:ext cx="1375673" cy="338554"/>
          </a:xfrm>
          <a:prstGeom prst="rect">
            <a:avLst/>
          </a:prstGeom>
          <a:noFill/>
        </p:spPr>
        <p:txBody>
          <a:bodyPr wrap="square" rtlCol="0">
            <a:spAutoFit/>
          </a:bodyPr>
          <a:lstStyle/>
          <a:p>
            <a:pPr algn="ctr"/>
            <a:r>
              <a:rPr lang="ar-EG"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البلاستك الحراري</a:t>
            </a:r>
            <a:endParaRPr lang="en-GB"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9" name="مربع نص 18"/>
          <p:cNvSpPr txBox="1"/>
          <p:nvPr/>
        </p:nvSpPr>
        <p:spPr>
          <a:xfrm rot="20542739">
            <a:off x="6763054" y="2593890"/>
            <a:ext cx="1375673" cy="338554"/>
          </a:xfrm>
          <a:prstGeom prst="rect">
            <a:avLst/>
          </a:prstGeom>
          <a:noFill/>
        </p:spPr>
        <p:txBody>
          <a:bodyPr wrap="square" rtlCol="0">
            <a:spAutoFit/>
          </a:bodyPr>
          <a:lstStyle/>
          <a:p>
            <a:pPr algn="ctr"/>
            <a:r>
              <a:rPr lang="ar-EG"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البلاستك </a:t>
            </a:r>
            <a:r>
              <a:rPr lang="ar-EG" sz="1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المتصلد</a:t>
            </a:r>
            <a:endParaRPr lang="en-GB"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0" name="مربع نص 19"/>
          <p:cNvSpPr txBox="1"/>
          <p:nvPr/>
        </p:nvSpPr>
        <p:spPr>
          <a:xfrm rot="20542739">
            <a:off x="5707381" y="3884965"/>
            <a:ext cx="1327181" cy="338554"/>
          </a:xfrm>
          <a:prstGeom prst="rect">
            <a:avLst/>
          </a:prstGeom>
          <a:noFill/>
        </p:spPr>
        <p:txBody>
          <a:bodyPr wrap="square" rtlCol="0">
            <a:spAutoFit/>
          </a:bodyPr>
          <a:lstStyle/>
          <a:p>
            <a:pPr algn="ctr"/>
            <a:r>
              <a:rPr lang="ar-EG" sz="16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البلاستك </a:t>
            </a:r>
            <a:r>
              <a:rPr lang="ar-EG" sz="1600" b="1" cap="all" dirty="0" err="1"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المتصلد</a:t>
            </a:r>
            <a:endParaRPr lang="en-GB" sz="16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endParaRPr>
          </a:p>
        </p:txBody>
      </p:sp>
      <p:sp>
        <p:nvSpPr>
          <p:cNvPr id="21" name="مربع نص 20"/>
          <p:cNvSpPr txBox="1"/>
          <p:nvPr/>
        </p:nvSpPr>
        <p:spPr>
          <a:xfrm rot="1085722">
            <a:off x="3143214" y="4014204"/>
            <a:ext cx="1426474" cy="338554"/>
          </a:xfrm>
          <a:prstGeom prst="rect">
            <a:avLst/>
          </a:prstGeom>
          <a:noFill/>
        </p:spPr>
        <p:txBody>
          <a:bodyPr wrap="square" rtlCol="0">
            <a:spAutoFit/>
          </a:bodyPr>
          <a:lstStyle/>
          <a:p>
            <a:pPr algn="ctr"/>
            <a:r>
              <a:rPr lang="ar-EG" sz="16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البلاستك الحراري</a:t>
            </a:r>
            <a:endParaRPr lang="en-GB" sz="1600"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endParaRPr>
          </a:p>
        </p:txBody>
      </p:sp>
      <p:sp>
        <p:nvSpPr>
          <p:cNvPr id="22" name="مربع نص 21"/>
          <p:cNvSpPr txBox="1"/>
          <p:nvPr/>
        </p:nvSpPr>
        <p:spPr>
          <a:xfrm rot="20542739">
            <a:off x="5649324" y="4545626"/>
            <a:ext cx="1327181" cy="584775"/>
          </a:xfrm>
          <a:prstGeom prst="rect">
            <a:avLst/>
          </a:prstGeom>
          <a:noFill/>
        </p:spPr>
        <p:txBody>
          <a:bodyPr wrap="square" rtlCol="0">
            <a:spAutoFit/>
          </a:bodyPr>
          <a:lstStyle/>
          <a:p>
            <a:pPr algn="ctr"/>
            <a:r>
              <a:rPr lang="ar-EG" sz="1600" b="1" dirty="0" smtClean="0">
                <a:ln w="10541" cmpd="sng">
                  <a:solidFill>
                    <a:srgbClr val="00B050"/>
                  </a:solidFill>
                  <a:prstDash val="solid"/>
                </a:ln>
                <a:solidFill>
                  <a:srgbClr val="00B050"/>
                </a:solidFill>
              </a:rPr>
              <a:t>بلاستك يتغير كيميائيًا</a:t>
            </a:r>
            <a:endParaRPr lang="en-GB" sz="1600" b="1" dirty="0" smtClean="0">
              <a:ln w="10541" cmpd="sng">
                <a:solidFill>
                  <a:srgbClr val="00B050"/>
                </a:solidFill>
                <a:prstDash val="solid"/>
              </a:ln>
              <a:solidFill>
                <a:srgbClr val="00B050"/>
              </a:solidFill>
            </a:endParaRPr>
          </a:p>
        </p:txBody>
      </p:sp>
      <p:sp>
        <p:nvSpPr>
          <p:cNvPr id="24" name="مربع نص 23"/>
          <p:cNvSpPr txBox="1"/>
          <p:nvPr/>
        </p:nvSpPr>
        <p:spPr>
          <a:xfrm rot="20542739">
            <a:off x="7144296" y="4240826"/>
            <a:ext cx="1327181" cy="584775"/>
          </a:xfrm>
          <a:prstGeom prst="rect">
            <a:avLst/>
          </a:prstGeom>
          <a:noFill/>
        </p:spPr>
        <p:txBody>
          <a:bodyPr wrap="square" rtlCol="0">
            <a:spAutoFit/>
          </a:bodyPr>
          <a:lstStyle/>
          <a:p>
            <a:pPr algn="ctr"/>
            <a:r>
              <a:rPr lang="ar-EG" sz="1600" b="1" dirty="0" smtClean="0">
                <a:ln w="10541" cmpd="sng">
                  <a:solidFill>
                    <a:srgbClr val="00B050"/>
                  </a:solidFill>
                  <a:prstDash val="solid"/>
                </a:ln>
                <a:solidFill>
                  <a:srgbClr val="00B050"/>
                </a:solidFill>
              </a:rPr>
              <a:t>وينصهر </a:t>
            </a:r>
            <a:r>
              <a:rPr lang="ar-EG" sz="1600" b="1" dirty="0" err="1" smtClean="0">
                <a:ln w="10541" cmpd="sng">
                  <a:solidFill>
                    <a:srgbClr val="00B050"/>
                  </a:solidFill>
                  <a:prstDash val="solid"/>
                </a:ln>
                <a:solidFill>
                  <a:srgbClr val="00B050"/>
                </a:solidFill>
              </a:rPr>
              <a:t>بالحرار</a:t>
            </a:r>
            <a:r>
              <a:rPr lang="ar-EG" sz="1600" b="1" dirty="0" smtClean="0">
                <a:ln w="10541" cmpd="sng">
                  <a:solidFill>
                    <a:srgbClr val="00B050"/>
                  </a:solidFill>
                  <a:prstDash val="solid"/>
                </a:ln>
                <a:solidFill>
                  <a:srgbClr val="00B050"/>
                </a:solidFill>
              </a:rPr>
              <a:t> ولا يتغير</a:t>
            </a:r>
            <a:endParaRPr lang="en-GB" sz="1600" b="1" dirty="0" smtClean="0">
              <a:ln w="10541" cmpd="sng">
                <a:solidFill>
                  <a:srgbClr val="00B050"/>
                </a:solidFill>
                <a:prstDash val="solid"/>
              </a:ln>
              <a:solidFill>
                <a:srgbClr val="00B050"/>
              </a:solidFill>
            </a:endParaRPr>
          </a:p>
        </p:txBody>
      </p:sp>
      <p:sp>
        <p:nvSpPr>
          <p:cNvPr id="25" name="مربع نص 24"/>
          <p:cNvSpPr txBox="1"/>
          <p:nvPr/>
        </p:nvSpPr>
        <p:spPr>
          <a:xfrm rot="1085722">
            <a:off x="3141214" y="4730725"/>
            <a:ext cx="1205289" cy="338554"/>
          </a:xfrm>
          <a:prstGeom prst="rect">
            <a:avLst/>
          </a:prstGeom>
          <a:noFill/>
        </p:spPr>
        <p:txBody>
          <a:bodyPr wrap="square" rtlCol="0">
            <a:spAutoFit/>
          </a:bodyPr>
          <a:lstStyle/>
          <a:p>
            <a:pPr algn="ctr"/>
            <a:r>
              <a:rPr lang="ar-EG" sz="1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قابل </a:t>
            </a:r>
            <a:r>
              <a:rPr lang="ar-EG" sz="1600" b="1"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للتلدن</a:t>
            </a:r>
            <a:endParaRPr lang="en-GB" sz="1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26" name="مربع نص 25"/>
          <p:cNvSpPr txBox="1"/>
          <p:nvPr/>
        </p:nvSpPr>
        <p:spPr>
          <a:xfrm rot="1085722">
            <a:off x="2008877" y="4441636"/>
            <a:ext cx="1339459" cy="584775"/>
          </a:xfrm>
          <a:prstGeom prst="rect">
            <a:avLst/>
          </a:prstGeom>
          <a:noFill/>
        </p:spPr>
        <p:txBody>
          <a:bodyPr wrap="square" rtlCol="0">
            <a:spAutoFit/>
          </a:bodyPr>
          <a:lstStyle/>
          <a:p>
            <a:pPr algn="ctr"/>
            <a:r>
              <a:rPr lang="ar-EG" sz="1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التيبس </a:t>
            </a:r>
            <a:r>
              <a:rPr lang="ar-EG" sz="1600" b="1" dirty="0" err="1"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بابعاد</a:t>
            </a:r>
            <a:r>
              <a:rPr lang="ar-EG" sz="1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المصدر الحراري</a:t>
            </a:r>
            <a:endParaRPr lang="en-GB" sz="16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to="" calcmode="lin" valueType="num">
                                      <p:cBhvr>
                                        <p:cTn id="82" dur="1" fill="hold"/>
                                        <p:tgtEl>
                                          <p:spTgt spid="1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 to="" calcmode="lin" valueType="num">
                                      <p:cBhvr>
                                        <p:cTn id="87" dur="1" fill="hold"/>
                                        <p:tgtEl>
                                          <p:spTgt spid="19"/>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 to="" calcmode="lin" valueType="num">
                                      <p:cBhvr>
                                        <p:cTn id="92" dur="1" fill="hold"/>
                                        <p:tgtEl>
                                          <p:spTgt spid="18"/>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to="" calcmode="lin" valueType="num">
                                      <p:cBhvr>
                                        <p:cTn id="97" dur="1" fill="hold"/>
                                        <p:tgtEl>
                                          <p:spTgt spid="20"/>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 to="" calcmode="lin" valueType="num">
                                      <p:cBhvr>
                                        <p:cTn id="102" dur="1" fill="hold"/>
                                        <p:tgtEl>
                                          <p:spTgt spid="22"/>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to="" calcmode="lin" valueType="num">
                                      <p:cBhvr>
                                        <p:cTn id="107" dur="1" fill="hold"/>
                                        <p:tgtEl>
                                          <p:spTgt spid="24"/>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1"/>
                                        </p:tgtEl>
                                        <p:attrNameLst>
                                          <p:attrName>style.visibility</p:attrName>
                                        </p:attrNameLst>
                                      </p:cBhvr>
                                      <p:to>
                                        <p:strVal val="visible"/>
                                      </p:to>
                                    </p:set>
                                    <p:anim to="" calcmode="lin" valueType="num">
                                      <p:cBhvr>
                                        <p:cTn id="112" dur="1" fill="hold"/>
                                        <p:tgtEl>
                                          <p:spTgt spid="21"/>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 to="" calcmode="lin" valueType="num">
                                      <p:cBhvr>
                                        <p:cTn id="117" dur="1" fill="hold"/>
                                        <p:tgtEl>
                                          <p:spTgt spid="25"/>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6"/>
                                        </p:tgtEl>
                                        <p:attrNameLst>
                                          <p:attrName>style.visibility</p:attrName>
                                        </p:attrNameLst>
                                      </p:cBhvr>
                                      <p:to>
                                        <p:strVal val="visible"/>
                                      </p:to>
                                    </p:set>
                                    <p:anim to="" calcmode="lin" valueType="num">
                                      <p:cBhvr>
                                        <p:cTn id="122" dur="1" fill="hold"/>
                                        <p:tgtEl>
                                          <p:spTgt spid="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4" grpId="0"/>
      <p:bldP spid="25" grpId="0"/>
      <p:bldP spid="26"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1.gif"/>
          <p:cNvPicPr>
            <a:picLocks noChangeAspect="1"/>
          </p:cNvPicPr>
          <p:nvPr/>
        </p:nvPicPr>
        <p:blipFill>
          <a:blip r:embed="rId2">
            <a:grayscl/>
            <a:clrChange>
              <a:clrFrom>
                <a:srgbClr val="FFFFFF"/>
              </a:clrFrom>
              <a:clrTo>
                <a:srgbClr val="FFFFFF">
                  <a:alpha val="0"/>
                </a:srgbClr>
              </a:clrTo>
            </a:clrChange>
          </a:blip>
          <a:srcRect l="50665" t="42168" r="20733" b="54746"/>
          <a:stretch>
            <a:fillRect/>
          </a:stretch>
        </p:blipFill>
        <p:spPr>
          <a:xfrm>
            <a:off x="5239657" y="1727201"/>
            <a:ext cx="2917372" cy="391885"/>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121.gif"/>
          <p:cNvPicPr>
            <a:picLocks noChangeAspect="1"/>
          </p:cNvPicPr>
          <p:nvPr/>
        </p:nvPicPr>
        <p:blipFill>
          <a:blip r:embed="rId2">
            <a:clrChange>
              <a:clrFrom>
                <a:srgbClr val="FFFFFF"/>
              </a:clrFrom>
              <a:clrTo>
                <a:srgbClr val="FFFFFF">
                  <a:alpha val="0"/>
                </a:srgbClr>
              </a:clrTo>
            </a:clrChange>
          </a:blip>
          <a:srcRect l="13382" t="46969" r="15753" b="49144"/>
          <a:stretch>
            <a:fillRect/>
          </a:stretch>
        </p:blipFill>
        <p:spPr>
          <a:xfrm>
            <a:off x="1436916" y="2336800"/>
            <a:ext cx="7228114" cy="493486"/>
          </a:xfrm>
          <a:prstGeom prst="rect">
            <a:avLst/>
          </a:prstGeom>
          <a:effectLst>
            <a:glow rad="101600">
              <a:schemeClr val="accent3">
                <a:satMod val="175000"/>
                <a:alpha val="40000"/>
              </a:schemeClr>
            </a:glow>
          </a:effectLst>
        </p:spPr>
      </p:pic>
      <p:pic>
        <p:nvPicPr>
          <p:cNvPr id="4" name="صورة 3" descr="0121.gif"/>
          <p:cNvPicPr>
            <a:picLocks noChangeAspect="1"/>
          </p:cNvPicPr>
          <p:nvPr/>
        </p:nvPicPr>
        <p:blipFill>
          <a:blip r:embed="rId2">
            <a:clrChange>
              <a:clrFrom>
                <a:srgbClr val="FFFFFF"/>
              </a:clrFrom>
              <a:clrTo>
                <a:srgbClr val="FFFFFF">
                  <a:alpha val="0"/>
                </a:srgbClr>
              </a:clrTo>
            </a:clrChange>
          </a:blip>
          <a:srcRect l="38854" t="50856" r="17603" b="38398"/>
          <a:stretch>
            <a:fillRect/>
          </a:stretch>
        </p:blipFill>
        <p:spPr>
          <a:xfrm>
            <a:off x="4034971" y="2830286"/>
            <a:ext cx="4441372" cy="1364343"/>
          </a:xfrm>
          <a:prstGeom prst="rect">
            <a:avLst/>
          </a:prstGeom>
          <a:effectLst>
            <a:glow rad="63500">
              <a:schemeClr val="accent4">
                <a:satMod val="175000"/>
                <a:alpha val="40000"/>
              </a:schemeClr>
            </a:glow>
          </a:effectLst>
        </p:spPr>
      </p:pic>
      <p:sp>
        <p:nvSpPr>
          <p:cNvPr id="6" name="مربع نص 5"/>
          <p:cNvSpPr txBox="1"/>
          <p:nvPr/>
        </p:nvSpPr>
        <p:spPr>
          <a:xfrm>
            <a:off x="1524000" y="3004457"/>
            <a:ext cx="2293257" cy="2395143"/>
          </a:xfrm>
          <a:prstGeom prst="rect">
            <a:avLst/>
          </a:prstGeom>
          <a:noFill/>
        </p:spPr>
        <p:txBody>
          <a:bodyPr wrap="square" rtlCol="0">
            <a:spAutoFit/>
          </a:bodyPr>
          <a:lstStyle/>
          <a:p>
            <a:pPr indent="457200" algn="justLow">
              <a:lnSpc>
                <a:spcPct val="120000"/>
              </a:lnSpc>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لا بأس أن ننظر إلى المثيرات والأحداث والأشخاص نظرة إيجابية تدفعنا إلى البحث عن الجوانب المضيئة الطيبة لنصل إلى قرار مناسب للحال المناسبة.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7" name="صورة 6" descr="0121.gif"/>
          <p:cNvPicPr>
            <a:picLocks noChangeAspect="1"/>
          </p:cNvPicPr>
          <p:nvPr/>
        </p:nvPicPr>
        <p:blipFill>
          <a:blip r:embed="rId2">
            <a:clrChange>
              <a:clrFrom>
                <a:srgbClr val="FFFFFF"/>
              </a:clrFrom>
              <a:clrTo>
                <a:srgbClr val="FFFFFF">
                  <a:alpha val="0"/>
                </a:srgbClr>
              </a:clrTo>
            </a:clrChange>
          </a:blip>
          <a:srcRect l="38854" t="61831" r="17603" b="27080"/>
          <a:stretch>
            <a:fillRect/>
          </a:stretch>
        </p:blipFill>
        <p:spPr>
          <a:xfrm>
            <a:off x="4034971" y="4223657"/>
            <a:ext cx="4441372" cy="1407886"/>
          </a:xfrm>
          <a:prstGeom prst="rect">
            <a:avLst/>
          </a:prstGeom>
          <a:effectLst>
            <a:glow rad="63500">
              <a:schemeClr val="accent4">
                <a:satMod val="175000"/>
                <a:alpha val="40000"/>
              </a:schemeClr>
            </a:glow>
          </a:effectLst>
        </p:spPr>
      </p:pic>
      <p:pic>
        <p:nvPicPr>
          <p:cNvPr id="8" name="صورة 7" descr="صورة45.gif"/>
          <p:cNvPicPr/>
          <p:nvPr/>
        </p:nvPicPr>
        <p:blipFill>
          <a:blip r:embed="rId3"/>
          <a:stretch>
            <a:fillRect/>
          </a:stretch>
        </p:blipFill>
        <p:spPr>
          <a:xfrm>
            <a:off x="8250213" y="1784234"/>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1.gif"/>
          <p:cNvPicPr>
            <a:picLocks noChangeAspect="1"/>
          </p:cNvPicPr>
          <p:nvPr/>
        </p:nvPicPr>
        <p:blipFill>
          <a:blip r:embed="rId2">
            <a:clrChange>
              <a:clrFrom>
                <a:srgbClr val="FFFFFF"/>
              </a:clrFrom>
              <a:clrTo>
                <a:srgbClr val="FFFFFF">
                  <a:alpha val="0"/>
                </a:srgbClr>
              </a:clrTo>
            </a:clrChange>
          </a:blip>
          <a:srcRect l="38284" t="73149" r="17318" b="9818"/>
          <a:stretch>
            <a:fillRect/>
          </a:stretch>
        </p:blipFill>
        <p:spPr>
          <a:xfrm>
            <a:off x="3947889" y="2888342"/>
            <a:ext cx="4528457" cy="2162628"/>
          </a:xfrm>
          <a:prstGeom prst="rect">
            <a:avLst/>
          </a:prstGeom>
          <a:effectLst>
            <a:glow rad="63500">
              <a:schemeClr val="accent4">
                <a:satMod val="175000"/>
                <a:alpha val="40000"/>
              </a:schemeClr>
            </a:glow>
          </a:effectLst>
        </p:spPr>
      </p:pic>
      <p:pic>
        <p:nvPicPr>
          <p:cNvPr id="3" name="صورة 2" descr="0121.gif"/>
          <p:cNvPicPr>
            <a:picLocks noChangeAspect="1"/>
          </p:cNvPicPr>
          <p:nvPr/>
        </p:nvPicPr>
        <p:blipFill>
          <a:blip r:embed="rId2">
            <a:clrChange>
              <a:clrFrom>
                <a:srgbClr val="FFFFFF"/>
              </a:clrFrom>
              <a:clrTo>
                <a:srgbClr val="FFFFFF">
                  <a:alpha val="0"/>
                </a:srgbClr>
              </a:clrTo>
            </a:clrChange>
          </a:blip>
          <a:srcRect l="13382" t="46969" r="15753" b="49144"/>
          <a:stretch>
            <a:fillRect/>
          </a:stretch>
        </p:blipFill>
        <p:spPr>
          <a:xfrm>
            <a:off x="1436916" y="2336800"/>
            <a:ext cx="7228114" cy="493486"/>
          </a:xfrm>
          <a:prstGeom prst="rect">
            <a:avLst/>
          </a:prstGeom>
          <a:effectLst>
            <a:glow rad="101600">
              <a:schemeClr val="accent3">
                <a:satMod val="175000"/>
                <a:alpha val="40000"/>
              </a:schemeClr>
            </a:glow>
          </a:effectLst>
        </p:spPr>
      </p:pic>
      <p:sp>
        <p:nvSpPr>
          <p:cNvPr id="4" name="مربع نص 3"/>
          <p:cNvSpPr txBox="1"/>
          <p:nvPr/>
        </p:nvSpPr>
        <p:spPr>
          <a:xfrm>
            <a:off x="1524000" y="3004457"/>
            <a:ext cx="2293257" cy="2086725"/>
          </a:xfrm>
          <a:prstGeom prst="rect">
            <a:avLst/>
          </a:prstGeom>
          <a:noFill/>
        </p:spPr>
        <p:txBody>
          <a:bodyPr wrap="square" rtlCol="0">
            <a:spAutoFit/>
          </a:bodyPr>
          <a:lstStyle/>
          <a:p>
            <a:pPr indent="457200" algn="justLow">
              <a:lnSpc>
                <a:spcPct val="120000"/>
              </a:lnSpc>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ولكنني أخشى أن نبالغ في هذه النظرة التفاؤلية، فنقع في في أخطاء جسام في حياتنا؛ فالحياة لها وجهان: </a:t>
            </a:r>
          </a:p>
          <a:p>
            <a:pPr lvl="1" indent="457200" algn="justLow">
              <a:lnSpc>
                <a:spcPct val="120000"/>
              </a:lnSpc>
              <a:buAutoNum type="arabicPeriod"/>
            </a:pPr>
            <a:r>
              <a:rPr lang="ar-EG" b="1" dirty="0" smtClean="0">
                <a:ln w="10541" cmpd="sng">
                  <a:solidFill>
                    <a:srgbClr val="00B050"/>
                  </a:solidFill>
                  <a:prstDash val="solid"/>
                </a:ln>
                <a:solidFill>
                  <a:srgbClr val="00B050"/>
                </a:solidFill>
              </a:rPr>
              <a:t>ايجابي.</a:t>
            </a:r>
          </a:p>
          <a:p>
            <a:pPr lvl="1" indent="457200" algn="justLow">
              <a:lnSpc>
                <a:spcPct val="120000"/>
              </a:lnSpc>
              <a:buAutoNum type="arabicPeriod"/>
            </a:pPr>
            <a:r>
              <a:rPr lang="ar-EG" b="1" dirty="0" smtClean="0">
                <a:ln w="10541" cmpd="sng">
                  <a:solidFill>
                    <a:srgbClr val="00B050"/>
                  </a:solidFill>
                  <a:prstDash val="solid"/>
                </a:ln>
                <a:solidFill>
                  <a:srgbClr val="00B050"/>
                </a:solidFill>
              </a:rPr>
              <a:t>سلبي.</a:t>
            </a:r>
            <a:endParaRPr lang="en-GB" b="1" dirty="0" smtClean="0">
              <a:ln w="10541" cmpd="sng">
                <a:solidFill>
                  <a:srgbClr val="00B050"/>
                </a:solidFill>
                <a:prstDash val="solid"/>
              </a:ln>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2.gif"/>
          <p:cNvPicPr>
            <a:picLocks noChangeAspect="1"/>
          </p:cNvPicPr>
          <p:nvPr/>
        </p:nvPicPr>
        <p:blipFill>
          <a:blip r:embed="rId2">
            <a:clrChange>
              <a:clrFrom>
                <a:srgbClr val="FFFFFF"/>
              </a:clrFrom>
              <a:clrTo>
                <a:srgbClr val="FFFFFF">
                  <a:alpha val="0"/>
                </a:srgbClr>
              </a:clrTo>
            </a:clrChange>
          </a:blip>
          <a:srcRect l="64671" t="18413" r="11275" b="77253"/>
          <a:stretch>
            <a:fillRect/>
          </a:stretch>
        </p:blipFill>
        <p:spPr>
          <a:xfrm>
            <a:off x="6324406" y="1397000"/>
            <a:ext cx="2572854" cy="576943"/>
          </a:xfrm>
          <a:prstGeom prst="rect">
            <a:avLst/>
          </a:prstGeom>
          <a:effectLst>
            <a:glow rad="63500">
              <a:schemeClr val="accent2">
                <a:satMod val="175000"/>
                <a:alpha val="40000"/>
              </a:schemeClr>
            </a:glow>
          </a:effectLst>
        </p:spPr>
      </p:pic>
      <p:pic>
        <p:nvPicPr>
          <p:cNvPr id="4" name="صورة 3" descr="0122.gif"/>
          <p:cNvPicPr>
            <a:picLocks noChangeAspect="1"/>
          </p:cNvPicPr>
          <p:nvPr/>
        </p:nvPicPr>
        <p:blipFill>
          <a:blip r:embed="rId2">
            <a:clrChange>
              <a:clrFrom>
                <a:srgbClr val="FFFFFF"/>
              </a:clrFrom>
              <a:clrTo>
                <a:srgbClr val="FFFFFF">
                  <a:alpha val="0"/>
                </a:srgbClr>
              </a:clrTo>
            </a:clrChange>
          </a:blip>
          <a:srcRect l="30849" t="25440" r="13753" b="64136"/>
          <a:stretch>
            <a:fillRect/>
          </a:stretch>
        </p:blipFill>
        <p:spPr>
          <a:xfrm>
            <a:off x="3135086" y="2307771"/>
            <a:ext cx="5515428" cy="1291772"/>
          </a:xfrm>
          <a:prstGeom prst="rect">
            <a:avLst/>
          </a:prstGeom>
          <a:effectLst>
            <a:glow rad="63500">
              <a:schemeClr val="accent4">
                <a:satMod val="175000"/>
                <a:alpha val="40000"/>
              </a:schemeClr>
            </a:glow>
          </a:effectLst>
        </p:spPr>
      </p:pic>
      <p:pic>
        <p:nvPicPr>
          <p:cNvPr id="5" name="صورة 4" descr="0122.gif"/>
          <p:cNvPicPr>
            <a:picLocks noChangeAspect="1"/>
          </p:cNvPicPr>
          <p:nvPr/>
        </p:nvPicPr>
        <p:blipFill>
          <a:blip r:embed="rId2">
            <a:clrChange>
              <a:clrFrom>
                <a:srgbClr val="FFFFFF"/>
              </a:clrFrom>
              <a:clrTo>
                <a:srgbClr val="FFFFFF">
                  <a:alpha val="0"/>
                </a:srgbClr>
              </a:clrTo>
            </a:clrChange>
          </a:blip>
          <a:srcRect l="30849" t="35864" r="13753" b="58749"/>
          <a:stretch>
            <a:fillRect/>
          </a:stretch>
        </p:blipFill>
        <p:spPr>
          <a:xfrm>
            <a:off x="3135086" y="3599543"/>
            <a:ext cx="5515428" cy="667657"/>
          </a:xfrm>
          <a:prstGeom prst="rect">
            <a:avLst/>
          </a:prstGeom>
          <a:effectLst>
            <a:glow rad="63500">
              <a:schemeClr val="accent4">
                <a:satMod val="175000"/>
                <a:alpha val="40000"/>
              </a:schemeClr>
            </a:glow>
          </a:effectLst>
        </p:spPr>
      </p:pic>
      <p:pic>
        <p:nvPicPr>
          <p:cNvPr id="6" name="صورة 5" descr="0122.gif"/>
          <p:cNvPicPr>
            <a:picLocks noChangeAspect="1"/>
          </p:cNvPicPr>
          <p:nvPr/>
        </p:nvPicPr>
        <p:blipFill>
          <a:blip r:embed="rId2">
            <a:clrChange>
              <a:clrFrom>
                <a:srgbClr val="FFFFFF"/>
              </a:clrFrom>
              <a:clrTo>
                <a:srgbClr val="FFFFFF">
                  <a:alpha val="0"/>
                </a:srgbClr>
              </a:clrTo>
            </a:clrChange>
          </a:blip>
          <a:srcRect l="30849" t="41486" r="13753" b="50199"/>
          <a:stretch>
            <a:fillRect/>
          </a:stretch>
        </p:blipFill>
        <p:spPr>
          <a:xfrm>
            <a:off x="3135086" y="4296229"/>
            <a:ext cx="5515428" cy="1030514"/>
          </a:xfrm>
          <a:prstGeom prst="rect">
            <a:avLst/>
          </a:prstGeom>
          <a:effectLst>
            <a:glow rad="63500">
              <a:schemeClr val="accent4">
                <a:satMod val="175000"/>
                <a:alpha val="40000"/>
              </a:schemeClr>
            </a:glow>
          </a:effectLst>
        </p:spPr>
      </p:pic>
      <p:grpSp>
        <p:nvGrpSpPr>
          <p:cNvPr id="3" name="مجموعة 13"/>
          <p:cNvGrpSpPr/>
          <p:nvPr/>
        </p:nvGrpSpPr>
        <p:grpSpPr>
          <a:xfrm>
            <a:off x="1400631" y="830946"/>
            <a:ext cx="3040739" cy="567885"/>
            <a:chOff x="1400631" y="830946"/>
            <a:chExt cx="3040739" cy="567885"/>
          </a:xfrm>
        </p:grpSpPr>
        <p:sp>
          <p:nvSpPr>
            <p:cNvPr id="8" name="شارة رتبة 7"/>
            <p:cNvSpPr/>
            <p:nvPr/>
          </p:nvSpPr>
          <p:spPr>
            <a:xfrm rot="5400000">
              <a:off x="1734299" y="740389"/>
              <a:ext cx="121567"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9" name="مربع نص 8"/>
            <p:cNvSpPr txBox="1"/>
            <p:nvPr/>
          </p:nvSpPr>
          <p:spPr>
            <a:xfrm>
              <a:off x="2184399" y="830946"/>
              <a:ext cx="2256971"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مادة تعليمية مبرمجة</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0" name="شارة رتبة 9"/>
            <p:cNvSpPr/>
            <p:nvPr/>
          </p:nvSpPr>
          <p:spPr>
            <a:xfrm rot="5400000">
              <a:off x="1741557" y="529933"/>
              <a:ext cx="121565"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1" name="شارة رتبة 10"/>
            <p:cNvSpPr/>
            <p:nvPr/>
          </p:nvSpPr>
          <p:spPr>
            <a:xfrm rot="5400000">
              <a:off x="1741557" y="631532"/>
              <a:ext cx="121565"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12" name="شارة رتبة 11"/>
            <p:cNvSpPr/>
            <p:nvPr/>
          </p:nvSpPr>
          <p:spPr>
            <a:xfrm rot="5400000">
              <a:off x="1734299" y="841992"/>
              <a:ext cx="121567" cy="745368"/>
            </a:xfrm>
            <a:prstGeom prst="chevron">
              <a:avLst>
                <a:gd name="adj" fmla="val 30702"/>
              </a:avLst>
            </a:prstGeom>
          </p:spPr>
          <p:style>
            <a:lnRef idx="1">
              <a:schemeClr val="accent5"/>
            </a:lnRef>
            <a:fillRef idx="3">
              <a:schemeClr val="accent5"/>
            </a:fillRef>
            <a:effectRef idx="2">
              <a:schemeClr val="accent5"/>
            </a:effectRef>
            <a:fontRef idx="minor">
              <a:schemeClr val="lt1"/>
            </a:fontRef>
          </p:style>
          <p:txBody>
            <a:bodyPr/>
            <a:lstStyle/>
            <a:p>
              <a:endParaRPr lang="en-GB" dirty="0"/>
            </a:p>
          </p:txBody>
        </p:sp>
        <p:sp>
          <p:nvSpPr>
            <p:cNvPr id="13" name="شارة رتبة 12"/>
            <p:cNvSpPr/>
            <p:nvPr/>
          </p:nvSpPr>
          <p:spPr>
            <a:xfrm rot="5400000">
              <a:off x="1712531" y="965364"/>
              <a:ext cx="121567" cy="745368"/>
            </a:xfrm>
            <a:prstGeom prst="chevron">
              <a:avLst>
                <a:gd name="adj" fmla="val 30702"/>
              </a:avLst>
            </a:prstGeom>
          </p:spPr>
          <p:style>
            <a:lnRef idx="1">
              <a:schemeClr val="accent2"/>
            </a:lnRef>
            <a:fillRef idx="3">
              <a:schemeClr val="accent2"/>
            </a:fillRef>
            <a:effectRef idx="2">
              <a:schemeClr val="accent2"/>
            </a:effectRef>
            <a:fontRef idx="minor">
              <a:schemeClr val="lt1"/>
            </a:fontRef>
          </p:style>
          <p:txBody>
            <a:bodyPr/>
            <a:lstStyle/>
            <a:p>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00015.gif"/>
          <p:cNvPicPr>
            <a:picLocks noChangeAspect="1"/>
          </p:cNvPicPr>
          <p:nvPr/>
        </p:nvPicPr>
        <p:blipFill>
          <a:blip r:embed="rId2">
            <a:duotone>
              <a:prstClr val="black"/>
              <a:schemeClr val="accent2">
                <a:tint val="45000"/>
                <a:satMod val="400000"/>
              </a:schemeClr>
            </a:duotone>
          </a:blip>
          <a:srcRect l="44847" t="28028" r="19112" b="50147"/>
          <a:stretch>
            <a:fillRect/>
          </a:stretch>
        </p:blipFill>
        <p:spPr>
          <a:xfrm>
            <a:off x="5549900" y="1244600"/>
            <a:ext cx="3352800" cy="2527300"/>
          </a:xfrm>
          <a:prstGeom prst="rect">
            <a:avLst/>
          </a:prstGeom>
          <a:ln>
            <a:noFill/>
          </a:ln>
          <a:effectLst>
            <a:outerShdw blurRad="292100" dist="139700" dir="2700000" algn="tl" rotWithShape="0">
              <a:srgbClr val="333333">
                <a:alpha val="65000"/>
              </a:srgbClr>
            </a:outerShdw>
          </a:effectLst>
        </p:spPr>
      </p:pic>
      <p:pic>
        <p:nvPicPr>
          <p:cNvPr id="5" name="صورة 4" descr="00015.gif"/>
          <p:cNvPicPr>
            <a:picLocks noChangeAspect="1"/>
          </p:cNvPicPr>
          <p:nvPr/>
        </p:nvPicPr>
        <p:blipFill>
          <a:blip r:embed="rId2">
            <a:duotone>
              <a:schemeClr val="accent2">
                <a:shade val="45000"/>
                <a:satMod val="135000"/>
              </a:schemeClr>
              <a:prstClr val="white"/>
            </a:duotone>
          </a:blip>
          <a:srcRect l="20956" t="28686" r="69897" b="67146"/>
          <a:stretch>
            <a:fillRect/>
          </a:stretch>
        </p:blipFill>
        <p:spPr>
          <a:xfrm>
            <a:off x="3987800" y="1320800"/>
            <a:ext cx="850900" cy="482600"/>
          </a:xfrm>
          <a:prstGeom prst="rect">
            <a:avLst/>
          </a:prstGeom>
          <a:ln>
            <a:noFill/>
          </a:ln>
          <a:effectLst>
            <a:outerShdw blurRad="292100" dist="139700" dir="2700000" algn="tl" rotWithShape="0">
              <a:srgbClr val="333333">
                <a:alpha val="65000"/>
              </a:srgbClr>
            </a:outerShdw>
          </a:effectLst>
        </p:spPr>
      </p:pic>
      <p:pic>
        <p:nvPicPr>
          <p:cNvPr id="8" name="صورة 7" descr="00015.gif"/>
          <p:cNvPicPr>
            <a:picLocks noChangeAspect="1"/>
          </p:cNvPicPr>
          <p:nvPr/>
        </p:nvPicPr>
        <p:blipFill>
          <a:blip r:embed="rId2">
            <a:duotone>
              <a:schemeClr val="accent2">
                <a:shade val="45000"/>
                <a:satMod val="135000"/>
              </a:schemeClr>
              <a:prstClr val="white"/>
            </a:duotone>
          </a:blip>
          <a:srcRect l="20956" t="32854" r="69897" b="64075"/>
          <a:stretch>
            <a:fillRect/>
          </a:stretch>
        </p:blipFill>
        <p:spPr>
          <a:xfrm>
            <a:off x="3987800" y="1803400"/>
            <a:ext cx="850900" cy="355600"/>
          </a:xfrm>
          <a:prstGeom prst="rect">
            <a:avLst/>
          </a:prstGeom>
          <a:ln>
            <a:noFill/>
          </a:ln>
          <a:effectLst>
            <a:outerShdw blurRad="292100" dist="139700" dir="2700000" algn="tl" rotWithShape="0">
              <a:srgbClr val="333333">
                <a:alpha val="65000"/>
              </a:srgbClr>
            </a:outerShdw>
          </a:effectLst>
        </p:spPr>
      </p:pic>
      <p:pic>
        <p:nvPicPr>
          <p:cNvPr id="9" name="صورة 8" descr="00015.gif"/>
          <p:cNvPicPr>
            <a:picLocks noChangeAspect="1"/>
          </p:cNvPicPr>
          <p:nvPr/>
        </p:nvPicPr>
        <p:blipFill>
          <a:blip r:embed="rId2">
            <a:duotone>
              <a:schemeClr val="accent2">
                <a:shade val="45000"/>
                <a:satMod val="135000"/>
              </a:schemeClr>
              <a:prstClr val="white"/>
            </a:duotone>
          </a:blip>
          <a:srcRect l="20956" t="36254" r="69897" b="60346"/>
          <a:stretch>
            <a:fillRect/>
          </a:stretch>
        </p:blipFill>
        <p:spPr>
          <a:xfrm>
            <a:off x="3987800" y="2197100"/>
            <a:ext cx="850900" cy="393700"/>
          </a:xfrm>
          <a:prstGeom prst="rect">
            <a:avLst/>
          </a:prstGeom>
          <a:ln>
            <a:noFill/>
          </a:ln>
          <a:effectLst>
            <a:outerShdw blurRad="292100" dist="139700" dir="2700000" algn="tl" rotWithShape="0">
              <a:srgbClr val="333333">
                <a:alpha val="65000"/>
              </a:srgbClr>
            </a:outerShdw>
          </a:effectLst>
        </p:spPr>
      </p:pic>
      <p:pic>
        <p:nvPicPr>
          <p:cNvPr id="10" name="صورة 9" descr="00015.gif"/>
          <p:cNvPicPr>
            <a:picLocks noChangeAspect="1"/>
          </p:cNvPicPr>
          <p:nvPr/>
        </p:nvPicPr>
        <p:blipFill>
          <a:blip r:embed="rId2">
            <a:duotone>
              <a:schemeClr val="accent2">
                <a:shade val="45000"/>
                <a:satMod val="135000"/>
              </a:schemeClr>
              <a:prstClr val="white"/>
            </a:duotone>
          </a:blip>
          <a:srcRect l="20956" t="39764" r="69897" b="56836"/>
          <a:stretch>
            <a:fillRect/>
          </a:stretch>
        </p:blipFill>
        <p:spPr>
          <a:xfrm>
            <a:off x="3987800" y="2603500"/>
            <a:ext cx="850900" cy="393700"/>
          </a:xfrm>
          <a:prstGeom prst="rect">
            <a:avLst/>
          </a:prstGeom>
          <a:ln>
            <a:noFill/>
          </a:ln>
          <a:effectLst>
            <a:outerShdw blurRad="292100" dist="139700" dir="2700000" algn="tl" rotWithShape="0">
              <a:srgbClr val="333333">
                <a:alpha val="65000"/>
              </a:srgbClr>
            </a:outerShdw>
          </a:effectLst>
        </p:spPr>
      </p:pic>
      <p:pic>
        <p:nvPicPr>
          <p:cNvPr id="11" name="صورة 10" descr="00015.gif"/>
          <p:cNvPicPr>
            <a:picLocks noChangeAspect="1"/>
          </p:cNvPicPr>
          <p:nvPr/>
        </p:nvPicPr>
        <p:blipFill>
          <a:blip r:embed="rId2">
            <a:duotone>
              <a:schemeClr val="accent2">
                <a:shade val="45000"/>
                <a:satMod val="135000"/>
              </a:schemeClr>
              <a:prstClr val="white"/>
            </a:duotone>
          </a:blip>
          <a:srcRect l="20956" t="43273" r="69897" b="53546"/>
          <a:stretch>
            <a:fillRect/>
          </a:stretch>
        </p:blipFill>
        <p:spPr>
          <a:xfrm>
            <a:off x="3987800" y="3009900"/>
            <a:ext cx="850900" cy="368300"/>
          </a:xfrm>
          <a:prstGeom prst="rect">
            <a:avLst/>
          </a:prstGeom>
          <a:ln>
            <a:noFill/>
          </a:ln>
          <a:effectLst>
            <a:outerShdw blurRad="292100" dist="139700" dir="2700000" algn="tl" rotWithShape="0">
              <a:srgbClr val="333333">
                <a:alpha val="65000"/>
              </a:srgbClr>
            </a:outerShdw>
          </a:effectLst>
        </p:spPr>
      </p:pic>
      <p:pic>
        <p:nvPicPr>
          <p:cNvPr id="12" name="صورة 11" descr="00015.gif"/>
          <p:cNvPicPr>
            <a:picLocks noChangeAspect="1"/>
          </p:cNvPicPr>
          <p:nvPr/>
        </p:nvPicPr>
        <p:blipFill>
          <a:blip r:embed="rId2">
            <a:duotone>
              <a:schemeClr val="accent2">
                <a:shade val="45000"/>
                <a:satMod val="135000"/>
              </a:schemeClr>
              <a:prstClr val="white"/>
            </a:duotone>
          </a:blip>
          <a:srcRect l="20956" t="46235" r="69897" b="49927"/>
          <a:stretch>
            <a:fillRect/>
          </a:stretch>
        </p:blipFill>
        <p:spPr>
          <a:xfrm>
            <a:off x="3987800" y="3352800"/>
            <a:ext cx="850900" cy="444500"/>
          </a:xfrm>
          <a:prstGeom prst="rect">
            <a:avLst/>
          </a:prstGeom>
          <a:ln>
            <a:noFill/>
          </a:ln>
          <a:effectLst>
            <a:outerShdw blurRad="292100" dist="139700" dir="2700000" algn="tl" rotWithShape="0">
              <a:srgbClr val="333333">
                <a:alpha val="65000"/>
              </a:srgbClr>
            </a:outerShdw>
          </a:effectLst>
        </p:spPr>
      </p:pic>
      <p:pic>
        <p:nvPicPr>
          <p:cNvPr id="13" name="صورة 12" descr="00015.gif"/>
          <p:cNvPicPr>
            <a:picLocks noChangeAspect="1"/>
          </p:cNvPicPr>
          <p:nvPr/>
        </p:nvPicPr>
        <p:blipFill>
          <a:blip r:embed="rId2">
            <a:duotone>
              <a:prstClr val="black"/>
              <a:schemeClr val="accent2">
                <a:tint val="45000"/>
                <a:satMod val="400000"/>
              </a:schemeClr>
            </a:duotone>
          </a:blip>
          <a:srcRect l="45393" t="55447" r="19112" b="29198"/>
          <a:stretch>
            <a:fillRect/>
          </a:stretch>
        </p:blipFill>
        <p:spPr>
          <a:xfrm>
            <a:off x="5473700" y="3784600"/>
            <a:ext cx="3302000" cy="1778000"/>
          </a:xfrm>
          <a:prstGeom prst="rect">
            <a:avLst/>
          </a:prstGeom>
          <a:ln>
            <a:noFill/>
          </a:ln>
          <a:effectLst>
            <a:outerShdw blurRad="292100" dist="139700" dir="2700000" algn="tl" rotWithShape="0">
              <a:srgbClr val="333333">
                <a:alpha val="65000"/>
              </a:srgbClr>
            </a:outerShdw>
          </a:effectLst>
        </p:spPr>
      </p:pic>
      <p:pic>
        <p:nvPicPr>
          <p:cNvPr id="14" name="صورة 13" descr="00015.gif"/>
          <p:cNvPicPr>
            <a:picLocks noChangeAspect="1"/>
          </p:cNvPicPr>
          <p:nvPr/>
        </p:nvPicPr>
        <p:blipFill>
          <a:blip r:embed="rId2">
            <a:duotone>
              <a:schemeClr val="accent2">
                <a:shade val="45000"/>
                <a:satMod val="135000"/>
              </a:schemeClr>
              <a:prstClr val="white"/>
            </a:duotone>
          </a:blip>
          <a:srcRect l="27236" t="55447" r="65529" b="40604"/>
          <a:stretch>
            <a:fillRect/>
          </a:stretch>
        </p:blipFill>
        <p:spPr>
          <a:xfrm>
            <a:off x="4127500" y="3797300"/>
            <a:ext cx="673100" cy="457200"/>
          </a:xfrm>
          <a:prstGeom prst="rect">
            <a:avLst/>
          </a:prstGeom>
          <a:ln>
            <a:noFill/>
          </a:ln>
          <a:effectLst>
            <a:outerShdw blurRad="292100" dist="139700" dir="2700000" algn="tl" rotWithShape="0">
              <a:srgbClr val="333333">
                <a:alpha val="65000"/>
              </a:srgbClr>
            </a:outerShdw>
          </a:effectLst>
        </p:spPr>
      </p:pic>
      <p:pic>
        <p:nvPicPr>
          <p:cNvPr id="15" name="صورة 14" descr="00015.gif"/>
          <p:cNvPicPr>
            <a:picLocks noChangeAspect="1"/>
          </p:cNvPicPr>
          <p:nvPr/>
        </p:nvPicPr>
        <p:blipFill>
          <a:blip r:embed="rId2">
            <a:duotone>
              <a:schemeClr val="accent2">
                <a:shade val="45000"/>
                <a:satMod val="135000"/>
              </a:schemeClr>
              <a:prstClr val="white"/>
            </a:duotone>
          </a:blip>
          <a:srcRect l="22594" t="60492" r="69625" b="36218"/>
          <a:stretch>
            <a:fillRect/>
          </a:stretch>
        </p:blipFill>
        <p:spPr>
          <a:xfrm>
            <a:off x="4140200" y="4381500"/>
            <a:ext cx="723900" cy="381000"/>
          </a:xfrm>
          <a:prstGeom prst="rect">
            <a:avLst/>
          </a:prstGeom>
          <a:ln>
            <a:noFill/>
          </a:ln>
          <a:effectLst>
            <a:outerShdw blurRad="292100" dist="139700" dir="2700000" algn="tl" rotWithShape="0">
              <a:srgbClr val="333333">
                <a:alpha val="65000"/>
              </a:srgbClr>
            </a:outerShdw>
          </a:effectLst>
        </p:spPr>
      </p:pic>
      <p:pic>
        <p:nvPicPr>
          <p:cNvPr id="16" name="صورة 15" descr="00015.gif"/>
          <p:cNvPicPr>
            <a:picLocks noChangeAspect="1"/>
          </p:cNvPicPr>
          <p:nvPr/>
        </p:nvPicPr>
        <p:blipFill>
          <a:blip r:embed="rId2">
            <a:duotone>
              <a:schemeClr val="accent2">
                <a:shade val="45000"/>
                <a:satMod val="135000"/>
              </a:schemeClr>
              <a:prstClr val="white"/>
            </a:duotone>
          </a:blip>
          <a:srcRect l="22594" t="63892" r="69625" b="33147"/>
          <a:stretch>
            <a:fillRect/>
          </a:stretch>
        </p:blipFill>
        <p:spPr>
          <a:xfrm>
            <a:off x="4140200" y="4775200"/>
            <a:ext cx="723900" cy="342900"/>
          </a:xfrm>
          <a:prstGeom prst="rect">
            <a:avLst/>
          </a:prstGeom>
          <a:ln>
            <a:noFill/>
          </a:ln>
          <a:effectLst>
            <a:outerShdw blurRad="292100" dist="139700" dir="2700000" algn="tl" rotWithShape="0">
              <a:srgbClr val="333333">
                <a:alpha val="65000"/>
              </a:srgbClr>
            </a:outerShdw>
          </a:effectLst>
        </p:spPr>
      </p:pic>
      <p:pic>
        <p:nvPicPr>
          <p:cNvPr id="17" name="صورة 16" descr="00015.gif"/>
          <p:cNvPicPr>
            <a:picLocks noChangeAspect="1"/>
          </p:cNvPicPr>
          <p:nvPr/>
        </p:nvPicPr>
        <p:blipFill>
          <a:blip r:embed="rId2">
            <a:duotone>
              <a:schemeClr val="accent2">
                <a:shade val="45000"/>
                <a:satMod val="135000"/>
              </a:schemeClr>
              <a:prstClr val="white"/>
            </a:duotone>
          </a:blip>
          <a:srcRect l="22594" t="67512" r="69625" b="29198"/>
          <a:stretch>
            <a:fillRect/>
          </a:stretch>
        </p:blipFill>
        <p:spPr>
          <a:xfrm>
            <a:off x="4140200" y="5194300"/>
            <a:ext cx="723900" cy="381000"/>
          </a:xfrm>
          <a:prstGeom prst="rect">
            <a:avLst/>
          </a:prstGeom>
          <a:ln>
            <a:noFill/>
          </a:ln>
          <a:effectLst>
            <a:outerShdw blurRad="292100" dist="139700" dir="2700000" algn="tl" rotWithShape="0">
              <a:srgbClr val="333333">
                <a:alpha val="65000"/>
              </a:srgbClr>
            </a:outerShdw>
          </a:effectLst>
        </p:spPr>
      </p:pic>
      <p:sp>
        <p:nvSpPr>
          <p:cNvPr id="18" name="مربع نص 17"/>
          <p:cNvSpPr txBox="1"/>
          <p:nvPr/>
        </p:nvSpPr>
        <p:spPr>
          <a:xfrm>
            <a:off x="1549400" y="1435100"/>
            <a:ext cx="2540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القارئان  مُجِيدين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6210300" y="1714500"/>
            <a:ext cx="2540000" cy="369332"/>
          </a:xfrm>
          <a:prstGeom prst="rect">
            <a:avLst/>
          </a:prstGeom>
          <a:noFill/>
        </p:spPr>
        <p:txBody>
          <a:bodyPr wrap="square" rtlCol="0">
            <a:spAutoFit/>
          </a:bodyPr>
          <a:lstStyle/>
          <a:p>
            <a:pPr rtl="0"/>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كان القارئان  مُجِيدين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0" name="مربع نص 19"/>
          <p:cNvSpPr txBox="1"/>
          <p:nvPr/>
        </p:nvSpPr>
        <p:spPr>
          <a:xfrm>
            <a:off x="1562100" y="1803400"/>
            <a:ext cx="2540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القارئين مُجِيدان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6210300" y="2120900"/>
            <a:ext cx="2540000" cy="369332"/>
          </a:xfrm>
          <a:prstGeom prst="rect">
            <a:avLst/>
          </a:prstGeom>
          <a:noFill/>
        </p:spPr>
        <p:txBody>
          <a:bodyPr wrap="square" rtlCol="0">
            <a:spAutoFit/>
          </a:bodyPr>
          <a:lstStyle/>
          <a:p>
            <a:pPr rtl="0"/>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الطالبان مجتهدان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2" name="مربع نص 21"/>
          <p:cNvSpPr txBox="1"/>
          <p:nvPr/>
        </p:nvSpPr>
        <p:spPr>
          <a:xfrm>
            <a:off x="1498600" y="2184400"/>
            <a:ext cx="2540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الطالبان مجتهدين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3" name="مربع نص 22"/>
          <p:cNvSpPr txBox="1"/>
          <p:nvPr/>
        </p:nvSpPr>
        <p:spPr>
          <a:xfrm>
            <a:off x="6248400" y="2514600"/>
            <a:ext cx="2540000" cy="369332"/>
          </a:xfrm>
          <a:prstGeom prst="rect">
            <a:avLst/>
          </a:prstGeom>
          <a:noFill/>
        </p:spPr>
        <p:txBody>
          <a:bodyPr wrap="square" rtlCol="0">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أصبح الطالبان مجتهدين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4" name="مربع نص 23"/>
          <p:cNvSpPr txBox="1"/>
          <p:nvPr/>
        </p:nvSpPr>
        <p:spPr>
          <a:xfrm>
            <a:off x="1701800" y="2603500"/>
            <a:ext cx="2540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الطالبين مجتهدان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5" name="مربع نص 24"/>
          <p:cNvSpPr txBox="1"/>
          <p:nvPr/>
        </p:nvSpPr>
        <p:spPr>
          <a:xfrm>
            <a:off x="6261100" y="2946400"/>
            <a:ext cx="2540000" cy="369332"/>
          </a:xfrm>
          <a:prstGeom prst="rect">
            <a:avLst/>
          </a:prstGeom>
          <a:noFill/>
        </p:spPr>
        <p:txBody>
          <a:bodyPr wrap="square" rtlCol="0">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المواطنان آمنان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6" name="مربع نص 25"/>
          <p:cNvSpPr txBox="1"/>
          <p:nvPr/>
        </p:nvSpPr>
        <p:spPr>
          <a:xfrm>
            <a:off x="1676400" y="2984500"/>
            <a:ext cx="2540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المواطنان آمنين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7" name="مربع نص 26"/>
          <p:cNvSpPr txBox="1"/>
          <p:nvPr/>
        </p:nvSpPr>
        <p:spPr>
          <a:xfrm>
            <a:off x="6210300" y="3365500"/>
            <a:ext cx="2540000" cy="369332"/>
          </a:xfrm>
          <a:prstGeom prst="rect">
            <a:avLst/>
          </a:prstGeom>
          <a:noFill/>
        </p:spPr>
        <p:txBody>
          <a:bodyPr wrap="square" rtlCol="0">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أصبح المواطنان آمنين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8" name="مربع نص 27"/>
          <p:cNvSpPr txBox="1"/>
          <p:nvPr/>
        </p:nvSpPr>
        <p:spPr>
          <a:xfrm>
            <a:off x="1739900" y="3390900"/>
            <a:ext cx="2540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المواطنين آمنان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9" name="مربع نص 28"/>
          <p:cNvSpPr txBox="1"/>
          <p:nvPr/>
        </p:nvSpPr>
        <p:spPr>
          <a:xfrm>
            <a:off x="6121400" y="4292600"/>
            <a:ext cx="2540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حموك رجلً بخيلٌ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 name="مربع نص 29"/>
          <p:cNvSpPr txBox="1"/>
          <p:nvPr/>
        </p:nvSpPr>
        <p:spPr>
          <a:xfrm>
            <a:off x="1612900" y="3911600"/>
            <a:ext cx="2540000" cy="369332"/>
          </a:xfrm>
          <a:prstGeom prst="rect">
            <a:avLst/>
          </a:prstGeom>
          <a:noFill/>
        </p:spPr>
        <p:txBody>
          <a:bodyPr wrap="square" rtlCol="0">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أبوك ذا منزلة عالية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1" name="مربع نص 30"/>
          <p:cNvSpPr txBox="1"/>
          <p:nvPr/>
        </p:nvSpPr>
        <p:spPr>
          <a:xfrm>
            <a:off x="1701800" y="4368800"/>
            <a:ext cx="2540000" cy="369332"/>
          </a:xfrm>
          <a:prstGeom prst="rect">
            <a:avLst/>
          </a:prstGeom>
          <a:noFill/>
        </p:spPr>
        <p:txBody>
          <a:bodyPr wrap="square" rtlCol="0">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حماك رجلً بخيلٌ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2" name="مربع نص 31"/>
          <p:cNvSpPr txBox="1"/>
          <p:nvPr/>
        </p:nvSpPr>
        <p:spPr>
          <a:xfrm>
            <a:off x="6070600" y="4711700"/>
            <a:ext cx="2540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سامرٌ كسولٌ، وأخوك مجتهدٌ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4" name="مربع نص 33"/>
          <p:cNvSpPr txBox="1"/>
          <p:nvPr/>
        </p:nvSpPr>
        <p:spPr>
          <a:xfrm>
            <a:off x="1562100" y="4762500"/>
            <a:ext cx="2705100" cy="369332"/>
          </a:xfrm>
          <a:prstGeom prst="rect">
            <a:avLst/>
          </a:prstGeom>
          <a:noFill/>
        </p:spPr>
        <p:txBody>
          <a:bodyPr wrap="square" rtlCol="0">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سامرٌ كسولٌ، لكنَّ أخاك مجتهدٌ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5" name="مربع نص 34"/>
          <p:cNvSpPr txBox="1"/>
          <p:nvPr/>
        </p:nvSpPr>
        <p:spPr>
          <a:xfrm>
            <a:off x="5994400" y="5118100"/>
            <a:ext cx="270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أخوك كسولٌ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6" name="مربع نص 35"/>
          <p:cNvSpPr txBox="1"/>
          <p:nvPr/>
        </p:nvSpPr>
        <p:spPr>
          <a:xfrm>
            <a:off x="1549400" y="5143500"/>
            <a:ext cx="2705100" cy="369332"/>
          </a:xfrm>
          <a:prstGeom prst="rect">
            <a:avLst/>
          </a:prstGeom>
          <a:noFill/>
        </p:spPr>
        <p:txBody>
          <a:bodyPr wrap="square" rtlCol="0">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أخوك كسولٌا.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to="" calcmode="lin" valueType="num">
                                      <p:cBhvr>
                                        <p:cTn id="12" dur="1" fill="hold"/>
                                        <p:tgtEl>
                                          <p:spTgt spid="1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to="" calcmode="lin" valueType="num">
                                      <p:cBhvr>
                                        <p:cTn id="17" dur="1" fill="hold"/>
                                        <p:tgtEl>
                                          <p:spTgt spid="21"/>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to="" calcmode="lin" valueType="num">
                                      <p:cBhvr>
                                        <p:cTn id="22" dur="1" fill="hold"/>
                                        <p:tgtEl>
                                          <p:spTgt spid="2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to="" calcmode="lin" valueType="num">
                                      <p:cBhvr>
                                        <p:cTn id="27" dur="1" fill="hold"/>
                                        <p:tgtEl>
                                          <p:spTgt spid="2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to="" calcmode="lin" valueType="num">
                                      <p:cBhvr>
                                        <p:cTn id="32" dur="1" fill="hold"/>
                                        <p:tgtEl>
                                          <p:spTgt spid="2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to="" calcmode="lin" valueType="num">
                                      <p:cBhvr>
                                        <p:cTn id="42" dur="1" fill="hold"/>
                                        <p:tgtEl>
                                          <p:spTgt spid="1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 to="" calcmode="lin" valueType="num">
                                      <p:cBhvr>
                                        <p:cTn id="52" dur="1" fill="hold"/>
                                        <p:tgtEl>
                                          <p:spTgt spid="2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to="" calcmode="lin" valueType="num">
                                      <p:cBhvr>
                                        <p:cTn id="57" dur="1" fill="hold"/>
                                        <p:tgtEl>
                                          <p:spTgt spid="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to="" calcmode="lin" valueType="num">
                                      <p:cBhvr>
                                        <p:cTn id="62" dur="1" fill="hold"/>
                                        <p:tgtEl>
                                          <p:spTgt spid="2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to="" calcmode="lin" valueType="num">
                                      <p:cBhvr>
                                        <p:cTn id="67" dur="1" fill="hold"/>
                                        <p:tgtEl>
                                          <p:spTgt spid="10"/>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to="" calcmode="lin" valueType="num">
                                      <p:cBhvr>
                                        <p:cTn id="72" dur="1" fill="hold"/>
                                        <p:tgtEl>
                                          <p:spTgt spid="2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to="" calcmode="lin" valueType="num">
                                      <p:cBhvr>
                                        <p:cTn id="77" dur="1" fill="hold"/>
                                        <p:tgtEl>
                                          <p:spTgt spid="11"/>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 to="" calcmode="lin" valueType="num">
                                      <p:cBhvr>
                                        <p:cTn id="82" dur="1" fill="hold"/>
                                        <p:tgtEl>
                                          <p:spTgt spid="26"/>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anim to="" calcmode="lin" valueType="num">
                                      <p:cBhvr>
                                        <p:cTn id="87" dur="1" fill="hold"/>
                                        <p:tgtEl>
                                          <p:spTgt spid="12"/>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 to="" calcmode="lin" valueType="num">
                                      <p:cBhvr>
                                        <p:cTn id="92" dur="1" fill="hold"/>
                                        <p:tgtEl>
                                          <p:spTgt spid="28"/>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13"/>
                                        </p:tgtEl>
                                        <p:attrNameLst>
                                          <p:attrName>style.visibility</p:attrName>
                                        </p:attrNameLst>
                                      </p:cBhvr>
                                      <p:to>
                                        <p:strVal val="visible"/>
                                      </p:to>
                                    </p:set>
                                    <p:anim to="" calcmode="lin" valueType="num">
                                      <p:cBhvr>
                                        <p:cTn id="97" dur="1" fill="hold"/>
                                        <p:tgtEl>
                                          <p:spTgt spid="13"/>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 to="" calcmode="lin" valueType="num">
                                      <p:cBhvr>
                                        <p:cTn id="102" dur="1" fill="hold"/>
                                        <p:tgtEl>
                                          <p:spTgt spid="29"/>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 to="" calcmode="lin" valueType="num">
                                      <p:cBhvr>
                                        <p:cTn id="107" dur="1" fill="hold"/>
                                        <p:tgtEl>
                                          <p:spTgt spid="32"/>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 to="" calcmode="lin" valueType="num">
                                      <p:cBhvr>
                                        <p:cTn id="112" dur="1" fill="hold"/>
                                        <p:tgtEl>
                                          <p:spTgt spid="35"/>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nodeType="clickEffect">
                                  <p:stCondLst>
                                    <p:cond delay="0"/>
                                  </p:stCondLst>
                                  <p:childTnLst>
                                    <p:set>
                                      <p:cBhvr>
                                        <p:cTn id="116" dur="1" fill="hold">
                                          <p:stCondLst>
                                            <p:cond delay="0"/>
                                          </p:stCondLst>
                                        </p:cTn>
                                        <p:tgtEl>
                                          <p:spTgt spid="14"/>
                                        </p:tgtEl>
                                        <p:attrNameLst>
                                          <p:attrName>style.visibility</p:attrName>
                                        </p:attrNameLst>
                                      </p:cBhvr>
                                      <p:to>
                                        <p:strVal val="visible"/>
                                      </p:to>
                                    </p:set>
                                    <p:anim to="" calcmode="lin" valueType="num">
                                      <p:cBhvr>
                                        <p:cTn id="117" dur="1" fill="hold"/>
                                        <p:tgtEl>
                                          <p:spTgt spid="14"/>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 to="" calcmode="lin" valueType="num">
                                      <p:cBhvr>
                                        <p:cTn id="122" dur="1" fill="hold"/>
                                        <p:tgtEl>
                                          <p:spTgt spid="30"/>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nodeType="clickEffect">
                                  <p:stCondLst>
                                    <p:cond delay="0"/>
                                  </p:stCondLst>
                                  <p:childTnLst>
                                    <p:set>
                                      <p:cBhvr>
                                        <p:cTn id="126" dur="1" fill="hold">
                                          <p:stCondLst>
                                            <p:cond delay="0"/>
                                          </p:stCondLst>
                                        </p:cTn>
                                        <p:tgtEl>
                                          <p:spTgt spid="15"/>
                                        </p:tgtEl>
                                        <p:attrNameLst>
                                          <p:attrName>style.visibility</p:attrName>
                                        </p:attrNameLst>
                                      </p:cBhvr>
                                      <p:to>
                                        <p:strVal val="visible"/>
                                      </p:to>
                                    </p:set>
                                    <p:anim to="" calcmode="lin" valueType="num">
                                      <p:cBhvr>
                                        <p:cTn id="127" dur="1" fill="hold"/>
                                        <p:tgtEl>
                                          <p:spTgt spid="15"/>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 to="" calcmode="lin" valueType="num">
                                      <p:cBhvr>
                                        <p:cTn id="132" dur="1" fill="hold"/>
                                        <p:tgtEl>
                                          <p:spTgt spid="31"/>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nodeType="clickEffect">
                                  <p:stCondLst>
                                    <p:cond delay="0"/>
                                  </p:stCondLst>
                                  <p:childTnLst>
                                    <p:set>
                                      <p:cBhvr>
                                        <p:cTn id="136" dur="1" fill="hold">
                                          <p:stCondLst>
                                            <p:cond delay="0"/>
                                          </p:stCondLst>
                                        </p:cTn>
                                        <p:tgtEl>
                                          <p:spTgt spid="16"/>
                                        </p:tgtEl>
                                        <p:attrNameLst>
                                          <p:attrName>style.visibility</p:attrName>
                                        </p:attrNameLst>
                                      </p:cBhvr>
                                      <p:to>
                                        <p:strVal val="visible"/>
                                      </p:to>
                                    </p:set>
                                    <p:anim to="" calcmode="lin" valueType="num">
                                      <p:cBhvr>
                                        <p:cTn id="137" dur="1" fill="hold"/>
                                        <p:tgtEl>
                                          <p:spTgt spid="16"/>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grpId="0" nodeType="clickEffect">
                                  <p:stCondLst>
                                    <p:cond delay="0"/>
                                  </p:stCondLst>
                                  <p:childTnLst>
                                    <p:set>
                                      <p:cBhvr>
                                        <p:cTn id="141" dur="1" fill="hold">
                                          <p:stCondLst>
                                            <p:cond delay="0"/>
                                          </p:stCondLst>
                                        </p:cTn>
                                        <p:tgtEl>
                                          <p:spTgt spid="34"/>
                                        </p:tgtEl>
                                        <p:attrNameLst>
                                          <p:attrName>style.visibility</p:attrName>
                                        </p:attrNameLst>
                                      </p:cBhvr>
                                      <p:to>
                                        <p:strVal val="visible"/>
                                      </p:to>
                                    </p:set>
                                    <p:anim to="" calcmode="lin" valueType="num">
                                      <p:cBhvr>
                                        <p:cTn id="142" dur="1" fill="hold"/>
                                        <p:tgtEl>
                                          <p:spTgt spid="34"/>
                                        </p:tgtEl>
                                        <p:attrNameLst>
                                          <p:attrName/>
                                        </p:attrNameLst>
                                      </p:cBhvr>
                                    </p:anim>
                                  </p:childTnLst>
                                </p:cTn>
                              </p:par>
                            </p:childTnLst>
                          </p:cTn>
                        </p:par>
                      </p:childTnLst>
                    </p:cTn>
                  </p:par>
                  <p:par>
                    <p:cTn id="143" fill="hold">
                      <p:stCondLst>
                        <p:cond delay="indefinite"/>
                      </p:stCondLst>
                      <p:childTnLst>
                        <p:par>
                          <p:cTn id="144" fill="hold">
                            <p:stCondLst>
                              <p:cond delay="0"/>
                            </p:stCondLst>
                            <p:childTnLst>
                              <p:par>
                                <p:cTn id="145" presetID="24" presetClass="entr" presetSubtype="0" fill="hold" nodeType="clickEffect">
                                  <p:stCondLst>
                                    <p:cond delay="0"/>
                                  </p:stCondLst>
                                  <p:childTnLst>
                                    <p:set>
                                      <p:cBhvr>
                                        <p:cTn id="146" dur="1" fill="hold">
                                          <p:stCondLst>
                                            <p:cond delay="0"/>
                                          </p:stCondLst>
                                        </p:cTn>
                                        <p:tgtEl>
                                          <p:spTgt spid="17"/>
                                        </p:tgtEl>
                                        <p:attrNameLst>
                                          <p:attrName>style.visibility</p:attrName>
                                        </p:attrNameLst>
                                      </p:cBhvr>
                                      <p:to>
                                        <p:strVal val="visible"/>
                                      </p:to>
                                    </p:set>
                                    <p:anim to="" calcmode="lin" valueType="num">
                                      <p:cBhvr>
                                        <p:cTn id="147" dur="1" fill="hold"/>
                                        <p:tgtEl>
                                          <p:spTgt spid="17"/>
                                        </p:tgtEl>
                                        <p:attrNameLst>
                                          <p:attrName/>
                                        </p:attrNameLst>
                                      </p:cBhvr>
                                    </p:anim>
                                  </p:childTnLst>
                                </p:cTn>
                              </p:par>
                            </p:childTnLst>
                          </p:cTn>
                        </p:par>
                      </p:childTnLst>
                    </p:cTn>
                  </p:par>
                  <p:par>
                    <p:cTn id="148" fill="hold">
                      <p:stCondLst>
                        <p:cond delay="indefinite"/>
                      </p:stCondLst>
                      <p:childTnLst>
                        <p:par>
                          <p:cTn id="149" fill="hold">
                            <p:stCondLst>
                              <p:cond delay="0"/>
                            </p:stCondLst>
                            <p:childTnLst>
                              <p:par>
                                <p:cTn id="150" presetID="24" presetClass="entr" presetSubtype="0" fill="hold" grpId="0" nodeType="clickEffect">
                                  <p:stCondLst>
                                    <p:cond delay="0"/>
                                  </p:stCondLst>
                                  <p:childTnLst>
                                    <p:set>
                                      <p:cBhvr>
                                        <p:cTn id="151" dur="1" fill="hold">
                                          <p:stCondLst>
                                            <p:cond delay="0"/>
                                          </p:stCondLst>
                                        </p:cTn>
                                        <p:tgtEl>
                                          <p:spTgt spid="36"/>
                                        </p:tgtEl>
                                        <p:attrNameLst>
                                          <p:attrName>style.visibility</p:attrName>
                                        </p:attrNameLst>
                                      </p:cBhvr>
                                      <p:to>
                                        <p:strVal val="visible"/>
                                      </p:to>
                                    </p:set>
                                    <p:anim to="" calcmode="lin" valueType="num">
                                      <p:cBhvr>
                                        <p:cTn id="152" dur="1" fill="hold"/>
                                        <p:tgtEl>
                                          <p:spTgt spid="3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4" grpId="0"/>
      <p:bldP spid="35" grpId="0"/>
      <p:bldP spid="36"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2.gif"/>
          <p:cNvPicPr>
            <a:picLocks noChangeAspect="1"/>
          </p:cNvPicPr>
          <p:nvPr/>
        </p:nvPicPr>
        <p:blipFill>
          <a:blip r:embed="rId2">
            <a:clrChange>
              <a:clrFrom>
                <a:srgbClr val="FFFFFF"/>
              </a:clrFrom>
              <a:clrTo>
                <a:srgbClr val="FFFFFF">
                  <a:alpha val="0"/>
                </a:srgbClr>
              </a:clrTo>
            </a:clrChange>
          </a:blip>
          <a:srcRect l="30994" t="49684" r="14774" b="46334"/>
          <a:stretch>
            <a:fillRect/>
          </a:stretch>
        </p:blipFill>
        <p:spPr>
          <a:xfrm>
            <a:off x="3106057" y="1465943"/>
            <a:ext cx="5399314" cy="493486"/>
          </a:xfrm>
          <a:prstGeom prst="rect">
            <a:avLst/>
          </a:prstGeom>
          <a:effectLst>
            <a:glow rad="63500">
              <a:schemeClr val="accent1">
                <a:satMod val="175000"/>
                <a:alpha val="40000"/>
              </a:schemeClr>
            </a:glow>
          </a:effectLst>
        </p:spPr>
      </p:pic>
      <p:pic>
        <p:nvPicPr>
          <p:cNvPr id="3" name="صورة 2" descr="0122.gif"/>
          <p:cNvPicPr>
            <a:picLocks noChangeAspect="1"/>
          </p:cNvPicPr>
          <p:nvPr/>
        </p:nvPicPr>
        <p:blipFill>
          <a:blip r:embed="rId2">
            <a:clrChange>
              <a:clrFrom>
                <a:srgbClr val="FFFFFF"/>
              </a:clrFrom>
              <a:clrTo>
                <a:srgbClr val="FFFFFF">
                  <a:alpha val="0"/>
                </a:srgbClr>
              </a:clrTo>
            </a:clrChange>
          </a:blip>
          <a:srcRect l="16853" t="67135" r="71484" b="24315"/>
          <a:stretch>
            <a:fillRect/>
          </a:stretch>
        </p:blipFill>
        <p:spPr>
          <a:xfrm>
            <a:off x="1698171" y="3628572"/>
            <a:ext cx="1161143" cy="1059542"/>
          </a:xfrm>
          <a:prstGeom prst="rect">
            <a:avLst/>
          </a:prstGeom>
          <a:effectLst>
            <a:glow rad="63500">
              <a:schemeClr val="accent3">
                <a:satMod val="175000"/>
                <a:alpha val="40000"/>
              </a:schemeClr>
            </a:glow>
          </a:effectLst>
        </p:spPr>
      </p:pic>
      <p:pic>
        <p:nvPicPr>
          <p:cNvPr id="4" name="صورة 3" descr="0122.gif"/>
          <p:cNvPicPr>
            <a:picLocks noChangeAspect="1"/>
          </p:cNvPicPr>
          <p:nvPr/>
        </p:nvPicPr>
        <p:blipFill>
          <a:blip r:embed="rId2">
            <a:clrChange>
              <a:clrFrom>
                <a:srgbClr val="FFFFFF"/>
              </a:clrFrom>
              <a:clrTo>
                <a:srgbClr val="FFFFFF">
                  <a:alpha val="0"/>
                </a:srgbClr>
              </a:clrTo>
            </a:clrChange>
          </a:blip>
          <a:srcRect l="16853" t="82829" r="71484" b="13423"/>
          <a:stretch>
            <a:fillRect/>
          </a:stretch>
        </p:blipFill>
        <p:spPr>
          <a:xfrm>
            <a:off x="1698171" y="5573486"/>
            <a:ext cx="1161143" cy="464457"/>
          </a:xfrm>
          <a:prstGeom prst="rect">
            <a:avLst/>
          </a:prstGeom>
          <a:effectLst>
            <a:glow rad="63500">
              <a:schemeClr val="accent3">
                <a:satMod val="175000"/>
                <a:alpha val="40000"/>
              </a:schemeClr>
            </a:glow>
          </a:effectLst>
        </p:spPr>
      </p:pic>
      <p:pic>
        <p:nvPicPr>
          <p:cNvPr id="5" name="صورة 4" descr="0122.gif"/>
          <p:cNvPicPr>
            <a:picLocks noChangeAspect="1"/>
          </p:cNvPicPr>
          <p:nvPr/>
        </p:nvPicPr>
        <p:blipFill>
          <a:blip r:embed="rId2">
            <a:clrChange>
              <a:clrFrom>
                <a:srgbClr val="FFFFFF"/>
              </a:clrFrom>
              <a:clrTo>
                <a:srgbClr val="FFFFFF">
                  <a:alpha val="0"/>
                </a:srgbClr>
              </a:clrTo>
            </a:clrChange>
          </a:blip>
          <a:srcRect l="30994" t="58585" r="14774" b="30054"/>
          <a:stretch>
            <a:fillRect/>
          </a:stretch>
        </p:blipFill>
        <p:spPr>
          <a:xfrm>
            <a:off x="3106057" y="2569029"/>
            <a:ext cx="5399314" cy="1407885"/>
          </a:xfrm>
          <a:prstGeom prst="rect">
            <a:avLst/>
          </a:prstGeom>
          <a:effectLst>
            <a:glow rad="63500">
              <a:schemeClr val="accent6">
                <a:satMod val="175000"/>
                <a:alpha val="40000"/>
              </a:schemeClr>
            </a:glow>
          </a:effectLst>
        </p:spPr>
      </p:pic>
      <p:pic>
        <p:nvPicPr>
          <p:cNvPr id="6" name="صورة 5" descr="0122.gif"/>
          <p:cNvPicPr>
            <a:picLocks noChangeAspect="1"/>
          </p:cNvPicPr>
          <p:nvPr/>
        </p:nvPicPr>
        <p:blipFill>
          <a:blip r:embed="rId2">
            <a:clrChange>
              <a:clrFrom>
                <a:srgbClr val="FFFFFF"/>
              </a:clrFrom>
              <a:clrTo>
                <a:srgbClr val="FFFFFF">
                  <a:alpha val="0"/>
                </a:srgbClr>
              </a:clrTo>
            </a:clrChange>
          </a:blip>
          <a:srcRect l="30994" t="70766" r="14774" b="12720"/>
          <a:stretch>
            <a:fillRect/>
          </a:stretch>
        </p:blipFill>
        <p:spPr>
          <a:xfrm>
            <a:off x="3106057" y="4078514"/>
            <a:ext cx="5399314" cy="2046515"/>
          </a:xfrm>
          <a:prstGeom prst="rect">
            <a:avLst/>
          </a:prstGeom>
          <a:effectLst>
            <a:glow rad="63500">
              <a:schemeClr val="accent6">
                <a:satMod val="175000"/>
                <a:alpha val="40000"/>
              </a:schemeClr>
            </a:glow>
          </a:effectLst>
        </p:spPr>
      </p:pic>
      <p:pic>
        <p:nvPicPr>
          <p:cNvPr id="7" name="صورة 6" descr="0122.gif"/>
          <p:cNvPicPr>
            <a:picLocks noChangeAspect="1"/>
          </p:cNvPicPr>
          <p:nvPr/>
        </p:nvPicPr>
        <p:blipFill>
          <a:blip r:embed="rId2">
            <a:clrChange>
              <a:clrFrom>
                <a:srgbClr val="FFFFFF"/>
              </a:clrFrom>
              <a:clrTo>
                <a:srgbClr val="FFFFFF">
                  <a:alpha val="0"/>
                </a:srgbClr>
              </a:clrTo>
            </a:clrChange>
          </a:blip>
          <a:srcRect l="30994" t="54369" r="14774" b="41766"/>
          <a:stretch>
            <a:fillRect/>
          </a:stretch>
        </p:blipFill>
        <p:spPr>
          <a:xfrm>
            <a:off x="3106057" y="2046515"/>
            <a:ext cx="5399314" cy="478971"/>
          </a:xfrm>
          <a:prstGeom prst="rect">
            <a:avLst/>
          </a:prstGeom>
          <a:effectLst>
            <a:glow rad="63500">
              <a:schemeClr val="accent3">
                <a:satMod val="175000"/>
                <a:alpha val="40000"/>
              </a:schemeClr>
            </a:glow>
          </a:effectLst>
        </p:spPr>
      </p:pic>
      <p:sp>
        <p:nvSpPr>
          <p:cNvPr id="10" name="مستطيل ذو زاوية واحدة مخدوشة ودائرية 9"/>
          <p:cNvSpPr/>
          <p:nvPr/>
        </p:nvSpPr>
        <p:spPr>
          <a:xfrm flipH="1">
            <a:off x="1679198" y="3667502"/>
            <a:ext cx="1016000" cy="6858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1" name="مستطيل ذو زاوية واحدة مخدوشة ودائرية 10"/>
          <p:cNvSpPr/>
          <p:nvPr/>
        </p:nvSpPr>
        <p:spPr>
          <a:xfrm flipH="1">
            <a:off x="1704598" y="5564107"/>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to="" calcmode="lin" valueType="num">
                                      <p:cBhvr>
                                        <p:cTn id="25" dur="1" fill="hold"/>
                                        <p:tgtEl>
                                          <p:spTgt spid="3"/>
                                        </p:tgtEl>
                                        <p:attrNameLst>
                                          <p:attrName/>
                                        </p:attrNameLst>
                                      </p:cBhvr>
                                    </p:anim>
                                  </p:childTnLst>
                                </p:cTn>
                              </p:par>
                              <p:par>
                                <p:cTn id="26" presetID="24"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to="" calcmode="lin" valueType="num">
                                      <p:cBhvr>
                                        <p:cTn id="28" dur="1" fill="hold"/>
                                        <p:tgtEl>
                                          <p:spTgt spid="4"/>
                                        </p:tgtEl>
                                        <p:attrNameLst>
                                          <p:attrName/>
                                        </p:attrNameLst>
                                      </p:cBhvr>
                                    </p:anim>
                                  </p:childTnLst>
                                </p:cTn>
                              </p:par>
                              <p:par>
                                <p:cTn id="29" presetID="24"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to="" calcmode="lin" valueType="num">
                                      <p:cBhvr>
                                        <p:cTn id="31" dur="1" fill="hold"/>
                                        <p:tgtEl>
                                          <p:spTgt spid="10"/>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to="" calcmode="lin" valueType="num">
                                      <p:cBhvr>
                                        <p:cTn id="34" dur="1" fill="hold"/>
                                        <p:tgtEl>
                                          <p:spTgt spid="11"/>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24" presetClass="exit" presetSubtype="0" fill="hold" grpId="1" nodeType="clickEffect">
                                  <p:stCondLst>
                                    <p:cond delay="0"/>
                                  </p:stCondLst>
                                  <p:childTnLst>
                                    <p:anim to="" calcmode="lin" valueType="num">
                                      <p:cBhvr>
                                        <p:cTn id="38" dur="1"/>
                                        <p:tgtEl>
                                          <p:spTgt spid="10"/>
                                        </p:tgtEl>
                                        <p:attrNameLst>
                                          <p:attrName/>
                                        </p:attrNameLst>
                                      </p:cBhvr>
                                    </p:anim>
                                    <p:set>
                                      <p:cBhvr>
                                        <p:cTn id="39" dur="1" fill="hold">
                                          <p:stCondLst>
                                            <p:cond delay="0"/>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4" presetClass="exit" presetSubtype="0" fill="hold" grpId="1" nodeType="clickEffect">
                                  <p:stCondLst>
                                    <p:cond delay="0"/>
                                  </p:stCondLst>
                                  <p:childTnLst>
                                    <p:anim to="" calcmode="lin" valueType="num">
                                      <p:cBhvr>
                                        <p:cTn id="43" dur="1"/>
                                        <p:tgtEl>
                                          <p:spTgt spid="11"/>
                                        </p:tgtEl>
                                        <p:attrNameLst>
                                          <p:attrName/>
                                        </p:attrNameLst>
                                      </p:cBhvr>
                                    </p:anim>
                                    <p:set>
                                      <p:cBhvr>
                                        <p:cTn id="4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3.gif"/>
          <p:cNvPicPr>
            <a:picLocks noChangeAspect="1"/>
          </p:cNvPicPr>
          <p:nvPr/>
        </p:nvPicPr>
        <p:blipFill>
          <a:blip r:embed="rId2">
            <a:clrChange>
              <a:clrFrom>
                <a:srgbClr val="FFFFFF"/>
              </a:clrFrom>
              <a:clrTo>
                <a:srgbClr val="FFFFFF">
                  <a:alpha val="0"/>
                </a:srgbClr>
              </a:clrTo>
            </a:clrChange>
          </a:blip>
          <a:srcRect l="30668" t="13874" r="14620" b="72722"/>
          <a:stretch>
            <a:fillRect/>
          </a:stretch>
        </p:blipFill>
        <p:spPr>
          <a:xfrm>
            <a:off x="3077029" y="1436920"/>
            <a:ext cx="5283200" cy="1611080"/>
          </a:xfrm>
          <a:prstGeom prst="rect">
            <a:avLst/>
          </a:prstGeom>
          <a:effectLst>
            <a:glow rad="63500">
              <a:schemeClr val="accent6">
                <a:satMod val="175000"/>
                <a:alpha val="40000"/>
              </a:schemeClr>
            </a:glow>
          </a:effectLst>
        </p:spPr>
      </p:pic>
      <p:pic>
        <p:nvPicPr>
          <p:cNvPr id="3" name="صورة 2" descr="0123.gif"/>
          <p:cNvPicPr>
            <a:picLocks noChangeAspect="1"/>
          </p:cNvPicPr>
          <p:nvPr/>
        </p:nvPicPr>
        <p:blipFill>
          <a:blip r:embed="rId2">
            <a:clrChange>
              <a:clrFrom>
                <a:srgbClr val="FFFFFF"/>
              </a:clrFrom>
              <a:clrTo>
                <a:srgbClr val="FFFFFF">
                  <a:alpha val="0"/>
                </a:srgbClr>
              </a:clrTo>
            </a:clrChange>
          </a:blip>
          <a:srcRect l="15937" t="13874" r="71587" b="48450"/>
          <a:stretch>
            <a:fillRect/>
          </a:stretch>
        </p:blipFill>
        <p:spPr>
          <a:xfrm>
            <a:off x="1654629" y="1436920"/>
            <a:ext cx="1204685" cy="4528451"/>
          </a:xfrm>
          <a:prstGeom prst="rect">
            <a:avLst/>
          </a:prstGeom>
          <a:effectLst>
            <a:glow rad="63500">
              <a:schemeClr val="accent3">
                <a:satMod val="175000"/>
                <a:alpha val="40000"/>
              </a:schemeClr>
            </a:glow>
          </a:effectLst>
        </p:spPr>
      </p:pic>
      <p:pic>
        <p:nvPicPr>
          <p:cNvPr id="4" name="صورة 3" descr="0123.gif"/>
          <p:cNvPicPr>
            <a:picLocks noChangeAspect="1"/>
          </p:cNvPicPr>
          <p:nvPr/>
        </p:nvPicPr>
        <p:blipFill>
          <a:blip r:embed="rId2">
            <a:clrChange>
              <a:clrFrom>
                <a:srgbClr val="FFFFFF"/>
              </a:clrFrom>
              <a:clrTo>
                <a:srgbClr val="FFFFFF">
                  <a:alpha val="0"/>
                </a:srgbClr>
              </a:clrTo>
            </a:clrChange>
          </a:blip>
          <a:srcRect l="30668" t="27882" r="14620" b="60526"/>
          <a:stretch>
            <a:fillRect/>
          </a:stretch>
        </p:blipFill>
        <p:spPr>
          <a:xfrm>
            <a:off x="3077029" y="3120571"/>
            <a:ext cx="5283200" cy="1393372"/>
          </a:xfrm>
          <a:prstGeom prst="rect">
            <a:avLst/>
          </a:prstGeom>
          <a:effectLst>
            <a:glow rad="63500">
              <a:schemeClr val="accent6">
                <a:satMod val="175000"/>
                <a:alpha val="40000"/>
              </a:schemeClr>
            </a:glow>
          </a:effectLst>
        </p:spPr>
      </p:pic>
      <p:pic>
        <p:nvPicPr>
          <p:cNvPr id="5" name="صورة 4" descr="0123.gif"/>
          <p:cNvPicPr>
            <a:picLocks noChangeAspect="1"/>
          </p:cNvPicPr>
          <p:nvPr/>
        </p:nvPicPr>
        <p:blipFill>
          <a:blip r:embed="rId2">
            <a:clrChange>
              <a:clrFrom>
                <a:srgbClr val="FFFFFF"/>
              </a:clrFrom>
              <a:clrTo>
                <a:srgbClr val="FFFFFF">
                  <a:alpha val="0"/>
                </a:srgbClr>
              </a:clrTo>
            </a:clrChange>
          </a:blip>
          <a:srcRect l="30668" t="40682" r="14620" b="48450"/>
          <a:stretch>
            <a:fillRect/>
          </a:stretch>
        </p:blipFill>
        <p:spPr>
          <a:xfrm>
            <a:off x="3077029" y="4659086"/>
            <a:ext cx="5283200" cy="1306285"/>
          </a:xfrm>
          <a:prstGeom prst="rect">
            <a:avLst/>
          </a:prstGeom>
          <a:effectLst>
            <a:glow rad="63500">
              <a:schemeClr val="accent6">
                <a:satMod val="175000"/>
                <a:alpha val="40000"/>
              </a:schemeClr>
            </a:glow>
          </a:effectLst>
        </p:spPr>
      </p:pic>
      <p:sp>
        <p:nvSpPr>
          <p:cNvPr id="6" name="مستطيل ذو زاوية واحدة مخدوشة ودائرية 5"/>
          <p:cNvSpPr/>
          <p:nvPr/>
        </p:nvSpPr>
        <p:spPr>
          <a:xfrm flipH="1">
            <a:off x="1765300" y="41148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7" name="مستطيل ذو زاوية واحدة مخدوشة ودائرية 6"/>
          <p:cNvSpPr/>
          <p:nvPr/>
        </p:nvSpPr>
        <p:spPr>
          <a:xfrm flipH="1">
            <a:off x="1752600" y="26543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to="" calcmode="lin" valueType="num">
                                      <p:cBhvr>
                                        <p:cTn id="15" dur="1" fill="hold"/>
                                        <p:tgtEl>
                                          <p:spTgt spid="5"/>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to="" calcmode="lin" valueType="num">
                                      <p:cBhvr>
                                        <p:cTn id="18" dur="1" fill="hold"/>
                                        <p:tgtEl>
                                          <p:spTgt spid="3"/>
                                        </p:tgtEl>
                                        <p:attrNameLst>
                                          <p:attrName/>
                                        </p:attrNameLst>
                                      </p:cBhvr>
                                    </p:anim>
                                  </p:childTnLst>
                                </p:cTn>
                              </p:par>
                              <p:par>
                                <p:cTn id="19" presetID="24"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to="" calcmode="lin" valueType="num">
                                      <p:cBhvr>
                                        <p:cTn id="21" dur="1" fill="hold"/>
                                        <p:tgtEl>
                                          <p:spTgt spid="7"/>
                                        </p:tgtEl>
                                        <p:attrNameLst>
                                          <p:attrName/>
                                        </p:attrNameLst>
                                      </p:cBhvr>
                                    </p:anim>
                                  </p:childTnLst>
                                </p:cTn>
                              </p:par>
                              <p:par>
                                <p:cTn id="22" presetID="24"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to="" calcmode="lin" valueType="num">
                                      <p:cBhvr>
                                        <p:cTn id="24" dur="1" fill="hold"/>
                                        <p:tgtEl>
                                          <p:spTgt spid="6"/>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xit" presetSubtype="0" fill="hold" grpId="1" nodeType="clickEffect">
                                  <p:stCondLst>
                                    <p:cond delay="0"/>
                                  </p:stCondLst>
                                  <p:childTnLst>
                                    <p:anim to="" calcmode="lin" valueType="num">
                                      <p:cBhvr>
                                        <p:cTn id="28" dur="1"/>
                                        <p:tgtEl>
                                          <p:spTgt spid="7"/>
                                        </p:tgtEl>
                                        <p:attrNameLst>
                                          <p:attrName/>
                                        </p:attrNameLst>
                                      </p:cBhvr>
                                    </p:anim>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4" presetClass="exit" presetSubtype="0" fill="hold" grpId="1" nodeType="clickEffect">
                                  <p:stCondLst>
                                    <p:cond delay="0"/>
                                  </p:stCondLst>
                                  <p:childTnLst>
                                    <p:anim to="" calcmode="lin" valueType="num">
                                      <p:cBhvr>
                                        <p:cTn id="33" dur="1"/>
                                        <p:tgtEl>
                                          <p:spTgt spid="6"/>
                                        </p:tgtEl>
                                        <p:attrNameLst>
                                          <p:attrName/>
                                        </p:attrNameLst>
                                      </p:cBhvr>
                                    </p:anim>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3.gif"/>
          <p:cNvPicPr>
            <a:picLocks noChangeAspect="1"/>
          </p:cNvPicPr>
          <p:nvPr/>
        </p:nvPicPr>
        <p:blipFill>
          <a:blip r:embed="rId2">
            <a:clrChange>
              <a:clrFrom>
                <a:srgbClr val="FFFFFF"/>
              </a:clrFrom>
              <a:clrTo>
                <a:srgbClr val="FFFFFF">
                  <a:alpha val="0"/>
                </a:srgbClr>
              </a:clrTo>
            </a:clrChange>
          </a:blip>
          <a:srcRect l="30818" t="48410" r="14620" b="42171"/>
          <a:stretch>
            <a:fillRect/>
          </a:stretch>
        </p:blipFill>
        <p:spPr>
          <a:xfrm>
            <a:off x="3207657" y="1582057"/>
            <a:ext cx="5268687" cy="1132114"/>
          </a:xfrm>
          <a:prstGeom prst="rect">
            <a:avLst/>
          </a:prstGeom>
          <a:effectLst>
            <a:glow rad="63500">
              <a:schemeClr val="accent6">
                <a:satMod val="175000"/>
                <a:alpha val="40000"/>
              </a:schemeClr>
            </a:glow>
          </a:effectLst>
        </p:spPr>
      </p:pic>
      <p:pic>
        <p:nvPicPr>
          <p:cNvPr id="3" name="صورة 2" descr="0123.gif"/>
          <p:cNvPicPr>
            <a:picLocks noChangeAspect="1"/>
          </p:cNvPicPr>
          <p:nvPr/>
        </p:nvPicPr>
        <p:blipFill>
          <a:blip r:embed="rId2">
            <a:clrChange>
              <a:clrFrom>
                <a:srgbClr val="FFFFFF"/>
              </a:clrFrom>
              <a:clrTo>
                <a:srgbClr val="FFFFFF">
                  <a:alpha val="0"/>
                </a:srgbClr>
              </a:clrTo>
            </a:clrChange>
          </a:blip>
          <a:srcRect l="15937" t="48410" r="71888" b="14074"/>
          <a:stretch>
            <a:fillRect/>
          </a:stretch>
        </p:blipFill>
        <p:spPr>
          <a:xfrm>
            <a:off x="1770743" y="1582057"/>
            <a:ext cx="1175657" cy="4509224"/>
          </a:xfrm>
          <a:prstGeom prst="rect">
            <a:avLst/>
          </a:prstGeom>
          <a:effectLst>
            <a:glow rad="63500">
              <a:schemeClr val="accent3">
                <a:satMod val="175000"/>
                <a:alpha val="40000"/>
              </a:schemeClr>
            </a:glow>
          </a:effectLst>
        </p:spPr>
      </p:pic>
      <p:pic>
        <p:nvPicPr>
          <p:cNvPr id="4" name="صورة 3" descr="0123.gif"/>
          <p:cNvPicPr>
            <a:picLocks noChangeAspect="1"/>
          </p:cNvPicPr>
          <p:nvPr/>
        </p:nvPicPr>
        <p:blipFill>
          <a:blip r:embed="rId2">
            <a:clrChange>
              <a:clrFrom>
                <a:srgbClr val="FFFFFF"/>
              </a:clrFrom>
              <a:clrTo>
                <a:srgbClr val="FFFFFF">
                  <a:alpha val="0"/>
                </a:srgbClr>
              </a:clrTo>
            </a:clrChange>
          </a:blip>
          <a:srcRect l="30818" t="57708" r="14620" b="37945"/>
          <a:stretch>
            <a:fillRect/>
          </a:stretch>
        </p:blipFill>
        <p:spPr>
          <a:xfrm>
            <a:off x="3207657" y="2699657"/>
            <a:ext cx="5268687" cy="522514"/>
          </a:xfrm>
          <a:prstGeom prst="rect">
            <a:avLst/>
          </a:prstGeom>
          <a:effectLst>
            <a:glow rad="63500">
              <a:schemeClr val="accent3">
                <a:satMod val="175000"/>
                <a:alpha val="40000"/>
              </a:schemeClr>
            </a:glow>
          </a:effectLst>
        </p:spPr>
      </p:pic>
      <p:pic>
        <p:nvPicPr>
          <p:cNvPr id="5" name="صورة 4" descr="0123.gif"/>
          <p:cNvPicPr>
            <a:picLocks noChangeAspect="1"/>
          </p:cNvPicPr>
          <p:nvPr/>
        </p:nvPicPr>
        <p:blipFill>
          <a:blip r:embed="rId2">
            <a:clrChange>
              <a:clrFrom>
                <a:srgbClr val="FFFFFF"/>
              </a:clrFrom>
              <a:clrTo>
                <a:srgbClr val="FFFFFF">
                  <a:alpha val="0"/>
                </a:srgbClr>
              </a:clrTo>
            </a:clrChange>
          </a:blip>
          <a:srcRect l="30818" t="62297" r="14620" b="25869"/>
          <a:stretch>
            <a:fillRect/>
          </a:stretch>
        </p:blipFill>
        <p:spPr>
          <a:xfrm>
            <a:off x="3207657" y="3251200"/>
            <a:ext cx="5268687" cy="1422400"/>
          </a:xfrm>
          <a:prstGeom prst="rect">
            <a:avLst/>
          </a:prstGeom>
          <a:effectLst>
            <a:glow rad="63500">
              <a:schemeClr val="accent1">
                <a:satMod val="175000"/>
                <a:alpha val="40000"/>
              </a:schemeClr>
            </a:glow>
          </a:effectLst>
        </p:spPr>
      </p:pic>
      <p:pic>
        <p:nvPicPr>
          <p:cNvPr id="6" name="صورة 5" descr="0123.gif"/>
          <p:cNvPicPr>
            <a:picLocks noChangeAspect="1"/>
          </p:cNvPicPr>
          <p:nvPr/>
        </p:nvPicPr>
        <p:blipFill>
          <a:blip r:embed="rId2">
            <a:clrChange>
              <a:clrFrom>
                <a:srgbClr val="FFFFFF"/>
              </a:clrFrom>
              <a:clrTo>
                <a:srgbClr val="FFFFFF">
                  <a:alpha val="0"/>
                </a:srgbClr>
              </a:clrTo>
            </a:clrChange>
          </a:blip>
          <a:srcRect l="30818" t="74131" r="14620" b="14074"/>
          <a:stretch>
            <a:fillRect/>
          </a:stretch>
        </p:blipFill>
        <p:spPr>
          <a:xfrm>
            <a:off x="3207657" y="4673600"/>
            <a:ext cx="5268687" cy="1417681"/>
          </a:xfrm>
          <a:prstGeom prst="rect">
            <a:avLst/>
          </a:prstGeom>
          <a:effectLst>
            <a:glow rad="63500">
              <a:schemeClr val="accent1">
                <a:satMod val="175000"/>
                <a:alpha val="40000"/>
              </a:schemeClr>
            </a:glow>
          </a:effectLst>
        </p:spPr>
      </p:pic>
      <p:sp>
        <p:nvSpPr>
          <p:cNvPr id="7" name="مستطيل ذو زاوية واحدة مخدوشة ودائرية 6"/>
          <p:cNvSpPr/>
          <p:nvPr/>
        </p:nvSpPr>
        <p:spPr>
          <a:xfrm flipH="1">
            <a:off x="1917700" y="22733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8" name="مستطيل ذو زاوية واحدة مخدوشة ودائرية 7"/>
          <p:cNvSpPr/>
          <p:nvPr/>
        </p:nvSpPr>
        <p:spPr>
          <a:xfrm flipH="1">
            <a:off x="1943100" y="40640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9" name="مستطيل ذو زاوية واحدة مخدوشة ودائرية 8"/>
          <p:cNvSpPr/>
          <p:nvPr/>
        </p:nvSpPr>
        <p:spPr>
          <a:xfrm flipH="1">
            <a:off x="1917700" y="55118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to="" calcmode="lin" valueType="num">
                                      <p:cBhvr>
                                        <p:cTn id="25" dur="1" fill="hold"/>
                                        <p:tgtEl>
                                          <p:spTgt spid="3"/>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to="" calcmode="lin" valueType="num">
                                      <p:cBhvr>
                                        <p:cTn id="28" dur="1" fill="hold"/>
                                        <p:tgtEl>
                                          <p:spTgt spid="7"/>
                                        </p:tgtEl>
                                        <p:attrNameLst>
                                          <p:attrName/>
                                        </p:attrNameLst>
                                      </p:cBhvr>
                                    </p:anim>
                                  </p:childTnLst>
                                </p:cTn>
                              </p:par>
                              <p:par>
                                <p:cTn id="29" presetID="24"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to="" calcmode="lin" valueType="num">
                                      <p:cBhvr>
                                        <p:cTn id="31" dur="1" fill="hold"/>
                                        <p:tgtEl>
                                          <p:spTgt spid="8"/>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to="" calcmode="lin" valueType="num">
                                      <p:cBhvr>
                                        <p:cTn id="34" dur="1" fill="hold"/>
                                        <p:tgtEl>
                                          <p:spTgt spid="9"/>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24" presetClass="exit" presetSubtype="0" fill="hold" grpId="1" nodeType="clickEffect">
                                  <p:stCondLst>
                                    <p:cond delay="0"/>
                                  </p:stCondLst>
                                  <p:childTnLst>
                                    <p:anim to="" calcmode="lin" valueType="num">
                                      <p:cBhvr>
                                        <p:cTn id="38" dur="1"/>
                                        <p:tgtEl>
                                          <p:spTgt spid="7"/>
                                        </p:tgtEl>
                                        <p:attrNameLst>
                                          <p:attrName/>
                                        </p:attrNameLst>
                                      </p:cBhvr>
                                    </p:anim>
                                    <p:set>
                                      <p:cBhvr>
                                        <p:cTn id="39" dur="1" fill="hold">
                                          <p:stCondLst>
                                            <p:cond delay="0"/>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4" presetClass="exit" presetSubtype="0" fill="hold" grpId="1" nodeType="clickEffect">
                                  <p:stCondLst>
                                    <p:cond delay="0"/>
                                  </p:stCondLst>
                                  <p:childTnLst>
                                    <p:anim to="" calcmode="lin" valueType="num">
                                      <p:cBhvr>
                                        <p:cTn id="43" dur="1"/>
                                        <p:tgtEl>
                                          <p:spTgt spid="8"/>
                                        </p:tgtEl>
                                        <p:attrNameLst>
                                          <p:attrName/>
                                        </p:attrNameLst>
                                      </p:cBhvr>
                                    </p:anim>
                                    <p:set>
                                      <p:cBhvr>
                                        <p:cTn id="44" dur="1" fill="hold">
                                          <p:stCondLst>
                                            <p:cond delay="0"/>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4" presetClass="exit" presetSubtype="0" fill="hold" grpId="1" nodeType="clickEffect">
                                  <p:stCondLst>
                                    <p:cond delay="0"/>
                                  </p:stCondLst>
                                  <p:childTnLst>
                                    <p:anim to="" calcmode="lin" valueType="num">
                                      <p:cBhvr>
                                        <p:cTn id="48" dur="1"/>
                                        <p:tgtEl>
                                          <p:spTgt spid="9"/>
                                        </p:tgtEl>
                                        <p:attrNameLst>
                                          <p:attrName/>
                                        </p:attrNameLst>
                                      </p:cBhvr>
                                    </p:anim>
                                    <p:set>
                                      <p:cBhvr>
                                        <p:cTn id="49"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4.gif"/>
          <p:cNvPicPr>
            <a:picLocks noChangeAspect="1"/>
          </p:cNvPicPr>
          <p:nvPr/>
        </p:nvPicPr>
        <p:blipFill>
          <a:blip r:embed="rId2">
            <a:clrChange>
              <a:clrFrom>
                <a:srgbClr val="FFFFFF"/>
              </a:clrFrom>
              <a:clrTo>
                <a:srgbClr val="FFFFFF">
                  <a:alpha val="0"/>
                </a:srgbClr>
              </a:clrTo>
            </a:clrChange>
          </a:blip>
          <a:srcRect l="31508" t="12275" r="14436" b="73573"/>
          <a:stretch>
            <a:fillRect/>
          </a:stretch>
        </p:blipFill>
        <p:spPr>
          <a:xfrm>
            <a:off x="3177540" y="1480457"/>
            <a:ext cx="5472975" cy="1783443"/>
          </a:xfrm>
          <a:prstGeom prst="rect">
            <a:avLst/>
          </a:prstGeom>
          <a:effectLst>
            <a:glow rad="63500">
              <a:schemeClr val="accent1">
                <a:satMod val="175000"/>
                <a:alpha val="40000"/>
              </a:schemeClr>
            </a:glow>
          </a:effectLst>
        </p:spPr>
      </p:pic>
      <p:pic>
        <p:nvPicPr>
          <p:cNvPr id="3" name="صورة 2" descr="0124.gif"/>
          <p:cNvPicPr>
            <a:picLocks noChangeAspect="1"/>
          </p:cNvPicPr>
          <p:nvPr/>
        </p:nvPicPr>
        <p:blipFill>
          <a:blip r:embed="rId2">
            <a:clrChange>
              <a:clrFrom>
                <a:srgbClr val="FFFFFF"/>
              </a:clrFrom>
              <a:clrTo>
                <a:srgbClr val="FFFFFF">
                  <a:alpha val="0"/>
                </a:srgbClr>
              </a:clrTo>
            </a:clrChange>
          </a:blip>
          <a:srcRect l="17560" t="12275" r="70775" b="56399"/>
          <a:stretch>
            <a:fillRect/>
          </a:stretch>
        </p:blipFill>
        <p:spPr>
          <a:xfrm>
            <a:off x="1765300" y="1480457"/>
            <a:ext cx="1181100" cy="3947886"/>
          </a:xfrm>
          <a:prstGeom prst="rect">
            <a:avLst/>
          </a:prstGeom>
        </p:spPr>
      </p:pic>
      <p:pic>
        <p:nvPicPr>
          <p:cNvPr id="4" name="صورة 3" descr="0124.gif"/>
          <p:cNvPicPr>
            <a:picLocks noChangeAspect="1"/>
          </p:cNvPicPr>
          <p:nvPr/>
        </p:nvPicPr>
        <p:blipFill>
          <a:blip r:embed="rId2">
            <a:clrChange>
              <a:clrFrom>
                <a:srgbClr val="FFFFFF"/>
              </a:clrFrom>
              <a:clrTo>
                <a:srgbClr val="FFFFFF">
                  <a:alpha val="0"/>
                </a:srgbClr>
              </a:clrTo>
            </a:clrChange>
          </a:blip>
          <a:srcRect l="31508" t="26829" r="14436" b="56399"/>
          <a:stretch>
            <a:fillRect/>
          </a:stretch>
        </p:blipFill>
        <p:spPr>
          <a:xfrm>
            <a:off x="3177540" y="3314700"/>
            <a:ext cx="5472975" cy="2113643"/>
          </a:xfrm>
          <a:prstGeom prst="rect">
            <a:avLst/>
          </a:prstGeom>
          <a:effectLst>
            <a:glow rad="63500">
              <a:schemeClr val="accent1">
                <a:satMod val="175000"/>
                <a:alpha val="40000"/>
              </a:schemeClr>
            </a:glow>
          </a:effectLst>
        </p:spPr>
      </p:pic>
      <p:sp>
        <p:nvSpPr>
          <p:cNvPr id="5" name="مستطيل ذو زاوية واحدة مخدوشة ودائرية 4"/>
          <p:cNvSpPr/>
          <p:nvPr/>
        </p:nvSpPr>
        <p:spPr>
          <a:xfrm flipH="1">
            <a:off x="1981200" y="49403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6" name="مستطيل ذو زاوية واحدة مخدوشة ودائرية 5"/>
          <p:cNvSpPr/>
          <p:nvPr/>
        </p:nvSpPr>
        <p:spPr>
          <a:xfrm flipH="1">
            <a:off x="1943100" y="26670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7" name="مستطيل ذو زاوية واحدة مخدوشة ودائرية 6"/>
          <p:cNvSpPr/>
          <p:nvPr/>
        </p:nvSpPr>
        <p:spPr>
          <a:xfrm flipH="1">
            <a:off x="1943100" y="31496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to="" calcmode="lin" valueType="num">
                                      <p:cBhvr>
                                        <p:cTn id="15" dur="1" fill="hold"/>
                                        <p:tgtEl>
                                          <p:spTgt spid="3"/>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to="" calcmode="lin" valueType="num">
                                      <p:cBhvr>
                                        <p:cTn id="18" dur="1" fill="hold"/>
                                        <p:tgtEl>
                                          <p:spTgt spid="6"/>
                                        </p:tgtEl>
                                        <p:attrNameLst>
                                          <p:attrName/>
                                        </p:attrNameLst>
                                      </p:cBhvr>
                                    </p:anim>
                                  </p:childTnLst>
                                </p:cTn>
                              </p:par>
                              <p:par>
                                <p:cTn id="19" presetID="24"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to="" calcmode="lin" valueType="num">
                                      <p:cBhvr>
                                        <p:cTn id="21" dur="1" fill="hold"/>
                                        <p:tgtEl>
                                          <p:spTgt spid="7"/>
                                        </p:tgtEl>
                                        <p:attrNameLst>
                                          <p:attrName/>
                                        </p:attrNameLst>
                                      </p:cBhvr>
                                    </p:anim>
                                  </p:childTnLst>
                                </p:cTn>
                              </p:par>
                              <p:par>
                                <p:cTn id="22" presetID="24"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to="" calcmode="lin" valueType="num">
                                      <p:cBhvr>
                                        <p:cTn id="24" dur="1" fill="hold"/>
                                        <p:tgtEl>
                                          <p:spTgt spid="5"/>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xit" presetSubtype="0" fill="hold" grpId="1" nodeType="clickEffect">
                                  <p:stCondLst>
                                    <p:cond delay="0"/>
                                  </p:stCondLst>
                                  <p:childTnLst>
                                    <p:anim to="" calcmode="lin" valueType="num">
                                      <p:cBhvr>
                                        <p:cTn id="28" dur="1"/>
                                        <p:tgtEl>
                                          <p:spTgt spid="6"/>
                                        </p:tgtEl>
                                        <p:attrNameLst>
                                          <p:attrName/>
                                        </p:attrNameLst>
                                      </p:cBhvr>
                                    </p:anim>
                                    <p:set>
                                      <p:cBhvr>
                                        <p:cTn id="29" dur="1" fill="hold">
                                          <p:stCondLst>
                                            <p:cond delay="0"/>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4" presetClass="exit" presetSubtype="0" fill="hold" grpId="1" nodeType="clickEffect">
                                  <p:stCondLst>
                                    <p:cond delay="0"/>
                                  </p:stCondLst>
                                  <p:childTnLst>
                                    <p:anim to="" calcmode="lin" valueType="num">
                                      <p:cBhvr>
                                        <p:cTn id="33" dur="1"/>
                                        <p:tgtEl>
                                          <p:spTgt spid="7"/>
                                        </p:tgtEl>
                                        <p:attrNameLst>
                                          <p:attrName/>
                                        </p:attrNameLst>
                                      </p:cBhvr>
                                    </p:anim>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4" presetClass="exit" presetSubtype="0" fill="hold" grpId="1" nodeType="clickEffect">
                                  <p:stCondLst>
                                    <p:cond delay="0"/>
                                  </p:stCondLst>
                                  <p:childTnLst>
                                    <p:anim to="" calcmode="lin" valueType="num">
                                      <p:cBhvr>
                                        <p:cTn id="38" dur="1"/>
                                        <p:tgtEl>
                                          <p:spTgt spid="5"/>
                                        </p:tgtEl>
                                        <p:attrNameLst>
                                          <p:attrName/>
                                        </p:attrNameLst>
                                      </p:cBhvr>
                                    </p:anim>
                                    <p:set>
                                      <p:cBhvr>
                                        <p:cTn id="3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4.gif"/>
          <p:cNvPicPr>
            <a:picLocks noChangeAspect="1"/>
          </p:cNvPicPr>
          <p:nvPr/>
        </p:nvPicPr>
        <p:blipFill>
          <a:blip r:embed="rId2">
            <a:clrChange>
              <a:clrFrom>
                <a:srgbClr val="FFFFFF"/>
              </a:clrFrom>
              <a:clrTo>
                <a:srgbClr val="FFFFFF">
                  <a:alpha val="0"/>
                </a:srgbClr>
              </a:clrTo>
            </a:clrChange>
          </a:blip>
          <a:srcRect l="31340" t="43716" r="14436" b="39152"/>
          <a:stretch>
            <a:fillRect/>
          </a:stretch>
        </p:blipFill>
        <p:spPr>
          <a:xfrm>
            <a:off x="3175000" y="1320800"/>
            <a:ext cx="5490029" cy="2159000"/>
          </a:xfrm>
          <a:prstGeom prst="rect">
            <a:avLst/>
          </a:prstGeom>
          <a:effectLst>
            <a:glow rad="63500">
              <a:schemeClr val="accent1">
                <a:satMod val="175000"/>
                <a:alpha val="40000"/>
              </a:schemeClr>
            </a:glow>
          </a:effectLst>
        </p:spPr>
      </p:pic>
      <p:pic>
        <p:nvPicPr>
          <p:cNvPr id="3" name="صورة 2" descr="0124.gif"/>
          <p:cNvPicPr>
            <a:picLocks noChangeAspect="1"/>
          </p:cNvPicPr>
          <p:nvPr/>
        </p:nvPicPr>
        <p:blipFill>
          <a:blip r:embed="rId2">
            <a:clrChange>
              <a:clrFrom>
                <a:srgbClr val="FFFFFF"/>
              </a:clrFrom>
              <a:clrTo>
                <a:srgbClr val="FFFFFF">
                  <a:alpha val="0"/>
                </a:srgbClr>
              </a:clrTo>
            </a:clrChange>
          </a:blip>
          <a:srcRect l="31340" t="61049" r="14436" b="36331"/>
          <a:stretch>
            <a:fillRect/>
          </a:stretch>
        </p:blipFill>
        <p:spPr>
          <a:xfrm>
            <a:off x="3175000" y="3365500"/>
            <a:ext cx="5490029" cy="330200"/>
          </a:xfrm>
          <a:prstGeom prst="rect">
            <a:avLst/>
          </a:prstGeom>
          <a:effectLst>
            <a:glow rad="63500">
              <a:schemeClr val="accent3">
                <a:satMod val="175000"/>
                <a:alpha val="40000"/>
              </a:schemeClr>
            </a:glow>
          </a:effectLst>
        </p:spPr>
      </p:pic>
      <p:pic>
        <p:nvPicPr>
          <p:cNvPr id="4" name="صورة 3" descr="0124.gif"/>
          <p:cNvPicPr>
            <a:picLocks noChangeAspect="1"/>
          </p:cNvPicPr>
          <p:nvPr/>
        </p:nvPicPr>
        <p:blipFill>
          <a:blip r:embed="rId2">
            <a:clrChange>
              <a:clrFrom>
                <a:srgbClr val="FFFFFF"/>
              </a:clrFrom>
              <a:clrTo>
                <a:srgbClr val="FFFFFF">
                  <a:alpha val="0"/>
                </a:srgbClr>
              </a:clrTo>
            </a:clrChange>
          </a:blip>
          <a:srcRect l="17918" t="43716" r="71043" b="39152"/>
          <a:stretch>
            <a:fillRect/>
          </a:stretch>
        </p:blipFill>
        <p:spPr>
          <a:xfrm>
            <a:off x="1816100" y="1320800"/>
            <a:ext cx="1117600" cy="2159000"/>
          </a:xfrm>
          <a:prstGeom prst="rect">
            <a:avLst/>
          </a:prstGeom>
          <a:effectLst>
            <a:glow rad="63500">
              <a:schemeClr val="accent3">
                <a:satMod val="175000"/>
                <a:alpha val="40000"/>
              </a:schemeClr>
            </a:glow>
          </a:effectLst>
        </p:spPr>
      </p:pic>
      <p:pic>
        <p:nvPicPr>
          <p:cNvPr id="6" name="صورة 5" descr="0124.gif"/>
          <p:cNvPicPr>
            <a:picLocks noChangeAspect="1"/>
          </p:cNvPicPr>
          <p:nvPr/>
        </p:nvPicPr>
        <p:blipFill>
          <a:blip r:embed="rId2">
            <a:clrChange>
              <a:clrFrom>
                <a:srgbClr val="FFFFFF"/>
              </a:clrFrom>
              <a:clrTo>
                <a:srgbClr val="FFFFFF">
                  <a:alpha val="0"/>
                </a:srgbClr>
              </a:clrTo>
            </a:clrChange>
          </a:blip>
          <a:srcRect l="31340" t="64979" r="14436" b="32098"/>
          <a:stretch>
            <a:fillRect/>
          </a:stretch>
        </p:blipFill>
        <p:spPr>
          <a:xfrm>
            <a:off x="3175000" y="3708400"/>
            <a:ext cx="5490029" cy="368300"/>
          </a:xfrm>
          <a:prstGeom prst="rect">
            <a:avLst/>
          </a:prstGeom>
          <a:effectLst>
            <a:glow rad="101600">
              <a:srgbClr val="CC3300">
                <a:alpha val="60000"/>
              </a:srgbClr>
            </a:glow>
          </a:effectLst>
        </p:spPr>
      </p:pic>
      <p:pic>
        <p:nvPicPr>
          <p:cNvPr id="7" name="صورة 6" descr="0124.gif"/>
          <p:cNvPicPr>
            <a:picLocks noChangeAspect="1"/>
          </p:cNvPicPr>
          <p:nvPr/>
        </p:nvPicPr>
        <p:blipFill>
          <a:blip r:embed="rId2">
            <a:clrChange>
              <a:clrFrom>
                <a:srgbClr val="FFFFFF"/>
              </a:clrFrom>
              <a:clrTo>
                <a:srgbClr val="FFFFFF">
                  <a:alpha val="0"/>
                </a:srgbClr>
              </a:clrTo>
            </a:clrChange>
          </a:blip>
          <a:srcRect l="31340" t="68506" r="14436" b="22021"/>
          <a:stretch>
            <a:fillRect/>
          </a:stretch>
        </p:blipFill>
        <p:spPr>
          <a:xfrm>
            <a:off x="3175000" y="4076700"/>
            <a:ext cx="5490029" cy="1193800"/>
          </a:xfrm>
          <a:prstGeom prst="rect">
            <a:avLst/>
          </a:prstGeom>
          <a:effectLst>
            <a:glow rad="63500">
              <a:schemeClr val="accent5">
                <a:satMod val="175000"/>
                <a:alpha val="40000"/>
              </a:schemeClr>
            </a:glow>
          </a:effectLst>
        </p:spPr>
      </p:pic>
      <p:pic>
        <p:nvPicPr>
          <p:cNvPr id="8" name="صورة 7" descr="0124.gif"/>
          <p:cNvPicPr>
            <a:picLocks noChangeAspect="1"/>
          </p:cNvPicPr>
          <p:nvPr/>
        </p:nvPicPr>
        <p:blipFill>
          <a:blip r:embed="rId2">
            <a:clrChange>
              <a:clrFrom>
                <a:srgbClr val="FFFFFF"/>
              </a:clrFrom>
              <a:clrTo>
                <a:srgbClr val="FFFFFF">
                  <a:alpha val="0"/>
                </a:srgbClr>
              </a:clrTo>
            </a:clrChange>
          </a:blip>
          <a:srcRect l="31340" t="78181" r="14436" b="13901"/>
          <a:stretch>
            <a:fillRect/>
          </a:stretch>
        </p:blipFill>
        <p:spPr>
          <a:xfrm>
            <a:off x="3175000" y="5283200"/>
            <a:ext cx="5490029" cy="997857"/>
          </a:xfrm>
          <a:prstGeom prst="rect">
            <a:avLst/>
          </a:prstGeom>
          <a:effectLst>
            <a:glow rad="63500">
              <a:schemeClr val="accent4">
                <a:satMod val="175000"/>
                <a:alpha val="40000"/>
              </a:schemeClr>
            </a:glow>
          </a:effectLst>
        </p:spPr>
      </p:pic>
      <p:sp>
        <p:nvSpPr>
          <p:cNvPr id="9" name="مستطيل ذو زاوية واحدة مخدوشة ودائرية 8"/>
          <p:cNvSpPr/>
          <p:nvPr/>
        </p:nvSpPr>
        <p:spPr>
          <a:xfrm flipH="1">
            <a:off x="1943100" y="31496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to="" calcmode="lin" valueType="num">
                                      <p:cBhvr>
                                        <p:cTn id="13" dur="1" fill="hold"/>
                                        <p:tgtEl>
                                          <p:spTgt spid="9"/>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xit" presetSubtype="0" fill="hold" grpId="1" nodeType="clickEffect">
                                  <p:stCondLst>
                                    <p:cond delay="0"/>
                                  </p:stCondLst>
                                  <p:childTnLst>
                                    <p:anim to="" calcmode="lin" valueType="num">
                                      <p:cBhvr>
                                        <p:cTn id="17" dur="1"/>
                                        <p:tgtEl>
                                          <p:spTgt spid="9"/>
                                        </p:tgtEl>
                                        <p:attrNameLst>
                                          <p:attrName/>
                                        </p:attrNameLst>
                                      </p:cBhvr>
                                    </p:anim>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to="" calcmode="lin" valueType="num">
                                      <p:cBhvr>
                                        <p:cTn id="23" dur="1" fill="hold"/>
                                        <p:tgtEl>
                                          <p:spTgt spid="3"/>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to="" calcmode="lin" valueType="num">
                                      <p:cBhvr>
                                        <p:cTn id="28" dur="1" fill="hold"/>
                                        <p:tgtEl>
                                          <p:spTgt spid="6"/>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to="" calcmode="lin" valueType="num">
                                      <p:cBhvr>
                                        <p:cTn id="33" dur="1" fill="hold"/>
                                        <p:tgtEl>
                                          <p:spTgt spid="7"/>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24"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to="" calcmode="lin" valueType="num">
                                      <p:cBhvr>
                                        <p:cTn id="38"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5.gif"/>
          <p:cNvPicPr>
            <a:picLocks noChangeAspect="1"/>
          </p:cNvPicPr>
          <p:nvPr/>
        </p:nvPicPr>
        <p:blipFill>
          <a:blip r:embed="rId2">
            <a:clrChange>
              <a:clrFrom>
                <a:srgbClr val="FFFFFF"/>
              </a:clrFrom>
              <a:clrTo>
                <a:srgbClr val="FFFFFF">
                  <a:alpha val="0"/>
                </a:srgbClr>
              </a:clrTo>
            </a:clrChange>
          </a:blip>
          <a:srcRect l="29926" t="12037" r="15655" b="81960"/>
          <a:stretch>
            <a:fillRect/>
          </a:stretch>
        </p:blipFill>
        <p:spPr>
          <a:xfrm>
            <a:off x="3022600" y="1435100"/>
            <a:ext cx="5549900" cy="762000"/>
          </a:xfrm>
          <a:prstGeom prst="rect">
            <a:avLst/>
          </a:prstGeom>
          <a:effectLst>
            <a:glow rad="63500">
              <a:schemeClr val="accent5">
                <a:satMod val="175000"/>
                <a:alpha val="40000"/>
              </a:schemeClr>
            </a:glow>
          </a:effectLst>
        </p:spPr>
      </p:pic>
      <p:pic>
        <p:nvPicPr>
          <p:cNvPr id="4" name="صورة 3" descr="0125.gif"/>
          <p:cNvPicPr>
            <a:picLocks noChangeAspect="1"/>
          </p:cNvPicPr>
          <p:nvPr/>
        </p:nvPicPr>
        <p:blipFill>
          <a:blip r:embed="rId2">
            <a:clrChange>
              <a:clrFrom>
                <a:srgbClr val="FFFFFF"/>
              </a:clrFrom>
              <a:clrTo>
                <a:srgbClr val="FFFFFF">
                  <a:alpha val="0"/>
                </a:srgbClr>
              </a:clrTo>
            </a:clrChange>
          </a:blip>
          <a:srcRect l="14733" t="12037" r="72440" b="51646"/>
          <a:stretch>
            <a:fillRect/>
          </a:stretch>
        </p:blipFill>
        <p:spPr>
          <a:xfrm>
            <a:off x="1473200" y="1435100"/>
            <a:ext cx="1308100" cy="4610100"/>
          </a:xfrm>
          <a:prstGeom prst="rect">
            <a:avLst/>
          </a:prstGeom>
          <a:effectLst>
            <a:glow rad="63500">
              <a:schemeClr val="accent3">
                <a:satMod val="175000"/>
                <a:alpha val="40000"/>
              </a:schemeClr>
            </a:glow>
          </a:effectLst>
        </p:spPr>
      </p:pic>
      <p:pic>
        <p:nvPicPr>
          <p:cNvPr id="5" name="صورة 4" descr="0125.gif"/>
          <p:cNvPicPr>
            <a:picLocks noChangeAspect="1"/>
          </p:cNvPicPr>
          <p:nvPr/>
        </p:nvPicPr>
        <p:blipFill>
          <a:blip r:embed="rId2">
            <a:clrChange>
              <a:clrFrom>
                <a:srgbClr val="FFFFFF"/>
              </a:clrFrom>
              <a:clrTo>
                <a:srgbClr val="FFFFFF">
                  <a:alpha val="0"/>
                </a:srgbClr>
              </a:clrTo>
            </a:clrChange>
          </a:blip>
          <a:srcRect l="29926" t="18040" r="15655" b="74457"/>
          <a:stretch>
            <a:fillRect/>
          </a:stretch>
        </p:blipFill>
        <p:spPr>
          <a:xfrm>
            <a:off x="3022600" y="2197100"/>
            <a:ext cx="5549900" cy="952500"/>
          </a:xfrm>
          <a:prstGeom prst="rect">
            <a:avLst/>
          </a:prstGeom>
          <a:effectLst>
            <a:glow rad="63500">
              <a:schemeClr val="accent5">
                <a:satMod val="175000"/>
                <a:alpha val="40000"/>
              </a:schemeClr>
            </a:glow>
          </a:effectLst>
        </p:spPr>
      </p:pic>
      <p:pic>
        <p:nvPicPr>
          <p:cNvPr id="6" name="صورة 5" descr="0125.gif"/>
          <p:cNvPicPr>
            <a:picLocks noChangeAspect="1"/>
          </p:cNvPicPr>
          <p:nvPr/>
        </p:nvPicPr>
        <p:blipFill>
          <a:blip r:embed="rId2">
            <a:clrChange>
              <a:clrFrom>
                <a:srgbClr val="FFFFFF"/>
              </a:clrFrom>
              <a:clrTo>
                <a:srgbClr val="FFFFFF">
                  <a:alpha val="0"/>
                </a:srgbClr>
              </a:clrTo>
            </a:clrChange>
          </a:blip>
          <a:srcRect l="29926" t="25544" r="15655" b="71455"/>
          <a:stretch>
            <a:fillRect/>
          </a:stretch>
        </p:blipFill>
        <p:spPr>
          <a:xfrm>
            <a:off x="3022600" y="3149600"/>
            <a:ext cx="5549900" cy="381000"/>
          </a:xfrm>
          <a:prstGeom prst="rect">
            <a:avLst/>
          </a:prstGeom>
          <a:effectLst>
            <a:glow rad="63500">
              <a:schemeClr val="accent5">
                <a:satMod val="175000"/>
                <a:alpha val="40000"/>
              </a:schemeClr>
            </a:glow>
          </a:effectLst>
        </p:spPr>
      </p:pic>
      <p:pic>
        <p:nvPicPr>
          <p:cNvPr id="7" name="صورة 6" descr="0125.gif"/>
          <p:cNvPicPr>
            <a:picLocks noChangeAspect="1"/>
          </p:cNvPicPr>
          <p:nvPr/>
        </p:nvPicPr>
        <p:blipFill>
          <a:blip r:embed="rId2">
            <a:clrChange>
              <a:clrFrom>
                <a:srgbClr val="FFFFFF"/>
              </a:clrFrom>
              <a:clrTo>
                <a:srgbClr val="FFFFFF">
                  <a:alpha val="0"/>
                </a:srgbClr>
              </a:clrTo>
            </a:clrChange>
          </a:blip>
          <a:srcRect l="29926" t="29246" r="15655" b="56948"/>
          <a:stretch>
            <a:fillRect/>
          </a:stretch>
        </p:blipFill>
        <p:spPr>
          <a:xfrm>
            <a:off x="3022600" y="3619500"/>
            <a:ext cx="5549900" cy="1752600"/>
          </a:xfrm>
          <a:prstGeom prst="rect">
            <a:avLst/>
          </a:prstGeom>
          <a:effectLst>
            <a:glow rad="63500">
              <a:schemeClr val="accent5">
                <a:satMod val="175000"/>
                <a:alpha val="40000"/>
              </a:schemeClr>
            </a:glow>
          </a:effectLst>
        </p:spPr>
      </p:pic>
      <p:pic>
        <p:nvPicPr>
          <p:cNvPr id="8" name="صورة 7" descr="0125.gif"/>
          <p:cNvPicPr>
            <a:picLocks noChangeAspect="1"/>
          </p:cNvPicPr>
          <p:nvPr/>
        </p:nvPicPr>
        <p:blipFill>
          <a:blip r:embed="rId2">
            <a:clrChange>
              <a:clrFrom>
                <a:srgbClr val="FFFFFF"/>
              </a:clrFrom>
              <a:clrTo>
                <a:srgbClr val="FFFFFF">
                  <a:alpha val="0"/>
                </a:srgbClr>
              </a:clrTo>
            </a:clrChange>
          </a:blip>
          <a:srcRect l="29926" t="42852" r="15655" b="51646"/>
          <a:stretch>
            <a:fillRect/>
          </a:stretch>
        </p:blipFill>
        <p:spPr>
          <a:xfrm>
            <a:off x="3022600" y="5346700"/>
            <a:ext cx="5549900" cy="698500"/>
          </a:xfrm>
          <a:prstGeom prst="rect">
            <a:avLst/>
          </a:prstGeom>
          <a:effectLst>
            <a:glow rad="63500">
              <a:schemeClr val="accent5">
                <a:satMod val="175000"/>
                <a:alpha val="40000"/>
              </a:schemeClr>
            </a:glow>
          </a:effectLst>
        </p:spPr>
      </p:pic>
      <p:sp>
        <p:nvSpPr>
          <p:cNvPr id="9" name="مستطيل ذو زاوية واحدة مخدوشة ودائرية 8"/>
          <p:cNvSpPr/>
          <p:nvPr/>
        </p:nvSpPr>
        <p:spPr>
          <a:xfrm flipH="1">
            <a:off x="1511300" y="3149600"/>
            <a:ext cx="1257300" cy="5969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0" name="مستطيل ذو زاوية واحدة مخدوشة ودائرية 9"/>
          <p:cNvSpPr/>
          <p:nvPr/>
        </p:nvSpPr>
        <p:spPr>
          <a:xfrm flipH="1">
            <a:off x="1498600" y="4686300"/>
            <a:ext cx="1206500" cy="9779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par>
                                <p:cTn id="28" presetID="24"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to="" calcmode="lin" valueType="num">
                                      <p:cBhvr>
                                        <p:cTn id="30" dur="1" fill="hold"/>
                                        <p:tgtEl>
                                          <p:spTgt spid="4"/>
                                        </p:tgtEl>
                                        <p:attrNameLst>
                                          <p:attrName/>
                                        </p:attrNameLst>
                                      </p:cBhvr>
                                    </p:anim>
                                  </p:childTnLst>
                                </p:cTn>
                              </p:par>
                              <p:par>
                                <p:cTn id="31" presetID="24"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to="" calcmode="lin" valueType="num">
                                      <p:cBhvr>
                                        <p:cTn id="33" dur="1" fill="hold"/>
                                        <p:tgtEl>
                                          <p:spTgt spid="9"/>
                                        </p:tgtEl>
                                        <p:attrNameLst>
                                          <p:attrName/>
                                        </p:attrNameLst>
                                      </p:cBhvr>
                                    </p:anim>
                                  </p:childTnLst>
                                </p:cTn>
                              </p:par>
                              <p:par>
                                <p:cTn id="34" presetID="24"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to="" calcmode="lin" valueType="num">
                                      <p:cBhvr>
                                        <p:cTn id="36" dur="1" fill="hold"/>
                                        <p:tgtEl>
                                          <p:spTgt spid="10"/>
                                        </p:tgtEl>
                                        <p:attrNameLst>
                                          <p:attrName/>
                                        </p:attrNameLst>
                                      </p:cBhvr>
                                    </p:anim>
                                  </p:childTnLst>
                                </p:cTn>
                              </p:par>
                            </p:childTnLst>
                          </p:cTn>
                        </p:par>
                      </p:childTnLst>
                    </p:cTn>
                  </p:par>
                  <p:par>
                    <p:cTn id="37" fill="hold">
                      <p:stCondLst>
                        <p:cond delay="indefinite"/>
                      </p:stCondLst>
                      <p:childTnLst>
                        <p:par>
                          <p:cTn id="38" fill="hold">
                            <p:stCondLst>
                              <p:cond delay="0"/>
                            </p:stCondLst>
                            <p:childTnLst>
                              <p:par>
                                <p:cTn id="39" presetID="24" presetClass="exit" presetSubtype="0" fill="hold" grpId="1" nodeType="clickEffect">
                                  <p:stCondLst>
                                    <p:cond delay="0"/>
                                  </p:stCondLst>
                                  <p:childTnLst>
                                    <p:anim to="" calcmode="lin" valueType="num">
                                      <p:cBhvr>
                                        <p:cTn id="40" dur="1"/>
                                        <p:tgtEl>
                                          <p:spTgt spid="9"/>
                                        </p:tgtEl>
                                        <p:attrNameLst>
                                          <p:attrName/>
                                        </p:attrNameLst>
                                      </p:cBhvr>
                                    </p:anim>
                                    <p:set>
                                      <p:cBhvr>
                                        <p:cTn id="41" dur="1" fill="hold">
                                          <p:stCondLst>
                                            <p:cond delay="0"/>
                                          </p:stCondLst>
                                        </p:cTn>
                                        <p:tgtEl>
                                          <p:spTgt spid="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4" presetClass="exit" presetSubtype="0" fill="hold" grpId="1" nodeType="clickEffect">
                                  <p:stCondLst>
                                    <p:cond delay="0"/>
                                  </p:stCondLst>
                                  <p:childTnLst>
                                    <p:anim to="" calcmode="lin" valueType="num">
                                      <p:cBhvr>
                                        <p:cTn id="45" dur="1"/>
                                        <p:tgtEl>
                                          <p:spTgt spid="10"/>
                                        </p:tgtEl>
                                        <p:attrNameLst>
                                          <p:attrName/>
                                        </p:attrNameLst>
                                      </p:cBhvr>
                                    </p:anim>
                                    <p:set>
                                      <p:cBhvr>
                                        <p:cTn id="4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5.gif"/>
          <p:cNvPicPr>
            <a:picLocks noChangeAspect="1"/>
          </p:cNvPicPr>
          <p:nvPr/>
        </p:nvPicPr>
        <p:blipFill>
          <a:blip r:embed="rId2">
            <a:clrChange>
              <a:clrFrom>
                <a:srgbClr val="FFFFFF"/>
              </a:clrFrom>
              <a:clrTo>
                <a:srgbClr val="FFFFFF">
                  <a:alpha val="0"/>
                </a:srgbClr>
              </a:clrTo>
            </a:clrChange>
          </a:blip>
          <a:srcRect l="30050" t="48554" r="15655" b="48845"/>
          <a:stretch>
            <a:fillRect/>
          </a:stretch>
        </p:blipFill>
        <p:spPr>
          <a:xfrm>
            <a:off x="3086100" y="1841500"/>
            <a:ext cx="5537200" cy="330200"/>
          </a:xfrm>
          <a:prstGeom prst="rect">
            <a:avLst/>
          </a:prstGeom>
          <a:effectLst>
            <a:glow rad="63500">
              <a:schemeClr val="accent5">
                <a:satMod val="175000"/>
                <a:alpha val="40000"/>
              </a:schemeClr>
            </a:glow>
          </a:effectLst>
        </p:spPr>
      </p:pic>
      <p:pic>
        <p:nvPicPr>
          <p:cNvPr id="3" name="صورة 2" descr="0125.gif"/>
          <p:cNvPicPr>
            <a:picLocks noChangeAspect="1"/>
          </p:cNvPicPr>
          <p:nvPr/>
        </p:nvPicPr>
        <p:blipFill>
          <a:blip r:embed="rId2">
            <a:clrChange>
              <a:clrFrom>
                <a:srgbClr val="FFFFFF"/>
              </a:clrFrom>
              <a:clrTo>
                <a:srgbClr val="FFFFFF">
                  <a:alpha val="0"/>
                </a:srgbClr>
              </a:clrTo>
            </a:clrChange>
          </a:blip>
          <a:srcRect l="14733" t="48554" r="72690" b="22733"/>
          <a:stretch>
            <a:fillRect/>
          </a:stretch>
        </p:blipFill>
        <p:spPr>
          <a:xfrm>
            <a:off x="1524000" y="1841500"/>
            <a:ext cx="1282700" cy="3644900"/>
          </a:xfrm>
          <a:prstGeom prst="rect">
            <a:avLst/>
          </a:prstGeom>
          <a:effectLst>
            <a:glow rad="63500">
              <a:schemeClr val="accent3">
                <a:satMod val="175000"/>
                <a:alpha val="40000"/>
              </a:schemeClr>
            </a:glow>
          </a:effectLst>
        </p:spPr>
      </p:pic>
      <p:pic>
        <p:nvPicPr>
          <p:cNvPr id="4" name="صورة 3" descr="0125.gif"/>
          <p:cNvPicPr>
            <a:picLocks noChangeAspect="1"/>
          </p:cNvPicPr>
          <p:nvPr/>
        </p:nvPicPr>
        <p:blipFill>
          <a:blip r:embed="rId2">
            <a:clrChange>
              <a:clrFrom>
                <a:srgbClr val="FFFFFF"/>
              </a:clrFrom>
              <a:clrTo>
                <a:srgbClr val="FFFFFF">
                  <a:alpha val="0"/>
                </a:srgbClr>
              </a:clrTo>
            </a:clrChange>
          </a:blip>
          <a:srcRect l="30050" t="51055" r="15655" b="32637"/>
          <a:stretch>
            <a:fillRect/>
          </a:stretch>
        </p:blipFill>
        <p:spPr>
          <a:xfrm>
            <a:off x="3086100" y="2159000"/>
            <a:ext cx="5537200" cy="2070100"/>
          </a:xfrm>
          <a:prstGeom prst="rect">
            <a:avLst/>
          </a:prstGeom>
          <a:effectLst>
            <a:glow rad="63500">
              <a:schemeClr val="accent5">
                <a:satMod val="175000"/>
                <a:alpha val="40000"/>
              </a:schemeClr>
            </a:glow>
          </a:effectLst>
        </p:spPr>
      </p:pic>
      <p:pic>
        <p:nvPicPr>
          <p:cNvPr id="5" name="صورة 4" descr="0125.gif"/>
          <p:cNvPicPr>
            <a:picLocks noChangeAspect="1"/>
          </p:cNvPicPr>
          <p:nvPr/>
        </p:nvPicPr>
        <p:blipFill>
          <a:blip r:embed="rId2">
            <a:clrChange>
              <a:clrFrom>
                <a:srgbClr val="FFFFFF"/>
              </a:clrFrom>
              <a:clrTo>
                <a:srgbClr val="FFFFFF">
                  <a:alpha val="0"/>
                </a:srgbClr>
              </a:clrTo>
            </a:clrChange>
          </a:blip>
          <a:srcRect l="30050" t="67863" r="15655" b="22733"/>
          <a:stretch>
            <a:fillRect/>
          </a:stretch>
        </p:blipFill>
        <p:spPr>
          <a:xfrm>
            <a:off x="3086100" y="4292600"/>
            <a:ext cx="5537200" cy="1193800"/>
          </a:xfrm>
          <a:prstGeom prst="rect">
            <a:avLst/>
          </a:prstGeom>
          <a:effectLst>
            <a:glow rad="63500">
              <a:schemeClr val="accent5">
                <a:satMod val="175000"/>
                <a:alpha val="40000"/>
              </a:schemeClr>
            </a:glow>
          </a:effectLst>
        </p:spPr>
      </p:pic>
      <p:sp>
        <p:nvSpPr>
          <p:cNvPr id="6" name="مستطيل ذو زاوية واحدة مخدوشة ودائرية 5"/>
          <p:cNvSpPr/>
          <p:nvPr/>
        </p:nvSpPr>
        <p:spPr>
          <a:xfrm flipH="1">
            <a:off x="1917700" y="36068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7" name="مستطيل ذو زاوية واحدة مخدوشة ودائرية 6"/>
          <p:cNvSpPr/>
          <p:nvPr/>
        </p:nvSpPr>
        <p:spPr>
          <a:xfrm flipH="1">
            <a:off x="1879600" y="50419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par>
                                <p:cTn id="18" presetID="24"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to="" calcmode="lin" valueType="num">
                                      <p:cBhvr>
                                        <p:cTn id="20" dur="1" fill="hold"/>
                                        <p:tgtEl>
                                          <p:spTgt spid="3"/>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to="" calcmode="lin" valueType="num">
                                      <p:cBhvr>
                                        <p:cTn id="23" dur="1" fill="hold"/>
                                        <p:tgtEl>
                                          <p:spTgt spid="6"/>
                                        </p:tgtEl>
                                        <p:attrNameLst>
                                          <p:attrName/>
                                        </p:attrNameLst>
                                      </p:cBhvr>
                                    </p:anim>
                                  </p:childTnLst>
                                </p:cTn>
                              </p:par>
                              <p:par>
                                <p:cTn id="24" presetID="24"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to="" calcmode="lin" valueType="num">
                                      <p:cBhvr>
                                        <p:cTn id="26" dur="1" fill="hold"/>
                                        <p:tgtEl>
                                          <p:spTgt spid="7"/>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xit" presetSubtype="0" fill="hold" grpId="1" nodeType="clickEffect">
                                  <p:stCondLst>
                                    <p:cond delay="0"/>
                                  </p:stCondLst>
                                  <p:childTnLst>
                                    <p:anim to="" calcmode="lin" valueType="num">
                                      <p:cBhvr>
                                        <p:cTn id="30" dur="1"/>
                                        <p:tgtEl>
                                          <p:spTgt spid="6"/>
                                        </p:tgtEl>
                                        <p:attrNameLst>
                                          <p:attrName/>
                                        </p:attrNameLst>
                                      </p:cBhvr>
                                    </p:anim>
                                    <p:set>
                                      <p:cBhvr>
                                        <p:cTn id="31" dur="1" fill="hold">
                                          <p:stCondLst>
                                            <p:cond delay="0"/>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4" presetClass="exit" presetSubtype="0" fill="hold" grpId="1" nodeType="clickEffect">
                                  <p:stCondLst>
                                    <p:cond delay="0"/>
                                  </p:stCondLst>
                                  <p:childTnLst>
                                    <p:anim to="" calcmode="lin" valueType="num">
                                      <p:cBhvr>
                                        <p:cTn id="35" dur="1"/>
                                        <p:tgtEl>
                                          <p:spTgt spid="7"/>
                                        </p:tgtEl>
                                        <p:attrNameLst>
                                          <p:attrName/>
                                        </p:attrNameLst>
                                      </p:cBhvr>
                                    </p:anim>
                                    <p:set>
                                      <p:cBhvr>
                                        <p:cTn id="3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5.gif"/>
          <p:cNvPicPr>
            <a:picLocks noChangeAspect="1"/>
          </p:cNvPicPr>
          <p:nvPr/>
        </p:nvPicPr>
        <p:blipFill>
          <a:blip r:embed="rId2">
            <a:clrChange>
              <a:clrFrom>
                <a:srgbClr val="FFFFFF"/>
              </a:clrFrom>
              <a:clrTo>
                <a:srgbClr val="FFFFFF">
                  <a:alpha val="0"/>
                </a:srgbClr>
              </a:clrTo>
            </a:clrChange>
          </a:blip>
          <a:srcRect l="29926" t="77468" r="15655" b="10927"/>
          <a:stretch>
            <a:fillRect/>
          </a:stretch>
        </p:blipFill>
        <p:spPr>
          <a:xfrm>
            <a:off x="3200400" y="1447800"/>
            <a:ext cx="5549900" cy="1473200"/>
          </a:xfrm>
          <a:prstGeom prst="rect">
            <a:avLst/>
          </a:prstGeom>
          <a:effectLst>
            <a:glow rad="63500">
              <a:schemeClr val="accent5">
                <a:satMod val="175000"/>
                <a:alpha val="40000"/>
              </a:schemeClr>
            </a:glow>
          </a:effectLst>
        </p:spPr>
      </p:pic>
      <p:pic>
        <p:nvPicPr>
          <p:cNvPr id="3" name="صورة 2" descr="0125.gif"/>
          <p:cNvPicPr>
            <a:picLocks noChangeAspect="1"/>
          </p:cNvPicPr>
          <p:nvPr/>
        </p:nvPicPr>
        <p:blipFill>
          <a:blip r:embed="rId2">
            <a:clrChange>
              <a:clrFrom>
                <a:srgbClr val="FFFFFF"/>
              </a:clrFrom>
              <a:clrTo>
                <a:srgbClr val="FFFFFF">
                  <a:alpha val="0"/>
                </a:srgbClr>
              </a:clrTo>
            </a:clrChange>
          </a:blip>
          <a:srcRect l="14733" t="77468" r="72565" b="10927"/>
          <a:stretch>
            <a:fillRect/>
          </a:stretch>
        </p:blipFill>
        <p:spPr>
          <a:xfrm>
            <a:off x="1651000" y="1447800"/>
            <a:ext cx="1295400" cy="14732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126.gif"/>
          <p:cNvPicPr>
            <a:picLocks noChangeAspect="1"/>
          </p:cNvPicPr>
          <p:nvPr/>
        </p:nvPicPr>
        <p:blipFill>
          <a:blip r:embed="rId3">
            <a:clrChange>
              <a:clrFrom>
                <a:srgbClr val="FFFFFF"/>
              </a:clrFrom>
              <a:clrTo>
                <a:srgbClr val="FFFFFF">
                  <a:alpha val="0"/>
                </a:srgbClr>
              </a:clrTo>
            </a:clrChange>
          </a:blip>
          <a:srcRect l="31667" t="12037" r="13580" b="84533"/>
          <a:stretch>
            <a:fillRect/>
          </a:stretch>
        </p:blipFill>
        <p:spPr>
          <a:xfrm>
            <a:off x="3124200" y="2946400"/>
            <a:ext cx="5537200" cy="4318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5" name="صورة 4" descr="0126.gif"/>
          <p:cNvPicPr>
            <a:picLocks noChangeAspect="1"/>
          </p:cNvPicPr>
          <p:nvPr/>
        </p:nvPicPr>
        <p:blipFill>
          <a:blip r:embed="rId3">
            <a:clrChange>
              <a:clrFrom>
                <a:srgbClr val="FFFFFF"/>
              </a:clrFrom>
              <a:clrTo>
                <a:srgbClr val="FFFFFF">
                  <a:alpha val="0"/>
                </a:srgbClr>
              </a:clrTo>
            </a:clrChange>
          </a:blip>
          <a:srcRect l="16346" t="30096" r="70845" b="66474"/>
          <a:stretch>
            <a:fillRect/>
          </a:stretch>
        </p:blipFill>
        <p:spPr>
          <a:xfrm>
            <a:off x="1574800" y="5219700"/>
            <a:ext cx="1295400" cy="4318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6" name="صورة 5" descr="0126.gif"/>
          <p:cNvPicPr>
            <a:picLocks noChangeAspect="1"/>
          </p:cNvPicPr>
          <p:nvPr/>
        </p:nvPicPr>
        <p:blipFill>
          <a:blip r:embed="rId3">
            <a:clrChange>
              <a:clrFrom>
                <a:srgbClr val="FFFFFF"/>
              </a:clrFrom>
              <a:clrTo>
                <a:srgbClr val="FFFFFF">
                  <a:alpha val="0"/>
                </a:srgbClr>
              </a:clrTo>
            </a:clrChange>
          </a:blip>
          <a:srcRect l="31667" t="15568" r="13580" b="65162"/>
          <a:stretch>
            <a:fillRect/>
          </a:stretch>
        </p:blipFill>
        <p:spPr>
          <a:xfrm>
            <a:off x="3124200" y="3390900"/>
            <a:ext cx="5537200" cy="2425700"/>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
        <p:nvSpPr>
          <p:cNvPr id="7" name="مستطيل ذو زاوية واحدة مخدوشة ودائرية 6"/>
          <p:cNvSpPr/>
          <p:nvPr/>
        </p:nvSpPr>
        <p:spPr>
          <a:xfrm flipH="1">
            <a:off x="1905000" y="24257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8" name="مستطيل ذو زاوية واحدة مخدوشة ودائرية 7"/>
          <p:cNvSpPr/>
          <p:nvPr/>
        </p:nvSpPr>
        <p:spPr>
          <a:xfrm flipH="1">
            <a:off x="1536700" y="5167602"/>
            <a:ext cx="13843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xit" presetSubtype="0" fill="hold" grpId="1" nodeType="clickEffect">
                                  <p:stCondLst>
                                    <p:cond delay="0"/>
                                  </p:stCondLst>
                                  <p:childTnLst>
                                    <p:anim to="" calcmode="lin" valueType="num">
                                      <p:cBhvr>
                                        <p:cTn id="17" dur="1"/>
                                        <p:tgtEl>
                                          <p:spTgt spid="7"/>
                                        </p:tgtEl>
                                        <p:attrNameLst>
                                          <p:attrName/>
                                        </p:attrNameLst>
                                      </p:cBhvr>
                                    </p:anim>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to="" calcmode="lin" valueType="num">
                                      <p:cBhvr>
                                        <p:cTn id="23" dur="1" fill="hold"/>
                                        <p:tgtEl>
                                          <p:spTgt spid="4"/>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to="" calcmode="lin" valueType="num">
                                      <p:cBhvr>
                                        <p:cTn id="28" dur="1" fill="hold"/>
                                        <p:tgtEl>
                                          <p:spTgt spid="6"/>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to="" calcmode="lin" valueType="num">
                                      <p:cBhvr>
                                        <p:cTn id="31" dur="1" fill="hold"/>
                                        <p:tgtEl>
                                          <p:spTgt spid="5"/>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to="" calcmode="lin" valueType="num">
                                      <p:cBhvr>
                                        <p:cTn id="34" dur="1" fill="hold"/>
                                        <p:tgtEl>
                                          <p:spTgt spid="8"/>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24" presetClass="exit" presetSubtype="0" fill="hold" grpId="1" nodeType="clickEffect">
                                  <p:stCondLst>
                                    <p:cond delay="0"/>
                                  </p:stCondLst>
                                  <p:childTnLst>
                                    <p:anim to="" calcmode="lin" valueType="num">
                                      <p:cBhvr>
                                        <p:cTn id="38" dur="1"/>
                                        <p:tgtEl>
                                          <p:spTgt spid="8"/>
                                        </p:tgtEl>
                                        <p:attrNameLst>
                                          <p:attrName/>
                                        </p:attrNameLst>
                                      </p:cBhvr>
                                    </p:anim>
                                    <p:set>
                                      <p:cBhvr>
                                        <p:cTn id="39"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0126.gif"/>
          <p:cNvPicPr>
            <a:picLocks noChangeAspect="1"/>
          </p:cNvPicPr>
          <p:nvPr/>
        </p:nvPicPr>
        <p:blipFill>
          <a:blip r:embed="rId2">
            <a:clrChange>
              <a:clrFrom>
                <a:srgbClr val="FFFFFF"/>
              </a:clrFrom>
              <a:clrTo>
                <a:srgbClr val="FFFFFF">
                  <a:alpha val="0"/>
                </a:srgbClr>
              </a:clrTo>
            </a:clrChange>
          </a:blip>
          <a:srcRect l="31667" t="35847" r="13580" b="51037"/>
          <a:stretch>
            <a:fillRect/>
          </a:stretch>
        </p:blipFill>
        <p:spPr>
          <a:xfrm>
            <a:off x="2959100" y="1498600"/>
            <a:ext cx="5537200" cy="1651000"/>
          </a:xfrm>
          <a:prstGeom prst="rect">
            <a:avLst/>
          </a:prstGeom>
          <a:effectLst>
            <a:glow rad="63500">
              <a:schemeClr val="accent1">
                <a:satMod val="175000"/>
                <a:alpha val="40000"/>
              </a:schemeClr>
            </a:glow>
          </a:effectLst>
        </p:spPr>
      </p:pic>
      <p:pic>
        <p:nvPicPr>
          <p:cNvPr id="6" name="صورة 5" descr="0126.gif"/>
          <p:cNvPicPr>
            <a:picLocks noChangeAspect="1"/>
          </p:cNvPicPr>
          <p:nvPr/>
        </p:nvPicPr>
        <p:blipFill>
          <a:blip r:embed="rId2">
            <a:clrChange>
              <a:clrFrom>
                <a:srgbClr val="FFFFFF"/>
              </a:clrFrom>
              <a:clrTo>
                <a:srgbClr val="FFFFFF">
                  <a:alpha val="0"/>
                </a:srgbClr>
              </a:clrTo>
            </a:clrChange>
          </a:blip>
          <a:srcRect l="16346" t="41900" r="70845" b="51037"/>
          <a:stretch>
            <a:fillRect/>
          </a:stretch>
        </p:blipFill>
        <p:spPr>
          <a:xfrm>
            <a:off x="1409700" y="2260600"/>
            <a:ext cx="1295400" cy="889000"/>
          </a:xfrm>
          <a:prstGeom prst="rect">
            <a:avLst/>
          </a:prstGeom>
          <a:effectLst>
            <a:glow rad="63500">
              <a:schemeClr val="accent3">
                <a:satMod val="175000"/>
                <a:alpha val="40000"/>
              </a:schemeClr>
            </a:glow>
          </a:effectLst>
        </p:spPr>
      </p:pic>
      <p:pic>
        <p:nvPicPr>
          <p:cNvPr id="7" name="صورة 6" descr="0126.gif"/>
          <p:cNvPicPr>
            <a:picLocks noChangeAspect="1"/>
          </p:cNvPicPr>
          <p:nvPr/>
        </p:nvPicPr>
        <p:blipFill>
          <a:blip r:embed="rId2">
            <a:clrChange>
              <a:clrFrom>
                <a:srgbClr val="FFFFFF"/>
              </a:clrFrom>
              <a:clrTo>
                <a:srgbClr val="FFFFFF">
                  <a:alpha val="0"/>
                </a:srgbClr>
              </a:clrTo>
            </a:clrChange>
          </a:blip>
          <a:srcRect l="31416" t="49568" r="13580" b="39334"/>
          <a:stretch>
            <a:fillRect/>
          </a:stretch>
        </p:blipFill>
        <p:spPr>
          <a:xfrm>
            <a:off x="3073400" y="3683000"/>
            <a:ext cx="5562600" cy="1397000"/>
          </a:xfrm>
          <a:prstGeom prst="rect">
            <a:avLst/>
          </a:prstGeom>
          <a:effectLst>
            <a:glow rad="63500">
              <a:schemeClr val="accent1">
                <a:satMod val="175000"/>
                <a:alpha val="40000"/>
              </a:schemeClr>
            </a:glow>
          </a:effectLst>
        </p:spPr>
      </p:pic>
      <p:pic>
        <p:nvPicPr>
          <p:cNvPr id="8" name="صورة 7" descr="0126.gif"/>
          <p:cNvPicPr>
            <a:picLocks noChangeAspect="1"/>
          </p:cNvPicPr>
          <p:nvPr/>
        </p:nvPicPr>
        <p:blipFill>
          <a:blip r:embed="rId2">
            <a:clrChange>
              <a:clrFrom>
                <a:srgbClr val="FFFFFF"/>
              </a:clrFrom>
              <a:clrTo>
                <a:srgbClr val="FFFFFF">
                  <a:alpha val="0"/>
                </a:srgbClr>
              </a:clrTo>
            </a:clrChange>
          </a:blip>
          <a:srcRect l="16346" t="54108" r="70970" b="36106"/>
          <a:stretch>
            <a:fillRect/>
          </a:stretch>
        </p:blipFill>
        <p:spPr>
          <a:xfrm>
            <a:off x="1549400" y="4254500"/>
            <a:ext cx="1282700" cy="1231900"/>
          </a:xfrm>
          <a:prstGeom prst="rect">
            <a:avLst/>
          </a:prstGeom>
          <a:effectLst>
            <a:glow rad="63500">
              <a:schemeClr val="accent3">
                <a:satMod val="175000"/>
                <a:alpha val="40000"/>
              </a:schemeClr>
            </a:glow>
          </a:effectLst>
        </p:spPr>
      </p:pic>
      <p:sp>
        <p:nvSpPr>
          <p:cNvPr id="9" name="مستطيل ذو زاوية واحدة مخدوشة ودائرية 8"/>
          <p:cNvSpPr/>
          <p:nvPr/>
        </p:nvSpPr>
        <p:spPr>
          <a:xfrm flipH="1">
            <a:off x="1714500" y="24257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0" name="مستطيل ذو زاوية واحدة مخدوشة ودائرية 9"/>
          <p:cNvSpPr/>
          <p:nvPr/>
        </p:nvSpPr>
        <p:spPr>
          <a:xfrm flipH="1">
            <a:off x="1739900" y="4165600"/>
            <a:ext cx="10922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to="" calcmode="lin" valueType="num">
                                      <p:cBhvr>
                                        <p:cTn id="13" dur="1" fill="hold"/>
                                        <p:tgtEl>
                                          <p:spTgt spid="9"/>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xit" presetSubtype="0" fill="hold" grpId="1" nodeType="clickEffect">
                                  <p:stCondLst>
                                    <p:cond delay="0"/>
                                  </p:stCondLst>
                                  <p:childTnLst>
                                    <p:anim to="" calcmode="lin" valueType="num">
                                      <p:cBhvr>
                                        <p:cTn id="17" dur="1"/>
                                        <p:tgtEl>
                                          <p:spTgt spid="9"/>
                                        </p:tgtEl>
                                        <p:attrNameLst>
                                          <p:attrName/>
                                        </p:attrNameLst>
                                      </p:cBhvr>
                                    </p:anim>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to="" calcmode="lin" valueType="num">
                                      <p:cBhvr>
                                        <p:cTn id="23" dur="1" fill="hold"/>
                                        <p:tgtEl>
                                          <p:spTgt spid="7"/>
                                        </p:tgtEl>
                                        <p:attrNameLst>
                                          <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to="" calcmode="lin" valueType="num">
                                      <p:cBhvr>
                                        <p:cTn id="26" dur="1" fill="hold"/>
                                        <p:tgtEl>
                                          <p:spTgt spid="8"/>
                                        </p:tgtEl>
                                        <p:attrNameLst>
                                          <p:attrName/>
                                        </p:attrNameLst>
                                      </p:cBhvr>
                                    </p:anim>
                                  </p:childTnLst>
                                </p:cTn>
                              </p:par>
                              <p:par>
                                <p:cTn id="27" presetID="24"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to="" calcmode="lin" valueType="num">
                                      <p:cBhvr>
                                        <p:cTn id="29" dur="1" fill="hold"/>
                                        <p:tgtEl>
                                          <p:spTgt spid="10"/>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xit" presetSubtype="0" fill="hold" grpId="1" nodeType="clickEffect">
                                  <p:stCondLst>
                                    <p:cond delay="0"/>
                                  </p:stCondLst>
                                  <p:childTnLst>
                                    <p:anim to="" calcmode="lin" valueType="num">
                                      <p:cBhvr>
                                        <p:cTn id="33" dur="1"/>
                                        <p:tgtEl>
                                          <p:spTgt spid="10"/>
                                        </p:tgtEl>
                                        <p:attrNameLst>
                                          <p:attrName/>
                                        </p:attrNameLst>
                                      </p:cBhvr>
                                    </p:anim>
                                    <p:set>
                                      <p:cBhvr>
                                        <p:cTn id="3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26.gif"/>
          <p:cNvPicPr>
            <a:picLocks noChangeAspect="1"/>
          </p:cNvPicPr>
          <p:nvPr/>
        </p:nvPicPr>
        <p:blipFill>
          <a:blip r:embed="rId2">
            <a:clrChange>
              <a:clrFrom>
                <a:srgbClr val="FFFFFF"/>
              </a:clrFrom>
              <a:clrTo>
                <a:srgbClr val="FFFFFF">
                  <a:alpha val="0"/>
                </a:srgbClr>
              </a:clrTo>
            </a:clrChange>
          </a:blip>
          <a:srcRect l="16346" t="71562" r="70970" b="9976"/>
          <a:stretch>
            <a:fillRect/>
          </a:stretch>
        </p:blipFill>
        <p:spPr>
          <a:xfrm>
            <a:off x="1320800" y="2349500"/>
            <a:ext cx="1282700" cy="2324100"/>
          </a:xfrm>
          <a:prstGeom prst="rect">
            <a:avLst/>
          </a:prstGeom>
          <a:effectLst>
            <a:glow rad="63500">
              <a:schemeClr val="accent3">
                <a:satMod val="175000"/>
                <a:alpha val="40000"/>
              </a:schemeClr>
            </a:glow>
          </a:effectLst>
        </p:spPr>
      </p:pic>
      <p:pic>
        <p:nvPicPr>
          <p:cNvPr id="4" name="صورة 3" descr="0126.gif"/>
          <p:cNvPicPr>
            <a:picLocks noChangeAspect="1"/>
          </p:cNvPicPr>
          <p:nvPr/>
        </p:nvPicPr>
        <p:blipFill>
          <a:blip r:embed="rId2">
            <a:clrChange>
              <a:clrFrom>
                <a:srgbClr val="FFFFFF"/>
              </a:clrFrom>
              <a:clrTo>
                <a:srgbClr val="FFFFFF">
                  <a:alpha val="0"/>
                </a:srgbClr>
              </a:clrTo>
            </a:clrChange>
          </a:blip>
          <a:srcRect l="31416" t="60666" r="13580" b="22082"/>
          <a:stretch>
            <a:fillRect/>
          </a:stretch>
        </p:blipFill>
        <p:spPr>
          <a:xfrm>
            <a:off x="2844800" y="1206500"/>
            <a:ext cx="5562600" cy="2171700"/>
          </a:xfrm>
          <a:prstGeom prst="rect">
            <a:avLst/>
          </a:prstGeom>
          <a:effectLst>
            <a:glow rad="63500">
              <a:schemeClr val="accent1">
                <a:satMod val="175000"/>
                <a:alpha val="40000"/>
              </a:schemeClr>
            </a:glow>
          </a:effectLst>
        </p:spPr>
      </p:pic>
      <p:pic>
        <p:nvPicPr>
          <p:cNvPr id="5" name="صورة 4" descr="0126.gif"/>
          <p:cNvPicPr>
            <a:picLocks noChangeAspect="1"/>
          </p:cNvPicPr>
          <p:nvPr/>
        </p:nvPicPr>
        <p:blipFill>
          <a:blip r:embed="rId2">
            <a:clrChange>
              <a:clrFrom>
                <a:srgbClr val="FFFFFF"/>
              </a:clrFrom>
              <a:clrTo>
                <a:srgbClr val="FFFFFF">
                  <a:alpha val="0"/>
                </a:srgbClr>
              </a:clrTo>
            </a:clrChange>
          </a:blip>
          <a:srcRect l="31416" t="79330" r="13580" b="9068"/>
          <a:stretch>
            <a:fillRect/>
          </a:stretch>
        </p:blipFill>
        <p:spPr>
          <a:xfrm>
            <a:off x="2844800" y="3327400"/>
            <a:ext cx="5562600" cy="1460500"/>
          </a:xfrm>
          <a:prstGeom prst="rect">
            <a:avLst/>
          </a:prstGeom>
          <a:effectLst>
            <a:glow rad="63500">
              <a:schemeClr val="accent1">
                <a:satMod val="175000"/>
                <a:alpha val="40000"/>
              </a:schemeClr>
            </a:glow>
          </a:effectLst>
        </p:spPr>
      </p:pic>
      <p:pic>
        <p:nvPicPr>
          <p:cNvPr id="7" name="صورة 6" descr="0127.gif"/>
          <p:cNvPicPr>
            <a:picLocks noChangeAspect="1"/>
          </p:cNvPicPr>
          <p:nvPr/>
        </p:nvPicPr>
        <p:blipFill>
          <a:blip r:embed="rId3">
            <a:clrChange>
              <a:clrFrom>
                <a:srgbClr val="FFFFFF"/>
              </a:clrFrom>
              <a:clrTo>
                <a:srgbClr val="FFFFFF">
                  <a:alpha val="0"/>
                </a:srgbClr>
              </a:clrTo>
            </a:clrChange>
          </a:blip>
          <a:srcRect l="30160" t="12407" r="13550" b="75869"/>
          <a:stretch>
            <a:fillRect/>
          </a:stretch>
        </p:blipFill>
        <p:spPr>
          <a:xfrm>
            <a:off x="2590800" y="4762500"/>
            <a:ext cx="5829300" cy="1511300"/>
          </a:xfrm>
          <a:prstGeom prst="rect">
            <a:avLst/>
          </a:prstGeom>
          <a:effectLst>
            <a:glow rad="63500">
              <a:schemeClr val="accent2">
                <a:satMod val="175000"/>
                <a:alpha val="40000"/>
              </a:schemeClr>
            </a:glow>
          </a:effectLst>
        </p:spPr>
      </p:pic>
      <p:sp>
        <p:nvSpPr>
          <p:cNvPr id="6" name="مستطيل ذو زاوية واحدة مخدوشة ودائرية 5"/>
          <p:cNvSpPr/>
          <p:nvPr/>
        </p:nvSpPr>
        <p:spPr>
          <a:xfrm flipH="1">
            <a:off x="1714500" y="24638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8" name="مستطيل ذو زاوية واحدة مخدوشة ودائرية 7"/>
          <p:cNvSpPr/>
          <p:nvPr/>
        </p:nvSpPr>
        <p:spPr>
          <a:xfrm flipH="1">
            <a:off x="1511300" y="4038600"/>
            <a:ext cx="11557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to="" calcmode="lin" valueType="num">
                                      <p:cBhvr>
                                        <p:cTn id="15" dur="1" fill="hold"/>
                                        <p:tgtEl>
                                          <p:spTgt spid="3"/>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to="" calcmode="lin" valueType="num">
                                      <p:cBhvr>
                                        <p:cTn id="18" dur="1" fill="hold"/>
                                        <p:tgtEl>
                                          <p:spTgt spid="6"/>
                                        </p:tgtEl>
                                        <p:attrNameLst>
                                          <p:attrName/>
                                        </p:attrNameLst>
                                      </p:cBhvr>
                                    </p:anim>
                                  </p:childTnLst>
                                </p:cTn>
                              </p:par>
                              <p:par>
                                <p:cTn id="19" presetID="24"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to="" calcmode="lin" valueType="num">
                                      <p:cBhvr>
                                        <p:cTn id="21" dur="1" fill="hold"/>
                                        <p:tgtEl>
                                          <p:spTgt spid="8"/>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xit" presetSubtype="0" fill="hold" grpId="1" nodeType="clickEffect">
                                  <p:stCondLst>
                                    <p:cond delay="0"/>
                                  </p:stCondLst>
                                  <p:childTnLst>
                                    <p:anim to="" calcmode="lin" valueType="num">
                                      <p:cBhvr>
                                        <p:cTn id="25" dur="1"/>
                                        <p:tgtEl>
                                          <p:spTgt spid="6"/>
                                        </p:tgtEl>
                                        <p:attrNameLst>
                                          <p:attrName/>
                                        </p:attrNameLst>
                                      </p:cBhvr>
                                    </p:anim>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4" presetClass="exit" presetSubtype="0" fill="hold" grpId="1" nodeType="clickEffect">
                                  <p:stCondLst>
                                    <p:cond delay="0"/>
                                  </p:stCondLst>
                                  <p:childTnLst>
                                    <p:anim to="" calcmode="lin" valueType="num">
                                      <p:cBhvr>
                                        <p:cTn id="30" dur="1"/>
                                        <p:tgtEl>
                                          <p:spTgt spid="8"/>
                                        </p:tgtEl>
                                        <p:attrNameLst>
                                          <p:attrName/>
                                        </p:attrNameLst>
                                      </p:cBhvr>
                                    </p:anim>
                                    <p:set>
                                      <p:cBhvr>
                                        <p:cTn id="31" dur="1" fill="hold">
                                          <p:stCondLst>
                                            <p:cond delay="0"/>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to="" calcmode="lin" valueType="num">
                                      <p:cBhvr>
                                        <p:cTn id="36"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0016.gif"/>
          <p:cNvPicPr>
            <a:picLocks noChangeAspect="1"/>
          </p:cNvPicPr>
          <p:nvPr/>
        </p:nvPicPr>
        <p:blipFill>
          <a:blip r:embed="rId2">
            <a:duotone>
              <a:schemeClr val="accent6">
                <a:shade val="45000"/>
                <a:satMod val="135000"/>
              </a:schemeClr>
              <a:prstClr val="white"/>
            </a:duotone>
          </a:blip>
          <a:srcRect l="13535" t="19443" r="10729" b="48424"/>
          <a:stretch>
            <a:fillRect/>
          </a:stretch>
        </p:blipFill>
        <p:spPr>
          <a:xfrm>
            <a:off x="1300766" y="2228043"/>
            <a:ext cx="7559899" cy="3992451"/>
          </a:xfrm>
          <a:prstGeom prst="rect">
            <a:avLst/>
          </a:prstGeom>
          <a:ln>
            <a:noFill/>
          </a:ln>
          <a:effectLst>
            <a:outerShdw blurRad="292100" dist="139700" dir="2700000" algn="tl" rotWithShape="0">
              <a:srgbClr val="333333">
                <a:alpha val="65000"/>
              </a:srgbClr>
            </a:outerShdw>
          </a:effectLst>
        </p:spPr>
      </p:pic>
      <p:grpSp>
        <p:nvGrpSpPr>
          <p:cNvPr id="5" name="مجموعة 4"/>
          <p:cNvGrpSpPr/>
          <p:nvPr/>
        </p:nvGrpSpPr>
        <p:grpSpPr>
          <a:xfrm>
            <a:off x="1300766" y="1358721"/>
            <a:ext cx="6825803" cy="792050"/>
            <a:chOff x="1300766" y="1358721"/>
            <a:chExt cx="6825803" cy="792050"/>
          </a:xfrm>
        </p:grpSpPr>
        <p:pic>
          <p:nvPicPr>
            <p:cNvPr id="2" name="صورة 1" descr="00016.gif"/>
            <p:cNvPicPr>
              <a:picLocks noChangeAspect="1"/>
            </p:cNvPicPr>
            <p:nvPr/>
          </p:nvPicPr>
          <p:blipFill>
            <a:blip r:embed="rId2">
              <a:duotone>
                <a:schemeClr val="accent2">
                  <a:shade val="45000"/>
                  <a:satMod val="135000"/>
                </a:schemeClr>
                <a:prstClr val="white"/>
              </a:duotone>
            </a:blip>
            <a:srcRect l="13535" t="10892" r="19115" b="85843"/>
            <a:stretch>
              <a:fillRect/>
            </a:stretch>
          </p:blipFill>
          <p:spPr>
            <a:xfrm>
              <a:off x="1300766" y="1358721"/>
              <a:ext cx="6722772" cy="405685"/>
            </a:xfrm>
            <a:prstGeom prst="rect">
              <a:avLst/>
            </a:prstGeom>
            <a:ln>
              <a:noFill/>
            </a:ln>
            <a:effectLst>
              <a:outerShdw blurRad="292100" dist="139700" dir="2700000" algn="tl" rotWithShape="0">
                <a:srgbClr val="333333">
                  <a:alpha val="65000"/>
                </a:srgbClr>
              </a:outerShdw>
            </a:effectLst>
          </p:spPr>
        </p:pic>
        <p:pic>
          <p:nvPicPr>
            <p:cNvPr id="4" name="صورة 3" descr="00016.gif"/>
            <p:cNvPicPr>
              <a:picLocks noChangeAspect="1"/>
            </p:cNvPicPr>
            <p:nvPr/>
          </p:nvPicPr>
          <p:blipFill>
            <a:blip r:embed="rId2">
              <a:duotone>
                <a:schemeClr val="accent2">
                  <a:shade val="45000"/>
                  <a:satMod val="135000"/>
                </a:schemeClr>
                <a:prstClr val="white"/>
              </a:duotone>
            </a:blip>
            <a:srcRect l="13535" t="14675" r="18083" b="82319"/>
            <a:stretch>
              <a:fillRect/>
            </a:stretch>
          </p:blipFill>
          <p:spPr>
            <a:xfrm>
              <a:off x="1300766" y="1777284"/>
              <a:ext cx="6825803" cy="373487"/>
            </a:xfrm>
            <a:prstGeom prst="rect">
              <a:avLst/>
            </a:prstGeom>
            <a:ln>
              <a:noFill/>
            </a:ln>
            <a:effectLst>
              <a:outerShdw blurRad="292100" dist="139700" dir="2700000" algn="tl" rotWithShape="0">
                <a:srgbClr val="333333">
                  <a:alpha val="65000"/>
                </a:srgbClr>
              </a:outerShdw>
            </a:effectLst>
          </p:spPr>
        </p:pic>
      </p:grpSp>
      <p:pic>
        <p:nvPicPr>
          <p:cNvPr id="6" name="صورة 5" descr="صورة3.gif"/>
          <p:cNvPicPr/>
          <p:nvPr/>
        </p:nvPicPr>
        <p:blipFill>
          <a:blip r:embed="rId3"/>
          <a:stretch>
            <a:fillRect/>
          </a:stretch>
        </p:blipFill>
        <p:spPr>
          <a:xfrm>
            <a:off x="8186827" y="1419012"/>
            <a:ext cx="323850" cy="323850"/>
          </a:xfrm>
          <a:prstGeom prst="rect">
            <a:avLst/>
          </a:prstGeom>
          <a:ln>
            <a:noFill/>
          </a:ln>
          <a:effectLst>
            <a:outerShdw blurRad="292100" dist="139700" dir="2700000" algn="tl" rotWithShape="0">
              <a:srgbClr val="333333">
                <a:alpha val="65000"/>
              </a:srgbClr>
            </a:outerShdw>
          </a:effectLst>
        </p:spPr>
      </p:pic>
      <p:sp>
        <p:nvSpPr>
          <p:cNvPr id="7" name="مربع نص 6"/>
          <p:cNvSpPr txBox="1"/>
          <p:nvPr/>
        </p:nvSpPr>
        <p:spPr>
          <a:xfrm>
            <a:off x="5434885" y="3142443"/>
            <a:ext cx="27432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التدخينُ سمًا قاتلاً.</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5434885" y="3477294"/>
            <a:ext cx="27432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التدخينُ سمًا قاتلاً.</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5447764" y="3863660"/>
            <a:ext cx="27432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التدخينُ سمًا قاتلاً.</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1815922" y="3142443"/>
            <a:ext cx="27432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التدخينَ سمٌ قاتلٌ.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ربع نص 10"/>
          <p:cNvSpPr txBox="1"/>
          <p:nvPr/>
        </p:nvSpPr>
        <p:spPr>
          <a:xfrm>
            <a:off x="1815922" y="3528809"/>
            <a:ext cx="27432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التدخينَ سمٌ قاتلٌ.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5293218" y="5048516"/>
            <a:ext cx="3412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أصبحت المخدراتُ مهلكاتٍ</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5293218" y="5396245"/>
            <a:ext cx="3412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صارت المخدراتُ مهلكاتٍ</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5447764" y="4146996"/>
            <a:ext cx="319396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مازال التدخينُ سمًا قاتلاً.</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مربع نص 14"/>
          <p:cNvSpPr txBox="1"/>
          <p:nvPr/>
        </p:nvSpPr>
        <p:spPr>
          <a:xfrm>
            <a:off x="1815922" y="3850781"/>
            <a:ext cx="319396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علمت أنَّ التدخينَ سمٌ قاتلٌ.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7" name="مربع نص 16"/>
          <p:cNvSpPr txBox="1"/>
          <p:nvPr/>
        </p:nvSpPr>
        <p:spPr>
          <a:xfrm>
            <a:off x="5254581" y="5743974"/>
            <a:ext cx="3412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باتت المخدراتُ مهلكاتٍ</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مربع نص 17"/>
          <p:cNvSpPr txBox="1"/>
          <p:nvPr/>
        </p:nvSpPr>
        <p:spPr>
          <a:xfrm>
            <a:off x="1609859" y="5087151"/>
            <a:ext cx="3412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إنَّ المخدراتِ مهلكاتٌ</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9" name="مربع نص 18"/>
          <p:cNvSpPr txBox="1"/>
          <p:nvPr/>
        </p:nvSpPr>
        <p:spPr>
          <a:xfrm>
            <a:off x="1609859" y="5447760"/>
            <a:ext cx="3412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علمتُ أنَّ المخدراتِ مهلكاتٌ</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0" name="مربع نص 19"/>
          <p:cNvSpPr txBox="1"/>
          <p:nvPr/>
        </p:nvSpPr>
        <p:spPr>
          <a:xfrm>
            <a:off x="1609859" y="5808368"/>
            <a:ext cx="3412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كأنَّ المخدراتِ مهلكاتٌ</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to="" calcmode="lin" valueType="num">
                                      <p:cBhvr>
                                        <p:cTn id="37" dur="1" fill="hold"/>
                                        <p:tgtEl>
                                          <p:spTgt spid="1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to="" calcmode="lin" valueType="num">
                                      <p:cBhvr>
                                        <p:cTn id="52" dur="1" fill="hold"/>
                                        <p:tgtEl>
                                          <p:spTgt spid="15"/>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to="" calcmode="lin" valueType="num">
                                      <p:cBhvr>
                                        <p:cTn id="67" dur="1" fill="hold"/>
                                        <p:tgtEl>
                                          <p:spTgt spid="17"/>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to="" calcmode="lin" valueType="num">
                                      <p:cBhvr>
                                        <p:cTn id="72" dur="1" fill="hold"/>
                                        <p:tgtEl>
                                          <p:spTgt spid="18"/>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to="" calcmode="lin" valueType="num">
                                      <p:cBhvr>
                                        <p:cTn id="77" dur="1" fill="hold"/>
                                        <p:tgtEl>
                                          <p:spTgt spid="19"/>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to="" calcmode="lin" valueType="num">
                                      <p:cBhvr>
                                        <p:cTn id="82"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7" grpId="0"/>
      <p:bldP spid="18" grpId="0"/>
      <p:bldP spid="19" grpId="0"/>
      <p:bldP spid="20"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27.gif"/>
          <p:cNvPicPr>
            <a:picLocks noChangeAspect="1"/>
          </p:cNvPicPr>
          <p:nvPr/>
        </p:nvPicPr>
        <p:blipFill>
          <a:blip r:embed="rId2">
            <a:clrChange>
              <a:clrFrom>
                <a:srgbClr val="FFFFFF"/>
              </a:clrFrom>
              <a:clrTo>
                <a:srgbClr val="FFFFFF">
                  <a:alpha val="0"/>
                </a:srgbClr>
              </a:clrTo>
            </a:clrChange>
          </a:blip>
          <a:srcRect l="17038" t="28368" r="72906" b="52124"/>
          <a:stretch>
            <a:fillRect/>
          </a:stretch>
        </p:blipFill>
        <p:spPr>
          <a:xfrm>
            <a:off x="1511300" y="1866900"/>
            <a:ext cx="1041400" cy="2514600"/>
          </a:xfrm>
          <a:prstGeom prst="rect">
            <a:avLst/>
          </a:prstGeom>
          <a:effectLst>
            <a:glow rad="63500">
              <a:schemeClr val="accent3">
                <a:satMod val="175000"/>
                <a:alpha val="40000"/>
              </a:schemeClr>
            </a:glow>
          </a:effectLst>
        </p:spPr>
      </p:pic>
      <p:pic>
        <p:nvPicPr>
          <p:cNvPr id="4" name="صورة 3" descr="0127.gif"/>
          <p:cNvPicPr>
            <a:picLocks noChangeAspect="1"/>
          </p:cNvPicPr>
          <p:nvPr/>
        </p:nvPicPr>
        <p:blipFill>
          <a:blip r:embed="rId2">
            <a:clrChange>
              <a:clrFrom>
                <a:srgbClr val="FFFFFF"/>
              </a:clrFrom>
              <a:clrTo>
                <a:srgbClr val="FFFFFF">
                  <a:alpha val="0"/>
                </a:srgbClr>
              </a:clrTo>
            </a:clrChange>
          </a:blip>
          <a:srcRect l="30160" t="25511" r="13550" b="60499"/>
          <a:stretch>
            <a:fillRect/>
          </a:stretch>
        </p:blipFill>
        <p:spPr>
          <a:xfrm>
            <a:off x="2870200" y="1498600"/>
            <a:ext cx="5829300" cy="1803400"/>
          </a:xfrm>
          <a:prstGeom prst="rect">
            <a:avLst/>
          </a:prstGeom>
          <a:effectLst>
            <a:glow rad="63500">
              <a:schemeClr val="accent3">
                <a:satMod val="175000"/>
                <a:alpha val="40000"/>
              </a:schemeClr>
            </a:glow>
          </a:effectLst>
        </p:spPr>
      </p:pic>
      <p:pic>
        <p:nvPicPr>
          <p:cNvPr id="5" name="صورة 4" descr="0127.gif"/>
          <p:cNvPicPr>
            <a:picLocks noChangeAspect="1"/>
          </p:cNvPicPr>
          <p:nvPr/>
        </p:nvPicPr>
        <p:blipFill>
          <a:blip r:embed="rId2">
            <a:clrChange>
              <a:clrFrom>
                <a:srgbClr val="FFFFFF"/>
              </a:clrFrom>
              <a:clrTo>
                <a:srgbClr val="FFFFFF">
                  <a:alpha val="0"/>
                </a:srgbClr>
              </a:clrTo>
            </a:clrChange>
          </a:blip>
          <a:srcRect l="30160" t="39403" r="13550" b="52124"/>
          <a:stretch>
            <a:fillRect/>
          </a:stretch>
        </p:blipFill>
        <p:spPr>
          <a:xfrm>
            <a:off x="2870200" y="3289300"/>
            <a:ext cx="5829300" cy="1092200"/>
          </a:xfrm>
          <a:prstGeom prst="rect">
            <a:avLst/>
          </a:prstGeom>
          <a:effectLst>
            <a:glow rad="63500">
              <a:schemeClr val="accent3">
                <a:satMod val="175000"/>
                <a:alpha val="40000"/>
              </a:schemeClr>
            </a:glow>
          </a:effectLst>
        </p:spPr>
      </p:pic>
      <p:pic>
        <p:nvPicPr>
          <p:cNvPr id="6" name="صورة 5" descr="0127.gif"/>
          <p:cNvPicPr>
            <a:picLocks noChangeAspect="1"/>
          </p:cNvPicPr>
          <p:nvPr/>
        </p:nvPicPr>
        <p:blipFill>
          <a:blip r:embed="rId2">
            <a:clrChange>
              <a:clrFrom>
                <a:srgbClr val="FFFFFF"/>
              </a:clrFrom>
              <a:clrTo>
                <a:srgbClr val="FFFFFF">
                  <a:alpha val="0"/>
                </a:srgbClr>
              </a:clrTo>
            </a:clrChange>
          </a:blip>
          <a:srcRect l="29915" t="48664" r="13550" b="42469"/>
          <a:stretch>
            <a:fillRect/>
          </a:stretch>
        </p:blipFill>
        <p:spPr>
          <a:xfrm>
            <a:off x="2590800" y="4699000"/>
            <a:ext cx="5854700" cy="1143000"/>
          </a:xfrm>
          <a:prstGeom prst="rect">
            <a:avLst/>
          </a:prstGeom>
          <a:effectLst>
            <a:glow rad="63500">
              <a:schemeClr val="accent4">
                <a:satMod val="175000"/>
                <a:alpha val="40000"/>
              </a:schemeClr>
            </a:glow>
          </a:effectLst>
        </p:spPr>
      </p:pic>
      <p:sp>
        <p:nvSpPr>
          <p:cNvPr id="7" name="مستطيل ذو زاوية واحدة مخدوشة ودائرية 6"/>
          <p:cNvSpPr/>
          <p:nvPr/>
        </p:nvSpPr>
        <p:spPr>
          <a:xfrm flipH="1">
            <a:off x="1638300" y="27051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to="" calcmode="lin" valueType="num">
                                      <p:cBhvr>
                                        <p:cTn id="13" dur="1" fill="hold"/>
                                        <p:tgtEl>
                                          <p:spTgt spid="7"/>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xit" presetSubtype="0" fill="hold" grpId="1" nodeType="clickEffect">
                                  <p:stCondLst>
                                    <p:cond delay="0"/>
                                  </p:stCondLst>
                                  <p:childTnLst>
                                    <p:anim to="" calcmode="lin" valueType="num">
                                      <p:cBhvr>
                                        <p:cTn id="17" dur="1"/>
                                        <p:tgtEl>
                                          <p:spTgt spid="7"/>
                                        </p:tgtEl>
                                        <p:attrNameLst>
                                          <p:attrName/>
                                        </p:attrNameLst>
                                      </p:cBhvr>
                                    </p:anim>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2" nodeType="clickEffect">
                                  <p:stCondLst>
                                    <p:cond delay="0"/>
                                  </p:stCondLst>
                                  <p:childTnLst>
                                    <p:set>
                                      <p:cBhvr>
                                        <p:cTn id="22" dur="1" fill="hold">
                                          <p:stCondLst>
                                            <p:cond delay="0"/>
                                          </p:stCondLst>
                                        </p:cTn>
                                        <p:tgtEl>
                                          <p:spTgt spid="7"/>
                                        </p:tgtEl>
                                        <p:attrNameLst>
                                          <p:attrName>style.visibility</p:attrName>
                                        </p:attrNameLst>
                                      </p:cBhvr>
                                      <p:to>
                                        <p:strVal val="visible"/>
                                      </p:to>
                                    </p:set>
                                    <p:anim to="" calcmode="lin" valueType="num">
                                      <p:cBhvr>
                                        <p:cTn id="23" dur="1" fill="hold"/>
                                        <p:tgtEl>
                                          <p:spTgt spid="7"/>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to="" calcmode="lin" valueType="num">
                                      <p:cBhvr>
                                        <p:cTn id="28" dur="1" fill="hold"/>
                                        <p:tgtEl>
                                          <p:spTgt spid="5"/>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to="" calcmode="lin" valueType="num">
                                      <p:cBhvr>
                                        <p:cTn id="33"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27.gif"/>
          <p:cNvPicPr>
            <a:picLocks noChangeAspect="1"/>
          </p:cNvPicPr>
          <p:nvPr/>
        </p:nvPicPr>
        <p:blipFill>
          <a:blip r:embed="rId2">
            <a:clrChange>
              <a:clrFrom>
                <a:srgbClr val="FFFFFF"/>
              </a:clrFrom>
              <a:clrTo>
                <a:srgbClr val="FFFFFF">
                  <a:alpha val="0"/>
                </a:srgbClr>
              </a:clrTo>
            </a:clrChange>
          </a:blip>
          <a:srcRect l="17038" t="80389" r="72293" b="9630"/>
          <a:stretch>
            <a:fillRect/>
          </a:stretch>
        </p:blipFill>
        <p:spPr>
          <a:xfrm>
            <a:off x="1562100" y="4483100"/>
            <a:ext cx="1104900" cy="1286650"/>
          </a:xfrm>
          <a:prstGeom prst="rect">
            <a:avLst/>
          </a:prstGeom>
          <a:effectLst>
            <a:glow rad="63500">
              <a:schemeClr val="accent3">
                <a:satMod val="175000"/>
                <a:alpha val="40000"/>
              </a:schemeClr>
            </a:glow>
          </a:effectLst>
        </p:spPr>
      </p:pic>
      <p:pic>
        <p:nvPicPr>
          <p:cNvPr id="4" name="صورة 3" descr="0127.gif"/>
          <p:cNvPicPr>
            <a:picLocks noChangeAspect="1"/>
          </p:cNvPicPr>
          <p:nvPr/>
        </p:nvPicPr>
        <p:blipFill>
          <a:blip r:embed="rId2">
            <a:clrChange>
              <a:clrFrom>
                <a:srgbClr val="FFFFFF"/>
              </a:clrFrom>
              <a:clrTo>
                <a:srgbClr val="FFFFFF">
                  <a:alpha val="0"/>
                </a:srgbClr>
              </a:clrTo>
            </a:clrChange>
          </a:blip>
          <a:srcRect l="29915" t="57531" r="13550" b="33306"/>
          <a:stretch>
            <a:fillRect/>
          </a:stretch>
        </p:blipFill>
        <p:spPr>
          <a:xfrm>
            <a:off x="2895600" y="1536700"/>
            <a:ext cx="5854700" cy="1181100"/>
          </a:xfrm>
          <a:prstGeom prst="rect">
            <a:avLst/>
          </a:prstGeom>
          <a:effectLst>
            <a:glow rad="63500">
              <a:schemeClr val="accent4">
                <a:satMod val="175000"/>
                <a:alpha val="40000"/>
              </a:schemeClr>
            </a:glow>
          </a:effectLst>
        </p:spPr>
      </p:pic>
      <p:pic>
        <p:nvPicPr>
          <p:cNvPr id="5" name="صورة 4" descr="0127.gif"/>
          <p:cNvPicPr>
            <a:picLocks noChangeAspect="1"/>
          </p:cNvPicPr>
          <p:nvPr/>
        </p:nvPicPr>
        <p:blipFill>
          <a:blip r:embed="rId2">
            <a:clrChange>
              <a:clrFrom>
                <a:srgbClr val="FFFFFF"/>
              </a:clrFrom>
              <a:clrTo>
                <a:srgbClr val="FFFFFF">
                  <a:alpha val="0"/>
                </a:srgbClr>
              </a:clrTo>
            </a:clrChange>
          </a:blip>
          <a:srcRect l="29915" t="67088" r="13550" b="9630"/>
          <a:stretch>
            <a:fillRect/>
          </a:stretch>
        </p:blipFill>
        <p:spPr>
          <a:xfrm>
            <a:off x="2895600" y="2768600"/>
            <a:ext cx="5854700" cy="3001150"/>
          </a:xfrm>
          <a:prstGeom prst="rect">
            <a:avLst/>
          </a:prstGeom>
          <a:effectLst>
            <a:glow rad="63500">
              <a:schemeClr val="accent4">
                <a:satMod val="175000"/>
                <a:alpha val="40000"/>
              </a:schemeClr>
            </a:glow>
          </a:effectLst>
        </p:spPr>
      </p:pic>
      <p:sp>
        <p:nvSpPr>
          <p:cNvPr id="6" name="مستطيل ذو زاوية واحدة مخدوشة ودائرية 5"/>
          <p:cNvSpPr/>
          <p:nvPr/>
        </p:nvSpPr>
        <p:spPr>
          <a:xfrm flipH="1">
            <a:off x="1651000" y="49530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to="" calcmode="lin" valueType="num">
                                      <p:cBhvr>
                                        <p:cTn id="15" dur="1" fill="hold"/>
                                        <p:tgtEl>
                                          <p:spTgt spid="3"/>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to="" calcmode="lin" valueType="num">
                                      <p:cBhvr>
                                        <p:cTn id="18" dur="1" fill="hold"/>
                                        <p:tgtEl>
                                          <p:spTgt spid="6"/>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6"/>
                                        </p:tgtEl>
                                        <p:attrNameLst>
                                          <p:attrName/>
                                        </p:attrNameLst>
                                      </p:cBhvr>
                                    </p:anim>
                                    <p:set>
                                      <p:cBhvr>
                                        <p:cTn id="23"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8.gif"/>
          <p:cNvPicPr>
            <a:picLocks noChangeAspect="1"/>
          </p:cNvPicPr>
          <p:nvPr/>
        </p:nvPicPr>
        <p:blipFill>
          <a:blip r:embed="rId2">
            <a:clrChange>
              <a:clrFrom>
                <a:srgbClr val="FFFFFF"/>
              </a:clrFrom>
              <a:clrTo>
                <a:srgbClr val="FFFFFF">
                  <a:alpha val="0"/>
                </a:srgbClr>
              </a:clrTo>
            </a:clrChange>
          </a:blip>
          <a:srcRect l="31353" t="13704" r="13349" b="74610"/>
          <a:stretch>
            <a:fillRect/>
          </a:stretch>
        </p:blipFill>
        <p:spPr>
          <a:xfrm>
            <a:off x="2984500" y="1397000"/>
            <a:ext cx="5842000" cy="1536700"/>
          </a:xfrm>
          <a:prstGeom prst="rect">
            <a:avLst/>
          </a:prstGeom>
          <a:effectLst>
            <a:glow rad="63500">
              <a:schemeClr val="accent3">
                <a:satMod val="175000"/>
                <a:alpha val="40000"/>
              </a:schemeClr>
            </a:glow>
          </a:effectLst>
        </p:spPr>
      </p:pic>
      <p:pic>
        <p:nvPicPr>
          <p:cNvPr id="3" name="صورة 2" descr="0128.gif"/>
          <p:cNvPicPr>
            <a:picLocks noChangeAspect="1"/>
          </p:cNvPicPr>
          <p:nvPr/>
        </p:nvPicPr>
        <p:blipFill>
          <a:blip r:embed="rId2">
            <a:clrChange>
              <a:clrFrom>
                <a:srgbClr val="FFFFFF"/>
              </a:clrFrom>
              <a:clrTo>
                <a:srgbClr val="FFFFFF">
                  <a:alpha val="0"/>
                </a:srgbClr>
              </a:clrTo>
            </a:clrChange>
          </a:blip>
          <a:srcRect l="31353" t="26838" r="13349" b="52398"/>
          <a:stretch>
            <a:fillRect/>
          </a:stretch>
        </p:blipFill>
        <p:spPr>
          <a:xfrm>
            <a:off x="2984500" y="2997200"/>
            <a:ext cx="5842000" cy="2730500"/>
          </a:xfrm>
          <a:prstGeom prst="rect">
            <a:avLst/>
          </a:prstGeom>
          <a:effectLst>
            <a:glow rad="63500">
              <a:schemeClr val="accent4">
                <a:satMod val="175000"/>
                <a:alpha val="40000"/>
              </a:schemeClr>
            </a:glow>
          </a:effectLst>
        </p:spPr>
      </p:pic>
      <p:pic>
        <p:nvPicPr>
          <p:cNvPr id="4" name="صورة 3" descr="0128.gif"/>
          <p:cNvPicPr>
            <a:picLocks noChangeAspect="1"/>
          </p:cNvPicPr>
          <p:nvPr/>
        </p:nvPicPr>
        <p:blipFill>
          <a:blip r:embed="rId2">
            <a:clrChange>
              <a:clrFrom>
                <a:srgbClr val="FFFFFF"/>
              </a:clrFrom>
              <a:clrTo>
                <a:srgbClr val="FFFFFF">
                  <a:alpha val="0"/>
                </a:srgbClr>
              </a:clrTo>
            </a:clrChange>
          </a:blip>
          <a:srcRect l="31353" t="48085" r="13349" b="46796"/>
          <a:stretch>
            <a:fillRect/>
          </a:stretch>
        </p:blipFill>
        <p:spPr>
          <a:xfrm>
            <a:off x="2971800" y="5588000"/>
            <a:ext cx="5842000" cy="673100"/>
          </a:xfrm>
          <a:prstGeom prst="rect">
            <a:avLst/>
          </a:prstGeom>
          <a:effectLst>
            <a:glow rad="63500">
              <a:schemeClr val="accent4">
                <a:satMod val="175000"/>
                <a:alpha val="40000"/>
              </a:schemeClr>
            </a:glow>
          </a:effectLst>
        </p:spPr>
      </p:pic>
      <p:pic>
        <p:nvPicPr>
          <p:cNvPr id="5" name="صورة 4" descr="0128.gif"/>
          <p:cNvPicPr>
            <a:picLocks noChangeAspect="1"/>
          </p:cNvPicPr>
          <p:nvPr/>
        </p:nvPicPr>
        <p:blipFill>
          <a:blip r:embed="rId2">
            <a:clrChange>
              <a:clrFrom>
                <a:srgbClr val="FFFFFF"/>
              </a:clrFrom>
              <a:clrTo>
                <a:srgbClr val="FFFFFF">
                  <a:alpha val="0"/>
                </a:srgbClr>
              </a:clrTo>
            </a:clrChange>
          </a:blip>
          <a:srcRect l="16447" t="48085" r="70931" b="46796"/>
          <a:stretch>
            <a:fillRect/>
          </a:stretch>
        </p:blipFill>
        <p:spPr>
          <a:xfrm>
            <a:off x="1320800" y="5156200"/>
            <a:ext cx="1333500" cy="673100"/>
          </a:xfrm>
          <a:prstGeom prst="rect">
            <a:avLst/>
          </a:prstGeom>
          <a:effectLst>
            <a:glow rad="63500">
              <a:schemeClr val="accent3">
                <a:satMod val="175000"/>
                <a:alpha val="40000"/>
              </a:schemeClr>
            </a:glow>
          </a:effectLst>
        </p:spPr>
      </p:pic>
      <p:sp>
        <p:nvSpPr>
          <p:cNvPr id="6" name="مستطيل ذو زاوية واحدة مخدوشة ودائرية 5"/>
          <p:cNvSpPr/>
          <p:nvPr/>
        </p:nvSpPr>
        <p:spPr>
          <a:xfrm flipH="1">
            <a:off x="1714500" y="5384800"/>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par>
                                <p:cTn id="18" presetID="24"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to="" calcmode="lin" valueType="num">
                                      <p:cBhvr>
                                        <p:cTn id="20" dur="1" fill="hold"/>
                                        <p:tgtEl>
                                          <p:spTgt spid="5"/>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to="" calcmode="lin" valueType="num">
                                      <p:cBhvr>
                                        <p:cTn id="23" dur="1" fill="hold"/>
                                        <p:tgtEl>
                                          <p:spTgt spid="6"/>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xit" presetSubtype="0" fill="hold" grpId="1" nodeType="clickEffect">
                                  <p:stCondLst>
                                    <p:cond delay="0"/>
                                  </p:stCondLst>
                                  <p:childTnLst>
                                    <p:anim to="" calcmode="lin" valueType="num">
                                      <p:cBhvr>
                                        <p:cTn id="27" dur="1"/>
                                        <p:tgtEl>
                                          <p:spTgt spid="6"/>
                                        </p:tgtEl>
                                        <p:attrNameLst>
                                          <p:attrName/>
                                        </p:attrNameLst>
                                      </p:cBhvr>
                                    </p:anim>
                                    <p:set>
                                      <p:cBhvr>
                                        <p:cTn id="2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28.gif"/>
          <p:cNvPicPr>
            <a:picLocks noChangeAspect="1"/>
          </p:cNvPicPr>
          <p:nvPr/>
        </p:nvPicPr>
        <p:blipFill>
          <a:blip r:embed="rId2">
            <a:clrChange>
              <a:clrFrom>
                <a:srgbClr val="FFFFFF"/>
              </a:clrFrom>
              <a:clrTo>
                <a:srgbClr val="FFFFFF">
                  <a:alpha val="0"/>
                </a:srgbClr>
              </a:clrTo>
            </a:clrChange>
          </a:blip>
          <a:srcRect l="31473" t="53976" r="13349" b="24198"/>
          <a:stretch>
            <a:fillRect/>
          </a:stretch>
        </p:blipFill>
        <p:spPr>
          <a:xfrm>
            <a:off x="2933700" y="1485900"/>
            <a:ext cx="5829300" cy="2870200"/>
          </a:xfrm>
          <a:prstGeom prst="rect">
            <a:avLst/>
          </a:prstGeom>
          <a:effectLst>
            <a:glow rad="63500">
              <a:schemeClr val="accent3">
                <a:satMod val="175000"/>
                <a:alpha val="40000"/>
              </a:schemeClr>
            </a:glow>
          </a:effectLst>
        </p:spPr>
      </p:pic>
      <p:pic>
        <p:nvPicPr>
          <p:cNvPr id="4" name="صورة 3" descr="0128.gif"/>
          <p:cNvPicPr>
            <a:picLocks noChangeAspect="1"/>
          </p:cNvPicPr>
          <p:nvPr/>
        </p:nvPicPr>
        <p:blipFill>
          <a:blip r:embed="rId2">
            <a:clrChange>
              <a:clrFrom>
                <a:srgbClr val="FFFFFF"/>
              </a:clrFrom>
              <a:clrTo>
                <a:srgbClr val="FFFFFF">
                  <a:alpha val="0"/>
                </a:srgbClr>
              </a:clrTo>
            </a:clrChange>
          </a:blip>
          <a:srcRect l="19692" t="68656" r="71532" b="28447"/>
          <a:stretch>
            <a:fillRect/>
          </a:stretch>
        </p:blipFill>
        <p:spPr>
          <a:xfrm>
            <a:off x="1689100" y="3416300"/>
            <a:ext cx="927100" cy="381000"/>
          </a:xfrm>
          <a:prstGeom prst="rect">
            <a:avLst/>
          </a:prstGeom>
          <a:effectLst>
            <a:glow rad="63500">
              <a:schemeClr val="accent3">
                <a:satMod val="175000"/>
                <a:alpha val="40000"/>
              </a:schemeClr>
            </a:glow>
          </a:effectLst>
        </p:spPr>
      </p:pic>
      <p:pic>
        <p:nvPicPr>
          <p:cNvPr id="5" name="صورة 4" descr="0128.gif"/>
          <p:cNvPicPr>
            <a:picLocks noChangeAspect="1"/>
          </p:cNvPicPr>
          <p:nvPr/>
        </p:nvPicPr>
        <p:blipFill>
          <a:blip r:embed="rId2">
            <a:clrChange>
              <a:clrFrom>
                <a:srgbClr val="FFFFFF"/>
              </a:clrFrom>
              <a:clrTo>
                <a:srgbClr val="FFFFFF">
                  <a:alpha val="0"/>
                </a:srgbClr>
              </a:clrTo>
            </a:clrChange>
          </a:blip>
          <a:srcRect l="31473" t="76575" r="13349" b="9711"/>
          <a:stretch>
            <a:fillRect/>
          </a:stretch>
        </p:blipFill>
        <p:spPr>
          <a:xfrm>
            <a:off x="2933700" y="4330700"/>
            <a:ext cx="5829300" cy="1803400"/>
          </a:xfrm>
          <a:prstGeom prst="rect">
            <a:avLst/>
          </a:prstGeom>
          <a:effectLst>
            <a:glow rad="63500">
              <a:schemeClr val="accent3">
                <a:satMod val="175000"/>
                <a:alpha val="40000"/>
              </a:schemeClr>
            </a:glow>
          </a:effectLst>
        </p:spPr>
      </p:pic>
      <p:pic>
        <p:nvPicPr>
          <p:cNvPr id="6" name="صورة 5" descr="0128.gif"/>
          <p:cNvPicPr>
            <a:picLocks noChangeAspect="1"/>
          </p:cNvPicPr>
          <p:nvPr/>
        </p:nvPicPr>
        <p:blipFill>
          <a:blip r:embed="rId2">
            <a:clrChange>
              <a:clrFrom>
                <a:srgbClr val="FFFFFF"/>
              </a:clrFrom>
              <a:clrTo>
                <a:srgbClr val="FFFFFF">
                  <a:alpha val="0"/>
                </a:srgbClr>
              </a:clrTo>
            </a:clrChange>
          </a:blip>
          <a:srcRect l="19692" t="86619" r="71532" b="9711"/>
          <a:stretch>
            <a:fillRect/>
          </a:stretch>
        </p:blipFill>
        <p:spPr>
          <a:xfrm>
            <a:off x="1689100" y="5651500"/>
            <a:ext cx="927100" cy="482600"/>
          </a:xfrm>
          <a:prstGeom prst="rect">
            <a:avLst/>
          </a:prstGeom>
          <a:effectLst>
            <a:glow rad="63500">
              <a:schemeClr val="accent3">
                <a:satMod val="175000"/>
                <a:alpha val="40000"/>
              </a:schemeClr>
            </a:glow>
          </a:effectLst>
        </p:spPr>
      </p:pic>
      <p:sp>
        <p:nvSpPr>
          <p:cNvPr id="7" name="مستطيل ذو زاوية واحدة مخدوشة ودائرية 6"/>
          <p:cNvSpPr/>
          <p:nvPr/>
        </p:nvSpPr>
        <p:spPr>
          <a:xfrm flipH="1">
            <a:off x="1676400" y="3290808"/>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8" name="مستطيل ذو زاوية واحدة مخدوشة ودائرية 7"/>
          <p:cNvSpPr/>
          <p:nvPr/>
        </p:nvSpPr>
        <p:spPr>
          <a:xfrm flipH="1">
            <a:off x="1701800" y="5614908"/>
            <a:ext cx="1016000" cy="444500"/>
          </a:xfrm>
          <a:prstGeom prst="snipRoundRect">
            <a:avLst>
              <a:gd name="adj1" fmla="val 0"/>
              <a:gd name="adj2" fmla="val 259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to="" calcmode="lin" valueType="num">
                                      <p:cBhvr>
                                        <p:cTn id="15" dur="1" fill="hold"/>
                                        <p:tgtEl>
                                          <p:spTgt spid="4"/>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to="" calcmode="lin" valueType="num">
                                      <p:cBhvr>
                                        <p:cTn id="18" dur="1" fill="hold"/>
                                        <p:tgtEl>
                                          <p:spTgt spid="6"/>
                                        </p:tgtEl>
                                        <p:attrNameLst>
                                          <p:attrName/>
                                        </p:attrNameLst>
                                      </p:cBhvr>
                                    </p:anim>
                                  </p:childTnLst>
                                </p:cTn>
                              </p:par>
                              <p:par>
                                <p:cTn id="19" presetID="24"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to="" calcmode="lin" valueType="num">
                                      <p:cBhvr>
                                        <p:cTn id="21" dur="1" fill="hold"/>
                                        <p:tgtEl>
                                          <p:spTgt spid="7"/>
                                        </p:tgtEl>
                                        <p:attrNameLst>
                                          <p:attrName/>
                                        </p:attrNameLst>
                                      </p:cBhvr>
                                    </p:anim>
                                  </p:childTnLst>
                                </p:cTn>
                              </p:par>
                              <p:par>
                                <p:cTn id="22" presetID="24"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to="" calcmode="lin" valueType="num">
                                      <p:cBhvr>
                                        <p:cTn id="24" dur="1" fill="hold"/>
                                        <p:tgtEl>
                                          <p:spTgt spid="8"/>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xit" presetSubtype="0" fill="hold" grpId="1" nodeType="clickEffect">
                                  <p:stCondLst>
                                    <p:cond delay="0"/>
                                  </p:stCondLst>
                                  <p:childTnLst>
                                    <p:anim to="" calcmode="lin" valueType="num">
                                      <p:cBhvr>
                                        <p:cTn id="28" dur="1"/>
                                        <p:tgtEl>
                                          <p:spTgt spid="7"/>
                                        </p:tgtEl>
                                        <p:attrNameLst>
                                          <p:attrName/>
                                        </p:attrNameLst>
                                      </p:cBhvr>
                                    </p:anim>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4" presetClass="exit" presetSubtype="0" fill="hold" grpId="1" nodeType="clickEffect">
                                  <p:stCondLst>
                                    <p:cond delay="0"/>
                                  </p:stCondLst>
                                  <p:childTnLst>
                                    <p:anim to="" calcmode="lin" valueType="num">
                                      <p:cBhvr>
                                        <p:cTn id="33" dur="1"/>
                                        <p:tgtEl>
                                          <p:spTgt spid="8"/>
                                        </p:tgtEl>
                                        <p:attrNameLst>
                                          <p:attrName/>
                                        </p:attrNameLst>
                                      </p:cBhvr>
                                    </p:anim>
                                    <p:set>
                                      <p:cBhvr>
                                        <p:cTn id="3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ملخص القراءة  المركزة.gif"/>
          <p:cNvPicPr>
            <a:picLocks noChangeAspect="1"/>
          </p:cNvPicPr>
          <p:nvPr/>
        </p:nvPicPr>
        <p:blipFill>
          <a:blip r:embed="rId2">
            <a:clrChange>
              <a:clrFrom>
                <a:srgbClr val="FFFFFF"/>
              </a:clrFrom>
              <a:clrTo>
                <a:srgbClr val="FFFFFF">
                  <a:alpha val="0"/>
                </a:srgbClr>
              </a:clrTo>
            </a:clrChange>
          </a:blip>
          <a:stretch>
            <a:fillRect/>
          </a:stretch>
        </p:blipFill>
        <p:spPr>
          <a:xfrm>
            <a:off x="1435100" y="1562100"/>
            <a:ext cx="7315200" cy="4622800"/>
          </a:xfrm>
          <a:prstGeom prst="rect">
            <a:avLst/>
          </a:prstGeom>
        </p:spPr>
      </p:pic>
      <p:sp>
        <p:nvSpPr>
          <p:cNvPr id="3" name="مربع نص 2"/>
          <p:cNvSpPr txBox="1"/>
          <p:nvPr/>
        </p:nvSpPr>
        <p:spPr>
          <a:xfrm>
            <a:off x="3873500" y="1270000"/>
            <a:ext cx="3848100" cy="400110"/>
          </a:xfrm>
          <a:prstGeom prst="rect">
            <a:avLst/>
          </a:prstGeom>
          <a:noFill/>
        </p:spPr>
        <p:txBody>
          <a:bodyPr wrap="square" rtlCol="0">
            <a:spAutoFit/>
          </a:bodyPr>
          <a:lstStyle/>
          <a:p>
            <a:pPr algn="justLow"/>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2">
                      <a:satMod val="175000"/>
                      <a:alpha val="40000"/>
                    </a:schemeClr>
                  </a:glow>
                </a:effectLst>
              </a:rPr>
              <a:t>شارك في إكمال المحتوى التالي : </a:t>
            </a:r>
            <a:endPar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63500">
                  <a:schemeClr val="accent2">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descr="0131.gif"/>
          <p:cNvPicPr>
            <a:picLocks noChangeAspect="1"/>
          </p:cNvPicPr>
          <p:nvPr/>
        </p:nvPicPr>
        <p:blipFill>
          <a:blip r:embed="rId2">
            <a:grayscl/>
            <a:clrChange>
              <a:clrFrom>
                <a:srgbClr val="FFFFFF"/>
              </a:clrFrom>
              <a:clrTo>
                <a:srgbClr val="FFFFFF">
                  <a:alpha val="0"/>
                </a:srgbClr>
              </a:clrTo>
            </a:clrChange>
          </a:blip>
          <a:srcRect l="12197" t="11852" r="19112" b="80926"/>
          <a:stretch>
            <a:fillRect/>
          </a:stretch>
        </p:blipFill>
        <p:spPr>
          <a:xfrm>
            <a:off x="1612900" y="1409699"/>
            <a:ext cx="6832600" cy="894199"/>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sp>
        <p:nvSpPr>
          <p:cNvPr id="7" name="مربع نص 6"/>
          <p:cNvSpPr txBox="1"/>
          <p:nvPr/>
        </p:nvSpPr>
        <p:spPr>
          <a:xfrm>
            <a:off x="1612900" y="2311400"/>
            <a:ext cx="6845300" cy="3970318"/>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تقرير</a:t>
            </a:r>
          </a:p>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تشتمل هذه الوحدة على ثلاثة أبعاد للقراءة:</a:t>
            </a:r>
          </a:p>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أولا: القراءة القبلية.</a:t>
            </a:r>
          </a:p>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ثانيًا: القراءة المتعمقة.</a:t>
            </a:r>
          </a:p>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ثالثًا: القراءة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البعدية</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إنَّ كل مرحلة من المراحل الثلاثة تتعلق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بها</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خطوات، ومعلومات، وإضافات تثري الخطوة حتى نصل إلى القراءة المركزة.</a:t>
            </a:r>
          </a:p>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في هذه الكفاية تعرفتُ على أنماط من الوسائل تعزز العملية التعليمية مثل : </a:t>
            </a:r>
          </a:p>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1. شجرة الذاكرة.</a:t>
            </a:r>
          </a:p>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2. أصناف البيان.</a:t>
            </a:r>
          </a:p>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3.هيكل السمكة.</a:t>
            </a:r>
          </a:p>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ولقد زودت الكفاية القرائية المتعلم برموز وإشارات ومصطلحات وثَّقت فهمي لإستراتيجية القراءة،  ثم بينت لي أهمية الاستعداد، وحفظ المعلومات بشكل موجز كما أشادت إلى أهمية القراءة والكتابة معًا.</a:t>
            </a:r>
          </a:p>
        </p:txBody>
      </p:sp>
      <p:pic>
        <p:nvPicPr>
          <p:cNvPr id="4" name="صورة 3" descr="صورة4.gif"/>
          <p:cNvPicPr/>
          <p:nvPr/>
        </p:nvPicPr>
        <p:blipFill>
          <a:blip r:embed="rId3"/>
          <a:stretch>
            <a:fillRect/>
          </a:stretch>
        </p:blipFill>
        <p:spPr>
          <a:xfrm>
            <a:off x="8515952" y="1487758"/>
            <a:ext cx="33909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32.gif"/>
          <p:cNvPicPr>
            <a:picLocks noChangeAspect="1"/>
          </p:cNvPicPr>
          <p:nvPr/>
        </p:nvPicPr>
        <p:blipFill>
          <a:blip r:embed="rId2">
            <a:grayscl/>
            <a:clrChange>
              <a:clrFrom>
                <a:srgbClr val="FFFFFF"/>
              </a:clrFrom>
              <a:clrTo>
                <a:srgbClr val="FFFFFF">
                  <a:alpha val="0"/>
                </a:srgbClr>
              </a:clrTo>
            </a:clrChange>
          </a:blip>
          <a:srcRect l="15885" t="17037" r="19001" b="79081"/>
          <a:stretch>
            <a:fillRect/>
          </a:stretch>
        </p:blipFill>
        <p:spPr>
          <a:xfrm>
            <a:off x="1447800" y="1460500"/>
            <a:ext cx="6723743" cy="498929"/>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reflection blurRad="6350" stA="50000" endA="300" endPos="90000" dist="50800" dir="5400000" sy="-100000" algn="bl" rotWithShape="0"/>
          </a:effectLst>
        </p:spPr>
      </p:pic>
      <p:pic>
        <p:nvPicPr>
          <p:cNvPr id="3" name="صورة 2" descr="0132.gif"/>
          <p:cNvPicPr>
            <a:picLocks noChangeAspect="1"/>
          </p:cNvPicPr>
          <p:nvPr/>
        </p:nvPicPr>
        <p:blipFill>
          <a:blip r:embed="rId2">
            <a:clrChange>
              <a:clrFrom>
                <a:srgbClr val="FFFFFF"/>
              </a:clrFrom>
              <a:clrTo>
                <a:srgbClr val="FFFFFF">
                  <a:alpha val="0"/>
                </a:srgbClr>
              </a:clrTo>
            </a:clrChange>
          </a:blip>
          <a:srcRect l="41344" t="27116" r="14626" b="59249"/>
          <a:stretch>
            <a:fillRect/>
          </a:stretch>
        </p:blipFill>
        <p:spPr>
          <a:xfrm>
            <a:off x="4076700" y="2755900"/>
            <a:ext cx="4546600" cy="1752600"/>
          </a:xfrm>
          <a:prstGeom prst="rect">
            <a:avLst/>
          </a:prstGeom>
          <a:effectLst>
            <a:glow rad="63500">
              <a:schemeClr val="accent4">
                <a:satMod val="175000"/>
                <a:alpha val="40000"/>
              </a:schemeClr>
            </a:glow>
          </a:effectLst>
        </p:spPr>
      </p:pic>
      <p:grpSp>
        <p:nvGrpSpPr>
          <p:cNvPr id="9" name="مجموعة 8"/>
          <p:cNvGrpSpPr/>
          <p:nvPr/>
        </p:nvGrpSpPr>
        <p:grpSpPr>
          <a:xfrm>
            <a:off x="1409700" y="2146300"/>
            <a:ext cx="7416800" cy="4014060"/>
            <a:chOff x="1409700" y="2146300"/>
            <a:chExt cx="7416800" cy="4014060"/>
          </a:xfrm>
          <a:effectLst>
            <a:glow rad="63500">
              <a:schemeClr val="accent3">
                <a:satMod val="175000"/>
                <a:alpha val="40000"/>
              </a:schemeClr>
            </a:glow>
          </a:effectLst>
        </p:grpSpPr>
        <p:pic>
          <p:nvPicPr>
            <p:cNvPr id="4" name="صورة 3" descr="0132.gif"/>
            <p:cNvPicPr>
              <a:picLocks noChangeAspect="1"/>
            </p:cNvPicPr>
            <p:nvPr/>
          </p:nvPicPr>
          <p:blipFill>
            <a:blip r:embed="rId2">
              <a:clrChange>
                <a:clrFrom>
                  <a:srgbClr val="FFFFFF"/>
                </a:clrFrom>
                <a:clrTo>
                  <a:srgbClr val="FFFFFF">
                    <a:alpha val="0"/>
                  </a:srgbClr>
                </a:clrTo>
              </a:clrChange>
            </a:blip>
            <a:srcRect l="15885" t="22373" r="12658" b="73181"/>
            <a:stretch>
              <a:fillRect/>
            </a:stretch>
          </p:blipFill>
          <p:spPr>
            <a:xfrm>
              <a:off x="1447800" y="2146300"/>
              <a:ext cx="7378700" cy="571500"/>
            </a:xfrm>
            <a:prstGeom prst="rect">
              <a:avLst/>
            </a:prstGeom>
          </p:spPr>
        </p:pic>
        <p:pic>
          <p:nvPicPr>
            <p:cNvPr id="5" name="صورة 4" descr="0132.gif"/>
            <p:cNvPicPr>
              <a:picLocks noChangeAspect="1"/>
            </p:cNvPicPr>
            <p:nvPr/>
          </p:nvPicPr>
          <p:blipFill>
            <a:blip r:embed="rId2">
              <a:clrChange>
                <a:clrFrom>
                  <a:srgbClr val="FFFFFF"/>
                </a:clrFrom>
                <a:clrTo>
                  <a:srgbClr val="FFFFFF">
                    <a:alpha val="0"/>
                  </a:srgbClr>
                </a:clrTo>
              </a:clrChange>
            </a:blip>
            <a:srcRect l="84882" t="26523" r="12658" b="46799"/>
            <a:stretch>
              <a:fillRect/>
            </a:stretch>
          </p:blipFill>
          <p:spPr>
            <a:xfrm>
              <a:off x="8572500" y="2679700"/>
              <a:ext cx="254000" cy="3429000"/>
            </a:xfrm>
            <a:prstGeom prst="rect">
              <a:avLst/>
            </a:prstGeom>
          </p:spPr>
        </p:pic>
        <p:pic>
          <p:nvPicPr>
            <p:cNvPr id="6" name="صورة 5" descr="0132.gif"/>
            <p:cNvPicPr>
              <a:picLocks noChangeAspect="1"/>
            </p:cNvPicPr>
            <p:nvPr/>
          </p:nvPicPr>
          <p:blipFill>
            <a:blip r:embed="rId2">
              <a:clrChange>
                <a:clrFrom>
                  <a:srgbClr val="FFFFFF"/>
                </a:clrFrom>
                <a:clrTo>
                  <a:srgbClr val="FFFFFF">
                    <a:alpha val="0"/>
                  </a:srgbClr>
                </a:clrTo>
              </a:clrChange>
            </a:blip>
            <a:srcRect l="84882" t="26523" r="12658" b="46799"/>
            <a:stretch>
              <a:fillRect/>
            </a:stretch>
          </p:blipFill>
          <p:spPr>
            <a:xfrm>
              <a:off x="3848100" y="2667000"/>
              <a:ext cx="254000" cy="3429000"/>
            </a:xfrm>
            <a:prstGeom prst="rect">
              <a:avLst/>
            </a:prstGeom>
          </p:spPr>
        </p:pic>
        <p:pic>
          <p:nvPicPr>
            <p:cNvPr id="7" name="صورة 6" descr="0132.gif"/>
            <p:cNvPicPr>
              <a:picLocks noChangeAspect="1"/>
            </p:cNvPicPr>
            <p:nvPr/>
          </p:nvPicPr>
          <p:blipFill>
            <a:blip r:embed="rId2">
              <a:clrChange>
                <a:clrFrom>
                  <a:srgbClr val="FFFFFF"/>
                </a:clrFrom>
                <a:clrTo>
                  <a:srgbClr val="FFFFFF">
                    <a:alpha val="0"/>
                  </a:srgbClr>
                </a:clrTo>
              </a:clrChange>
            </a:blip>
            <a:srcRect l="15885" t="86005" r="12658" b="12407"/>
            <a:stretch>
              <a:fillRect/>
            </a:stretch>
          </p:blipFill>
          <p:spPr>
            <a:xfrm>
              <a:off x="1447800" y="5956300"/>
              <a:ext cx="7378700" cy="204060"/>
            </a:xfrm>
            <a:prstGeom prst="rect">
              <a:avLst/>
            </a:prstGeom>
          </p:spPr>
        </p:pic>
        <p:pic>
          <p:nvPicPr>
            <p:cNvPr id="8" name="صورة 7" descr="0132.gif"/>
            <p:cNvPicPr>
              <a:picLocks noChangeAspect="1"/>
            </p:cNvPicPr>
            <p:nvPr/>
          </p:nvPicPr>
          <p:blipFill>
            <a:blip r:embed="rId2">
              <a:clrChange>
                <a:clrFrom>
                  <a:srgbClr val="FFFFFF"/>
                </a:clrFrom>
                <a:clrTo>
                  <a:srgbClr val="FFFFFF">
                    <a:alpha val="0"/>
                  </a:srgbClr>
                </a:clrTo>
              </a:clrChange>
            </a:blip>
            <a:srcRect l="84882" t="26523" r="12658" b="46799"/>
            <a:stretch>
              <a:fillRect/>
            </a:stretch>
          </p:blipFill>
          <p:spPr>
            <a:xfrm>
              <a:off x="1409700" y="2667000"/>
              <a:ext cx="254000" cy="3429000"/>
            </a:xfrm>
            <a:prstGeom prst="rect">
              <a:avLst/>
            </a:prstGeom>
          </p:spPr>
        </p:pic>
      </p:grpSp>
      <p:pic>
        <p:nvPicPr>
          <p:cNvPr id="10" name="صورة 9" descr="0132.gif"/>
          <p:cNvPicPr>
            <a:picLocks noChangeAspect="1"/>
          </p:cNvPicPr>
          <p:nvPr/>
        </p:nvPicPr>
        <p:blipFill>
          <a:blip r:embed="rId2">
            <a:clrChange>
              <a:clrFrom>
                <a:srgbClr val="FFFFFF"/>
              </a:clrFrom>
              <a:clrTo>
                <a:srgbClr val="FFFFFF">
                  <a:alpha val="0"/>
                </a:srgbClr>
              </a:clrTo>
            </a:clrChange>
          </a:blip>
          <a:srcRect l="41344" t="42036" r="14626" b="46799"/>
          <a:stretch>
            <a:fillRect/>
          </a:stretch>
        </p:blipFill>
        <p:spPr>
          <a:xfrm>
            <a:off x="4076700" y="4673600"/>
            <a:ext cx="4546600" cy="1435100"/>
          </a:xfrm>
          <a:prstGeom prst="rect">
            <a:avLst/>
          </a:prstGeom>
          <a:effectLst>
            <a:glow rad="63500">
              <a:schemeClr val="accent4">
                <a:satMod val="175000"/>
                <a:alpha val="40000"/>
              </a:schemeClr>
            </a:glow>
          </a:effectLst>
        </p:spPr>
      </p:pic>
      <p:sp>
        <p:nvSpPr>
          <p:cNvPr id="11" name="مربع نص 10"/>
          <p:cNvSpPr txBox="1"/>
          <p:nvPr/>
        </p:nvSpPr>
        <p:spPr>
          <a:xfrm>
            <a:off x="1574800" y="2667000"/>
            <a:ext cx="2425700"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العنوان: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الشعر سيد الأجناس الأدبية.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1587500" y="3314700"/>
            <a:ext cx="2425700"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سؤال: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لماذا كان الشعر سيد الأجناس الأدبية؟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1562100" y="3949700"/>
            <a:ext cx="2425700"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عنوان فرعي: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لم تحظ القصة بالتقدير.</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1587500" y="4635500"/>
            <a:ext cx="2425700"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سؤال: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لماذا لم تحظ القصة بالقبول؟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5" name="مجموعة 20"/>
          <p:cNvGrpSpPr/>
          <p:nvPr/>
        </p:nvGrpSpPr>
        <p:grpSpPr>
          <a:xfrm>
            <a:off x="1415145" y="830946"/>
            <a:ext cx="2677885" cy="567885"/>
            <a:chOff x="1415145" y="830946"/>
            <a:chExt cx="2677885" cy="567885"/>
          </a:xfrm>
        </p:grpSpPr>
        <p:sp>
          <p:nvSpPr>
            <p:cNvPr id="22" name="شارة رتبة 21"/>
            <p:cNvSpPr/>
            <p:nvPr/>
          </p:nvSpPr>
          <p:spPr>
            <a:xfrm rot="5400000">
              <a:off x="1734299" y="740389"/>
              <a:ext cx="121567" cy="745368"/>
            </a:xfrm>
            <a:prstGeom prst="chevron">
              <a:avLst>
                <a:gd name="adj" fmla="val 30702"/>
              </a:avLst>
            </a:prstGeom>
            <a:ln>
              <a:solidFill>
                <a:schemeClr val="bg1"/>
              </a:solidFill>
            </a:ln>
          </p:spPr>
          <p:style>
            <a:lnRef idx="2">
              <a:schemeClr val="accent2"/>
            </a:lnRef>
            <a:fillRef idx="1">
              <a:schemeClr val="lt1"/>
            </a:fillRef>
            <a:effectRef idx="0">
              <a:schemeClr val="accent2"/>
            </a:effectRef>
            <a:fontRef idx="minor">
              <a:schemeClr val="dk1"/>
            </a:fontRef>
          </p:style>
          <p:txBody>
            <a:bodyPr/>
            <a:lstStyle/>
            <a:p>
              <a:endParaRPr lang="en-GB" dirty="0"/>
            </a:p>
          </p:txBody>
        </p:sp>
        <p:sp>
          <p:nvSpPr>
            <p:cNvPr id="23" name="مربع نص 22"/>
            <p:cNvSpPr txBox="1"/>
            <p:nvPr/>
          </p:nvSpPr>
          <p:spPr>
            <a:xfrm>
              <a:off x="2184400" y="830946"/>
              <a:ext cx="1908630"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اختبار بعدي</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4" name="شارة رتبة 23"/>
            <p:cNvSpPr/>
            <p:nvPr/>
          </p:nvSpPr>
          <p:spPr>
            <a:xfrm rot="5400000">
              <a:off x="1741557" y="529933"/>
              <a:ext cx="121565" cy="745368"/>
            </a:xfrm>
            <a:prstGeom prst="chevron">
              <a:avLst>
                <a:gd name="adj" fmla="val 30702"/>
              </a:avLst>
            </a:prstGeom>
          </p:spPr>
          <p:style>
            <a:lnRef idx="1">
              <a:schemeClr val="accent2"/>
            </a:lnRef>
            <a:fillRef idx="3">
              <a:schemeClr val="accent2"/>
            </a:fillRef>
            <a:effectRef idx="2">
              <a:schemeClr val="accent2"/>
            </a:effectRef>
            <a:fontRef idx="minor">
              <a:schemeClr val="lt1"/>
            </a:fontRef>
          </p:style>
          <p:txBody>
            <a:bodyPr/>
            <a:lstStyle/>
            <a:p>
              <a:endParaRPr lang="en-GB" dirty="0"/>
            </a:p>
          </p:txBody>
        </p:sp>
        <p:sp>
          <p:nvSpPr>
            <p:cNvPr id="25" name="شارة رتبة 24"/>
            <p:cNvSpPr/>
            <p:nvPr/>
          </p:nvSpPr>
          <p:spPr>
            <a:xfrm rot="5400000">
              <a:off x="1741557" y="631532"/>
              <a:ext cx="121565" cy="745368"/>
            </a:xfrm>
            <a:prstGeom prst="chevron">
              <a:avLst>
                <a:gd name="adj" fmla="val 30702"/>
              </a:avLst>
            </a:prstGeom>
          </p:spPr>
          <p:style>
            <a:lnRef idx="1">
              <a:schemeClr val="accent2"/>
            </a:lnRef>
            <a:fillRef idx="3">
              <a:schemeClr val="accent2"/>
            </a:fillRef>
            <a:effectRef idx="2">
              <a:schemeClr val="accent2"/>
            </a:effectRef>
            <a:fontRef idx="minor">
              <a:schemeClr val="lt1"/>
            </a:fontRef>
          </p:style>
          <p:txBody>
            <a:bodyPr/>
            <a:lstStyle/>
            <a:p>
              <a:endParaRPr lang="en-GB" dirty="0"/>
            </a:p>
          </p:txBody>
        </p:sp>
        <p:sp>
          <p:nvSpPr>
            <p:cNvPr id="26" name="شارة رتبة 25"/>
            <p:cNvSpPr/>
            <p:nvPr/>
          </p:nvSpPr>
          <p:spPr>
            <a:xfrm rot="5400000">
              <a:off x="1734299" y="841992"/>
              <a:ext cx="121567" cy="745368"/>
            </a:xfrm>
            <a:prstGeom prst="chevron">
              <a:avLst>
                <a:gd name="adj" fmla="val 30702"/>
              </a:avLst>
            </a:prstGeom>
          </p:spPr>
          <p:style>
            <a:lnRef idx="1">
              <a:schemeClr val="dk1"/>
            </a:lnRef>
            <a:fillRef idx="3">
              <a:schemeClr val="dk1"/>
            </a:fillRef>
            <a:effectRef idx="2">
              <a:schemeClr val="dk1"/>
            </a:effectRef>
            <a:fontRef idx="minor">
              <a:schemeClr val="lt1"/>
            </a:fontRef>
          </p:style>
          <p:txBody>
            <a:bodyPr/>
            <a:lstStyle/>
            <a:p>
              <a:endParaRPr lang="en-GB" dirty="0"/>
            </a:p>
          </p:txBody>
        </p:sp>
        <p:sp>
          <p:nvSpPr>
            <p:cNvPr id="27" name="شارة رتبة 26"/>
            <p:cNvSpPr/>
            <p:nvPr/>
          </p:nvSpPr>
          <p:spPr>
            <a:xfrm rot="5400000">
              <a:off x="1727045" y="965364"/>
              <a:ext cx="121567" cy="745368"/>
            </a:xfrm>
            <a:prstGeom prst="chevron">
              <a:avLst>
                <a:gd name="adj" fmla="val 30702"/>
              </a:avLst>
            </a:prstGeom>
          </p:spPr>
          <p:style>
            <a:lnRef idx="1">
              <a:schemeClr val="dk1"/>
            </a:lnRef>
            <a:fillRef idx="3">
              <a:schemeClr val="dk1"/>
            </a:fillRef>
            <a:effectRef idx="2">
              <a:schemeClr val="dk1"/>
            </a:effectRef>
            <a:fontRef idx="minor">
              <a:schemeClr val="lt1"/>
            </a:fontRef>
          </p:style>
          <p:txBody>
            <a:bodyPr/>
            <a:lstStyle/>
            <a:p>
              <a:endParaRPr lang="en-GB" dirty="0"/>
            </a:p>
          </p:txBody>
        </p:sp>
      </p:grpSp>
      <p:pic>
        <p:nvPicPr>
          <p:cNvPr id="28" name="صورة 27" descr="صورة2.gif"/>
          <p:cNvPicPr/>
          <p:nvPr/>
        </p:nvPicPr>
        <p:blipFill>
          <a:blip r:embed="rId3"/>
          <a:stretch>
            <a:fillRect/>
          </a:stretch>
        </p:blipFill>
        <p:spPr>
          <a:xfrm>
            <a:off x="8291619" y="1442718"/>
            <a:ext cx="715010" cy="581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to="" calcmode="lin" valueType="num">
                                      <p:cBhvr>
                                        <p:cTn id="12" dur="1" fill="hold"/>
                                        <p:tgtEl>
                                          <p:spTgt spid="2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to="" calcmode="lin" valueType="num">
                                      <p:cBhvr>
                                        <p:cTn id="27" dur="1" fill="hold"/>
                                        <p:tgtEl>
                                          <p:spTgt spid="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to="" calcmode="lin" valueType="num">
                                      <p:cBhvr>
                                        <p:cTn id="52"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32.gif"/>
          <p:cNvPicPr>
            <a:picLocks noChangeAspect="1"/>
          </p:cNvPicPr>
          <p:nvPr/>
        </p:nvPicPr>
        <p:blipFill>
          <a:blip r:embed="rId2">
            <a:clrChange>
              <a:clrFrom>
                <a:srgbClr val="FFFFFF"/>
              </a:clrFrom>
              <a:clrTo>
                <a:srgbClr val="FFFFFF">
                  <a:alpha val="0"/>
                </a:srgbClr>
              </a:clrTo>
            </a:clrChange>
          </a:blip>
          <a:srcRect l="41713" t="53201" r="14257" b="27630"/>
          <a:stretch>
            <a:fillRect/>
          </a:stretch>
        </p:blipFill>
        <p:spPr>
          <a:xfrm>
            <a:off x="4165600" y="1828800"/>
            <a:ext cx="4546600" cy="2463800"/>
          </a:xfrm>
          <a:prstGeom prst="rect">
            <a:avLst/>
          </a:prstGeom>
          <a:effectLst>
            <a:glow rad="63500">
              <a:schemeClr val="accent4">
                <a:satMod val="175000"/>
                <a:alpha val="40000"/>
              </a:schemeClr>
            </a:glow>
          </a:effectLst>
        </p:spPr>
      </p:pic>
      <p:grpSp>
        <p:nvGrpSpPr>
          <p:cNvPr id="3" name="مجموعة 11"/>
          <p:cNvGrpSpPr/>
          <p:nvPr/>
        </p:nvGrpSpPr>
        <p:grpSpPr>
          <a:xfrm>
            <a:off x="1447800" y="1358900"/>
            <a:ext cx="7416800" cy="4814160"/>
            <a:chOff x="1447800" y="1358900"/>
            <a:chExt cx="7416800" cy="4814160"/>
          </a:xfrm>
          <a:effectLst>
            <a:glow rad="63500">
              <a:schemeClr val="accent3">
                <a:satMod val="175000"/>
                <a:alpha val="40000"/>
              </a:schemeClr>
            </a:glow>
          </a:effectLst>
        </p:grpSpPr>
        <p:pic>
          <p:nvPicPr>
            <p:cNvPr id="4" name="صورة 3" descr="0132.gif"/>
            <p:cNvPicPr>
              <a:picLocks noChangeAspect="1"/>
            </p:cNvPicPr>
            <p:nvPr/>
          </p:nvPicPr>
          <p:blipFill>
            <a:blip r:embed="rId2">
              <a:clrChange>
                <a:clrFrom>
                  <a:srgbClr val="FFFFFF"/>
                </a:clrFrom>
                <a:clrTo>
                  <a:srgbClr val="FFFFFF">
                    <a:alpha val="0"/>
                  </a:srgbClr>
                </a:clrTo>
              </a:clrChange>
            </a:blip>
            <a:srcRect l="15885" t="22373" r="12658" b="73181"/>
            <a:stretch>
              <a:fillRect/>
            </a:stretch>
          </p:blipFill>
          <p:spPr>
            <a:xfrm>
              <a:off x="1485900" y="1358900"/>
              <a:ext cx="7378700" cy="571500"/>
            </a:xfrm>
            <a:prstGeom prst="rect">
              <a:avLst/>
            </a:prstGeom>
          </p:spPr>
        </p:pic>
        <p:pic>
          <p:nvPicPr>
            <p:cNvPr id="5" name="صورة 4" descr="0132.gif"/>
            <p:cNvPicPr>
              <a:picLocks noChangeAspect="1"/>
            </p:cNvPicPr>
            <p:nvPr/>
          </p:nvPicPr>
          <p:blipFill>
            <a:blip r:embed="rId2">
              <a:clrChange>
                <a:clrFrom>
                  <a:srgbClr val="FFFFFF"/>
                </a:clrFrom>
                <a:clrTo>
                  <a:srgbClr val="FFFFFF">
                    <a:alpha val="0"/>
                  </a:srgbClr>
                </a:clrTo>
              </a:clrChange>
            </a:blip>
            <a:srcRect l="84882" t="26523" r="12658" b="46799"/>
            <a:stretch>
              <a:fillRect/>
            </a:stretch>
          </p:blipFill>
          <p:spPr>
            <a:xfrm>
              <a:off x="8610600" y="1892300"/>
              <a:ext cx="254000" cy="3429000"/>
            </a:xfrm>
            <a:prstGeom prst="rect">
              <a:avLst/>
            </a:prstGeom>
          </p:spPr>
        </p:pic>
        <p:pic>
          <p:nvPicPr>
            <p:cNvPr id="6" name="صورة 5" descr="0132.gif"/>
            <p:cNvPicPr>
              <a:picLocks noChangeAspect="1"/>
            </p:cNvPicPr>
            <p:nvPr/>
          </p:nvPicPr>
          <p:blipFill>
            <a:blip r:embed="rId2">
              <a:clrChange>
                <a:clrFrom>
                  <a:srgbClr val="FFFFFF"/>
                </a:clrFrom>
                <a:clrTo>
                  <a:srgbClr val="FFFFFF">
                    <a:alpha val="0"/>
                  </a:srgbClr>
                </a:clrTo>
              </a:clrChange>
            </a:blip>
            <a:srcRect l="84882" t="26523" r="12658" b="46799"/>
            <a:stretch>
              <a:fillRect/>
            </a:stretch>
          </p:blipFill>
          <p:spPr>
            <a:xfrm>
              <a:off x="3886200" y="1879600"/>
              <a:ext cx="254000" cy="3429000"/>
            </a:xfrm>
            <a:prstGeom prst="rect">
              <a:avLst/>
            </a:prstGeom>
          </p:spPr>
        </p:pic>
        <p:pic>
          <p:nvPicPr>
            <p:cNvPr id="7" name="صورة 6" descr="0132.gif"/>
            <p:cNvPicPr>
              <a:picLocks noChangeAspect="1"/>
            </p:cNvPicPr>
            <p:nvPr/>
          </p:nvPicPr>
          <p:blipFill>
            <a:blip r:embed="rId2">
              <a:clrChange>
                <a:clrFrom>
                  <a:srgbClr val="FFFFFF"/>
                </a:clrFrom>
                <a:clrTo>
                  <a:srgbClr val="FFFFFF">
                    <a:alpha val="0"/>
                  </a:srgbClr>
                </a:clrTo>
              </a:clrChange>
            </a:blip>
            <a:srcRect l="15885" t="86005" r="12658" b="12407"/>
            <a:stretch>
              <a:fillRect/>
            </a:stretch>
          </p:blipFill>
          <p:spPr>
            <a:xfrm>
              <a:off x="1485900" y="5969000"/>
              <a:ext cx="7378700" cy="204060"/>
            </a:xfrm>
            <a:prstGeom prst="rect">
              <a:avLst/>
            </a:prstGeom>
          </p:spPr>
        </p:pic>
        <p:pic>
          <p:nvPicPr>
            <p:cNvPr id="8" name="صورة 7" descr="0132.gif"/>
            <p:cNvPicPr>
              <a:picLocks noChangeAspect="1"/>
            </p:cNvPicPr>
            <p:nvPr/>
          </p:nvPicPr>
          <p:blipFill>
            <a:blip r:embed="rId2">
              <a:clrChange>
                <a:clrFrom>
                  <a:srgbClr val="FFFFFF"/>
                </a:clrFrom>
                <a:clrTo>
                  <a:srgbClr val="FFFFFF">
                    <a:alpha val="0"/>
                  </a:srgbClr>
                </a:clrTo>
              </a:clrChange>
            </a:blip>
            <a:srcRect l="84882" t="26523" r="12658" b="46799"/>
            <a:stretch>
              <a:fillRect/>
            </a:stretch>
          </p:blipFill>
          <p:spPr>
            <a:xfrm>
              <a:off x="1447800" y="1879600"/>
              <a:ext cx="254000" cy="3429000"/>
            </a:xfrm>
            <a:prstGeom prst="rect">
              <a:avLst/>
            </a:prstGeom>
          </p:spPr>
        </p:pic>
        <p:pic>
          <p:nvPicPr>
            <p:cNvPr id="9" name="صورة 8" descr="0132.gif"/>
            <p:cNvPicPr>
              <a:picLocks noChangeAspect="1"/>
            </p:cNvPicPr>
            <p:nvPr/>
          </p:nvPicPr>
          <p:blipFill>
            <a:blip r:embed="rId2">
              <a:clrChange>
                <a:clrFrom>
                  <a:srgbClr val="FFFFFF"/>
                </a:clrFrom>
                <a:clrTo>
                  <a:srgbClr val="FFFFFF">
                    <a:alpha val="0"/>
                  </a:srgbClr>
                </a:clrTo>
              </a:clrChange>
            </a:blip>
            <a:srcRect l="84882" t="26523" r="12658" b="46799"/>
            <a:stretch>
              <a:fillRect/>
            </a:stretch>
          </p:blipFill>
          <p:spPr>
            <a:xfrm>
              <a:off x="8610600" y="2552700"/>
              <a:ext cx="254000" cy="3429000"/>
            </a:xfrm>
            <a:prstGeom prst="rect">
              <a:avLst/>
            </a:prstGeom>
          </p:spPr>
        </p:pic>
        <p:pic>
          <p:nvPicPr>
            <p:cNvPr id="10" name="صورة 9" descr="0132.gif"/>
            <p:cNvPicPr>
              <a:picLocks noChangeAspect="1"/>
            </p:cNvPicPr>
            <p:nvPr/>
          </p:nvPicPr>
          <p:blipFill>
            <a:blip r:embed="rId2">
              <a:clrChange>
                <a:clrFrom>
                  <a:srgbClr val="FFFFFF"/>
                </a:clrFrom>
                <a:clrTo>
                  <a:srgbClr val="FFFFFF">
                    <a:alpha val="0"/>
                  </a:srgbClr>
                </a:clrTo>
              </a:clrChange>
            </a:blip>
            <a:srcRect l="84882" t="26523" r="12658" b="46799"/>
            <a:stretch>
              <a:fillRect/>
            </a:stretch>
          </p:blipFill>
          <p:spPr>
            <a:xfrm>
              <a:off x="3886200" y="2540000"/>
              <a:ext cx="254000" cy="3429000"/>
            </a:xfrm>
            <a:prstGeom prst="rect">
              <a:avLst/>
            </a:prstGeom>
          </p:spPr>
        </p:pic>
        <p:pic>
          <p:nvPicPr>
            <p:cNvPr id="11" name="صورة 10" descr="0132.gif"/>
            <p:cNvPicPr>
              <a:picLocks noChangeAspect="1"/>
            </p:cNvPicPr>
            <p:nvPr/>
          </p:nvPicPr>
          <p:blipFill>
            <a:blip r:embed="rId2">
              <a:clrChange>
                <a:clrFrom>
                  <a:srgbClr val="FFFFFF"/>
                </a:clrFrom>
                <a:clrTo>
                  <a:srgbClr val="FFFFFF">
                    <a:alpha val="0"/>
                  </a:srgbClr>
                </a:clrTo>
              </a:clrChange>
            </a:blip>
            <a:srcRect l="84882" t="26523" r="12658" b="46799"/>
            <a:stretch>
              <a:fillRect/>
            </a:stretch>
          </p:blipFill>
          <p:spPr>
            <a:xfrm>
              <a:off x="1447800" y="2540000"/>
              <a:ext cx="254000" cy="3429000"/>
            </a:xfrm>
            <a:prstGeom prst="rect">
              <a:avLst/>
            </a:prstGeom>
          </p:spPr>
        </p:pic>
      </p:grpSp>
      <p:pic>
        <p:nvPicPr>
          <p:cNvPr id="13" name="صورة 12" descr="0132.gif"/>
          <p:cNvPicPr>
            <a:picLocks noChangeAspect="1"/>
          </p:cNvPicPr>
          <p:nvPr/>
        </p:nvPicPr>
        <p:blipFill>
          <a:blip r:embed="rId2">
            <a:clrChange>
              <a:clrFrom>
                <a:srgbClr val="FFFFFF"/>
              </a:clrFrom>
              <a:clrTo>
                <a:srgbClr val="FFFFFF">
                  <a:alpha val="0"/>
                </a:srgbClr>
              </a:clrTo>
            </a:clrChange>
          </a:blip>
          <a:srcRect l="41713" t="72469" r="14257" b="13698"/>
          <a:stretch>
            <a:fillRect/>
          </a:stretch>
        </p:blipFill>
        <p:spPr>
          <a:xfrm>
            <a:off x="4165600" y="4305300"/>
            <a:ext cx="4546600" cy="1778000"/>
          </a:xfrm>
          <a:prstGeom prst="rect">
            <a:avLst/>
          </a:prstGeom>
          <a:effectLst>
            <a:glow rad="63500">
              <a:schemeClr val="accent4">
                <a:satMod val="175000"/>
                <a:alpha val="40000"/>
              </a:schemeClr>
            </a:glow>
          </a:effectLst>
        </p:spPr>
      </p:pic>
      <p:sp>
        <p:nvSpPr>
          <p:cNvPr id="14" name="مربع نص 13"/>
          <p:cNvSpPr txBox="1"/>
          <p:nvPr/>
        </p:nvSpPr>
        <p:spPr>
          <a:xfrm>
            <a:off x="1600200" y="1905000"/>
            <a:ext cx="2425700"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عنوان فرعي: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للقصة في أدبنا العربي جذور تاريخية.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1612900" y="2552700"/>
            <a:ext cx="2425700"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سؤال: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هل يوجد في أدبنا العربي أشكال قصصية.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a:off x="1587500" y="3187700"/>
            <a:ext cx="2425700"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عنوان فرعي: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ظهور المقال القصصي.</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مربع نص 16"/>
          <p:cNvSpPr txBox="1"/>
          <p:nvPr/>
        </p:nvSpPr>
        <p:spPr>
          <a:xfrm>
            <a:off x="1612900" y="3873500"/>
            <a:ext cx="2425700"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سؤال: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وظيفة المقال القصصي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مربع نص 17"/>
          <p:cNvSpPr txBox="1"/>
          <p:nvPr/>
        </p:nvSpPr>
        <p:spPr>
          <a:xfrm>
            <a:off x="1600200" y="4533900"/>
            <a:ext cx="2425700"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سؤال: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الأسلوب المستخدم في المقال القصصي.</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to="" calcmode="lin" valueType="num">
                                      <p:cBhvr>
                                        <p:cTn id="37" dur="1" fill="hold"/>
                                        <p:tgtEl>
                                          <p:spTgt spid="1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to="" calcmode="lin" valueType="num">
                                      <p:cBhvr>
                                        <p:cTn id="42"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33.gif"/>
          <p:cNvPicPr>
            <a:picLocks noChangeAspect="1"/>
          </p:cNvPicPr>
          <p:nvPr/>
        </p:nvPicPr>
        <p:blipFill>
          <a:blip r:embed="rId2">
            <a:clrChange>
              <a:clrFrom>
                <a:srgbClr val="FFFFFF"/>
              </a:clrFrom>
              <a:clrTo>
                <a:srgbClr val="FFFFFF">
                  <a:alpha val="0"/>
                </a:srgbClr>
              </a:clrTo>
            </a:clrChange>
          </a:blip>
          <a:srcRect l="11505" t="9444" r="16729" b="86690"/>
          <a:stretch>
            <a:fillRect/>
          </a:stretch>
        </p:blipFill>
        <p:spPr>
          <a:xfrm>
            <a:off x="1422400" y="1511299"/>
            <a:ext cx="6629400" cy="444501"/>
          </a:xfrm>
          <a:prstGeom prst="rect">
            <a:avLst/>
          </a:prstGeom>
          <a:ln>
            <a:noFill/>
          </a:ln>
          <a:effectLst>
            <a:glow rad="635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pic>
      <p:pic>
        <p:nvPicPr>
          <p:cNvPr id="3" name="صورة 2" descr="0133.gif"/>
          <p:cNvPicPr>
            <a:picLocks noChangeAspect="1"/>
          </p:cNvPicPr>
          <p:nvPr/>
        </p:nvPicPr>
        <p:blipFill>
          <a:blip r:embed="rId2">
            <a:clrChange>
              <a:clrFrom>
                <a:srgbClr val="FFFFFF"/>
              </a:clrFrom>
              <a:clrTo>
                <a:srgbClr val="FFFFFF">
                  <a:alpha val="0"/>
                </a:srgbClr>
              </a:clrTo>
            </a:clrChange>
            <a:duotone>
              <a:prstClr val="black"/>
              <a:schemeClr val="accent4">
                <a:tint val="45000"/>
                <a:satMod val="400000"/>
              </a:schemeClr>
            </a:duotone>
          </a:blip>
          <a:srcRect l="11505" t="16513" r="11505" b="79953"/>
          <a:stretch>
            <a:fillRect/>
          </a:stretch>
        </p:blipFill>
        <p:spPr>
          <a:xfrm>
            <a:off x="1422400" y="2032000"/>
            <a:ext cx="7112000" cy="482600"/>
          </a:xfrm>
          <a:prstGeom prst="rect">
            <a:avLst/>
          </a:prstGeom>
          <a:effectLst>
            <a:glow rad="63500">
              <a:schemeClr val="accent4">
                <a:satMod val="175000"/>
                <a:alpha val="40000"/>
              </a:schemeClr>
            </a:glow>
            <a:innerShdw blurRad="63500" dist="50800" dir="18900000">
              <a:prstClr val="black">
                <a:alpha val="50000"/>
              </a:prstClr>
            </a:innerShdw>
            <a:reflection blurRad="6350" stA="50000" endA="300" endPos="90000" dist="50800" dir="5400000" sy="-100000" algn="bl" rotWithShape="0"/>
          </a:effectLst>
        </p:spPr>
      </p:pic>
      <p:pic>
        <p:nvPicPr>
          <p:cNvPr id="4" name="صورة 3" descr="0133.gif"/>
          <p:cNvPicPr>
            <a:picLocks noChangeAspect="1"/>
          </p:cNvPicPr>
          <p:nvPr/>
        </p:nvPicPr>
        <p:blipFill>
          <a:blip r:embed="rId2">
            <a:clrChange>
              <a:clrFrom>
                <a:srgbClr val="FFFFFF"/>
              </a:clrFrom>
              <a:clrTo>
                <a:srgbClr val="FFFFFF">
                  <a:alpha val="0"/>
                </a:srgbClr>
              </a:clrTo>
            </a:clrChange>
          </a:blip>
          <a:srcRect l="11505" t="20047" r="11505" b="70565"/>
          <a:stretch>
            <a:fillRect/>
          </a:stretch>
        </p:blipFill>
        <p:spPr>
          <a:xfrm>
            <a:off x="1422400" y="2514600"/>
            <a:ext cx="7112000" cy="1079500"/>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5" name="صورة 4" descr="0133.gif"/>
          <p:cNvPicPr>
            <a:picLocks noChangeAspect="1"/>
          </p:cNvPicPr>
          <p:nvPr/>
        </p:nvPicPr>
        <p:blipFill>
          <a:blip r:embed="rId2">
            <a:clrChange>
              <a:clrFrom>
                <a:srgbClr val="FFFFFF"/>
              </a:clrFrom>
              <a:clrTo>
                <a:srgbClr val="FFFFFF">
                  <a:alpha val="0"/>
                </a:srgbClr>
              </a:clrTo>
            </a:clrChange>
          </a:blip>
          <a:srcRect l="11505" t="29325" r="11505" b="48585"/>
          <a:stretch>
            <a:fillRect/>
          </a:stretch>
        </p:blipFill>
        <p:spPr>
          <a:xfrm>
            <a:off x="1422400" y="3581400"/>
            <a:ext cx="7112000" cy="2540000"/>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6" name="صورة 5" descr="صورة10.gif"/>
          <p:cNvPicPr/>
          <p:nvPr/>
        </p:nvPicPr>
        <p:blipFill>
          <a:blip r:embed="rId3"/>
          <a:stretch>
            <a:fillRect/>
          </a:stretch>
        </p:blipFill>
        <p:spPr>
          <a:xfrm>
            <a:off x="8145519" y="1440449"/>
            <a:ext cx="715010" cy="561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33.gif"/>
          <p:cNvPicPr>
            <a:picLocks noChangeAspect="1"/>
          </p:cNvPicPr>
          <p:nvPr/>
        </p:nvPicPr>
        <p:blipFill>
          <a:blip r:embed="rId2">
            <a:clrChange>
              <a:clrFrom>
                <a:srgbClr val="FFFFFF"/>
              </a:clrFrom>
              <a:clrTo>
                <a:srgbClr val="FFFFFF">
                  <a:alpha val="0"/>
                </a:srgbClr>
              </a:clrTo>
            </a:clrChange>
          </a:blip>
          <a:srcRect l="11505" t="52409" r="11505" b="31907"/>
          <a:stretch>
            <a:fillRect/>
          </a:stretch>
        </p:blipFill>
        <p:spPr>
          <a:xfrm>
            <a:off x="1549400" y="1879600"/>
            <a:ext cx="7112000" cy="1803400"/>
          </a:xfrm>
          <a:prstGeom prst="rect">
            <a:avLst/>
          </a:prstGeom>
          <a:effectLst>
            <a:glow rad="63500">
              <a:schemeClr val="accent5">
                <a:satMod val="175000"/>
                <a:alpha val="40000"/>
              </a:schemeClr>
            </a:glow>
          </a:effectLst>
        </p:spPr>
      </p:pic>
      <p:pic>
        <p:nvPicPr>
          <p:cNvPr id="3" name="صورة 2" descr="0133.gif"/>
          <p:cNvPicPr>
            <a:picLocks noChangeAspect="1"/>
          </p:cNvPicPr>
          <p:nvPr/>
        </p:nvPicPr>
        <p:blipFill>
          <a:blip r:embed="rId2">
            <a:clrChange>
              <a:clrFrom>
                <a:srgbClr val="FFFFFF"/>
              </a:clrFrom>
              <a:clrTo>
                <a:srgbClr val="FFFFFF">
                  <a:alpha val="0"/>
                </a:srgbClr>
              </a:clrTo>
            </a:clrChange>
          </a:blip>
          <a:srcRect l="11505" t="68314" r="11505" b="12593"/>
          <a:stretch>
            <a:fillRect/>
          </a:stretch>
        </p:blipFill>
        <p:spPr>
          <a:xfrm>
            <a:off x="1549400" y="3911600"/>
            <a:ext cx="7112000" cy="2195426"/>
          </a:xfrm>
          <a:prstGeom prst="rect">
            <a:avLst/>
          </a:prstGeom>
          <a:effectLst>
            <a:glow rad="63500">
              <a:schemeClr val="accent5">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16.gif"/>
          <p:cNvPicPr>
            <a:picLocks noChangeAspect="1"/>
          </p:cNvPicPr>
          <p:nvPr/>
        </p:nvPicPr>
        <p:blipFill>
          <a:blip r:embed="rId2">
            <a:duotone>
              <a:schemeClr val="accent6">
                <a:shade val="45000"/>
                <a:satMod val="135000"/>
              </a:schemeClr>
              <a:prstClr val="white"/>
            </a:duotone>
          </a:blip>
          <a:srcRect l="13535" t="51265" r="10729" b="8920"/>
          <a:stretch>
            <a:fillRect/>
          </a:stretch>
        </p:blipFill>
        <p:spPr>
          <a:xfrm>
            <a:off x="1339403" y="1390918"/>
            <a:ext cx="7559899" cy="4882484"/>
          </a:xfrm>
          <a:prstGeom prst="rect">
            <a:avLst/>
          </a:prstGeom>
          <a:ln>
            <a:noFill/>
          </a:ln>
          <a:effectLst>
            <a:outerShdw blurRad="292100" dist="139700" dir="2700000" algn="tl" rotWithShape="0">
              <a:srgbClr val="333333">
                <a:alpha val="65000"/>
              </a:srgbClr>
            </a:outerShdw>
          </a:effectLst>
        </p:spPr>
      </p:pic>
      <p:sp>
        <p:nvSpPr>
          <p:cNvPr id="3" name="مربع نص 2"/>
          <p:cNvSpPr txBox="1"/>
          <p:nvPr/>
        </p:nvSpPr>
        <p:spPr>
          <a:xfrm>
            <a:off x="5409127" y="1803041"/>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صار المواطنون آمنين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مربع نص 3"/>
          <p:cNvSpPr txBox="1"/>
          <p:nvPr/>
        </p:nvSpPr>
        <p:spPr>
          <a:xfrm>
            <a:off x="5409127" y="2163650"/>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أصبح المواطنون آمنين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5434885" y="2459864"/>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كان المواطنون آمنين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1738648" y="1790163"/>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إنَّ المواطنين آمنون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1751527" y="2150771"/>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علمت أنَّ المواطنين آمنون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1751527" y="2511379"/>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لعل المواطنين آمنون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5434885" y="3361385"/>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كان الحاكمان عادلين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5447764" y="3696236"/>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صار الحاكمان عادلين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ربع نص 10"/>
          <p:cNvSpPr txBox="1"/>
          <p:nvPr/>
        </p:nvSpPr>
        <p:spPr>
          <a:xfrm>
            <a:off x="5447764" y="4082602"/>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أمسى الحاكمان عادلين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1725770" y="3451537"/>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إنَّ الحاكمين عادلان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1725770" y="3825024"/>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لعل الحاكمين عادلان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1725770" y="4172754"/>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ليت الحاكمين عادلان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مربع نص 14"/>
          <p:cNvSpPr txBox="1"/>
          <p:nvPr/>
        </p:nvSpPr>
        <p:spPr>
          <a:xfrm>
            <a:off x="5447764" y="4932608"/>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كان أخوك ذا أدبٍ جمٍ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مربع نص 15"/>
          <p:cNvSpPr txBox="1"/>
          <p:nvPr/>
        </p:nvSpPr>
        <p:spPr>
          <a:xfrm>
            <a:off x="5460642" y="5306095"/>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صار أخوك ذا أدبٍ جمٍ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7" name="مربع نص 16"/>
          <p:cNvSpPr txBox="1"/>
          <p:nvPr/>
        </p:nvSpPr>
        <p:spPr>
          <a:xfrm>
            <a:off x="5460642" y="5679583"/>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بات أخوك ذا أدبٍ جمٍ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مربع نص 17"/>
          <p:cNvSpPr txBox="1"/>
          <p:nvPr/>
        </p:nvSpPr>
        <p:spPr>
          <a:xfrm>
            <a:off x="1725770" y="4971244"/>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علمت أنَّ أخاك ذو أدبٍ جمٍ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9" name="مربع نص 18"/>
          <p:cNvSpPr txBox="1"/>
          <p:nvPr/>
        </p:nvSpPr>
        <p:spPr>
          <a:xfrm>
            <a:off x="1738649" y="5344731"/>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إنَّ أخاك ذو أدبٍ جمٍ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0" name="مربع نص 19"/>
          <p:cNvSpPr txBox="1"/>
          <p:nvPr/>
        </p:nvSpPr>
        <p:spPr>
          <a:xfrm>
            <a:off x="1738649" y="5718218"/>
            <a:ext cx="330987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ليت أخاك ذو أدبٍ جمٍ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to="" calcmode="lin" valueType="num">
                                      <p:cBhvr>
                                        <p:cTn id="82" dur="1" fill="hold"/>
                                        <p:tgtEl>
                                          <p:spTgt spid="1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 to="" calcmode="lin" valueType="num">
                                      <p:cBhvr>
                                        <p:cTn id="87" dur="1" fill="hold"/>
                                        <p:tgtEl>
                                          <p:spTgt spid="18"/>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 to="" calcmode="lin" valueType="num">
                                      <p:cBhvr>
                                        <p:cTn id="92" dur="1" fill="hold"/>
                                        <p:tgtEl>
                                          <p:spTgt spid="19"/>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to="" calcmode="lin" valueType="num">
                                      <p:cBhvr>
                                        <p:cTn id="97"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34.gif"/>
          <p:cNvPicPr>
            <a:picLocks noChangeAspect="1"/>
          </p:cNvPicPr>
          <p:nvPr/>
        </p:nvPicPr>
        <p:blipFill>
          <a:blip r:embed="rId2">
            <a:clrChange>
              <a:clrFrom>
                <a:srgbClr val="FFFFFF"/>
              </a:clrFrom>
              <a:clrTo>
                <a:srgbClr val="FFFFFF">
                  <a:alpha val="0"/>
                </a:srgbClr>
              </a:clrTo>
            </a:clrChange>
          </a:blip>
          <a:srcRect l="13350" t="10370" r="11044" b="79558"/>
          <a:stretch>
            <a:fillRect/>
          </a:stretch>
        </p:blipFill>
        <p:spPr>
          <a:xfrm>
            <a:off x="1409700" y="1625600"/>
            <a:ext cx="7505700" cy="1244600"/>
          </a:xfrm>
          <a:prstGeom prst="rect">
            <a:avLst/>
          </a:prstGeom>
          <a:effectLst>
            <a:glow rad="63500">
              <a:schemeClr val="accent5">
                <a:satMod val="175000"/>
                <a:alpha val="40000"/>
              </a:schemeClr>
            </a:glow>
          </a:effectLst>
        </p:spPr>
      </p:pic>
      <p:pic>
        <p:nvPicPr>
          <p:cNvPr id="3" name="صورة 2" descr="0134.gif"/>
          <p:cNvPicPr>
            <a:picLocks noChangeAspect="1"/>
          </p:cNvPicPr>
          <p:nvPr/>
        </p:nvPicPr>
        <p:blipFill>
          <a:blip r:embed="rId2">
            <a:clrChange>
              <a:clrFrom>
                <a:srgbClr val="FFFFFF"/>
              </a:clrFrom>
              <a:clrTo>
                <a:srgbClr val="FFFFFF">
                  <a:alpha val="0"/>
                </a:srgbClr>
              </a:clrTo>
            </a:clrChange>
          </a:blip>
          <a:srcRect l="13350" t="20853" r="11044" b="62805"/>
          <a:stretch>
            <a:fillRect/>
          </a:stretch>
        </p:blipFill>
        <p:spPr>
          <a:xfrm>
            <a:off x="1409700" y="2921000"/>
            <a:ext cx="7505700" cy="2019300"/>
          </a:xfrm>
          <a:prstGeom prst="rect">
            <a:avLst/>
          </a:prstGeom>
          <a:effectLst>
            <a:glow rad="63500">
              <a:schemeClr val="accent5">
                <a:satMod val="175000"/>
                <a:alpha val="40000"/>
              </a:schemeClr>
            </a:glow>
          </a:effectLst>
        </p:spPr>
      </p:pic>
      <p:pic>
        <p:nvPicPr>
          <p:cNvPr id="4" name="صورة 3" descr="0134.gif"/>
          <p:cNvPicPr>
            <a:picLocks noChangeAspect="1"/>
          </p:cNvPicPr>
          <p:nvPr/>
        </p:nvPicPr>
        <p:blipFill>
          <a:blip r:embed="rId2">
            <a:clrChange>
              <a:clrFrom>
                <a:srgbClr val="FFFFFF"/>
              </a:clrFrom>
              <a:clrTo>
                <a:srgbClr val="FFFFFF">
                  <a:alpha val="0"/>
                </a:srgbClr>
              </a:clrTo>
            </a:clrChange>
          </a:blip>
          <a:srcRect l="13350" t="37914" r="11044" b="58591"/>
          <a:stretch>
            <a:fillRect/>
          </a:stretch>
        </p:blipFill>
        <p:spPr>
          <a:xfrm>
            <a:off x="1409700" y="5029200"/>
            <a:ext cx="7505700" cy="431800"/>
          </a:xfrm>
          <a:prstGeom prst="rect">
            <a:avLst/>
          </a:prstGeom>
          <a:effectLst>
            <a:glow rad="101600">
              <a:schemeClr val="accent3">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الإسلام في الدراسا  الغربي.gif"/>
          <p:cNvPicPr>
            <a:picLocks noChangeAspect="1"/>
          </p:cNvPicPr>
          <p:nvPr/>
        </p:nvPicPr>
        <p:blipFill>
          <a:blip r:embed="rId2">
            <a:clrChange>
              <a:clrFrom>
                <a:srgbClr val="FFFFFF"/>
              </a:clrFrom>
              <a:clrTo>
                <a:srgbClr val="FFFFFF">
                  <a:alpha val="0"/>
                </a:srgbClr>
              </a:clrTo>
            </a:clrChange>
          </a:blip>
          <a:stretch>
            <a:fillRect/>
          </a:stretch>
        </p:blipFill>
        <p:spPr>
          <a:xfrm>
            <a:off x="1320800" y="1200945"/>
            <a:ext cx="7645400" cy="4983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hlinkClick r:id="rId2" action="ppaction://hlinksldjump"/>
            <a:hlinkHover r:id="" action="ppaction://noaction" highlightClick="1"/>
          </p:cNvPr>
          <p:cNvSpPr/>
          <p:nvPr/>
        </p:nvSpPr>
        <p:spPr>
          <a:xfrm>
            <a:off x="3657601" y="2017489"/>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خطط بناء الموضوع</a:t>
            </a:r>
            <a:endPar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sp>
        <p:nvSpPr>
          <p:cNvPr id="3" name="مستطيل 2">
            <a:hlinkClick r:id="rId3" action="ppaction://hlinksldjump"/>
            <a:hlinkHover r:id="" action="ppaction://noaction" highlightClick="1"/>
          </p:cNvPr>
          <p:cNvSpPr/>
          <p:nvPr/>
        </p:nvSpPr>
        <p:spPr>
          <a:xfrm>
            <a:off x="3657601" y="2801257"/>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تصميم مخطط الموضوع</a:t>
            </a:r>
            <a:endPar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sp>
        <p:nvSpPr>
          <p:cNvPr id="4" name="مستطيل 3">
            <a:hlinkClick r:id="rId4" action="ppaction://hlinksldjump"/>
            <a:hlinkHover r:id="" action="ppaction://noaction" highlightClick="1"/>
          </p:cNvPr>
          <p:cNvSpPr/>
          <p:nvPr/>
        </p:nvSpPr>
        <p:spPr>
          <a:xfrm>
            <a:off x="3657601" y="3628568"/>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مهارات بناء الموضوع</a:t>
            </a:r>
            <a:endPar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grpSp>
        <p:nvGrpSpPr>
          <p:cNvPr id="5" name="مجموعة 4"/>
          <p:cNvGrpSpPr/>
          <p:nvPr/>
        </p:nvGrpSpPr>
        <p:grpSpPr>
          <a:xfrm>
            <a:off x="2820692" y="513440"/>
            <a:ext cx="3159193" cy="879928"/>
            <a:chOff x="6241142" y="1921329"/>
            <a:chExt cx="2149930" cy="879928"/>
          </a:xfrm>
        </p:grpSpPr>
        <p:sp>
          <p:nvSpPr>
            <p:cNvPr id="6" name="شكل حر 5">
              <a:hlinkClick r:id="rId5" action="ppaction://hlinksldjump"/>
            </p:cNvPr>
            <p:cNvSpPr/>
            <p:nvPr/>
          </p:nvSpPr>
          <p:spPr>
            <a:xfrm>
              <a:off x="6241142" y="1921329"/>
              <a:ext cx="214993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EG"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مربع نص 6">
              <a:hlinkClick r:id="rId5" action="ppaction://hlinksldjump"/>
            </p:cNvPr>
            <p:cNvSpPr txBox="1"/>
            <p:nvPr/>
          </p:nvSpPr>
          <p:spPr>
            <a:xfrm>
              <a:off x="6454040" y="1921329"/>
              <a:ext cx="1746530"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كفاية الاتصال الكتابي</a:t>
              </a:r>
              <a:endParaRPr lang="ar-EG"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8" name="مجموعة 7"/>
          <p:cNvGrpSpPr/>
          <p:nvPr/>
        </p:nvGrpSpPr>
        <p:grpSpPr>
          <a:xfrm>
            <a:off x="6168574" y="435425"/>
            <a:ext cx="1146626" cy="986970"/>
            <a:chOff x="1944917" y="319315"/>
            <a:chExt cx="1146626" cy="986970"/>
          </a:xfrm>
        </p:grpSpPr>
        <p:sp>
          <p:nvSpPr>
            <p:cNvPr id="9" name="شكل حر 8"/>
            <p:cNvSpPr/>
            <p:nvPr/>
          </p:nvSpPr>
          <p:spPr>
            <a:xfrm>
              <a:off x="1944917" y="319315"/>
              <a:ext cx="1146626" cy="986970"/>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0" name="مربع نص 9">
              <a:hlinkClick r:id="rId5" action="ppaction://hlinksldjump"/>
            </p:cNvPr>
            <p:cNvSpPr txBox="1"/>
            <p:nvPr/>
          </p:nvSpPr>
          <p:spPr>
            <a:xfrm>
              <a:off x="2031999" y="404586"/>
              <a:ext cx="1001485"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رابعًا:</a:t>
              </a:r>
              <a:endParaRPr lang="ar-EG"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42.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2329" t="12063" r="16619" b="81044"/>
          <a:stretch>
            <a:fillRect/>
          </a:stretch>
        </p:blipFill>
        <p:spPr>
          <a:xfrm>
            <a:off x="1509486" y="1465944"/>
            <a:ext cx="6850743" cy="827313"/>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42.gif"/>
          <p:cNvPicPr>
            <a:picLocks noChangeAspect="1"/>
          </p:cNvPicPr>
          <p:nvPr/>
        </p:nvPicPr>
        <p:blipFill>
          <a:blip r:embed="rId2">
            <a:clrChange>
              <a:clrFrom>
                <a:srgbClr val="FFFFFF"/>
              </a:clrFrom>
              <a:clrTo>
                <a:srgbClr val="FFFFFF">
                  <a:alpha val="0"/>
                </a:srgbClr>
              </a:clrTo>
            </a:clrChange>
          </a:blip>
          <a:srcRect l="17748" t="20287" r="11802" b="52019"/>
          <a:stretch>
            <a:fillRect/>
          </a:stretch>
        </p:blipFill>
        <p:spPr>
          <a:xfrm>
            <a:off x="1828804" y="2452914"/>
            <a:ext cx="6792685" cy="3323772"/>
          </a:xfrm>
          <a:prstGeom prst="rect">
            <a:avLst/>
          </a:prstGeom>
        </p:spPr>
      </p:pic>
      <p:sp>
        <p:nvSpPr>
          <p:cNvPr id="4" name="مربع نص 3"/>
          <p:cNvSpPr txBox="1"/>
          <p:nvPr/>
        </p:nvSpPr>
        <p:spPr>
          <a:xfrm>
            <a:off x="6299200" y="3004457"/>
            <a:ext cx="2249714" cy="400110"/>
          </a:xfrm>
          <a:prstGeom prst="rect">
            <a:avLst/>
          </a:prstGeom>
          <a:noFill/>
        </p:spPr>
        <p:txBody>
          <a:bodyPr wrap="square" rtlCol="0">
            <a:spAutoFit/>
          </a:bodyPr>
          <a:lstStyle/>
          <a:p>
            <a:pPr algn="ct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اختيار العنوان</a:t>
            </a:r>
            <a:endPar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4078514" y="3018972"/>
            <a:ext cx="2249714" cy="400110"/>
          </a:xfrm>
          <a:prstGeom prst="rect">
            <a:avLst/>
          </a:prstGeom>
          <a:noFill/>
        </p:spPr>
        <p:txBody>
          <a:bodyPr wrap="square" rtlCol="0">
            <a:spAutoFit/>
          </a:bodyPr>
          <a:lstStyle/>
          <a:p>
            <a:pPr algn="ct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المقدمة</a:t>
            </a:r>
            <a:endPar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1843314" y="3033486"/>
            <a:ext cx="2249714" cy="400110"/>
          </a:xfrm>
          <a:prstGeom prst="rect">
            <a:avLst/>
          </a:prstGeom>
          <a:noFill/>
        </p:spPr>
        <p:txBody>
          <a:bodyPr wrap="square" rtlCol="0">
            <a:spAutoFit/>
          </a:bodyPr>
          <a:lstStyle/>
          <a:p>
            <a:pPr algn="ct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جسم الموضوع</a:t>
            </a:r>
            <a:endPar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6299200" y="3483428"/>
            <a:ext cx="2249714"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خصائص العنوان</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4078514" y="3497943"/>
            <a:ext cx="2249714"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مدخل إلى العنوان</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843314" y="3512457"/>
            <a:ext cx="2249714"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الأفكار المتسلسلة</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6299200" y="3918857"/>
            <a:ext cx="2249714"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مناسب</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4078514" y="3933372"/>
            <a:ext cx="2249714"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ذكر الهدف من الموضوع</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1843314" y="3947886"/>
            <a:ext cx="2249714"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الكتابة على شكل فقرات</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6299200" y="4397828"/>
            <a:ext cx="2249714"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مثير</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1843314" y="4426857"/>
            <a:ext cx="2249714"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الشواهد والأدلة</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4" name="مجموعة 15"/>
          <p:cNvGrpSpPr/>
          <p:nvPr/>
        </p:nvGrpSpPr>
        <p:grpSpPr>
          <a:xfrm>
            <a:off x="1404256" y="350163"/>
            <a:ext cx="2977244" cy="729337"/>
            <a:chOff x="1418197" y="1005115"/>
            <a:chExt cx="2686291" cy="729337"/>
          </a:xfrm>
        </p:grpSpPr>
        <p:sp>
          <p:nvSpPr>
            <p:cNvPr id="21" name="مربع نص 20"/>
            <p:cNvSpPr txBox="1"/>
            <p:nvPr/>
          </p:nvSpPr>
          <p:spPr>
            <a:xfrm>
              <a:off x="2195859" y="1005115"/>
              <a:ext cx="1908629"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النشاطات التمهيدية</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8" name="شارة رتبة 17"/>
            <p:cNvSpPr/>
            <p:nvPr/>
          </p:nvSpPr>
          <p:spPr>
            <a:xfrm rot="5400000">
              <a:off x="1435285" y="1006173"/>
              <a:ext cx="711191"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grpSp>
      <p:pic>
        <p:nvPicPr>
          <p:cNvPr id="19" name="صورة 18" descr="صورة4.gif"/>
          <p:cNvPicPr/>
          <p:nvPr/>
        </p:nvPicPr>
        <p:blipFill>
          <a:blip r:embed="rId3"/>
          <a:stretch>
            <a:fillRect/>
          </a:stretch>
        </p:blipFill>
        <p:spPr>
          <a:xfrm>
            <a:off x="8472409" y="1545815"/>
            <a:ext cx="33909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to="" calcmode="lin" valueType="num">
                                      <p:cBhvr>
                                        <p:cTn id="12" dur="1" fill="hold"/>
                                        <p:tgtEl>
                                          <p:spTgt spid="1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to="" calcmode="lin" valueType="num">
                                      <p:cBhvr>
                                        <p:cTn id="62" dur="1" fill="hold"/>
                                        <p:tgtEl>
                                          <p:spTgt spid="11"/>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to="" calcmode="lin" valueType="num">
                                      <p:cBhvr>
                                        <p:cTn id="67" dur="1" fill="hold"/>
                                        <p:tgtEl>
                                          <p:spTgt spid="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 to="" calcmode="lin" valueType="num">
                                      <p:cBhvr>
                                        <p:cTn id="72" dur="1" fill="hold"/>
                                        <p:tgtEl>
                                          <p:spTgt spid="12"/>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to="" calcmode="lin" valueType="num">
                                      <p:cBhvr>
                                        <p:cTn id="77"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5"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42.gif"/>
          <p:cNvPicPr>
            <a:picLocks noChangeAspect="1"/>
          </p:cNvPicPr>
          <p:nvPr/>
        </p:nvPicPr>
        <p:blipFill>
          <a:blip r:embed="rId2">
            <a:duotone>
              <a:schemeClr val="accent2">
                <a:shade val="45000"/>
                <a:satMod val="135000"/>
              </a:schemeClr>
              <a:prstClr val="white"/>
            </a:duotone>
            <a:clrChange>
              <a:clrFrom>
                <a:srgbClr val="FFFFFF"/>
              </a:clrFrom>
              <a:clrTo>
                <a:srgbClr val="FFFFFF">
                  <a:alpha val="0"/>
                </a:srgbClr>
              </a:clrTo>
            </a:clrChange>
          </a:blip>
          <a:srcRect l="12329" t="63099" r="16469" b="30250"/>
          <a:stretch>
            <a:fillRect/>
          </a:stretch>
        </p:blipFill>
        <p:spPr>
          <a:xfrm>
            <a:off x="1553028" y="1524000"/>
            <a:ext cx="6865258" cy="798286"/>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sp>
        <p:nvSpPr>
          <p:cNvPr id="3" name="مربع نص 2"/>
          <p:cNvSpPr txBox="1"/>
          <p:nvPr/>
        </p:nvSpPr>
        <p:spPr>
          <a:xfrm>
            <a:off x="1509486" y="2583540"/>
            <a:ext cx="6923314" cy="3194721"/>
          </a:xfrm>
          <a:prstGeom prst="rect">
            <a:avLst/>
          </a:prstGeom>
          <a:noFill/>
        </p:spPr>
        <p:txBody>
          <a:bodyPr wrap="square" rtlCol="0">
            <a:spAutoFit/>
          </a:bodyPr>
          <a:lstStyle/>
          <a:p>
            <a:pPr indent="457200" algn="justLow">
              <a:lnSpc>
                <a:spcPct val="120000"/>
              </a:lnSpc>
            </a:pP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Farsi Simple Bold" pitchFamily="2" charset="-78"/>
              </a:rPr>
              <a:t>تعلمت في الوحدة الأولى مهارات نحوية شملت الجملة الاسمية (المبتدأ والخبر) ثم (الفعل المضارع)، والفاعل ونائبه، وتطرقت الوحدة الثانية إلى استعمال علامات الترقيم، أما الوحدة الثالثة؛ فتحدثت عن استراتيجيه القراءة ، وهذه الوحدات يكمل بعضها بعض، فالوظيفة النحوية هي معرفة ضبط آخر الكلمة في الجملة، ودقة توظيفها في الكتابة مما يساعد القارئ على فهم المقروء، فإذا جاءت علامات الترقيم (الرمز) لتمييز الكلام بعضه بعض، وطبق هذا في القراءة والأداء آتت في هذه الوحدات ثمارها مجتمعة.</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Farsi Simple Bold" pitchFamily="2" charset="-78"/>
            </a:endParaRPr>
          </a:p>
        </p:txBody>
      </p:sp>
      <p:pic>
        <p:nvPicPr>
          <p:cNvPr id="4" name="صورة 3" descr="صورة2.gif"/>
          <p:cNvPicPr/>
          <p:nvPr/>
        </p:nvPicPr>
        <p:blipFill>
          <a:blip r:embed="rId3"/>
          <a:stretch>
            <a:fillRect/>
          </a:stretch>
        </p:blipFill>
        <p:spPr>
          <a:xfrm>
            <a:off x="8521502" y="1680073"/>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43.gif"/>
          <p:cNvPicPr>
            <a:picLocks noChangeAspect="1"/>
          </p:cNvPicPr>
          <p:nvPr/>
        </p:nvPicPr>
        <p:blipFill>
          <a:blip r:embed="rId2">
            <a:duotone>
              <a:schemeClr val="accent2">
                <a:shade val="45000"/>
                <a:satMod val="135000"/>
              </a:schemeClr>
              <a:prstClr val="white"/>
            </a:duotone>
            <a:clrChange>
              <a:clrFrom>
                <a:srgbClr val="FFFFFF"/>
              </a:clrFrom>
              <a:clrTo>
                <a:srgbClr val="FFFFFF">
                  <a:alpha val="0"/>
                </a:srgbClr>
              </a:clrTo>
            </a:clrChange>
          </a:blip>
          <a:srcRect l="12329" t="11005" r="20238" b="85417"/>
          <a:stretch>
            <a:fillRect/>
          </a:stretch>
        </p:blipFill>
        <p:spPr>
          <a:xfrm>
            <a:off x="1480457" y="1429657"/>
            <a:ext cx="6923314" cy="457200"/>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grpSp>
        <p:nvGrpSpPr>
          <p:cNvPr id="5" name="مجموعة 4"/>
          <p:cNvGrpSpPr/>
          <p:nvPr/>
        </p:nvGrpSpPr>
        <p:grpSpPr>
          <a:xfrm>
            <a:off x="1480456" y="1930400"/>
            <a:ext cx="7329716" cy="4107543"/>
            <a:chOff x="1480456" y="1930400"/>
            <a:chExt cx="7329716" cy="4107543"/>
          </a:xfrm>
          <a:effectLst>
            <a:glow rad="101600">
              <a:schemeClr val="accent4">
                <a:satMod val="175000"/>
                <a:alpha val="40000"/>
              </a:schemeClr>
            </a:glow>
          </a:effectLst>
        </p:grpSpPr>
        <p:pic>
          <p:nvPicPr>
            <p:cNvPr id="2" name="صورة 1" descr="0143.gif"/>
            <p:cNvPicPr>
              <a:picLocks noChangeAspect="1"/>
            </p:cNvPicPr>
            <p:nvPr/>
          </p:nvPicPr>
          <p:blipFill>
            <a:blip r:embed="rId2">
              <a:clrChange>
                <a:clrFrom>
                  <a:srgbClr val="FFFFFF"/>
                </a:clrFrom>
                <a:clrTo>
                  <a:srgbClr val="FFFFFF">
                    <a:alpha val="0"/>
                  </a:srgbClr>
                </a:clrTo>
              </a:clrChange>
            </a:blip>
            <a:srcRect l="12329" t="52062" r="16280" b="46518"/>
            <a:stretch>
              <a:fillRect/>
            </a:stretch>
          </p:blipFill>
          <p:spPr>
            <a:xfrm>
              <a:off x="1480456" y="5856514"/>
              <a:ext cx="7329715" cy="181429"/>
            </a:xfrm>
            <a:prstGeom prst="rect">
              <a:avLst/>
            </a:prstGeom>
          </p:spPr>
        </p:pic>
        <p:pic>
          <p:nvPicPr>
            <p:cNvPr id="4" name="صورة 3" descr="0143.gif"/>
            <p:cNvPicPr>
              <a:picLocks noChangeAspect="1"/>
            </p:cNvPicPr>
            <p:nvPr/>
          </p:nvPicPr>
          <p:blipFill>
            <a:blip r:embed="rId2">
              <a:clrChange>
                <a:clrFrom>
                  <a:srgbClr val="FFFFFF"/>
                </a:clrFrom>
                <a:clrTo>
                  <a:srgbClr val="FFFFFF">
                    <a:alpha val="0"/>
                  </a:srgbClr>
                </a:clrTo>
              </a:clrChange>
            </a:blip>
            <a:srcRect l="12329" t="14923" r="16280" b="53957"/>
            <a:stretch>
              <a:fillRect/>
            </a:stretch>
          </p:blipFill>
          <p:spPr>
            <a:xfrm>
              <a:off x="1480457" y="1930400"/>
              <a:ext cx="7329715" cy="3976914"/>
            </a:xfrm>
            <a:prstGeom prst="rect">
              <a:avLst/>
            </a:prstGeom>
          </p:spPr>
        </p:pic>
      </p:grpSp>
      <p:sp>
        <p:nvSpPr>
          <p:cNvPr id="6" name="مربع نص 5"/>
          <p:cNvSpPr txBox="1"/>
          <p:nvPr/>
        </p:nvSpPr>
        <p:spPr>
          <a:xfrm>
            <a:off x="1596571" y="3033487"/>
            <a:ext cx="3352800"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rPr>
              <a:t>- الخطابة في عهد الرسول .</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endParaRPr>
          </a:p>
        </p:txBody>
      </p:sp>
      <p:sp>
        <p:nvSpPr>
          <p:cNvPr id="7" name="مربع نص 6"/>
          <p:cNvSpPr txBox="1"/>
          <p:nvPr/>
        </p:nvSpPr>
        <p:spPr>
          <a:xfrm>
            <a:off x="1596571" y="3367317"/>
            <a:ext cx="3352800"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rPr>
              <a:t>- رسائل النبي </a:t>
            </a: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sym typeface="AGA Arabesque"/>
              </a:rPr>
              <a:t> .</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endParaRPr>
          </a:p>
        </p:txBody>
      </p:sp>
      <p:sp>
        <p:nvSpPr>
          <p:cNvPr id="8" name="مربع نص 7"/>
          <p:cNvSpPr txBox="1"/>
          <p:nvPr/>
        </p:nvSpPr>
        <p:spPr>
          <a:xfrm>
            <a:off x="1611086" y="3686633"/>
            <a:ext cx="3352800"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rPr>
              <a:t>- الشعر في عهد الرسول </a:t>
            </a: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sym typeface="AGA Arabesque"/>
              </a:rPr>
              <a:t>.</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endParaRPr>
          </a:p>
        </p:txBody>
      </p:sp>
      <p:sp>
        <p:nvSpPr>
          <p:cNvPr id="9" name="مربع نص 8"/>
          <p:cNvSpPr txBox="1"/>
          <p:nvPr/>
        </p:nvSpPr>
        <p:spPr>
          <a:xfrm>
            <a:off x="1611086" y="4005949"/>
            <a:ext cx="3352800"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rPr>
              <a:t>- الخطابة في عهد الخلفاء الراشدين .</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endParaRPr>
          </a:p>
        </p:txBody>
      </p:sp>
      <p:sp>
        <p:nvSpPr>
          <p:cNvPr id="10" name="مربع نص 9"/>
          <p:cNvSpPr txBox="1"/>
          <p:nvPr/>
        </p:nvSpPr>
        <p:spPr>
          <a:xfrm>
            <a:off x="1596571" y="4339775"/>
            <a:ext cx="3352800"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rPr>
              <a:t>- رسائل الخلفاء الراشدين .</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endParaRPr>
          </a:p>
        </p:txBody>
      </p:sp>
      <p:sp>
        <p:nvSpPr>
          <p:cNvPr id="11" name="مربع نص 10"/>
          <p:cNvSpPr txBox="1"/>
          <p:nvPr/>
        </p:nvSpPr>
        <p:spPr>
          <a:xfrm>
            <a:off x="1611086" y="4659091"/>
            <a:ext cx="3352800"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rPr>
              <a:t>الشعر في عهد الخلفاء الراشدين.</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endParaRPr>
          </a:p>
        </p:txBody>
      </p:sp>
      <p:sp>
        <p:nvSpPr>
          <p:cNvPr id="12" name="مربع نص 11"/>
          <p:cNvSpPr txBox="1"/>
          <p:nvPr/>
        </p:nvSpPr>
        <p:spPr>
          <a:xfrm>
            <a:off x="1611086" y="4978407"/>
            <a:ext cx="3352800"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rPr>
              <a:t>- خصائص النثر في صدر الإسلام.</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endParaRPr>
          </a:p>
        </p:txBody>
      </p:sp>
      <p:sp>
        <p:nvSpPr>
          <p:cNvPr id="13" name="مربع نص 12"/>
          <p:cNvSpPr txBox="1"/>
          <p:nvPr/>
        </p:nvSpPr>
        <p:spPr>
          <a:xfrm>
            <a:off x="1611086" y="5355778"/>
            <a:ext cx="3352800"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rPr>
              <a:t>- خصائص الشعر في صدر الإسلام.</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B Arabic Style" pitchFamily="2" charset="-78"/>
            </a:endParaRPr>
          </a:p>
        </p:txBody>
      </p:sp>
      <p:pic>
        <p:nvPicPr>
          <p:cNvPr id="14" name="صورة 13" descr="صورة45.gif"/>
          <p:cNvPicPr/>
          <p:nvPr/>
        </p:nvPicPr>
        <p:blipFill>
          <a:blip r:embed="rId3"/>
          <a:stretch>
            <a:fillRect/>
          </a:stretch>
        </p:blipFill>
        <p:spPr>
          <a:xfrm>
            <a:off x="8540498" y="1508462"/>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4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2329" t="55356" r="20945" b="40896"/>
          <a:stretch>
            <a:fillRect/>
          </a:stretch>
        </p:blipFill>
        <p:spPr>
          <a:xfrm>
            <a:off x="1422400" y="1407891"/>
            <a:ext cx="6850743" cy="478966"/>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43.gif"/>
          <p:cNvPicPr>
            <a:picLocks noChangeAspect="1"/>
          </p:cNvPicPr>
          <p:nvPr/>
        </p:nvPicPr>
        <p:blipFill>
          <a:blip r:embed="rId2">
            <a:clrChange>
              <a:clrFrom>
                <a:srgbClr val="FFFFFF"/>
              </a:clrFrom>
              <a:clrTo>
                <a:srgbClr val="FFFFFF">
                  <a:alpha val="0"/>
                </a:srgbClr>
              </a:clrTo>
            </a:clrChange>
          </a:blip>
          <a:srcRect l="12329" t="59785" r="16280" b="9841"/>
          <a:stretch>
            <a:fillRect/>
          </a:stretch>
        </p:blipFill>
        <p:spPr>
          <a:xfrm>
            <a:off x="1422400" y="1973943"/>
            <a:ext cx="7329715" cy="3881665"/>
          </a:xfrm>
          <a:prstGeom prst="rect">
            <a:avLst/>
          </a:prstGeom>
          <a:effectLst>
            <a:glow rad="63500">
              <a:schemeClr val="accent1">
                <a:satMod val="175000"/>
                <a:alpha val="40000"/>
              </a:schemeClr>
            </a:glow>
          </a:effectLst>
        </p:spPr>
      </p:pic>
      <p:sp>
        <p:nvSpPr>
          <p:cNvPr id="4" name="مربع نص 3"/>
          <p:cNvSpPr txBox="1"/>
          <p:nvPr/>
        </p:nvSpPr>
        <p:spPr>
          <a:xfrm>
            <a:off x="1553029" y="2569029"/>
            <a:ext cx="4296228" cy="646331"/>
          </a:xfrm>
          <a:prstGeom prst="rect">
            <a:avLst/>
          </a:prstGeom>
          <a:noFill/>
        </p:spPr>
        <p:txBody>
          <a:bodyPr wrap="square" rtlCol="0">
            <a:spAutoFit/>
          </a:bodyPr>
          <a:lstStyle/>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rPr>
              <a:t>الضعف القرائي لدى الطلاب ؛ أسبابه، مظاهرة، علاجه.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endParaRPr>
          </a:p>
        </p:txBody>
      </p:sp>
      <p:sp>
        <p:nvSpPr>
          <p:cNvPr id="5" name="مربع نص 4"/>
          <p:cNvSpPr txBox="1"/>
          <p:nvPr/>
        </p:nvSpPr>
        <p:spPr>
          <a:xfrm>
            <a:off x="1553029" y="3207657"/>
            <a:ext cx="4296228" cy="646331"/>
          </a:xfrm>
          <a:prstGeom prst="rect">
            <a:avLst/>
          </a:prstGeom>
          <a:noFill/>
        </p:spPr>
        <p:txBody>
          <a:bodyPr wrap="square" rtlCol="0">
            <a:spAutoFit/>
          </a:bodyPr>
          <a:lstStyle/>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rPr>
              <a:t>الشبكة العالمية من أهم مصادر المعلومات لدي الطلاب، وحصولهم على المعلومات.</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endParaRPr>
          </a:p>
        </p:txBody>
      </p:sp>
      <p:sp>
        <p:nvSpPr>
          <p:cNvPr id="6" name="مربع نص 5"/>
          <p:cNvSpPr txBox="1"/>
          <p:nvPr/>
        </p:nvSpPr>
        <p:spPr>
          <a:xfrm>
            <a:off x="1553029" y="3889828"/>
            <a:ext cx="4296228" cy="523220"/>
          </a:xfrm>
          <a:prstGeom prst="rect">
            <a:avLst/>
          </a:prstGeom>
          <a:noFill/>
        </p:spPr>
        <p:txBody>
          <a:bodyPr wrap="square" rtlCol="0">
            <a:spAutoFit/>
          </a:bodyPr>
          <a:lstStyle/>
          <a:p>
            <a:pPr indent="457200" algn="justLow"/>
            <a:r>
              <a:rPr lang="ar-EG"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rPr>
              <a:t>الحوادث المرورية، لماذا ؟</a:t>
            </a:r>
            <a:endParaRPr lang="en-GB"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endParaRPr>
          </a:p>
        </p:txBody>
      </p:sp>
      <p:sp>
        <p:nvSpPr>
          <p:cNvPr id="7" name="مربع نص 6"/>
          <p:cNvSpPr txBox="1"/>
          <p:nvPr/>
        </p:nvSpPr>
        <p:spPr>
          <a:xfrm>
            <a:off x="1567544" y="4499429"/>
            <a:ext cx="4296228" cy="646331"/>
          </a:xfrm>
          <a:prstGeom prst="rect">
            <a:avLst/>
          </a:prstGeom>
          <a:noFill/>
        </p:spPr>
        <p:txBody>
          <a:bodyPr wrap="square" rtlCol="0">
            <a:spAutoFit/>
          </a:bodyPr>
          <a:lstStyle/>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rPr>
              <a:t>لماذا تأخر دور الكتاب في إثراء ثقافة المجتمع المحلى والعالمي؟</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endParaRPr>
          </a:p>
        </p:txBody>
      </p:sp>
      <p:sp>
        <p:nvSpPr>
          <p:cNvPr id="8" name="مربع نص 7"/>
          <p:cNvSpPr txBox="1"/>
          <p:nvPr/>
        </p:nvSpPr>
        <p:spPr>
          <a:xfrm>
            <a:off x="1567544" y="5138057"/>
            <a:ext cx="4296228" cy="646331"/>
          </a:xfrm>
          <a:prstGeom prst="rect">
            <a:avLst/>
          </a:prstGeom>
          <a:noFill/>
        </p:spPr>
        <p:txBody>
          <a:bodyPr wrap="square" rtlCol="0">
            <a:spAutoFit/>
          </a:bodyPr>
          <a:lstStyle/>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rPr>
              <a:t>البرامج العلمية في الإذاعة، الرائي ودوره في التوعية الاجتماعية.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endParaRPr>
          </a:p>
        </p:txBody>
      </p:sp>
      <p:pic>
        <p:nvPicPr>
          <p:cNvPr id="9" name="صورة 8" descr="صورة46.gif"/>
          <p:cNvPicPr/>
          <p:nvPr/>
        </p:nvPicPr>
        <p:blipFill>
          <a:blip r:embed="rId3"/>
          <a:stretch>
            <a:fillRect/>
          </a:stretch>
        </p:blipFill>
        <p:spPr>
          <a:xfrm>
            <a:off x="8384257" y="1440587"/>
            <a:ext cx="323850" cy="31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44.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7861" t="18413" r="14685" b="76795"/>
          <a:stretch>
            <a:fillRect/>
          </a:stretch>
        </p:blipFill>
        <p:spPr>
          <a:xfrm>
            <a:off x="1422401" y="1349830"/>
            <a:ext cx="6894285" cy="609599"/>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sp>
        <p:nvSpPr>
          <p:cNvPr id="3" name="مربع نص 2"/>
          <p:cNvSpPr txBox="1"/>
          <p:nvPr/>
        </p:nvSpPr>
        <p:spPr>
          <a:xfrm>
            <a:off x="7300686" y="2307771"/>
            <a:ext cx="145143" cy="369332"/>
          </a:xfrm>
          <a:prstGeom prst="rect">
            <a:avLst/>
          </a:prstGeom>
          <a:noFill/>
        </p:spPr>
        <p:txBody>
          <a:bodyPr wrap="square" rtlCol="0">
            <a:spAutoFit/>
          </a:bodyPr>
          <a:lstStyle/>
          <a:p>
            <a:pPr indent="457200" algn="justLow"/>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 name="صورة 3" descr="0144.gif"/>
          <p:cNvPicPr>
            <a:picLocks noChangeAspect="1"/>
          </p:cNvPicPr>
          <p:nvPr/>
        </p:nvPicPr>
        <p:blipFill>
          <a:blip r:embed="rId2">
            <a:clrChange>
              <a:clrFrom>
                <a:srgbClr val="FFFFCC"/>
              </a:clrFrom>
              <a:clrTo>
                <a:srgbClr val="FFFFCC">
                  <a:alpha val="0"/>
                </a:srgbClr>
              </a:clrTo>
            </a:clrChange>
          </a:blip>
          <a:srcRect l="17861" t="23889" r="11135" b="44053"/>
          <a:stretch>
            <a:fillRect/>
          </a:stretch>
        </p:blipFill>
        <p:spPr>
          <a:xfrm>
            <a:off x="1422401" y="2046514"/>
            <a:ext cx="7257142" cy="4078516"/>
          </a:xfrm>
          <a:prstGeom prst="rect">
            <a:avLst/>
          </a:prstGeom>
          <a:effectLst>
            <a:glow rad="63500">
              <a:schemeClr val="accent5">
                <a:satMod val="175000"/>
                <a:alpha val="40000"/>
              </a:schemeClr>
            </a:glow>
          </a:effectLst>
        </p:spPr>
      </p:pic>
      <p:sp>
        <p:nvSpPr>
          <p:cNvPr id="6" name="مربع نص 5"/>
          <p:cNvSpPr txBox="1"/>
          <p:nvPr/>
        </p:nvSpPr>
        <p:spPr>
          <a:xfrm rot="18232018">
            <a:off x="5021949" y="3185266"/>
            <a:ext cx="2235200" cy="646331"/>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B Yagut" pitchFamily="2" charset="-78"/>
              </a:rPr>
              <a:t>أهمية العمل بالنسبة للمرأة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Monotype Koufi" pitchFamily="2" charset="-78"/>
              <a:cs typeface="B Yagut" pitchFamily="2" charset="-78"/>
            </a:endParaRPr>
          </a:p>
        </p:txBody>
      </p:sp>
      <p:sp>
        <p:nvSpPr>
          <p:cNvPr id="7" name="مربع نص 6"/>
          <p:cNvSpPr txBox="1"/>
          <p:nvPr/>
        </p:nvSpPr>
        <p:spPr>
          <a:xfrm rot="18232018">
            <a:off x="3367320" y="3338280"/>
            <a:ext cx="22352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B Yagut" pitchFamily="2" charset="-78"/>
              </a:rPr>
              <a:t>ضوابط عمل المرأة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Monotype Koufi" pitchFamily="2" charset="-78"/>
              <a:cs typeface="B Yagut" pitchFamily="2" charset="-78"/>
            </a:endParaRPr>
          </a:p>
        </p:txBody>
      </p:sp>
      <p:sp>
        <p:nvSpPr>
          <p:cNvPr id="8" name="مربع نص 7"/>
          <p:cNvSpPr txBox="1"/>
          <p:nvPr/>
        </p:nvSpPr>
        <p:spPr>
          <a:xfrm rot="18232018">
            <a:off x="1741718" y="3323766"/>
            <a:ext cx="22352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B Yagut" pitchFamily="2" charset="-78"/>
              </a:rPr>
              <a:t>مجالات عمل المرأة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Monotype Koufi" pitchFamily="2" charset="-78"/>
              <a:cs typeface="B Yagut" pitchFamily="2" charset="-78"/>
            </a:endParaRPr>
          </a:p>
        </p:txBody>
      </p:sp>
      <p:sp>
        <p:nvSpPr>
          <p:cNvPr id="9" name="مربع نص 8"/>
          <p:cNvSpPr txBox="1"/>
          <p:nvPr/>
        </p:nvSpPr>
        <p:spPr>
          <a:xfrm rot="14239793">
            <a:off x="5080005" y="4636710"/>
            <a:ext cx="2235200" cy="646331"/>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B Yagut" pitchFamily="2" charset="-78"/>
              </a:rPr>
              <a:t>مشكلات تعترض عمل المرأة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Monotype Koufi" pitchFamily="2" charset="-78"/>
              <a:cs typeface="B Yagut" pitchFamily="2" charset="-78"/>
            </a:endParaRPr>
          </a:p>
        </p:txBody>
      </p:sp>
      <p:sp>
        <p:nvSpPr>
          <p:cNvPr id="10" name="مربع نص 9"/>
          <p:cNvSpPr txBox="1"/>
          <p:nvPr/>
        </p:nvSpPr>
        <p:spPr>
          <a:xfrm rot="14239793">
            <a:off x="3468915" y="4847780"/>
            <a:ext cx="22352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B Yagut" pitchFamily="2" charset="-78"/>
              </a:rPr>
              <a:t>أعمال لا تزاولها المرأة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Monotype Koufi" pitchFamily="2" charset="-78"/>
              <a:cs typeface="B Yagut" pitchFamily="2" charset="-78"/>
            </a:endParaRPr>
          </a:p>
        </p:txBody>
      </p:sp>
      <p:sp>
        <p:nvSpPr>
          <p:cNvPr id="11" name="مربع نص 10"/>
          <p:cNvSpPr txBox="1"/>
          <p:nvPr/>
        </p:nvSpPr>
        <p:spPr>
          <a:xfrm rot="14239793">
            <a:off x="1843315" y="4949378"/>
            <a:ext cx="22352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B Yagut" pitchFamily="2" charset="-78"/>
              </a:rPr>
              <a:t>هل المرأة بحاجة للعمل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Monotype Koufi" pitchFamily="2" charset="-78"/>
              <a:cs typeface="B Yagut" pitchFamily="2" charset="-78"/>
            </a:endParaRPr>
          </a:p>
        </p:txBody>
      </p:sp>
      <p:grpSp>
        <p:nvGrpSpPr>
          <p:cNvPr id="5" name="مجموعة 11"/>
          <p:cNvGrpSpPr/>
          <p:nvPr/>
        </p:nvGrpSpPr>
        <p:grpSpPr>
          <a:xfrm>
            <a:off x="1429656" y="442701"/>
            <a:ext cx="2358573" cy="573308"/>
            <a:chOff x="1429656" y="994233"/>
            <a:chExt cx="2358573" cy="573308"/>
          </a:xfrm>
        </p:grpSpPr>
        <p:sp>
          <p:nvSpPr>
            <p:cNvPr id="17" name="مربع نص 16"/>
            <p:cNvSpPr txBox="1"/>
            <p:nvPr/>
          </p:nvSpPr>
          <p:spPr>
            <a:xfrm>
              <a:off x="2184400" y="1005114"/>
              <a:ext cx="1603829"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اختبار قبلي</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شارة رتبة 13"/>
            <p:cNvSpPr/>
            <p:nvPr/>
          </p:nvSpPr>
          <p:spPr>
            <a:xfrm rot="5400000">
              <a:off x="1653570" y="770319"/>
              <a:ext cx="297540"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5" name="شارة رتبة 14"/>
            <p:cNvSpPr/>
            <p:nvPr/>
          </p:nvSpPr>
          <p:spPr>
            <a:xfrm rot="5400000">
              <a:off x="1653570" y="1046088"/>
              <a:ext cx="297539"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grpSp>
      <p:pic>
        <p:nvPicPr>
          <p:cNvPr id="18" name="صورة 17" descr="صورة2.gif"/>
          <p:cNvPicPr/>
          <p:nvPr/>
        </p:nvPicPr>
        <p:blipFill>
          <a:blip r:embed="rId3"/>
          <a:stretch>
            <a:fillRect/>
          </a:stretch>
        </p:blipFill>
        <p:spPr>
          <a:xfrm>
            <a:off x="8370934" y="1413690"/>
            <a:ext cx="715010" cy="581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to="" calcmode="lin" valueType="num">
                                      <p:cBhvr>
                                        <p:cTn id="12" dur="1" fill="hold"/>
                                        <p:tgtEl>
                                          <p:spTgt spid="1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to="" calcmode="lin" valueType="num">
                                      <p:cBhvr>
                                        <p:cTn id="32" dur="1" fill="hold"/>
                                        <p:tgtEl>
                                          <p:spTgt spid="11"/>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44.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7861" t="58343" r="15821" b="38577"/>
          <a:stretch>
            <a:fillRect/>
          </a:stretch>
        </p:blipFill>
        <p:spPr>
          <a:xfrm>
            <a:off x="1422402" y="1538514"/>
            <a:ext cx="6778169" cy="493486"/>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44.gif"/>
          <p:cNvPicPr>
            <a:picLocks noChangeAspect="1"/>
          </p:cNvPicPr>
          <p:nvPr/>
        </p:nvPicPr>
        <p:blipFill>
          <a:blip r:embed="rId2">
            <a:clrChange>
              <a:clrFrom>
                <a:srgbClr val="FFFFFF"/>
              </a:clrFrom>
              <a:clrTo>
                <a:srgbClr val="FFFFFF">
                  <a:alpha val="0"/>
                </a:srgbClr>
              </a:clrTo>
            </a:clrChange>
          </a:blip>
          <a:srcRect l="17861" t="61766" r="9431" b="11958"/>
          <a:stretch>
            <a:fillRect/>
          </a:stretch>
        </p:blipFill>
        <p:spPr>
          <a:xfrm>
            <a:off x="1422402" y="2293258"/>
            <a:ext cx="7431314" cy="3342912"/>
          </a:xfrm>
          <a:prstGeom prst="rect">
            <a:avLst/>
          </a:prstGeom>
        </p:spPr>
      </p:pic>
      <p:sp>
        <p:nvSpPr>
          <p:cNvPr id="5" name="مربع نص 4"/>
          <p:cNvSpPr txBox="1"/>
          <p:nvPr/>
        </p:nvSpPr>
        <p:spPr>
          <a:xfrm>
            <a:off x="1538514" y="2873830"/>
            <a:ext cx="5631543" cy="830997"/>
          </a:xfrm>
          <a:prstGeom prst="rect">
            <a:avLst/>
          </a:prstGeom>
          <a:noFill/>
        </p:spPr>
        <p:txBody>
          <a:bodyPr wrap="square" rtlCol="0">
            <a:spAutoFit/>
          </a:bodyPr>
          <a:lstStyle/>
          <a:p>
            <a:pPr indent="457200" algn="justLow"/>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Estrangelo Edessa" pitchFamily="66"/>
                <a:cs typeface="Estrangelo Edessa" pitchFamily="66"/>
              </a:rPr>
              <a:t>مجموعة من العقلاء العباقرة يحسنون التصرف في الأشياء، لكن حينما يواجهون شيئًا صغيرًا يحتارون فيه مثلهم مثل الأغبياء</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Estrangelo Edessa" pitchFamily="66"/>
            </a:endParaRPr>
          </a:p>
        </p:txBody>
      </p:sp>
      <p:sp>
        <p:nvSpPr>
          <p:cNvPr id="6" name="مربع نص 5"/>
          <p:cNvSpPr txBox="1"/>
          <p:nvPr/>
        </p:nvSpPr>
        <p:spPr>
          <a:xfrm>
            <a:off x="1553028" y="3802744"/>
            <a:ext cx="5631543" cy="830997"/>
          </a:xfrm>
          <a:prstGeom prst="rect">
            <a:avLst/>
          </a:prstGeom>
          <a:noFill/>
        </p:spPr>
        <p:txBody>
          <a:bodyPr wrap="square" rtlCol="0">
            <a:spAutoFit/>
          </a:bodyPr>
          <a:lstStyle/>
          <a:p>
            <a:pPr indent="457200" algn="justLow"/>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Estrangelo Edessa" pitchFamily="66"/>
                <a:cs typeface="Estrangelo Edessa" pitchFamily="66"/>
              </a:rPr>
              <a:t>مهندس معماري مسئول عن إنشاء بناية ما، فالخطأ متاح له كون إنسان والبشر يخطئون، ولكنَّ خطأه ممنوع بسبب عواقبه.</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Estrangelo Edessa" pitchFamily="66"/>
            </a:endParaRPr>
          </a:p>
        </p:txBody>
      </p:sp>
      <p:sp>
        <p:nvSpPr>
          <p:cNvPr id="7" name="مربع نص 6"/>
          <p:cNvSpPr txBox="1"/>
          <p:nvPr/>
        </p:nvSpPr>
        <p:spPr>
          <a:xfrm>
            <a:off x="1567543" y="4702630"/>
            <a:ext cx="5631543" cy="830997"/>
          </a:xfrm>
          <a:prstGeom prst="rect">
            <a:avLst/>
          </a:prstGeom>
          <a:noFill/>
        </p:spPr>
        <p:txBody>
          <a:bodyPr wrap="square" rtlCol="0">
            <a:spAutoFit/>
          </a:bodyPr>
          <a:lstStyle/>
          <a:p>
            <a:pPr indent="457200" algn="justLow"/>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Estrangelo Edessa" pitchFamily="66"/>
                <a:cs typeface="Estrangelo Edessa" pitchFamily="66"/>
              </a:rPr>
              <a:t>هي جزيرة تقع وسط البحار المالحة، تجدها سفينة ضالة تنفذ منها ماء الشرب، وبداخل هذه الجزيرة يجدون ماء عذب.</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Estrangelo Edessa" pitchFamily="66"/>
            </a:endParaRPr>
          </a:p>
        </p:txBody>
      </p:sp>
      <p:pic>
        <p:nvPicPr>
          <p:cNvPr id="8" name="صورة 7" descr="صورة10.gif"/>
          <p:cNvPicPr/>
          <p:nvPr/>
        </p:nvPicPr>
        <p:blipFill>
          <a:blip r:embed="rId3"/>
          <a:stretch>
            <a:fillRect/>
          </a:stretch>
        </p:blipFill>
        <p:spPr>
          <a:xfrm>
            <a:off x="8247118" y="1498507"/>
            <a:ext cx="715010" cy="561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45.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802" t="10582" r="20091" b="85829"/>
          <a:stretch>
            <a:fillRect/>
          </a:stretch>
        </p:blipFill>
        <p:spPr>
          <a:xfrm>
            <a:off x="1582057" y="1465943"/>
            <a:ext cx="6749143" cy="566057"/>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45.gif"/>
          <p:cNvPicPr>
            <a:picLocks noChangeAspect="1"/>
          </p:cNvPicPr>
          <p:nvPr/>
        </p:nvPicPr>
        <p:blipFill>
          <a:blip r:embed="rId2">
            <a:clrChange>
              <a:clrFrom>
                <a:srgbClr val="FFFFFF"/>
              </a:clrFrom>
              <a:clrTo>
                <a:srgbClr val="FFFFFF">
                  <a:alpha val="0"/>
                </a:srgbClr>
              </a:clrTo>
            </a:clrChange>
          </a:blip>
          <a:srcRect l="11802" t="26880" r="13646" b="61000"/>
          <a:stretch>
            <a:fillRect/>
          </a:stretch>
        </p:blipFill>
        <p:spPr>
          <a:xfrm>
            <a:off x="1582057" y="3599543"/>
            <a:ext cx="7387771" cy="1494970"/>
          </a:xfrm>
          <a:prstGeom prst="rect">
            <a:avLst/>
          </a:prstGeom>
          <a:effectLst>
            <a:glow rad="63500">
              <a:schemeClr val="accent1">
                <a:satMod val="175000"/>
                <a:alpha val="40000"/>
              </a:schemeClr>
            </a:glow>
          </a:effectLst>
        </p:spPr>
      </p:pic>
      <p:sp>
        <p:nvSpPr>
          <p:cNvPr id="5" name="مربع نص 4"/>
          <p:cNvSpPr txBox="1"/>
          <p:nvPr/>
        </p:nvSpPr>
        <p:spPr>
          <a:xfrm>
            <a:off x="1683657" y="2264229"/>
            <a:ext cx="7199086" cy="1184940"/>
          </a:xfrm>
          <a:prstGeom prst="rect">
            <a:avLst/>
          </a:prstGeom>
          <a:noFill/>
        </p:spPr>
        <p:txBody>
          <a:bodyPr wrap="square" rtlCol="0">
            <a:spAutoFit/>
          </a:bodyPr>
          <a:lstStyle/>
          <a:p>
            <a:pPr indent="457200" algn="justLow">
              <a:lnSpc>
                <a:spcPct val="120000"/>
              </a:lnSpc>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rPr>
              <a:t>تقدمت الصناعات وتنوعت، وملأت المنتجات الصناعية الأسواق والمحلات، وسدت حاجات الناس وغيرهم، وسهَّلت على البشر حياتهم اليومية، ولكل منتجٍ فوائده إذا أحسن استخدامه في البيت أو المصنع، أو الأمكنة العامة وعلى سبيل المثال:</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endParaRPr>
          </a:p>
        </p:txBody>
      </p:sp>
      <p:pic>
        <p:nvPicPr>
          <p:cNvPr id="6" name="صورة 5" descr="صورة19 copy.gif"/>
          <p:cNvPicPr/>
          <p:nvPr/>
        </p:nvPicPr>
        <p:blipFill>
          <a:blip r:embed="rId3"/>
          <a:stretch>
            <a:fillRect/>
          </a:stretch>
        </p:blipFill>
        <p:spPr>
          <a:xfrm>
            <a:off x="8396634" y="1447842"/>
            <a:ext cx="6477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19.gif"/>
          <p:cNvPicPr>
            <a:picLocks noChangeAspect="1"/>
          </p:cNvPicPr>
          <p:nvPr/>
        </p:nvPicPr>
        <p:blipFill>
          <a:blip r:embed="rId2">
            <a:duotone>
              <a:schemeClr val="accent2">
                <a:shade val="45000"/>
                <a:satMod val="135000"/>
              </a:schemeClr>
              <a:prstClr val="white"/>
            </a:duotone>
          </a:blip>
          <a:srcRect l="58657" t="8263" r="20284" b="88384"/>
          <a:stretch>
            <a:fillRect/>
          </a:stretch>
        </p:blipFill>
        <p:spPr>
          <a:xfrm>
            <a:off x="6027313" y="1178410"/>
            <a:ext cx="2112135" cy="418570"/>
          </a:xfrm>
          <a:prstGeom prst="rect">
            <a:avLst/>
          </a:prstGeom>
          <a:ln>
            <a:noFill/>
          </a:ln>
          <a:effectLst>
            <a:outerShdw blurRad="292100" dist="139700" dir="2700000" algn="tl" rotWithShape="0">
              <a:srgbClr val="333333">
                <a:alpha val="65000"/>
              </a:srgbClr>
            </a:outerShdw>
          </a:effectLst>
        </p:spPr>
      </p:pic>
      <p:pic>
        <p:nvPicPr>
          <p:cNvPr id="3" name="صورة 2" descr="00019.gif"/>
          <p:cNvPicPr>
            <a:picLocks noChangeAspect="1"/>
          </p:cNvPicPr>
          <p:nvPr/>
        </p:nvPicPr>
        <p:blipFill>
          <a:blip r:embed="rId2"/>
          <a:srcRect l="14229" t="12235" r="15405" b="64348"/>
          <a:stretch>
            <a:fillRect/>
          </a:stretch>
        </p:blipFill>
        <p:spPr>
          <a:xfrm>
            <a:off x="1571223" y="1674254"/>
            <a:ext cx="7057622" cy="2923504"/>
          </a:xfrm>
          <a:prstGeom prst="rect">
            <a:avLst/>
          </a:prstGeom>
          <a:ln>
            <a:noFill/>
          </a:ln>
          <a:effectLst>
            <a:outerShdw blurRad="292100" dist="139700" dir="2700000" algn="tl" rotWithShape="0">
              <a:srgbClr val="333333">
                <a:alpha val="65000"/>
              </a:srgbClr>
            </a:outerShdw>
          </a:effectLst>
        </p:spPr>
      </p:pic>
      <p:pic>
        <p:nvPicPr>
          <p:cNvPr id="4" name="صورة 3" descr="00019.gif"/>
          <p:cNvPicPr>
            <a:picLocks noChangeAspect="1"/>
          </p:cNvPicPr>
          <p:nvPr/>
        </p:nvPicPr>
        <p:blipFill>
          <a:blip r:embed="rId2">
            <a:duotone>
              <a:schemeClr val="accent5">
                <a:shade val="45000"/>
                <a:satMod val="135000"/>
              </a:schemeClr>
              <a:prstClr val="white"/>
            </a:duotone>
          </a:blip>
          <a:srcRect l="23218" t="36786" r="15405" b="60222"/>
          <a:stretch>
            <a:fillRect/>
          </a:stretch>
        </p:blipFill>
        <p:spPr>
          <a:xfrm>
            <a:off x="2472744" y="4662151"/>
            <a:ext cx="6156101" cy="373488"/>
          </a:xfrm>
          <a:prstGeom prst="rect">
            <a:avLst/>
          </a:prstGeom>
          <a:ln>
            <a:noFill/>
          </a:ln>
          <a:effectLst>
            <a:outerShdw blurRad="292100" dist="139700" dir="2700000" algn="tl" rotWithShape="0">
              <a:srgbClr val="333333">
                <a:alpha val="65000"/>
              </a:srgbClr>
            </a:outerShdw>
          </a:effectLst>
        </p:spPr>
      </p:pic>
      <p:pic>
        <p:nvPicPr>
          <p:cNvPr id="5" name="صورة 4" descr="00019.gif"/>
          <p:cNvPicPr>
            <a:picLocks noChangeAspect="1"/>
          </p:cNvPicPr>
          <p:nvPr/>
        </p:nvPicPr>
        <p:blipFill>
          <a:blip r:embed="rId2">
            <a:duotone>
              <a:schemeClr val="accent1">
                <a:shade val="45000"/>
                <a:satMod val="135000"/>
              </a:schemeClr>
              <a:prstClr val="white"/>
            </a:duotone>
          </a:blip>
          <a:srcRect l="41194" t="40087" r="19771" b="57231"/>
          <a:stretch>
            <a:fillRect/>
          </a:stretch>
        </p:blipFill>
        <p:spPr>
          <a:xfrm>
            <a:off x="4275786" y="5074275"/>
            <a:ext cx="3915177" cy="334851"/>
          </a:xfrm>
          <a:prstGeom prst="rect">
            <a:avLst/>
          </a:prstGeom>
          <a:ln>
            <a:noFill/>
          </a:ln>
          <a:effectLst>
            <a:outerShdw blurRad="292100" dist="139700" dir="2700000" algn="tl" rotWithShape="0">
              <a:srgbClr val="333333">
                <a:alpha val="65000"/>
              </a:srgbClr>
            </a:outerShdw>
          </a:effectLst>
        </p:spPr>
      </p:pic>
      <p:pic>
        <p:nvPicPr>
          <p:cNvPr id="6" name="صورة 5" descr="00019.gif"/>
          <p:cNvPicPr>
            <a:picLocks noChangeAspect="1"/>
          </p:cNvPicPr>
          <p:nvPr/>
        </p:nvPicPr>
        <p:blipFill>
          <a:blip r:embed="rId2">
            <a:duotone>
              <a:schemeClr val="accent3">
                <a:shade val="45000"/>
                <a:satMod val="135000"/>
              </a:schemeClr>
              <a:prstClr val="white"/>
            </a:duotone>
          </a:blip>
          <a:srcRect l="49669" t="43285" r="15405" b="53826"/>
          <a:stretch>
            <a:fillRect/>
          </a:stretch>
        </p:blipFill>
        <p:spPr>
          <a:xfrm>
            <a:off x="5125792" y="5473520"/>
            <a:ext cx="3503053" cy="360609"/>
          </a:xfrm>
          <a:prstGeom prst="rect">
            <a:avLst/>
          </a:prstGeom>
          <a:ln>
            <a:noFill/>
          </a:ln>
          <a:effectLst>
            <a:outerShdw blurRad="292100" dist="139700" dir="2700000" algn="tl" rotWithShape="0">
              <a:srgbClr val="333333">
                <a:alpha val="65000"/>
              </a:srgbClr>
            </a:outerShdw>
          </a:effectLst>
        </p:spPr>
      </p:pic>
      <p:pic>
        <p:nvPicPr>
          <p:cNvPr id="7" name="صورة 6" descr="00019.gif"/>
          <p:cNvPicPr>
            <a:picLocks noChangeAspect="1"/>
          </p:cNvPicPr>
          <p:nvPr/>
        </p:nvPicPr>
        <p:blipFill>
          <a:blip r:embed="rId2">
            <a:duotone>
              <a:schemeClr val="accent3">
                <a:shade val="45000"/>
                <a:satMod val="135000"/>
              </a:schemeClr>
              <a:prstClr val="white"/>
            </a:duotone>
          </a:blip>
          <a:srcRect l="9093" t="43285" r="50459" b="53723"/>
          <a:stretch>
            <a:fillRect/>
          </a:stretch>
        </p:blipFill>
        <p:spPr>
          <a:xfrm>
            <a:off x="1056068" y="5473520"/>
            <a:ext cx="4056845" cy="373488"/>
          </a:xfrm>
          <a:prstGeom prst="rect">
            <a:avLst/>
          </a:prstGeom>
          <a:ln>
            <a:noFill/>
          </a:ln>
          <a:effectLst>
            <a:outerShdw blurRad="292100" dist="139700" dir="2700000" algn="tl" rotWithShape="0">
              <a:srgbClr val="333333">
                <a:alpha val="65000"/>
              </a:srgbClr>
            </a:outerShdw>
          </a:effectLst>
        </p:spPr>
      </p:pic>
      <p:pic>
        <p:nvPicPr>
          <p:cNvPr id="8" name="صورة 7" descr="00019.gif"/>
          <p:cNvPicPr>
            <a:picLocks noChangeAspect="1"/>
          </p:cNvPicPr>
          <p:nvPr/>
        </p:nvPicPr>
        <p:blipFill>
          <a:blip r:embed="rId2">
            <a:duotone>
              <a:schemeClr val="accent3">
                <a:shade val="45000"/>
                <a:satMod val="135000"/>
              </a:schemeClr>
              <a:prstClr val="white"/>
            </a:duotone>
          </a:blip>
          <a:srcRect l="49669" t="46174" r="15405" b="50525"/>
          <a:stretch>
            <a:fillRect/>
          </a:stretch>
        </p:blipFill>
        <p:spPr>
          <a:xfrm>
            <a:off x="5125792" y="5834129"/>
            <a:ext cx="3503053" cy="412124"/>
          </a:xfrm>
          <a:prstGeom prst="rect">
            <a:avLst/>
          </a:prstGeom>
          <a:ln>
            <a:noFill/>
          </a:ln>
          <a:effectLst>
            <a:outerShdw blurRad="292100" dist="139700" dir="2700000" algn="tl" rotWithShape="0">
              <a:srgbClr val="333333">
                <a:alpha val="65000"/>
              </a:srgbClr>
            </a:outerShdw>
          </a:effectLst>
        </p:spPr>
      </p:pic>
      <p:pic>
        <p:nvPicPr>
          <p:cNvPr id="9" name="صورة 8" descr="00019.gif"/>
          <p:cNvPicPr>
            <a:picLocks noChangeAspect="1"/>
          </p:cNvPicPr>
          <p:nvPr/>
        </p:nvPicPr>
        <p:blipFill>
          <a:blip r:embed="rId2">
            <a:duotone>
              <a:schemeClr val="accent3">
                <a:shade val="45000"/>
                <a:satMod val="135000"/>
              </a:schemeClr>
              <a:prstClr val="white"/>
            </a:duotone>
          </a:blip>
          <a:srcRect l="9093" t="46586" r="50459" b="50422"/>
          <a:stretch>
            <a:fillRect/>
          </a:stretch>
        </p:blipFill>
        <p:spPr>
          <a:xfrm>
            <a:off x="1056068" y="5885644"/>
            <a:ext cx="4056845" cy="373488"/>
          </a:xfrm>
          <a:prstGeom prst="rect">
            <a:avLst/>
          </a:prstGeom>
          <a:ln>
            <a:noFill/>
          </a:ln>
          <a:effectLst>
            <a:outerShdw blurRad="292100" dist="139700" dir="2700000" algn="tl" rotWithShape="0">
              <a:srgbClr val="333333">
                <a:alpha val="65000"/>
              </a:srgbClr>
            </a:outerShdw>
          </a:effectLst>
        </p:spPr>
      </p:pic>
      <p:pic>
        <p:nvPicPr>
          <p:cNvPr id="10" name="صورة 9" descr="صورة4.gif"/>
          <p:cNvPicPr/>
          <p:nvPr/>
        </p:nvPicPr>
        <p:blipFill>
          <a:blip r:embed="rId3"/>
          <a:stretch>
            <a:fillRect/>
          </a:stretch>
        </p:blipFill>
        <p:spPr>
          <a:xfrm>
            <a:off x="8225462" y="1276585"/>
            <a:ext cx="339090" cy="323850"/>
          </a:xfrm>
          <a:prstGeom prst="rect">
            <a:avLst/>
          </a:prstGeom>
          <a:ln>
            <a:noFill/>
          </a:ln>
          <a:effectLst>
            <a:outerShdw blurRad="292100" dist="139700" dir="2700000" algn="tl" rotWithShape="0">
              <a:srgbClr val="333333">
                <a:alpha val="65000"/>
              </a:srgbClr>
            </a:outerShdw>
          </a:effectLst>
        </p:spPr>
      </p:pic>
      <p:pic>
        <p:nvPicPr>
          <p:cNvPr id="11" name="صورة 10"/>
          <p:cNvPicPr/>
          <p:nvPr/>
        </p:nvPicPr>
        <p:blipFill>
          <a:blip r:embed="rId4" cstate="print"/>
          <a:srcRect/>
          <a:stretch>
            <a:fillRect/>
          </a:stretch>
        </p:blipFill>
        <p:spPr bwMode="auto">
          <a:xfrm>
            <a:off x="8525465" y="4711643"/>
            <a:ext cx="334010" cy="295275"/>
          </a:xfrm>
          <a:prstGeom prst="rect">
            <a:avLst/>
          </a:prstGeom>
          <a:ln>
            <a:noFill/>
          </a:ln>
          <a:effectLst>
            <a:outerShdw blurRad="292100" dist="139700" dir="2700000" algn="tl" rotWithShape="0">
              <a:srgbClr val="333333">
                <a:alpha val="65000"/>
              </a:srgbClr>
            </a:outerShdw>
          </a:effectLst>
        </p:spPr>
      </p:pic>
      <p:sp>
        <p:nvSpPr>
          <p:cNvPr id="12" name="مربع نص 11"/>
          <p:cNvSpPr txBox="1"/>
          <p:nvPr/>
        </p:nvSpPr>
        <p:spPr>
          <a:xfrm>
            <a:off x="5151549" y="5460642"/>
            <a:ext cx="2614412"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خبر بات منصوب بالفتحة.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1596980" y="5460642"/>
            <a:ext cx="2614412"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خبر كأن مرفوع بالضمة.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5151549" y="5847008"/>
            <a:ext cx="2614412"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اسم أنَّ منصوب بالفتحة.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1596980" y="5847008"/>
            <a:ext cx="2614412"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خبر أنَّ مرفوع بالضمة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rot="19975554">
            <a:off x="1030311" y="1182346"/>
            <a:ext cx="1790163"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نشاطات شفهية</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to="" calcmode="lin" valueType="num">
                                      <p:cBhvr>
                                        <p:cTn id="62" dur="1" fill="hold"/>
                                        <p:tgtEl>
                                          <p:spTgt spid="8"/>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 to="" calcmode="lin" valueType="num">
                                      <p:cBhvr>
                                        <p:cTn id="72" dur="1" fill="hold"/>
                                        <p:tgtEl>
                                          <p:spTgt spid="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to="" calcmode="lin" valueType="num">
                                      <p:cBhvr>
                                        <p:cTn id="77"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45.gif"/>
          <p:cNvPicPr>
            <a:picLocks noChangeAspect="1"/>
          </p:cNvPicPr>
          <p:nvPr/>
        </p:nvPicPr>
        <p:blipFill>
          <a:blip r:embed="rId2">
            <a:duotone>
              <a:schemeClr val="accent2">
                <a:shade val="45000"/>
                <a:satMod val="135000"/>
              </a:schemeClr>
              <a:prstClr val="white"/>
            </a:duotone>
            <a:clrChange>
              <a:clrFrom>
                <a:srgbClr val="FFFFFF"/>
              </a:clrFrom>
              <a:clrTo>
                <a:srgbClr val="FFFFFF">
                  <a:alpha val="0"/>
                </a:srgbClr>
              </a:clrTo>
            </a:clrChange>
          </a:blip>
          <a:srcRect l="11802" t="39235" r="20439" b="57260"/>
          <a:stretch>
            <a:fillRect/>
          </a:stretch>
        </p:blipFill>
        <p:spPr>
          <a:xfrm>
            <a:off x="2104571" y="1393368"/>
            <a:ext cx="6081486" cy="391891"/>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45.gif"/>
          <p:cNvPicPr>
            <a:picLocks noChangeAspect="1"/>
          </p:cNvPicPr>
          <p:nvPr/>
        </p:nvPicPr>
        <p:blipFill>
          <a:blip r:embed="rId2">
            <a:clrChange>
              <a:clrFrom>
                <a:srgbClr val="FFFFFF"/>
              </a:clrFrom>
              <a:clrTo>
                <a:srgbClr val="FFFFFF">
                  <a:alpha val="0"/>
                </a:srgbClr>
              </a:clrTo>
            </a:clrChange>
          </a:blip>
          <a:srcRect l="15441" t="43194" r="14314" b="12344"/>
          <a:stretch>
            <a:fillRect/>
          </a:stretch>
        </p:blipFill>
        <p:spPr>
          <a:xfrm>
            <a:off x="2247900" y="1848758"/>
            <a:ext cx="5867400" cy="4335980"/>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3860800" y="2108200"/>
            <a:ext cx="646331" cy="369332"/>
          </a:xfrm>
          <a:prstGeom prst="rect">
            <a:avLst/>
          </a:prstGeom>
          <a:noFill/>
        </p:spPr>
        <p:txBody>
          <a:bodyPr wrap="none" rtlCol="0">
            <a:spAutoFit/>
          </a:bodyPr>
          <a:lstStyle/>
          <a:p>
            <a:pPr indent="457200" algn="justLow"/>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2425700" y="2075181"/>
            <a:ext cx="3086100" cy="3416320"/>
          </a:xfrm>
          <a:prstGeom prst="rect">
            <a:avLst/>
          </a:prstGeom>
          <a:noFill/>
        </p:spPr>
        <p:txBody>
          <a:bodyPr wrap="square" rtlCol="0">
            <a:spAutoFit/>
          </a:bodyPr>
          <a:lstStyle/>
          <a:p>
            <a:pPr indent="457200"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يقابل معظم اللغويين المعاصرين بين نوعين من المحتوى اللغوي:</a:t>
            </a:r>
          </a:p>
          <a:p>
            <a:pPr marL="355600" lvl="1" indent="4572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لغة موجهة نحو الموضوع.</a:t>
            </a:r>
          </a:p>
          <a:p>
            <a:pPr marL="355600" lvl="1" indent="4572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لغة موجه نحو المتلقي.</a:t>
            </a:r>
          </a:p>
          <a:p>
            <a:pPr marL="0" lvl="1"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فاللغة الموجهة نحو الموضوع هدفها التعبير عن المضامين أو المعلومات.</a:t>
            </a:r>
          </a:p>
          <a:p>
            <a:pPr marL="0" lvl="1"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أما اللغة الموجه نحو المتلقي، فهي لغة تعبر عن العلاقات الاجتماعية والمواقف الشخصية.</a:t>
            </a:r>
          </a:p>
          <a:p>
            <a:pPr marL="0" lvl="1"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وهدفها إقامة العلاقات، أو المحاضرات، أو ترفيه الوقت.</a:t>
            </a:r>
          </a:p>
          <a:p>
            <a:pPr indent="457200" algn="justLow">
              <a:buAutoNum type="arabicPeriod"/>
            </a:pP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صورة 5" descr="صورة23.png"/>
          <p:cNvPicPr/>
          <p:nvPr/>
        </p:nvPicPr>
        <p:blipFill>
          <a:blip r:embed="rId3" cstate="print"/>
          <a:stretch>
            <a:fillRect/>
          </a:stretch>
        </p:blipFill>
        <p:spPr>
          <a:xfrm>
            <a:off x="8212433" y="1302700"/>
            <a:ext cx="715010" cy="57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46.gif"/>
          <p:cNvPicPr>
            <a:picLocks noChangeAspect="1"/>
          </p:cNvPicPr>
          <p:nvPr/>
        </p:nvPicPr>
        <p:blipFill>
          <a:blip r:embed="rId2">
            <a:clrChange>
              <a:clrFrom>
                <a:srgbClr val="FFFFFF"/>
              </a:clrFrom>
              <a:clrTo>
                <a:srgbClr val="FFFFFF">
                  <a:alpha val="0"/>
                </a:srgbClr>
              </a:clrTo>
            </a:clrChange>
          </a:blip>
          <a:srcRect l="18388" t="26032" r="15490" b="64913"/>
          <a:stretch>
            <a:fillRect/>
          </a:stretch>
        </p:blipFill>
        <p:spPr>
          <a:xfrm>
            <a:off x="2146300" y="2781300"/>
            <a:ext cx="6066971" cy="1034143"/>
          </a:xfrm>
          <a:prstGeom prst="rect">
            <a:avLst/>
          </a:prstGeom>
        </p:spPr>
      </p:pic>
      <p:sp>
        <p:nvSpPr>
          <p:cNvPr id="4" name="مربع نص 3"/>
          <p:cNvSpPr txBox="1"/>
          <p:nvPr/>
        </p:nvSpPr>
        <p:spPr>
          <a:xfrm>
            <a:off x="3441700" y="1257300"/>
            <a:ext cx="3302000" cy="461665"/>
          </a:xfrm>
          <a:prstGeom prst="rect">
            <a:avLst/>
          </a:prstGeom>
          <a:noFill/>
          <a:effectLst>
            <a:glow rad="63500">
              <a:schemeClr val="accent2">
                <a:satMod val="175000"/>
                <a:alpha val="40000"/>
              </a:schemeClr>
            </a:glow>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2">
                      <a:satMod val="175000"/>
                      <a:alpha val="40000"/>
                    </a:schemeClr>
                  </a:glow>
                  <a:reflection blurRad="12700" stA="50000" endPos="50000" dist="5000" dir="5400000" sy="-100000" rotWithShape="0"/>
                </a:effectLst>
              </a:rPr>
              <a:t>خطوات بناء الموضوع </a:t>
            </a:r>
            <a:endParaRPr lang="en-GB"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2">
                    <a:satMod val="175000"/>
                    <a:alpha val="40000"/>
                  </a:schemeClr>
                </a:glow>
                <a:reflection blurRad="12700" stA="50000" endPos="50000" dist="5000" dir="5400000" sy="-100000" rotWithShape="0"/>
              </a:effectLst>
            </a:endParaRPr>
          </a:p>
        </p:txBody>
      </p:sp>
      <p:pic>
        <p:nvPicPr>
          <p:cNvPr id="5" name="صورة 4" descr="0146.gif"/>
          <p:cNvPicPr>
            <a:picLocks noChangeAspect="1"/>
          </p:cNvPicPr>
          <p:nvPr/>
        </p:nvPicPr>
        <p:blipFill>
          <a:blip r:embed="rId2">
            <a:clrChange>
              <a:clrFrom>
                <a:srgbClr val="FFFFFF"/>
              </a:clrFrom>
              <a:clrTo>
                <a:srgbClr val="FFFFFF">
                  <a:alpha val="0"/>
                </a:srgbClr>
              </a:clrTo>
            </a:clrChange>
          </a:blip>
          <a:srcRect l="18388" t="35420" r="15490" b="55906"/>
          <a:stretch>
            <a:fillRect/>
          </a:stretch>
        </p:blipFill>
        <p:spPr>
          <a:xfrm>
            <a:off x="2146300" y="2781300"/>
            <a:ext cx="6066971" cy="990600"/>
          </a:xfrm>
          <a:prstGeom prst="rect">
            <a:avLst/>
          </a:prstGeom>
        </p:spPr>
      </p:pic>
      <p:pic>
        <p:nvPicPr>
          <p:cNvPr id="6" name="صورة 5" descr="0146.gif"/>
          <p:cNvPicPr>
            <a:picLocks noChangeAspect="1"/>
          </p:cNvPicPr>
          <p:nvPr/>
        </p:nvPicPr>
        <p:blipFill>
          <a:blip r:embed="rId2">
            <a:clrChange>
              <a:clrFrom>
                <a:srgbClr val="FFFFFF"/>
              </a:clrFrom>
              <a:clrTo>
                <a:srgbClr val="FFFFFF">
                  <a:alpha val="0"/>
                </a:srgbClr>
              </a:clrTo>
            </a:clrChange>
          </a:blip>
          <a:srcRect l="18388" t="44538" r="15490" b="46677"/>
          <a:stretch>
            <a:fillRect/>
          </a:stretch>
        </p:blipFill>
        <p:spPr>
          <a:xfrm>
            <a:off x="2146300" y="2781300"/>
            <a:ext cx="6066971" cy="1003300"/>
          </a:xfrm>
          <a:prstGeom prst="rect">
            <a:avLst/>
          </a:prstGeom>
        </p:spPr>
      </p:pic>
      <p:pic>
        <p:nvPicPr>
          <p:cNvPr id="7" name="صورة 6" descr="0146.gif"/>
          <p:cNvPicPr>
            <a:picLocks noChangeAspect="1"/>
          </p:cNvPicPr>
          <p:nvPr/>
        </p:nvPicPr>
        <p:blipFill>
          <a:blip r:embed="rId2">
            <a:clrChange>
              <a:clrFrom>
                <a:srgbClr val="FFFFFF"/>
              </a:clrFrom>
              <a:clrTo>
                <a:srgbClr val="FFFFFF">
                  <a:alpha val="0"/>
                </a:srgbClr>
              </a:clrTo>
            </a:clrChange>
          </a:blip>
          <a:srcRect l="18388" t="53657" r="15490" b="37336"/>
          <a:stretch>
            <a:fillRect/>
          </a:stretch>
        </p:blipFill>
        <p:spPr>
          <a:xfrm>
            <a:off x="2146300" y="2781300"/>
            <a:ext cx="6066971" cy="1028700"/>
          </a:xfrm>
          <a:prstGeom prst="rect">
            <a:avLst/>
          </a:prstGeom>
        </p:spPr>
      </p:pic>
      <p:pic>
        <p:nvPicPr>
          <p:cNvPr id="8" name="صورة 7" descr="0146.gif"/>
          <p:cNvPicPr>
            <a:picLocks noChangeAspect="1"/>
          </p:cNvPicPr>
          <p:nvPr/>
        </p:nvPicPr>
        <p:blipFill>
          <a:blip r:embed="rId2">
            <a:clrChange>
              <a:clrFrom>
                <a:srgbClr val="FFFFFF"/>
              </a:clrFrom>
              <a:clrTo>
                <a:srgbClr val="FFFFFF">
                  <a:alpha val="0"/>
                </a:srgbClr>
              </a:clrTo>
            </a:clrChange>
          </a:blip>
          <a:srcRect l="18388" t="62775" r="15490" b="28551"/>
          <a:stretch>
            <a:fillRect/>
          </a:stretch>
        </p:blipFill>
        <p:spPr>
          <a:xfrm>
            <a:off x="2146300" y="2781300"/>
            <a:ext cx="6066971" cy="990600"/>
          </a:xfrm>
          <a:prstGeom prst="rect">
            <a:avLst/>
          </a:prstGeom>
        </p:spPr>
      </p:pic>
      <p:pic>
        <p:nvPicPr>
          <p:cNvPr id="9" name="صورة 8" descr="0146.gif"/>
          <p:cNvPicPr>
            <a:picLocks noChangeAspect="1"/>
          </p:cNvPicPr>
          <p:nvPr/>
        </p:nvPicPr>
        <p:blipFill>
          <a:blip r:embed="rId2">
            <a:clrChange>
              <a:clrFrom>
                <a:srgbClr val="FFFFFF"/>
              </a:clrFrom>
              <a:clrTo>
                <a:srgbClr val="FFFFFF">
                  <a:alpha val="0"/>
                </a:srgbClr>
              </a:clrTo>
            </a:clrChange>
          </a:blip>
          <a:srcRect l="18388" t="71893" r="15490" b="19433"/>
          <a:stretch>
            <a:fillRect/>
          </a:stretch>
        </p:blipFill>
        <p:spPr>
          <a:xfrm>
            <a:off x="2146300" y="2781300"/>
            <a:ext cx="6066971" cy="990600"/>
          </a:xfrm>
          <a:prstGeom prst="rect">
            <a:avLst/>
          </a:prstGeom>
        </p:spPr>
      </p:pic>
      <p:pic>
        <p:nvPicPr>
          <p:cNvPr id="10" name="صورة 9" descr="0146.gif"/>
          <p:cNvPicPr>
            <a:picLocks noChangeAspect="1"/>
          </p:cNvPicPr>
          <p:nvPr/>
        </p:nvPicPr>
        <p:blipFill>
          <a:blip r:embed="rId2">
            <a:clrChange>
              <a:clrFrom>
                <a:srgbClr val="FFFFFF"/>
              </a:clrFrom>
              <a:clrTo>
                <a:srgbClr val="FFFFFF">
                  <a:alpha val="0"/>
                </a:srgbClr>
              </a:clrTo>
            </a:clrChange>
          </a:blip>
          <a:srcRect l="18388" t="81234" r="15490" b="9870"/>
          <a:stretch>
            <a:fillRect/>
          </a:stretch>
        </p:blipFill>
        <p:spPr>
          <a:xfrm>
            <a:off x="2146300" y="2781300"/>
            <a:ext cx="6066971" cy="101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xit" presetSubtype="0" fill="hold" nodeType="clickEffect">
                                  <p:stCondLst>
                                    <p:cond delay="0"/>
                                  </p:stCondLst>
                                  <p:childTnLst>
                                    <p:anim to="" calcmode="lin" valueType="num">
                                      <p:cBhvr>
                                        <p:cTn id="16" dur="1"/>
                                        <p:tgtEl>
                                          <p:spTgt spid="2"/>
                                        </p:tgtEl>
                                        <p:attrNameLst>
                                          <p:attrName/>
                                        </p:attrNameLst>
                                      </p:cBhvr>
                                    </p:anim>
                                    <p:set>
                                      <p:cBhvr>
                                        <p:cTn id="17" dur="1" fill="hold">
                                          <p:stCondLst>
                                            <p:cond delay="0"/>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xit" presetSubtype="0" fill="hold" nodeType="clickEffect">
                                  <p:stCondLst>
                                    <p:cond delay="0"/>
                                  </p:stCondLst>
                                  <p:childTnLst>
                                    <p:anim to="" calcmode="lin" valueType="num">
                                      <p:cBhvr>
                                        <p:cTn id="26" dur="1"/>
                                        <p:tgtEl>
                                          <p:spTgt spid="5"/>
                                        </p:tgtEl>
                                        <p:attrNameLst>
                                          <p:attrName/>
                                        </p:attrNameLst>
                                      </p:cBhvr>
                                    </p:anim>
                                    <p:set>
                                      <p:cBhvr>
                                        <p:cTn id="27" dur="1" fill="hold">
                                          <p:stCondLst>
                                            <p:cond delay="0"/>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xit" presetSubtype="0" fill="hold" nodeType="clickEffect">
                                  <p:stCondLst>
                                    <p:cond delay="0"/>
                                  </p:stCondLst>
                                  <p:childTnLst>
                                    <p:anim to="" calcmode="lin" valueType="num">
                                      <p:cBhvr>
                                        <p:cTn id="36" dur="1"/>
                                        <p:tgtEl>
                                          <p:spTgt spid="6"/>
                                        </p:tgtEl>
                                        <p:attrNameLst>
                                          <p:attrName/>
                                        </p:attrNameLst>
                                      </p:cBhvr>
                                    </p:anim>
                                    <p:set>
                                      <p:cBhvr>
                                        <p:cTn id="37" dur="1" fill="hold">
                                          <p:stCondLst>
                                            <p:cond delay="0"/>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xit" presetSubtype="0" fill="hold" nodeType="clickEffect">
                                  <p:stCondLst>
                                    <p:cond delay="0"/>
                                  </p:stCondLst>
                                  <p:childTnLst>
                                    <p:anim to="" calcmode="lin" valueType="num">
                                      <p:cBhvr>
                                        <p:cTn id="46" dur="1"/>
                                        <p:tgtEl>
                                          <p:spTgt spid="7"/>
                                        </p:tgtEl>
                                        <p:attrNameLst>
                                          <p:attrName/>
                                        </p:attrNameLst>
                                      </p:cBhvr>
                                    </p:anim>
                                    <p:set>
                                      <p:cBhvr>
                                        <p:cTn id="47" dur="1" fill="hold">
                                          <p:stCondLst>
                                            <p:cond delay="0"/>
                                          </p:stCondLst>
                                        </p:cTn>
                                        <p:tgtEl>
                                          <p:spTgt spid="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to="" calcmode="lin" valueType="num">
                                      <p:cBhvr>
                                        <p:cTn id="52" dur="1" fill="hold"/>
                                        <p:tgtEl>
                                          <p:spTgt spid="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xit" presetSubtype="0" fill="hold" nodeType="clickEffect">
                                  <p:stCondLst>
                                    <p:cond delay="0"/>
                                  </p:stCondLst>
                                  <p:childTnLst>
                                    <p:anim to="" calcmode="lin" valueType="num">
                                      <p:cBhvr>
                                        <p:cTn id="56" dur="1"/>
                                        <p:tgtEl>
                                          <p:spTgt spid="8"/>
                                        </p:tgtEl>
                                        <p:attrNameLst>
                                          <p:attrName/>
                                        </p:attrNameLst>
                                      </p:cBhvr>
                                    </p:anim>
                                    <p:set>
                                      <p:cBhvr>
                                        <p:cTn id="57" dur="1" fill="hold">
                                          <p:stCondLst>
                                            <p:cond delay="0"/>
                                          </p:stCondLst>
                                        </p:cTn>
                                        <p:tgtEl>
                                          <p:spTgt spid="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to="" calcmode="lin" valueType="num">
                                      <p:cBhvr>
                                        <p:cTn id="62" dur="1" fill="hold"/>
                                        <p:tgtEl>
                                          <p:spTgt spid="9"/>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xit" presetSubtype="0" fill="hold" nodeType="clickEffect">
                                  <p:stCondLst>
                                    <p:cond delay="0"/>
                                  </p:stCondLst>
                                  <p:childTnLst>
                                    <p:anim to="" calcmode="lin" valueType="num">
                                      <p:cBhvr>
                                        <p:cTn id="66" dur="1"/>
                                        <p:tgtEl>
                                          <p:spTgt spid="9"/>
                                        </p:tgtEl>
                                        <p:attrNameLst>
                                          <p:attrName/>
                                        </p:attrNameLst>
                                      </p:cBhvr>
                                    </p:anim>
                                    <p:set>
                                      <p:cBhvr>
                                        <p:cTn id="67" dur="1" fill="hold">
                                          <p:stCondLst>
                                            <p:cond delay="0"/>
                                          </p:stCondLst>
                                        </p:cTn>
                                        <p:tgtEl>
                                          <p:spTgt spid="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0"/>
                                        </p:tgtEl>
                                        <p:attrNameLst>
                                          <p:attrName>style.visibility</p:attrName>
                                        </p:attrNameLst>
                                      </p:cBhvr>
                                      <p:to>
                                        <p:strVal val="visible"/>
                                      </p:to>
                                    </p:set>
                                    <p:anim to="" calcmode="lin" valueType="num">
                                      <p:cBhvr>
                                        <p:cTn id="72" dur="1" fill="hold"/>
                                        <p:tgtEl>
                                          <p:spTgt spid="10"/>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xit" presetSubtype="0" fill="hold" nodeType="clickEffect">
                                  <p:stCondLst>
                                    <p:cond delay="0"/>
                                  </p:stCondLst>
                                  <p:childTnLst>
                                    <p:anim to="" calcmode="lin" valueType="num">
                                      <p:cBhvr>
                                        <p:cTn id="76" dur="1"/>
                                        <p:tgtEl>
                                          <p:spTgt spid="10"/>
                                        </p:tgtEl>
                                        <p:attrNameLst>
                                          <p:attrName/>
                                        </p:attrNameLst>
                                      </p:cBhvr>
                                    </p:anim>
                                    <p:set>
                                      <p:cBhvr>
                                        <p:cTn id="7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47.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505" t="18889" r="19791" b="77331"/>
          <a:stretch>
            <a:fillRect/>
          </a:stretch>
        </p:blipFill>
        <p:spPr>
          <a:xfrm>
            <a:off x="1358900" y="1460499"/>
            <a:ext cx="7048500" cy="482601"/>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9" name="صورة 8" descr="0147.gif"/>
          <p:cNvPicPr>
            <a:picLocks noChangeAspect="1"/>
          </p:cNvPicPr>
          <p:nvPr/>
        </p:nvPicPr>
        <p:blipFill>
          <a:blip r:embed="rId2">
            <a:clrChange>
              <a:clrFrom>
                <a:srgbClr val="FFFFFF"/>
              </a:clrFrom>
              <a:clrTo>
                <a:srgbClr val="FFFFFF">
                  <a:alpha val="0"/>
                </a:srgbClr>
              </a:clrTo>
            </a:clrChange>
          </a:blip>
          <a:srcRect l="14228" t="23663" r="14963" b="47496"/>
          <a:stretch>
            <a:fillRect/>
          </a:stretch>
        </p:blipFill>
        <p:spPr>
          <a:xfrm>
            <a:off x="1638300" y="2070100"/>
            <a:ext cx="7264400" cy="3683000"/>
          </a:xfrm>
          <a:prstGeom prst="rect">
            <a:avLst/>
          </a:prstGeom>
          <a:effectLst>
            <a:glow rad="63500">
              <a:schemeClr val="accent3">
                <a:satMod val="175000"/>
                <a:alpha val="40000"/>
              </a:schemeClr>
            </a:glow>
          </a:effectLst>
        </p:spPr>
      </p:pic>
      <p:sp>
        <p:nvSpPr>
          <p:cNvPr id="10" name="مربع نص 9"/>
          <p:cNvSpPr txBox="1"/>
          <p:nvPr/>
        </p:nvSpPr>
        <p:spPr>
          <a:xfrm>
            <a:off x="1714500" y="3987800"/>
            <a:ext cx="24638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القصة القصيرة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1701800" y="4673600"/>
            <a:ext cx="24638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محــــــــــاضــــــرات</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1701800" y="5168900"/>
            <a:ext cx="24638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طلب التحاق بوظيفة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3" name="مجموعة 12"/>
          <p:cNvGrpSpPr/>
          <p:nvPr/>
        </p:nvGrpSpPr>
        <p:grpSpPr>
          <a:xfrm>
            <a:off x="1422399" y="366490"/>
            <a:ext cx="2670630" cy="589648"/>
            <a:chOff x="1422399" y="1005114"/>
            <a:chExt cx="2670630" cy="589648"/>
          </a:xfrm>
        </p:grpSpPr>
        <p:grpSp>
          <p:nvGrpSpPr>
            <p:cNvPr id="4" name="مجموعة 13"/>
            <p:cNvGrpSpPr/>
            <p:nvPr/>
          </p:nvGrpSpPr>
          <p:grpSpPr>
            <a:xfrm>
              <a:off x="1422399" y="1005114"/>
              <a:ext cx="2670630" cy="589648"/>
              <a:chOff x="3060699" y="990600"/>
              <a:chExt cx="2670630" cy="589648"/>
            </a:xfrm>
          </p:grpSpPr>
          <p:sp>
            <p:nvSpPr>
              <p:cNvPr id="17" name="شارة رتبة 16"/>
              <p:cNvSpPr/>
              <p:nvPr/>
            </p:nvSpPr>
            <p:spPr>
              <a:xfrm rot="5400000">
                <a:off x="3325431" y="1099613"/>
                <a:ext cx="215903"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18" name="مربع نص 17"/>
              <p:cNvSpPr txBox="1"/>
              <p:nvPr/>
            </p:nvSpPr>
            <p:spPr>
              <a:xfrm>
                <a:off x="3822700" y="990600"/>
                <a:ext cx="1908629"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نشاطات التعلم</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
          <p:nvSpPr>
            <p:cNvPr id="15" name="شارة رتبة 14"/>
            <p:cNvSpPr/>
            <p:nvPr/>
          </p:nvSpPr>
          <p:spPr>
            <a:xfrm rot="5400000">
              <a:off x="1694388" y="758528"/>
              <a:ext cx="215903"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6" name="شارة رتبة 15"/>
            <p:cNvSpPr/>
            <p:nvPr/>
          </p:nvSpPr>
          <p:spPr>
            <a:xfrm rot="5400000">
              <a:off x="1694388" y="932699"/>
              <a:ext cx="215903"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grpSp>
      <p:pic>
        <p:nvPicPr>
          <p:cNvPr id="25" name="صورة 24" descr="صورة4.gif"/>
          <p:cNvPicPr/>
          <p:nvPr/>
        </p:nvPicPr>
        <p:blipFill>
          <a:blip r:embed="rId3"/>
          <a:stretch>
            <a:fillRect/>
          </a:stretch>
        </p:blipFill>
        <p:spPr>
          <a:xfrm>
            <a:off x="8501438" y="1531301"/>
            <a:ext cx="33909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to="" calcmode="lin" valueType="num">
                                      <p:cBhvr>
                                        <p:cTn id="12" dur="1" fill="hold"/>
                                        <p:tgtEl>
                                          <p:spTgt spid="2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to="" calcmode="lin" valueType="num">
                                      <p:cBhvr>
                                        <p:cTn id="32" dur="1" fill="hold"/>
                                        <p:tgtEl>
                                          <p:spTgt spid="11"/>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to="" calcmode="lin" valueType="num">
                                      <p:cBhvr>
                                        <p:cTn id="3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47.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505" t="53796" r="18429" b="38546"/>
          <a:stretch>
            <a:fillRect/>
          </a:stretch>
        </p:blipFill>
        <p:spPr>
          <a:xfrm>
            <a:off x="1358900" y="1358900"/>
            <a:ext cx="7188200" cy="977900"/>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sp>
        <p:nvSpPr>
          <p:cNvPr id="3" name="مربع نص 2"/>
          <p:cNvSpPr txBox="1"/>
          <p:nvPr/>
        </p:nvSpPr>
        <p:spPr>
          <a:xfrm>
            <a:off x="1397000" y="2908300"/>
            <a:ext cx="7251700" cy="1938992"/>
          </a:xfrm>
          <a:prstGeom prst="rect">
            <a:avLst/>
          </a:prstGeom>
          <a:noFill/>
        </p:spPr>
        <p:txBody>
          <a:bodyPr wrap="square" rtlCol="0">
            <a:spAutoFit/>
          </a:bodyPr>
          <a:lstStyle/>
          <a:p>
            <a:pPr indent="457200" algn="justLow"/>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لكل إنسان ميول ورغبات، ولكل إنسان قدرات ومواهب، وكل مسير لما خلق له، ولذلك من جهتي، إني أفضل أن أعبر عن مشاعري بواسطة الشعر الغنائي، كما أحب أن أعالج القضايا الاجتماعية بواسطة المسرح.</a:t>
            </a:r>
          </a:p>
          <a:p>
            <a:pPr indent="457200" algn="justLow"/>
            <a:endPar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indent="457200" algn="justLow"/>
            <a:r>
              <a:rPr lang="ar-EG" sz="2000" b="1" dirty="0" smtClean="0">
                <a:ln w="10541" cmpd="sng">
                  <a:solidFill>
                    <a:sysClr val="windowText" lastClr="000000"/>
                  </a:solidFill>
                  <a:prstDash val="solid"/>
                </a:ln>
                <a:solidFill>
                  <a:sysClr val="windowText" lastClr="000000"/>
                </a:solidFill>
              </a:rPr>
              <a:t>ولا أخفي عم زملائي أني أرغب في كتابة الأبحاث اللغوية والاجتماعية ثم أحب التعرف على آراء الناس مستخدمًا فن الاستطلاع أو التحقيق الصحفي.</a:t>
            </a:r>
            <a:endParaRPr lang="en-GB" sz="2000" b="1" dirty="0" smtClean="0">
              <a:ln w="10541" cmpd="sng">
                <a:solidFill>
                  <a:sysClr val="windowText" lastClr="000000"/>
                </a:solidFill>
                <a:prstDash val="solid"/>
              </a:ln>
              <a:solidFill>
                <a:sysClr val="windowText" lastClr="000000"/>
              </a:solidFill>
            </a:endParaRPr>
          </a:p>
        </p:txBody>
      </p:sp>
      <p:pic>
        <p:nvPicPr>
          <p:cNvPr id="4" name="صورة 3" descr="صورة2.gif"/>
          <p:cNvPicPr/>
          <p:nvPr/>
        </p:nvPicPr>
        <p:blipFill>
          <a:blip r:embed="rId3"/>
          <a:stretch>
            <a:fillRect/>
          </a:stretch>
        </p:blipFill>
        <p:spPr>
          <a:xfrm>
            <a:off x="8623103" y="1418816"/>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48.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733" t="10741" r="17102" b="85789"/>
          <a:stretch>
            <a:fillRect/>
          </a:stretch>
        </p:blipFill>
        <p:spPr>
          <a:xfrm>
            <a:off x="1447800" y="1460500"/>
            <a:ext cx="6936179" cy="439552"/>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48.gif"/>
          <p:cNvPicPr>
            <a:picLocks noChangeAspect="1"/>
          </p:cNvPicPr>
          <p:nvPr/>
        </p:nvPicPr>
        <p:blipFill>
          <a:blip r:embed="rId2">
            <a:clrChange>
              <a:clrFrom>
                <a:srgbClr val="FFFFFF"/>
              </a:clrFrom>
              <a:clrTo>
                <a:srgbClr val="FFFFFF">
                  <a:alpha val="0"/>
                </a:srgbClr>
              </a:clrTo>
            </a:clrChange>
          </a:blip>
          <a:srcRect l="16610" t="15243" r="12434" b="60568"/>
          <a:stretch>
            <a:fillRect/>
          </a:stretch>
        </p:blipFill>
        <p:spPr>
          <a:xfrm>
            <a:off x="1638795" y="2030681"/>
            <a:ext cx="7220197" cy="3063833"/>
          </a:xfrm>
          <a:prstGeom prst="rect">
            <a:avLst/>
          </a:prstGeom>
          <a:effectLst>
            <a:glow rad="63500">
              <a:schemeClr val="accent3">
                <a:satMod val="175000"/>
                <a:alpha val="40000"/>
              </a:schemeClr>
            </a:glow>
          </a:effectLst>
        </p:spPr>
      </p:pic>
      <p:sp>
        <p:nvSpPr>
          <p:cNvPr id="4" name="مربع نص 3"/>
          <p:cNvSpPr txBox="1"/>
          <p:nvPr/>
        </p:nvSpPr>
        <p:spPr>
          <a:xfrm>
            <a:off x="1686296" y="2636322"/>
            <a:ext cx="3586348"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Sepideh" pitchFamily="2" charset="-78"/>
              </a:rPr>
              <a:t>إطلاع الوزير على سير العمل في المدرسة.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Sepideh" pitchFamily="2" charset="-78"/>
            </a:endParaRPr>
          </a:p>
        </p:txBody>
      </p:sp>
      <p:sp>
        <p:nvSpPr>
          <p:cNvPr id="5" name="مربع نص 4"/>
          <p:cNvSpPr txBox="1"/>
          <p:nvPr/>
        </p:nvSpPr>
        <p:spPr>
          <a:xfrm>
            <a:off x="1686296" y="3123211"/>
            <a:ext cx="3586348"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Sepideh" pitchFamily="2" charset="-78"/>
              </a:rPr>
              <a:t>إحياء الود بيننا، وإشعاره بصدق التواصل.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Sepideh" pitchFamily="2" charset="-78"/>
            </a:endParaRPr>
          </a:p>
        </p:txBody>
      </p:sp>
      <p:sp>
        <p:nvSpPr>
          <p:cNvPr id="6" name="مربع نص 5"/>
          <p:cNvSpPr txBox="1"/>
          <p:nvPr/>
        </p:nvSpPr>
        <p:spPr>
          <a:xfrm>
            <a:off x="1686296" y="3610099"/>
            <a:ext cx="3586348" cy="338554"/>
          </a:xfrm>
          <a:prstGeom prst="rect">
            <a:avLst/>
          </a:prstGeom>
          <a:noFill/>
        </p:spPr>
        <p:txBody>
          <a:bodyPr wrap="square" rtlCol="0">
            <a:spAutoFit/>
          </a:bodyPr>
          <a:lstStyle/>
          <a:p>
            <a:pPr algn="ct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Sepideh" pitchFamily="2" charset="-78"/>
              </a:rPr>
              <a:t>إبراز شخصية معلم تأثرت </a:t>
            </a:r>
            <a:r>
              <a:rPr lang="ar-EG"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Sepideh" pitchFamily="2" charset="-78"/>
              </a:rPr>
              <a:t>به</a:t>
            </a: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Sepideh" pitchFamily="2" charset="-78"/>
              </a:rPr>
              <a:t>، فغير مجرى حياتي</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Sepideh" pitchFamily="2" charset="-78"/>
            </a:endParaRPr>
          </a:p>
        </p:txBody>
      </p:sp>
      <p:sp>
        <p:nvSpPr>
          <p:cNvPr id="7" name="مربع نص 6"/>
          <p:cNvSpPr txBox="1"/>
          <p:nvPr/>
        </p:nvSpPr>
        <p:spPr>
          <a:xfrm>
            <a:off x="1686296" y="4096988"/>
            <a:ext cx="3586348" cy="338554"/>
          </a:xfrm>
          <a:prstGeom prst="rect">
            <a:avLst/>
          </a:prstGeom>
          <a:noFill/>
        </p:spPr>
        <p:txBody>
          <a:bodyPr wrap="square" rtlCol="0">
            <a:spAutoFit/>
          </a:bodyPr>
          <a:lstStyle/>
          <a:p>
            <a:pPr algn="ct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Sepideh" pitchFamily="2" charset="-78"/>
              </a:rPr>
              <a:t>تحذير الناشئة من الغلو في استخدام الشبكة العالمية</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Sepideh" pitchFamily="2" charset="-78"/>
            </a:endParaRPr>
          </a:p>
        </p:txBody>
      </p:sp>
      <p:sp>
        <p:nvSpPr>
          <p:cNvPr id="8" name="مربع نص 7"/>
          <p:cNvSpPr txBox="1"/>
          <p:nvPr/>
        </p:nvSpPr>
        <p:spPr>
          <a:xfrm>
            <a:off x="1686296" y="4488876"/>
            <a:ext cx="3586348" cy="584775"/>
          </a:xfrm>
          <a:prstGeom prst="rect">
            <a:avLst/>
          </a:prstGeom>
          <a:noFill/>
        </p:spPr>
        <p:txBody>
          <a:bodyPr wrap="square" rtlCol="0">
            <a:spAutoFit/>
          </a:bodyPr>
          <a:lstStyle/>
          <a:p>
            <a:pPr algn="ct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Sepideh" pitchFamily="2" charset="-78"/>
              </a:rPr>
              <a:t>بيان صفات ولي الأمر في الإسلام ، ثم التحذير من مخالفة ولاة الأمور.</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Sepideh" pitchFamily="2" charset="-78"/>
            </a:endParaRPr>
          </a:p>
        </p:txBody>
      </p:sp>
      <p:pic>
        <p:nvPicPr>
          <p:cNvPr id="9" name="صورة 8" descr="صورة45.gif"/>
          <p:cNvPicPr/>
          <p:nvPr/>
        </p:nvPicPr>
        <p:blipFill>
          <a:blip r:embed="rId3"/>
          <a:stretch>
            <a:fillRect/>
          </a:stretch>
        </p:blipFill>
        <p:spPr>
          <a:xfrm>
            <a:off x="8598555" y="1508462"/>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48.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733" t="41825" r="15124" b="51557"/>
          <a:stretch>
            <a:fillRect/>
          </a:stretch>
        </p:blipFill>
        <p:spPr>
          <a:xfrm>
            <a:off x="1384300" y="1320800"/>
            <a:ext cx="7137400" cy="838200"/>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48.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16480" t="49445" r="12503" b="8333"/>
          <a:stretch>
            <a:fillRect/>
          </a:stretch>
        </p:blipFill>
        <p:spPr>
          <a:xfrm>
            <a:off x="2209800" y="2197100"/>
            <a:ext cx="5930900" cy="4000500"/>
          </a:xfrm>
          <a:prstGeom prst="rect">
            <a:avLst/>
          </a:prstGeom>
          <a:effectLst/>
        </p:spPr>
      </p:pic>
      <p:sp>
        <p:nvSpPr>
          <p:cNvPr id="5" name="مربع نص 4"/>
          <p:cNvSpPr txBox="1"/>
          <p:nvPr/>
        </p:nvSpPr>
        <p:spPr>
          <a:xfrm>
            <a:off x="7086600" y="5067300"/>
            <a:ext cx="1054100" cy="430887"/>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11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إستراتيجية النادي في المستقبل</a:t>
            </a:r>
            <a:endParaRPr lang="en-GB" sz="11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6" name="مربع نص 5"/>
          <p:cNvSpPr txBox="1"/>
          <p:nvPr/>
        </p:nvSpPr>
        <p:spPr>
          <a:xfrm>
            <a:off x="7094220" y="5631180"/>
            <a:ext cx="1054100" cy="43088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الاستفادة من تجار الأندية المتقدمة</a:t>
            </a:r>
            <a:endParaRPr lang="en-GB" sz="1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4838700" y="5006340"/>
            <a:ext cx="2280920" cy="600164"/>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228600" indent="-228600">
              <a:buAutoNum type="arabicPeriod"/>
            </a:pPr>
            <a:r>
              <a:rPr lang="ar-EG" sz="11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التعرف على أسباب النجاح.</a:t>
            </a:r>
          </a:p>
          <a:p>
            <a:pPr marL="228600" indent="-228600">
              <a:buAutoNum type="arabicPeriod"/>
            </a:pPr>
            <a:r>
              <a:rPr lang="ar-EG" sz="11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التعرف على أسباب الإخفاق.</a:t>
            </a:r>
          </a:p>
          <a:p>
            <a:pPr marL="228600" indent="-228600">
              <a:buAutoNum type="arabicPeriod"/>
            </a:pPr>
            <a:r>
              <a:rPr lang="ar-EG" sz="11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تقديم الحلول. 4. بيان سبل التعزيز.</a:t>
            </a:r>
            <a:endParaRPr lang="en-GB" sz="11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مربع نص 7"/>
          <p:cNvSpPr txBox="1"/>
          <p:nvPr/>
        </p:nvSpPr>
        <p:spPr>
          <a:xfrm>
            <a:off x="4846320" y="5585460"/>
            <a:ext cx="2280920" cy="60016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228600" indent="-228600">
              <a:buAutoNum type="arabicPeriod"/>
            </a:pPr>
            <a:r>
              <a:rPr lang="ar-EG" sz="1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إقامة مباريات مع الأندية الشهيرة.</a:t>
            </a:r>
          </a:p>
          <a:p>
            <a:pPr marL="228600" indent="-228600">
              <a:buAutoNum type="arabicPeriod"/>
            </a:pPr>
            <a:r>
              <a:rPr lang="ar-EG" sz="1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الجلوس مع كبار المسؤولين.</a:t>
            </a:r>
          </a:p>
          <a:p>
            <a:pPr marL="228600" indent="-228600">
              <a:buAutoNum type="arabicPeriod"/>
            </a:pPr>
            <a:r>
              <a:rPr lang="ar-EG" sz="1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تبادل الزيارات مع تلك الندية.</a:t>
            </a:r>
            <a:endParaRPr lang="en-GB" sz="1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2286000" y="5021580"/>
            <a:ext cx="2517140" cy="600164"/>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marL="228600" indent="-228600">
              <a:buAutoNum type="arabicPeriod"/>
            </a:pPr>
            <a:r>
              <a:rPr lang="ar-EG" sz="11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الجلوس مع أعضاء النادي القدامى والمحدثين.</a:t>
            </a:r>
          </a:p>
          <a:p>
            <a:pPr marL="228600" indent="-228600">
              <a:buAutoNum type="arabicPeriod"/>
            </a:pPr>
            <a:r>
              <a:rPr lang="ar-EG" sz="11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مناقشة كبار اللاعبين والفنيين.</a:t>
            </a:r>
          </a:p>
          <a:p>
            <a:pPr marL="228600" indent="-228600">
              <a:buAutoNum type="arabicPeriod"/>
            </a:pPr>
            <a:r>
              <a:rPr lang="ar-EG" sz="11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استطلاع آراء الإداريين قديمًا وحديثًا.</a:t>
            </a:r>
            <a:endParaRPr lang="en-GB" sz="11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0" name="مربع نص 9"/>
          <p:cNvSpPr txBox="1"/>
          <p:nvPr/>
        </p:nvSpPr>
        <p:spPr>
          <a:xfrm>
            <a:off x="2293620" y="5570220"/>
            <a:ext cx="2517140" cy="60016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228600" indent="-228600">
              <a:buAutoNum type="arabicPeriod"/>
            </a:pPr>
            <a:r>
              <a:rPr lang="ar-EG" sz="1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اللقاء مع المدربين وأشهر اللاعبين.</a:t>
            </a:r>
          </a:p>
          <a:p>
            <a:pPr marL="228600" indent="-228600">
              <a:buAutoNum type="arabicPeriod"/>
            </a:pPr>
            <a:r>
              <a:rPr lang="ar-EG" sz="1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الاطلاع على سجلات النادي.</a:t>
            </a:r>
          </a:p>
          <a:p>
            <a:pPr marL="228600" indent="-228600">
              <a:buAutoNum type="arabicPeriod"/>
            </a:pPr>
            <a:r>
              <a:rPr lang="ar-EG" sz="1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الاطلاع على محتويات النادي ومشاريعه.</a:t>
            </a:r>
            <a:endParaRPr lang="en-GB" sz="1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1" name="صورة 10" descr="صورة46.gif"/>
          <p:cNvPicPr/>
          <p:nvPr/>
        </p:nvPicPr>
        <p:blipFill>
          <a:blip r:embed="rId3"/>
          <a:stretch>
            <a:fillRect/>
          </a:stretch>
        </p:blipFill>
        <p:spPr>
          <a:xfrm>
            <a:off x="8601971" y="1411558"/>
            <a:ext cx="323850" cy="31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49.gif"/>
          <p:cNvPicPr>
            <a:picLocks noChangeAspect="1"/>
          </p:cNvPicPr>
          <p:nvPr/>
        </p:nvPicPr>
        <p:blipFill>
          <a:blip r:embed="rId2">
            <a:clrChange>
              <a:clrFrom>
                <a:srgbClr val="FFFFFF"/>
              </a:clrFrom>
              <a:clrTo>
                <a:srgbClr val="FFFFFF">
                  <a:alpha val="0"/>
                </a:srgbClr>
              </a:clrTo>
            </a:clrChange>
          </a:blip>
          <a:srcRect l="14652" t="14756" r="14436" b="66979"/>
          <a:stretch>
            <a:fillRect/>
          </a:stretch>
        </p:blipFill>
        <p:spPr>
          <a:xfrm>
            <a:off x="1436914" y="2133600"/>
            <a:ext cx="7469569" cy="2394857"/>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2" name="صورة 1" descr="0149.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652" t="10736" r="19208" b="86129"/>
          <a:stretch>
            <a:fillRect/>
          </a:stretch>
        </p:blipFill>
        <p:spPr>
          <a:xfrm>
            <a:off x="1320802" y="1359723"/>
            <a:ext cx="6966857" cy="411020"/>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4" name="صورة 3" descr="صورة47.gif"/>
          <p:cNvPicPr/>
          <p:nvPr/>
        </p:nvPicPr>
        <p:blipFill>
          <a:blip r:embed="rId3"/>
          <a:stretch>
            <a:fillRect/>
          </a:stretch>
        </p:blipFill>
        <p:spPr>
          <a:xfrm>
            <a:off x="8388742" y="1404941"/>
            <a:ext cx="316230" cy="323850"/>
          </a:xfrm>
          <a:prstGeom prst="rect">
            <a:avLst/>
          </a:prstGeom>
        </p:spPr>
      </p:pic>
      <p:sp>
        <p:nvSpPr>
          <p:cNvPr id="5" name="مربع نص 4"/>
          <p:cNvSpPr txBox="1"/>
          <p:nvPr/>
        </p:nvSpPr>
        <p:spPr>
          <a:xfrm>
            <a:off x="1567543" y="2714171"/>
            <a:ext cx="293188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السفرة السعودية في هذه الدولة.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567543" y="3251199"/>
            <a:ext cx="293188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استطلاع سكان الحي</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567543" y="3904339"/>
            <a:ext cx="293188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الاطلاع على التقارير الصحفية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49.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652" t="36594" r="18720" b="57338"/>
          <a:stretch>
            <a:fillRect/>
          </a:stretch>
        </p:blipFill>
        <p:spPr>
          <a:xfrm>
            <a:off x="1436914" y="1187530"/>
            <a:ext cx="7018317" cy="795649"/>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49.gif"/>
          <p:cNvPicPr>
            <a:picLocks noChangeAspect="1"/>
          </p:cNvPicPr>
          <p:nvPr/>
        </p:nvPicPr>
        <p:blipFill>
          <a:blip r:embed="rId2">
            <a:clrChange>
              <a:clrFrom>
                <a:srgbClr val="FFFFFF"/>
              </a:clrFrom>
              <a:clrTo>
                <a:srgbClr val="FFFFFF">
                  <a:alpha val="0"/>
                </a:srgbClr>
              </a:clrTo>
            </a:clrChange>
          </a:blip>
          <a:srcRect l="33480" t="46285" r="35293" b="47647"/>
          <a:stretch>
            <a:fillRect/>
          </a:stretch>
        </p:blipFill>
        <p:spPr>
          <a:xfrm>
            <a:off x="3420094" y="1995058"/>
            <a:ext cx="3289464" cy="795647"/>
          </a:xfrm>
          <a:prstGeom prst="rect">
            <a:avLst/>
          </a:prstGeom>
          <a:effectLst>
            <a:glow rad="63500">
              <a:schemeClr val="accent4">
                <a:satMod val="175000"/>
                <a:alpha val="40000"/>
              </a:schemeClr>
            </a:glow>
          </a:effectLst>
        </p:spPr>
      </p:pic>
      <p:sp>
        <p:nvSpPr>
          <p:cNvPr id="4" name="مربع نص 3"/>
          <p:cNvSpPr txBox="1"/>
          <p:nvPr/>
        </p:nvSpPr>
        <p:spPr>
          <a:xfrm>
            <a:off x="1341912" y="2707578"/>
            <a:ext cx="7528956" cy="3724096"/>
          </a:xfrm>
          <a:prstGeom prst="rect">
            <a:avLst/>
          </a:prstGeom>
          <a:noFill/>
        </p:spPr>
        <p:txBody>
          <a:bodyPr wrap="square" rtlCol="0">
            <a:spAutoFit/>
          </a:bodyPr>
          <a:lstStyle/>
          <a:p>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سعاد مدير المدرسة</a:t>
            </a:r>
          </a:p>
          <a:p>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السلام عليكم ورحمة الله وبركاته .</a:t>
            </a:r>
          </a:p>
          <a:p>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إليك تقريرًا عن مقصف المدرسة...</a:t>
            </a:r>
          </a:p>
          <a:p>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المقصف يتكون من غرفة صغيرة تقع في الجانب الغربي من المدرسة، وليس فيه سوى ثلاجة واحدة، كما لا يعمل فيه إلا عاملان.</a:t>
            </a:r>
          </a:p>
          <a:p>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يقدم المقصف وجبة الصباح للطلبة وبعض العصائر والمشروبات، أما في أثناء الضحى فتكون الوجبة المقدمة؛ عبارة عن لفائف من البيض، واللبنة، وبعض المربَّيَات الممزوجة بالجبن أو </a:t>
            </a:r>
            <a:r>
              <a:rPr lang="ar-EG"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القشطة</a:t>
            </a: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a:p>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ويتدافع الطلبة في </a:t>
            </a:r>
            <a:r>
              <a:rPr lang="ar-EG"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الفُسَحِ</a:t>
            </a: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على هذا المقصف مسببين الفوضى والإزعاج. وفي كثير من الأحيان لا يأكل إلا الأقوياء وطلاب الصفوف العليا؛ لذا أُقرُّ مع إنشاء مقصف لكل فصل دراسي مزودًا بعمال ومشرفين، كما أوصي أن يُنَوِّعُ المسؤولين وجبات الطعام التي تقدم غذاءً مفيدًا للطلبة.</a:t>
            </a:r>
          </a:p>
          <a:p>
            <a:pPr algn="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مقدم التقرير	</a:t>
            </a:r>
          </a:p>
          <a:p>
            <a:pPr algn="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الطالب: خالد الأحمدي</a:t>
            </a:r>
          </a:p>
          <a:p>
            <a:pPr algn="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P22ZanerThree" pitchFamily="34" charset="0"/>
              </a:rPr>
              <a:t>					في 20/02/1433 الرياض</a:t>
            </a:r>
          </a:p>
          <a:p>
            <a:pPr algn="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P22ZanerThree" pitchFamily="34" charset="0"/>
              </a:rPr>
              <a:t>					مدارس الرائد</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P22ZanerThree" pitchFamily="34" charset="0"/>
            </a:endParaRPr>
          </a:p>
        </p:txBody>
      </p:sp>
      <p:pic>
        <p:nvPicPr>
          <p:cNvPr id="5" name="صورة 4" descr="صورة41.gif"/>
          <p:cNvPicPr/>
          <p:nvPr/>
        </p:nvPicPr>
        <p:blipFill>
          <a:blip r:embed="rId3"/>
          <a:stretch>
            <a:fillRect/>
          </a:stretch>
        </p:blipFill>
        <p:spPr>
          <a:xfrm>
            <a:off x="8614137" y="1281142"/>
            <a:ext cx="33528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to="" calcmode="lin" valueType="num">
                                      <p:cBhvr>
                                        <p:cTn id="10" dur="1" fill="hold"/>
                                        <p:tgtEl>
                                          <p:spTgt spid="2"/>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to="" calcmode="lin" valueType="num">
                                      <p:cBhvr>
                                        <p:cTn id="13" dur="1" fill="hold"/>
                                        <p:tgtEl>
                                          <p:spTgt spid="3"/>
                                        </p:tgtEl>
                                        <p:attrNameLst>
                                          <p:attrName/>
                                        </p:attrNameLst>
                                      </p:cBhvr>
                                    </p:anim>
                                  </p:childTnLst>
                                </p:cTn>
                              </p:par>
                              <p:par>
                                <p:cTn id="14" presetID="24"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to="" calcmode="lin" valueType="num">
                                      <p:cBhvr>
                                        <p:cTn id="16"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0.gif"/>
          <p:cNvPicPr>
            <a:picLocks noChangeAspect="1"/>
          </p:cNvPicPr>
          <p:nvPr/>
        </p:nvPicPr>
        <p:blipFill>
          <a:blip r:embed="rId2">
            <a:clrChange>
              <a:clrFrom>
                <a:srgbClr val="FFFFFF"/>
              </a:clrFrom>
              <a:clrTo>
                <a:srgbClr val="FFFFFF">
                  <a:alpha val="0"/>
                </a:srgbClr>
              </a:clrTo>
            </a:clrChange>
          </a:blip>
          <a:srcRect l="16591" t="18528" r="12712" b="52432"/>
          <a:stretch>
            <a:fillRect/>
          </a:stretch>
        </p:blipFill>
        <p:spPr>
          <a:xfrm>
            <a:off x="1805054" y="2162213"/>
            <a:ext cx="6757060" cy="3454815"/>
          </a:xfrm>
          <a:prstGeom prst="rect">
            <a:avLst/>
          </a:prstGeom>
        </p:spPr>
      </p:pic>
      <p:sp>
        <p:nvSpPr>
          <p:cNvPr id="3" name="مربع نص 2"/>
          <p:cNvSpPr txBox="1"/>
          <p:nvPr/>
        </p:nvSpPr>
        <p:spPr>
          <a:xfrm>
            <a:off x="3336966" y="1128163"/>
            <a:ext cx="3764478" cy="707886"/>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Estrangelo Edessa" pitchFamily="66"/>
                <a:cs typeface="Estrangelo Edessa" pitchFamily="66"/>
              </a:rPr>
              <a:t>تصميم مخطط الموضوع</a:t>
            </a:r>
            <a:endParaRPr lang="en-GB"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Estrangelo Edessa" pitchFamily="66"/>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0.gif"/>
          <p:cNvPicPr>
            <a:picLocks noChangeAspect="1"/>
          </p:cNvPicPr>
          <p:nvPr/>
        </p:nvPicPr>
        <p:blipFill>
          <a:blip r:embed="rId2">
            <a:clrChange>
              <a:clrFrom>
                <a:srgbClr val="FFFFFF"/>
              </a:clrFrom>
              <a:clrTo>
                <a:srgbClr val="FFFFFF">
                  <a:alpha val="0"/>
                </a:srgbClr>
              </a:clrTo>
            </a:clrChange>
          </a:blip>
          <a:srcRect l="16591" t="48667" r="12712" b="9091"/>
          <a:stretch>
            <a:fillRect/>
          </a:stretch>
        </p:blipFill>
        <p:spPr>
          <a:xfrm>
            <a:off x="1805050" y="1352328"/>
            <a:ext cx="6412675" cy="47694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19.gif"/>
          <p:cNvPicPr>
            <a:picLocks noChangeAspect="1"/>
          </p:cNvPicPr>
          <p:nvPr/>
        </p:nvPicPr>
        <p:blipFill>
          <a:blip r:embed="rId2">
            <a:duotone>
              <a:schemeClr val="accent5">
                <a:shade val="45000"/>
                <a:satMod val="135000"/>
              </a:schemeClr>
              <a:prstClr val="white"/>
            </a:duotone>
          </a:blip>
          <a:srcRect l="9093" t="54117" r="20798" b="42891"/>
          <a:stretch>
            <a:fillRect/>
          </a:stretch>
        </p:blipFill>
        <p:spPr>
          <a:xfrm>
            <a:off x="1313647" y="1558344"/>
            <a:ext cx="7031863" cy="373487"/>
          </a:xfrm>
          <a:prstGeom prst="rect">
            <a:avLst/>
          </a:prstGeom>
          <a:ln>
            <a:noFill/>
          </a:ln>
          <a:effectLst>
            <a:outerShdw blurRad="292100" dist="139700" dir="2700000" algn="tl" rotWithShape="0">
              <a:srgbClr val="333333">
                <a:alpha val="65000"/>
              </a:srgbClr>
            </a:outerShdw>
          </a:effectLst>
        </p:spPr>
      </p:pic>
      <p:pic>
        <p:nvPicPr>
          <p:cNvPr id="3" name="صورة 2"/>
          <p:cNvPicPr/>
          <p:nvPr/>
        </p:nvPicPr>
        <p:blipFill>
          <a:blip r:embed="rId3" cstate="print"/>
          <a:srcRect/>
          <a:stretch>
            <a:fillRect/>
          </a:stretch>
        </p:blipFill>
        <p:spPr bwMode="auto">
          <a:xfrm>
            <a:off x="8491310" y="1639967"/>
            <a:ext cx="333375" cy="285750"/>
          </a:xfrm>
          <a:prstGeom prst="rect">
            <a:avLst/>
          </a:prstGeom>
          <a:noFill/>
          <a:ln w="9525">
            <a:noFill/>
            <a:miter lim="800000"/>
            <a:headEnd/>
            <a:tailEnd/>
          </a:ln>
          <a:effectLst/>
        </p:spPr>
      </p:pic>
      <p:pic>
        <p:nvPicPr>
          <p:cNvPr id="4" name="صورة 3"/>
          <p:cNvPicPr/>
          <p:nvPr/>
        </p:nvPicPr>
        <p:blipFill>
          <a:blip r:embed="rId4" cstate="print"/>
          <a:srcRect/>
          <a:stretch>
            <a:fillRect/>
          </a:stretch>
        </p:blipFill>
        <p:spPr bwMode="auto">
          <a:xfrm>
            <a:off x="8495791" y="2186121"/>
            <a:ext cx="337820" cy="295275"/>
          </a:xfrm>
          <a:prstGeom prst="rect">
            <a:avLst/>
          </a:prstGeom>
          <a:noFill/>
          <a:ln w="9525">
            <a:noFill/>
            <a:miter lim="800000"/>
            <a:headEnd/>
            <a:tailEnd/>
          </a:ln>
          <a:effectLst/>
        </p:spPr>
      </p:pic>
      <p:pic>
        <p:nvPicPr>
          <p:cNvPr id="5" name="صورة 4"/>
          <p:cNvPicPr/>
          <p:nvPr/>
        </p:nvPicPr>
        <p:blipFill>
          <a:blip r:embed="rId5" cstate="print"/>
          <a:srcRect/>
          <a:stretch>
            <a:fillRect/>
          </a:stretch>
        </p:blipFill>
        <p:spPr bwMode="auto">
          <a:xfrm>
            <a:off x="8539480" y="2720531"/>
            <a:ext cx="334010" cy="295275"/>
          </a:xfrm>
          <a:prstGeom prst="rect">
            <a:avLst/>
          </a:prstGeom>
          <a:noFill/>
          <a:ln w="9525">
            <a:noFill/>
            <a:miter lim="800000"/>
            <a:headEnd/>
            <a:tailEnd/>
          </a:ln>
          <a:effectLst/>
        </p:spPr>
      </p:pic>
      <p:pic>
        <p:nvPicPr>
          <p:cNvPr id="6" name="صورة 5" descr="00019.gif"/>
          <p:cNvPicPr>
            <a:picLocks noChangeAspect="1"/>
          </p:cNvPicPr>
          <p:nvPr/>
        </p:nvPicPr>
        <p:blipFill>
          <a:blip r:embed="rId2"/>
          <a:srcRect l="9093" t="70416" r="15405" b="12113"/>
          <a:stretch>
            <a:fillRect/>
          </a:stretch>
        </p:blipFill>
        <p:spPr>
          <a:xfrm>
            <a:off x="1313647" y="3554569"/>
            <a:ext cx="7572777" cy="2181206"/>
          </a:xfrm>
          <a:prstGeom prst="rect">
            <a:avLst/>
          </a:prstGeom>
        </p:spPr>
      </p:pic>
      <p:pic>
        <p:nvPicPr>
          <p:cNvPr id="7" name="صورة 6" descr="00019.gif"/>
          <p:cNvPicPr>
            <a:picLocks noChangeAspect="1"/>
          </p:cNvPicPr>
          <p:nvPr/>
        </p:nvPicPr>
        <p:blipFill>
          <a:blip r:embed="rId2">
            <a:duotone>
              <a:schemeClr val="accent5">
                <a:shade val="45000"/>
                <a:satMod val="135000"/>
              </a:schemeClr>
              <a:prstClr val="white"/>
            </a:duotone>
          </a:blip>
          <a:srcRect l="9093" t="59481" r="20413" b="37837"/>
          <a:stretch>
            <a:fillRect/>
          </a:stretch>
        </p:blipFill>
        <p:spPr>
          <a:xfrm>
            <a:off x="1313647" y="2189408"/>
            <a:ext cx="7070499" cy="334851"/>
          </a:xfrm>
          <a:prstGeom prst="rect">
            <a:avLst/>
          </a:prstGeom>
          <a:ln>
            <a:noFill/>
          </a:ln>
          <a:effectLst>
            <a:outerShdw blurRad="292100" dist="139700" dir="2700000" algn="tl" rotWithShape="0">
              <a:srgbClr val="333333">
                <a:alpha val="65000"/>
              </a:srgbClr>
            </a:outerShdw>
          </a:effectLst>
        </p:spPr>
      </p:pic>
      <p:pic>
        <p:nvPicPr>
          <p:cNvPr id="8" name="صورة 7" descr="00019.gif"/>
          <p:cNvPicPr>
            <a:picLocks noChangeAspect="1"/>
          </p:cNvPicPr>
          <p:nvPr/>
        </p:nvPicPr>
        <p:blipFill>
          <a:blip r:embed="rId2">
            <a:duotone>
              <a:schemeClr val="accent5">
                <a:shade val="45000"/>
                <a:satMod val="135000"/>
              </a:schemeClr>
              <a:prstClr val="white"/>
            </a:duotone>
          </a:blip>
          <a:srcRect l="9093" t="64433" r="19514" b="29378"/>
          <a:stretch>
            <a:fillRect/>
          </a:stretch>
        </p:blipFill>
        <p:spPr>
          <a:xfrm>
            <a:off x="1313647" y="2704562"/>
            <a:ext cx="7160652" cy="772732"/>
          </a:xfrm>
          <a:prstGeom prst="rect">
            <a:avLst/>
          </a:prstGeom>
          <a:ln>
            <a:noFill/>
          </a:ln>
          <a:effectLst>
            <a:outerShdw blurRad="292100" dist="139700" dir="2700000" algn="tl" rotWithShape="0">
              <a:srgbClr val="333333">
                <a:alpha val="65000"/>
              </a:srgbClr>
            </a:outerShdw>
          </a:effectLst>
        </p:spPr>
      </p:pic>
      <p:sp>
        <p:nvSpPr>
          <p:cNvPr id="10" name="مربع نص 9"/>
          <p:cNvSpPr txBox="1"/>
          <p:nvPr/>
        </p:nvSpPr>
        <p:spPr>
          <a:xfrm rot="19975554">
            <a:off x="1030311" y="1182346"/>
            <a:ext cx="1790163"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نشاطات شفهية</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مربع نص 10"/>
          <p:cNvSpPr txBox="1"/>
          <p:nvPr/>
        </p:nvSpPr>
        <p:spPr>
          <a:xfrm>
            <a:off x="2279561" y="1596980"/>
            <a:ext cx="2975019"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بات ، كان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2279561" y="2150772"/>
            <a:ext cx="2975019"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إنَّ، أنَّ، كأنَّ، لكنَّ، ليت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1700012" y="3503054"/>
            <a:ext cx="7134896" cy="1892826"/>
          </a:xfrm>
          <a:prstGeom prst="rect">
            <a:avLst/>
          </a:prstGeom>
          <a:noFill/>
        </p:spPr>
        <p:txBody>
          <a:bodyPr wrap="square" rtlCol="0">
            <a:spAutoFit/>
          </a:bodyPr>
          <a:lstStyle/>
          <a:p>
            <a:pPr indent="531813" algn="just">
              <a:lnSpc>
                <a:spcPct val="130000"/>
              </a:lnSpc>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أبت الحنون أنا آسف على ما بدر مني من أخطاء نحوك سواء كانت بقصد أو بغير قصد.. عذرًا يا والدي لما فعله ابنك – جهلاً – تجاهك وأنت صاحب القلب الرحب، وإنَّ ما صدر عني ما هو إلا فعلة طائش غره شرخُ الشباب، فمنسي المعروف، ومنكر للفضل الأبوي، وها أنا جئتك طالبًا منك أنَّ تمنحني وفاء الصفح والعفو.</a:t>
            </a:r>
          </a:p>
          <a:p>
            <a:pPr indent="531813" algn="just">
              <a:lnSpc>
                <a:spcPct val="130000"/>
              </a:lnSpc>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ليتك يا أبي تتناسى ما قدمت يداي إلى روحك الطيبة ... عذرًا يا والدي صفحًا يا أبتي.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to="" calcmode="lin" valueType="num">
                                      <p:cBhvr>
                                        <p:cTn id="37" dur="1" fill="hold"/>
                                        <p:tgtEl>
                                          <p:spTgt spid="12"/>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to="" calcmode="lin" valueType="num">
                                      <p:cBhvr>
                                        <p:cTn id="42" dur="1" fill="hold"/>
                                        <p:tgtEl>
                                          <p:spTgt spid="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51.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12281" t="25876" r="15298" b="40489"/>
          <a:stretch>
            <a:fillRect/>
          </a:stretch>
        </p:blipFill>
        <p:spPr>
          <a:xfrm>
            <a:off x="1923812" y="2303813"/>
            <a:ext cx="6614556" cy="3823855"/>
          </a:xfrm>
          <a:prstGeom prst="rect">
            <a:avLst/>
          </a:prstGeom>
        </p:spPr>
      </p:pic>
      <p:grpSp>
        <p:nvGrpSpPr>
          <p:cNvPr id="5" name="مجموعة 4"/>
          <p:cNvGrpSpPr/>
          <p:nvPr/>
        </p:nvGrpSpPr>
        <p:grpSpPr>
          <a:xfrm>
            <a:off x="1923812" y="1448789"/>
            <a:ext cx="6614556" cy="866899"/>
            <a:chOff x="1923812" y="1448789"/>
            <a:chExt cx="6614556" cy="866899"/>
          </a:xfrm>
        </p:grpSpPr>
        <p:pic>
          <p:nvPicPr>
            <p:cNvPr id="2" name="صورة 1" descr="0151.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2281" t="18355" r="19199" b="77467"/>
            <a:stretch>
              <a:fillRect/>
            </a:stretch>
          </p:blipFill>
          <p:spPr>
            <a:xfrm>
              <a:off x="1923812" y="1448789"/>
              <a:ext cx="6258287" cy="475014"/>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4" name="صورة 3" descr="0151.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2281" t="22220" r="15298" b="74020"/>
            <a:stretch>
              <a:fillRect/>
            </a:stretch>
          </p:blipFill>
          <p:spPr>
            <a:xfrm>
              <a:off x="1923812" y="1888177"/>
              <a:ext cx="6614556" cy="427511"/>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grpSp>
      <p:sp>
        <p:nvSpPr>
          <p:cNvPr id="6" name="مربع نص 5"/>
          <p:cNvSpPr txBox="1"/>
          <p:nvPr/>
        </p:nvSpPr>
        <p:spPr>
          <a:xfrm>
            <a:off x="4298874" y="3051958"/>
            <a:ext cx="914400" cy="523220"/>
          </a:xfrm>
          <a:prstGeom prst="rect">
            <a:avLst/>
          </a:prstGeom>
          <a:noFill/>
        </p:spPr>
        <p:txBody>
          <a:bodyPr wrap="square" rtlCol="0">
            <a:spAutoFit/>
          </a:bodyPr>
          <a:lstStyle/>
          <a:p>
            <a:pPr algn="ctr"/>
            <a:r>
              <a:rPr lang="ar-EG"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حجز مياه الأمطار</a:t>
            </a:r>
            <a:endParaRPr lang="en-GB"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3348841" y="2873827"/>
            <a:ext cx="1080661" cy="307777"/>
          </a:xfrm>
          <a:prstGeom prst="rect">
            <a:avLst/>
          </a:prstGeom>
          <a:noFill/>
        </p:spPr>
        <p:txBody>
          <a:bodyPr wrap="square" rtlCol="0">
            <a:spAutoFit/>
          </a:bodyPr>
          <a:lstStyle/>
          <a:p>
            <a:pPr algn="ctr"/>
            <a:r>
              <a:rPr lang="ar-EG"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المياه الجوفية</a:t>
            </a:r>
            <a:endParaRPr lang="en-GB"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2992582" y="3360716"/>
            <a:ext cx="1246915" cy="307777"/>
          </a:xfrm>
          <a:prstGeom prst="rect">
            <a:avLst/>
          </a:prstGeom>
          <a:noFill/>
        </p:spPr>
        <p:txBody>
          <a:bodyPr wrap="square" rtlCol="0">
            <a:spAutoFit/>
          </a:bodyPr>
          <a:lstStyle/>
          <a:p>
            <a:pPr algn="ctr"/>
            <a:r>
              <a:rPr lang="ar-EG"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تحلية مياه البحر</a:t>
            </a:r>
            <a:endParaRPr lang="en-GB"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3645725" y="5415147"/>
            <a:ext cx="1626926" cy="27699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مشكلة التصحر والجفاف</a:t>
            </a:r>
            <a:endParaRPr lang="en-GB" sz="1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 name="صورة 9" descr="صورة4.gif"/>
          <p:cNvPicPr/>
          <p:nvPr/>
        </p:nvPicPr>
        <p:blipFill>
          <a:blip r:embed="rId3"/>
          <a:stretch>
            <a:fillRect/>
          </a:stretch>
        </p:blipFill>
        <p:spPr>
          <a:xfrm>
            <a:off x="8356294" y="1502273"/>
            <a:ext cx="339090" cy="323850"/>
          </a:xfrm>
          <a:prstGeom prst="rect">
            <a:avLst/>
          </a:prstGeom>
        </p:spPr>
      </p:pic>
      <p:grpSp>
        <p:nvGrpSpPr>
          <p:cNvPr id="11" name="مجموعة 10"/>
          <p:cNvGrpSpPr/>
          <p:nvPr/>
        </p:nvGrpSpPr>
        <p:grpSpPr>
          <a:xfrm>
            <a:off x="1422399" y="279405"/>
            <a:ext cx="2670630" cy="589648"/>
            <a:chOff x="1422399" y="1005114"/>
            <a:chExt cx="2670630" cy="589648"/>
          </a:xfrm>
        </p:grpSpPr>
        <p:grpSp>
          <p:nvGrpSpPr>
            <p:cNvPr id="12" name="مجموعة 13"/>
            <p:cNvGrpSpPr/>
            <p:nvPr/>
          </p:nvGrpSpPr>
          <p:grpSpPr>
            <a:xfrm>
              <a:off x="1422399" y="1005114"/>
              <a:ext cx="2670630" cy="589648"/>
              <a:chOff x="3060699" y="990600"/>
              <a:chExt cx="2670630" cy="589648"/>
            </a:xfrm>
          </p:grpSpPr>
          <p:sp>
            <p:nvSpPr>
              <p:cNvPr id="15" name="شارة رتبة 14"/>
              <p:cNvSpPr/>
              <p:nvPr/>
            </p:nvSpPr>
            <p:spPr>
              <a:xfrm rot="5400000">
                <a:off x="3325431" y="1099613"/>
                <a:ext cx="215903"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16" name="مربع نص 15"/>
              <p:cNvSpPr txBox="1"/>
              <p:nvPr/>
            </p:nvSpPr>
            <p:spPr>
              <a:xfrm>
                <a:off x="3822700" y="990600"/>
                <a:ext cx="1908629"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نشاطات التعلم</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
          <p:nvSpPr>
            <p:cNvPr id="13" name="شارة رتبة 12"/>
            <p:cNvSpPr/>
            <p:nvPr/>
          </p:nvSpPr>
          <p:spPr>
            <a:xfrm rot="5400000">
              <a:off x="1694388" y="758528"/>
              <a:ext cx="215903"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4" name="شارة رتبة 13"/>
            <p:cNvSpPr/>
            <p:nvPr/>
          </p:nvSpPr>
          <p:spPr>
            <a:xfrm rot="5400000">
              <a:off x="1694388" y="932699"/>
              <a:ext cx="215903"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1.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2281" t="60973" r="20037" b="35501"/>
          <a:stretch>
            <a:fillRect/>
          </a:stretch>
        </p:blipFill>
        <p:spPr>
          <a:xfrm>
            <a:off x="1406003" y="1543792"/>
            <a:ext cx="6954226" cy="522514"/>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51.gif"/>
          <p:cNvPicPr>
            <a:picLocks noChangeAspect="1"/>
          </p:cNvPicPr>
          <p:nvPr/>
        </p:nvPicPr>
        <p:blipFill>
          <a:blip r:embed="rId2">
            <a:clrChange>
              <a:clrFrom>
                <a:srgbClr val="FFFFFF"/>
              </a:clrFrom>
              <a:clrTo>
                <a:srgbClr val="FFFFFF">
                  <a:alpha val="0"/>
                </a:srgbClr>
              </a:clrTo>
            </a:clrChange>
          </a:blip>
          <a:srcRect l="12281" t="65141" r="15298" b="8571"/>
          <a:stretch>
            <a:fillRect/>
          </a:stretch>
        </p:blipFill>
        <p:spPr>
          <a:xfrm>
            <a:off x="1406003" y="2161309"/>
            <a:ext cx="7441123" cy="3895106"/>
          </a:xfrm>
          <a:prstGeom prst="rect">
            <a:avLst/>
          </a:prstGeom>
        </p:spPr>
      </p:pic>
      <p:sp>
        <p:nvSpPr>
          <p:cNvPr id="4" name="مربع نص 3"/>
          <p:cNvSpPr txBox="1"/>
          <p:nvPr/>
        </p:nvSpPr>
        <p:spPr>
          <a:xfrm rot="20608383">
            <a:off x="5400411" y="2689578"/>
            <a:ext cx="2232645" cy="369332"/>
          </a:xfrm>
          <a:prstGeom prst="rect">
            <a:avLst/>
          </a:prstGeom>
          <a:noFill/>
        </p:spPr>
        <p:txBody>
          <a:bodyPr wrap="square" rtlCol="0">
            <a:prstTxWarp prst="textWave1">
              <a:avLst>
                <a:gd name="adj1" fmla="val 20000"/>
                <a:gd name="adj2" fmla="val 7096"/>
              </a:avLst>
            </a:prstTxWarp>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ما معنى التقليد</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rot="20858291">
            <a:off x="5466756" y="3629038"/>
            <a:ext cx="2157557" cy="369332"/>
          </a:xfrm>
          <a:prstGeom prst="rect">
            <a:avLst/>
          </a:prstGeom>
          <a:noFill/>
        </p:spPr>
        <p:txBody>
          <a:bodyPr wrap="square" rtlCol="0">
            <a:prstTxWarp prst="textWave1">
              <a:avLst>
                <a:gd name="adj1" fmla="val 20000"/>
                <a:gd name="adj2" fmla="val -321"/>
              </a:avLst>
            </a:prstTxWarp>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هل يجوز أن نأخذ</a:t>
            </a:r>
          </a:p>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عن الآخرين</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rot="20858291">
            <a:off x="5786003" y="4729647"/>
            <a:ext cx="1678385" cy="369332"/>
          </a:xfrm>
          <a:prstGeom prst="rect">
            <a:avLst/>
          </a:prstGeom>
          <a:noFill/>
        </p:spPr>
        <p:txBody>
          <a:bodyPr wrap="square" rtlCol="0">
            <a:prstTxWarp prst="textWave1">
              <a:avLst>
                <a:gd name="adj1" fmla="val 20000"/>
                <a:gd name="adj2" fmla="val -321"/>
              </a:avLst>
            </a:prstTxWarp>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درء أخطار التقليد</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rot="773391">
            <a:off x="3182572" y="2698312"/>
            <a:ext cx="1897630" cy="369332"/>
          </a:xfrm>
          <a:prstGeom prst="rect">
            <a:avLst/>
          </a:prstGeom>
          <a:noFill/>
        </p:spPr>
        <p:txBody>
          <a:bodyPr wrap="square" rtlCol="0">
            <a:prstTxWarp prst="textWave1">
              <a:avLst/>
            </a:prstTxWarp>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أخطار التقليد الأعمى</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rot="773391">
            <a:off x="3388574" y="3743061"/>
            <a:ext cx="1580758" cy="369332"/>
          </a:xfrm>
          <a:prstGeom prst="rect">
            <a:avLst/>
          </a:prstGeom>
          <a:noFill/>
        </p:spPr>
        <p:txBody>
          <a:bodyPr wrap="square" rtlCol="0">
            <a:prstTxWarp prst="textWave1">
              <a:avLst/>
            </a:prstTxWarp>
            <a:spAutoFit/>
          </a:bodyPr>
          <a:lstStyle/>
          <a:p>
            <a:pPr algn="ctr"/>
            <a:r>
              <a:rPr lang="ar-EG" sz="700" b="1" dirty="0" smtClean="0">
                <a:ln w="10541" cmpd="sng">
                  <a:solidFill>
                    <a:sysClr val="windowText" lastClr="000000"/>
                  </a:solidFill>
                  <a:prstDash val="solid"/>
                </a:ln>
                <a:solidFill>
                  <a:sysClr val="windowText" lastClr="000000"/>
                </a:solidFill>
              </a:rPr>
              <a:t>1. في الأفكار والمعتقدات</a:t>
            </a:r>
            <a:endParaRPr lang="en-GB" sz="700" b="1" dirty="0" smtClean="0">
              <a:ln w="10541" cmpd="sng">
                <a:solidFill>
                  <a:sysClr val="windowText" lastClr="000000"/>
                </a:solidFill>
                <a:prstDash val="solid"/>
              </a:ln>
              <a:solidFill>
                <a:sysClr val="windowText" lastClr="000000"/>
              </a:solidFill>
            </a:endParaRPr>
          </a:p>
        </p:txBody>
      </p:sp>
      <p:sp>
        <p:nvSpPr>
          <p:cNvPr id="10" name="مربع نص 9"/>
          <p:cNvSpPr txBox="1"/>
          <p:nvPr/>
        </p:nvSpPr>
        <p:spPr>
          <a:xfrm rot="773391">
            <a:off x="3329197" y="4740588"/>
            <a:ext cx="1580758" cy="369332"/>
          </a:xfrm>
          <a:prstGeom prst="rect">
            <a:avLst/>
          </a:prstGeom>
          <a:noFill/>
        </p:spPr>
        <p:txBody>
          <a:bodyPr wrap="square" rtlCol="0">
            <a:prstTxWarp prst="textWave1">
              <a:avLst/>
            </a:prstTxWarp>
            <a:spAutoFit/>
          </a:bodyPr>
          <a:lstStyle/>
          <a:p>
            <a:pPr algn="ctr"/>
            <a:r>
              <a:rPr lang="ar-EG" sz="700" b="1" dirty="0" smtClean="0">
                <a:ln w="10541" cmpd="sng">
                  <a:solidFill>
                    <a:sysClr val="windowText" lastClr="000000"/>
                  </a:solidFill>
                  <a:prstDash val="solid"/>
                </a:ln>
                <a:solidFill>
                  <a:sysClr val="windowText" lastClr="000000"/>
                </a:solidFill>
              </a:rPr>
              <a:t>في مظاهر الحياة العامة</a:t>
            </a:r>
            <a:endParaRPr lang="en-GB" sz="700" b="1" dirty="0" smtClean="0">
              <a:ln w="10541" cmpd="sng">
                <a:solidFill>
                  <a:sysClr val="windowText" lastClr="000000"/>
                </a:solidFill>
                <a:prstDash val="solid"/>
              </a:ln>
              <a:solidFill>
                <a:sysClr val="windowText" lastClr="000000"/>
              </a:solidFill>
            </a:endParaRPr>
          </a:p>
        </p:txBody>
      </p:sp>
      <p:pic>
        <p:nvPicPr>
          <p:cNvPr id="11" name="صورة 10" descr="صورة2.gif"/>
          <p:cNvPicPr/>
          <p:nvPr/>
        </p:nvPicPr>
        <p:blipFill>
          <a:blip r:embed="rId3"/>
          <a:stretch>
            <a:fillRect/>
          </a:stretch>
        </p:blipFill>
        <p:spPr>
          <a:xfrm>
            <a:off x="8506988" y="1563958"/>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2.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5083" t="10216" r="18897" b="85117"/>
          <a:stretch>
            <a:fillRect/>
          </a:stretch>
        </p:blipFill>
        <p:spPr>
          <a:xfrm>
            <a:off x="1413164" y="1353785"/>
            <a:ext cx="7018317" cy="617519"/>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52.gif"/>
          <p:cNvPicPr>
            <a:picLocks noChangeAspect="1"/>
          </p:cNvPicPr>
          <p:nvPr/>
        </p:nvPicPr>
        <p:blipFill>
          <a:blip r:embed="rId2">
            <a:clrChange>
              <a:clrFrom>
                <a:srgbClr val="FFFFFF"/>
              </a:clrFrom>
              <a:clrTo>
                <a:srgbClr val="FFFFFF">
                  <a:alpha val="0"/>
                </a:srgbClr>
              </a:clrTo>
            </a:clrChange>
          </a:blip>
          <a:srcRect l="15083" t="15780" r="14652" b="53796"/>
          <a:stretch>
            <a:fillRect/>
          </a:stretch>
        </p:blipFill>
        <p:spPr>
          <a:xfrm>
            <a:off x="1413164" y="2090057"/>
            <a:ext cx="7469578" cy="4025735"/>
          </a:xfrm>
          <a:prstGeom prst="rect">
            <a:avLst/>
          </a:prstGeom>
        </p:spPr>
      </p:pic>
      <p:sp>
        <p:nvSpPr>
          <p:cNvPr id="4" name="مربع نص 3"/>
          <p:cNvSpPr txBox="1"/>
          <p:nvPr/>
        </p:nvSpPr>
        <p:spPr>
          <a:xfrm>
            <a:off x="7956468" y="3479464"/>
            <a:ext cx="855023" cy="461665"/>
          </a:xfrm>
          <a:prstGeom prst="rect">
            <a:avLst/>
          </a:prstGeom>
          <a:noFill/>
        </p:spPr>
        <p:txBody>
          <a:bodyPr wrap="square" rtlCol="0">
            <a:spAutoFit/>
          </a:bodyP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مقدمة</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6234546" y="3206333"/>
            <a:ext cx="1733798"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Tx/>
              <a:buChar char="-"/>
            </a:pPr>
            <a:r>
              <a:rPr lang="ar-EG"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حقيقة التقليد .</a:t>
            </a:r>
          </a:p>
          <a:p>
            <a:pPr>
              <a:buFontTx/>
              <a:buChar char="-"/>
            </a:pPr>
            <a:r>
              <a:rPr lang="ar-EG"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بين اللغة والواقع.</a:t>
            </a:r>
          </a:p>
          <a:p>
            <a:pPr>
              <a:buFontTx/>
              <a:buChar char="-"/>
            </a:pPr>
            <a:r>
              <a:rPr lang="ar-EG"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علاقة التقليد بالواقع.</a:t>
            </a:r>
          </a:p>
          <a:p>
            <a:pPr>
              <a:buFontTx/>
              <a:buChar char="-"/>
            </a:pPr>
            <a:r>
              <a:rPr lang="ar-EG"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التقليد مرض</a:t>
            </a:r>
            <a:endParaRPr lang="en-GB"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3871356" y="3194458"/>
            <a:ext cx="2339440" cy="1077218"/>
          </a:xfrm>
          <a:prstGeom prst="rect">
            <a:avLst/>
          </a:prstGeom>
          <a:noFill/>
        </p:spPr>
        <p:txBody>
          <a:bodyPr wrap="square" rtlCol="0">
            <a:spAutoFit/>
          </a:bodyPr>
          <a:lstStyle/>
          <a:p>
            <a:pPr>
              <a:buFontTx/>
              <a:buChar char="-"/>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معنى التقليد لغة.</a:t>
            </a:r>
          </a:p>
          <a:p>
            <a:pPr>
              <a:buFontTx/>
              <a:buChar char="-"/>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لماذا يقلد المقلد.</a:t>
            </a:r>
          </a:p>
          <a:p>
            <a:pPr>
              <a:buFontTx/>
              <a:buChar char="-"/>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علاقة التقليد بشعور المقلد بالنقص.</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1448790" y="3194458"/>
            <a:ext cx="2410692" cy="923330"/>
          </a:xfrm>
          <a:prstGeom prst="rect">
            <a:avLst/>
          </a:prstGeom>
          <a:noFill/>
        </p:spPr>
        <p:txBody>
          <a:bodyPr wrap="square" rtlCol="0">
            <a:spAutoFit/>
          </a:bodyPr>
          <a:lstStyle/>
          <a:p>
            <a:pPr>
              <a:buFontTx/>
              <a:buChar char="-"/>
            </a:pPr>
            <a:r>
              <a:rPr lang="ar-EG" b="1" dirty="0" smtClean="0">
                <a:ln w="10541" cmpd="sng">
                  <a:solidFill>
                    <a:sysClr val="windowText" lastClr="000000"/>
                  </a:solidFill>
                  <a:prstDash val="solid"/>
                </a:ln>
                <a:solidFill>
                  <a:sysClr val="windowText" lastClr="000000"/>
                </a:solidFill>
              </a:rPr>
              <a:t> على شكل مقال مصوغ بلغة علمية أدبية مدعومًا بالشواهد والأدلة.</a:t>
            </a:r>
            <a:endParaRPr lang="en-GB" b="1" dirty="0" smtClean="0">
              <a:ln w="10541" cmpd="sng">
                <a:solidFill>
                  <a:sysClr val="windowText" lastClr="000000"/>
                </a:solidFill>
                <a:prstDash val="solid"/>
              </a:ln>
              <a:solidFill>
                <a:sysClr val="windowText" lastClr="000000"/>
              </a:solidFill>
            </a:endParaRPr>
          </a:p>
        </p:txBody>
      </p:sp>
      <p:sp>
        <p:nvSpPr>
          <p:cNvPr id="8" name="مربع نص 7"/>
          <p:cNvSpPr txBox="1"/>
          <p:nvPr/>
        </p:nvSpPr>
        <p:spPr>
          <a:xfrm>
            <a:off x="7908967" y="4465116"/>
            <a:ext cx="950026" cy="461665"/>
          </a:xfrm>
          <a:prstGeom prst="rect">
            <a:avLst/>
          </a:prstGeom>
          <a:noFill/>
        </p:spPr>
        <p:txBody>
          <a:bodyPr wrap="square" rtlCol="0">
            <a:spAutoFit/>
          </a:bodyP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العرض</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6222671" y="4488868"/>
            <a:ext cx="1733798" cy="33855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Tx/>
              <a:buChar char="-"/>
            </a:pPr>
            <a:r>
              <a:rPr lang="ar-EG"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أسباب التقليد.</a:t>
            </a:r>
          </a:p>
        </p:txBody>
      </p:sp>
      <p:sp>
        <p:nvSpPr>
          <p:cNvPr id="10" name="مربع نص 9"/>
          <p:cNvSpPr txBox="1"/>
          <p:nvPr/>
        </p:nvSpPr>
        <p:spPr>
          <a:xfrm>
            <a:off x="3871356" y="4180110"/>
            <a:ext cx="2339440" cy="830997"/>
          </a:xfrm>
          <a:prstGeom prst="rect">
            <a:avLst/>
          </a:prstGeom>
          <a:noFill/>
        </p:spPr>
        <p:txBody>
          <a:bodyPr wrap="square" rtlCol="0">
            <a:spAutoFit/>
          </a:bodyPr>
          <a:lstStyle/>
          <a:p>
            <a:pPr marL="342900" indent="-342900">
              <a:buAutoNum type="arabicPeriod"/>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أسباب نفسية.</a:t>
            </a:r>
          </a:p>
          <a:p>
            <a:pPr marL="342900" indent="-342900">
              <a:buAutoNum type="arabicPeriod"/>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أسباب اقتصادية.</a:t>
            </a:r>
          </a:p>
          <a:p>
            <a:pPr marL="342900" indent="-342900">
              <a:buAutoNum type="arabicPeriod"/>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أسباب اجتماعية</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6210796" y="5308266"/>
            <a:ext cx="1733798" cy="33855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Tx/>
              <a:buChar char="-"/>
            </a:pPr>
            <a:r>
              <a:rPr lang="ar-EG"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مظاهر التقليد .</a:t>
            </a:r>
          </a:p>
        </p:txBody>
      </p:sp>
      <p:sp>
        <p:nvSpPr>
          <p:cNvPr id="14" name="مربع نص 13"/>
          <p:cNvSpPr txBox="1"/>
          <p:nvPr/>
        </p:nvSpPr>
        <p:spPr>
          <a:xfrm>
            <a:off x="3871356" y="5153886"/>
            <a:ext cx="2339440" cy="830997"/>
          </a:xfrm>
          <a:prstGeom prst="rect">
            <a:avLst/>
          </a:prstGeom>
          <a:noFill/>
        </p:spPr>
        <p:txBody>
          <a:bodyPr wrap="square" rtlCol="0">
            <a:spAutoFit/>
          </a:bodyPr>
          <a:lstStyle/>
          <a:p>
            <a:pPr marL="342900" indent="-342900">
              <a:buAutoNum type="arabicPeriod"/>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في الكلام.</a:t>
            </a:r>
          </a:p>
          <a:p>
            <a:pPr marL="342900" indent="-342900">
              <a:buAutoNum type="arabicPeriod"/>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في اللباس.</a:t>
            </a:r>
          </a:p>
          <a:p>
            <a:pPr marL="342900" indent="-342900">
              <a:buAutoNum type="arabicPeriod"/>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في نمط الحياة.</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مربع نص 14"/>
          <p:cNvSpPr txBox="1"/>
          <p:nvPr/>
        </p:nvSpPr>
        <p:spPr>
          <a:xfrm>
            <a:off x="1436914" y="4310735"/>
            <a:ext cx="2458194" cy="646331"/>
          </a:xfrm>
          <a:prstGeom prst="rect">
            <a:avLst/>
          </a:prstGeom>
          <a:noFill/>
        </p:spPr>
        <p:txBody>
          <a:bodyPr wrap="square" rtlCol="0">
            <a:spAutoFit/>
          </a:bodyPr>
          <a:lstStyle/>
          <a:p>
            <a:pPr>
              <a:buFontTx/>
              <a:buChar char="-"/>
            </a:pPr>
            <a:r>
              <a:rPr lang="ar-EG" b="1" dirty="0" smtClean="0">
                <a:ln w="10541" cmpd="sng">
                  <a:solidFill>
                    <a:sysClr val="windowText" lastClr="000000"/>
                  </a:solidFill>
                  <a:prstDash val="solid"/>
                </a:ln>
                <a:solidFill>
                  <a:sysClr val="windowText" lastClr="000000"/>
                </a:solidFill>
              </a:rPr>
              <a:t> إجراء حوارات واستطلاعات، واستخدام لغة الاستبانة</a:t>
            </a:r>
            <a:endParaRPr lang="en-GB" b="1" dirty="0" smtClean="0">
              <a:ln w="10541" cmpd="sng">
                <a:solidFill>
                  <a:sysClr val="windowText" lastClr="000000"/>
                </a:solidFill>
                <a:prstDash val="solid"/>
              </a:ln>
              <a:solidFill>
                <a:sysClr val="windowText" lastClr="000000"/>
              </a:solidFill>
            </a:endParaRPr>
          </a:p>
        </p:txBody>
      </p:sp>
      <p:pic>
        <p:nvPicPr>
          <p:cNvPr id="16" name="صورة 15" descr="صورة45.gif"/>
          <p:cNvPicPr/>
          <p:nvPr/>
        </p:nvPicPr>
        <p:blipFill>
          <a:blip r:embed="rId3"/>
          <a:stretch>
            <a:fillRect/>
          </a:stretch>
        </p:blipFill>
        <p:spPr>
          <a:xfrm>
            <a:off x="8584042" y="1552005"/>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to="" calcmode="lin" valueType="num">
                                      <p:cBhvr>
                                        <p:cTn id="52" dur="1" fill="hold"/>
                                        <p:tgtEl>
                                          <p:spTgt spid="1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to="" calcmode="lin" valueType="num">
                                      <p:cBhvr>
                                        <p:cTn id="57" dur="1" fill="hold"/>
                                        <p:tgtEl>
                                          <p:spTgt spid="15"/>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3" grpId="0"/>
      <p:bldP spid="14" grpId="0"/>
      <p:bldP spid="15"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2.gif"/>
          <p:cNvPicPr>
            <a:picLocks noChangeAspect="1"/>
          </p:cNvPicPr>
          <p:nvPr/>
        </p:nvPicPr>
        <p:blipFill>
          <a:blip r:embed="rId2">
            <a:clrChange>
              <a:clrFrom>
                <a:srgbClr val="FFFFFF"/>
              </a:clrFrom>
              <a:clrTo>
                <a:srgbClr val="FFFFFF">
                  <a:alpha val="0"/>
                </a:srgbClr>
              </a:clrTo>
            </a:clrChange>
          </a:blip>
          <a:srcRect l="15083" t="45935" r="14652" b="25256"/>
          <a:stretch>
            <a:fillRect/>
          </a:stretch>
        </p:blipFill>
        <p:spPr>
          <a:xfrm>
            <a:off x="1377538" y="1888204"/>
            <a:ext cx="7469578" cy="3811965"/>
          </a:xfrm>
          <a:prstGeom prst="rect">
            <a:avLst/>
          </a:prstGeom>
        </p:spPr>
      </p:pic>
      <p:sp>
        <p:nvSpPr>
          <p:cNvPr id="3" name="مربع نص 2"/>
          <p:cNvSpPr txBox="1"/>
          <p:nvPr/>
        </p:nvSpPr>
        <p:spPr>
          <a:xfrm>
            <a:off x="6187046" y="2101942"/>
            <a:ext cx="1733798" cy="33855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Tx/>
              <a:buChar char="-"/>
            </a:pPr>
            <a:r>
              <a:rPr lang="ar-EG"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عالج التقليد</a:t>
            </a:r>
          </a:p>
        </p:txBody>
      </p:sp>
      <p:sp>
        <p:nvSpPr>
          <p:cNvPr id="4" name="مربع نص 3"/>
          <p:cNvSpPr txBox="1"/>
          <p:nvPr/>
        </p:nvSpPr>
        <p:spPr>
          <a:xfrm>
            <a:off x="3847606" y="1947562"/>
            <a:ext cx="2339440" cy="830997"/>
          </a:xfrm>
          <a:prstGeom prst="rect">
            <a:avLst/>
          </a:prstGeom>
          <a:noFill/>
        </p:spPr>
        <p:txBody>
          <a:bodyPr wrap="square" rtlCol="0">
            <a:spAutoFit/>
          </a:bodyPr>
          <a:lstStyle/>
          <a:p>
            <a:pPr marL="342900" indent="-342900">
              <a:buAutoNum type="arabicPeriod"/>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التمسك بالقيم .</a:t>
            </a:r>
          </a:p>
          <a:p>
            <a:pPr marL="342900" indent="-342900">
              <a:buAutoNum type="arabicPeriod"/>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التمسك بالأخلاق.</a:t>
            </a:r>
          </a:p>
          <a:p>
            <a:pPr marL="342900" indent="-342900">
              <a:buAutoNum type="arabicPeriod"/>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التمسك بالعادات الحسنة.</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7861465" y="3087593"/>
            <a:ext cx="950026" cy="461665"/>
          </a:xfrm>
          <a:prstGeom prst="rect">
            <a:avLst/>
          </a:prstGeom>
          <a:noFill/>
        </p:spPr>
        <p:txBody>
          <a:bodyPr wrap="square" rtlCol="0">
            <a:spAutoFit/>
          </a:bodyP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الخاتمة</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6187046" y="3040093"/>
            <a:ext cx="1733798" cy="33855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Tx/>
              <a:buChar char="-"/>
            </a:pPr>
            <a:r>
              <a:rPr lang="ar-EG"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التقليد المباح</a:t>
            </a:r>
          </a:p>
        </p:txBody>
      </p:sp>
      <p:sp>
        <p:nvSpPr>
          <p:cNvPr id="7" name="مربع نص 6"/>
          <p:cNvSpPr txBox="1"/>
          <p:nvPr/>
        </p:nvSpPr>
        <p:spPr>
          <a:xfrm>
            <a:off x="3847606" y="2968838"/>
            <a:ext cx="2339440" cy="584775"/>
          </a:xfrm>
          <a:prstGeom prst="rect">
            <a:avLst/>
          </a:prstGeom>
          <a:noFill/>
        </p:spPr>
        <p:txBody>
          <a:bodyPr wrap="square" rtlCol="0">
            <a:spAutoFit/>
          </a:bodyPr>
          <a:lstStyle/>
          <a:p>
            <a:pPr marL="342900" indent="-342900"/>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هو أن تقليد التابع للمتبوع فيما عنده من خير.</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6187046" y="3942618"/>
            <a:ext cx="1733798" cy="33855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Tx/>
              <a:buChar char="-"/>
            </a:pPr>
            <a:r>
              <a:rPr lang="ar-EG"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نصيحة</a:t>
            </a:r>
          </a:p>
        </p:txBody>
      </p:sp>
      <p:sp>
        <p:nvSpPr>
          <p:cNvPr id="9" name="مربع نص 8"/>
          <p:cNvSpPr txBox="1"/>
          <p:nvPr/>
        </p:nvSpPr>
        <p:spPr>
          <a:xfrm>
            <a:off x="3776353" y="3847614"/>
            <a:ext cx="2398817" cy="830997"/>
          </a:xfrm>
          <a:prstGeom prst="rect">
            <a:avLst/>
          </a:prstGeom>
          <a:noFill/>
        </p:spPr>
        <p:txBody>
          <a:bodyPr wrap="square" rtlCol="0">
            <a:spAutoFit/>
          </a:bodyPr>
          <a:lstStyle/>
          <a:p>
            <a:pPr marL="342900" indent="-342900">
              <a:buFontTx/>
              <a:buChar char="-"/>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اختيار الأمور النافعة ونبذ الضار .</a:t>
            </a:r>
          </a:p>
          <a:p>
            <a:pPr marL="342900" indent="-342900">
              <a:buFontTx/>
              <a:buChar char="-"/>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الشعور بالشخصية الإسلامية</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1389412" y="2968837"/>
            <a:ext cx="2458194" cy="646331"/>
          </a:xfrm>
          <a:prstGeom prst="rect">
            <a:avLst/>
          </a:prstGeom>
          <a:noFill/>
        </p:spPr>
        <p:txBody>
          <a:bodyPr wrap="square" rtlCol="0">
            <a:spAutoFit/>
          </a:bodyPr>
          <a:lstStyle/>
          <a:p>
            <a:pPr>
              <a:buFontTx/>
              <a:buChar char="-"/>
            </a:pPr>
            <a:r>
              <a:rPr lang="ar-EG" b="1" dirty="0" smtClean="0">
                <a:ln w="10541" cmpd="sng">
                  <a:solidFill>
                    <a:sysClr val="windowText" lastClr="000000"/>
                  </a:solidFill>
                  <a:prstDash val="solid"/>
                </a:ln>
                <a:solidFill>
                  <a:sysClr val="windowText" lastClr="000000"/>
                </a:solidFill>
              </a:rPr>
              <a:t> استخدام فن التحقيق لإثراء الموضوع.</a:t>
            </a:r>
            <a:endParaRPr lang="en-GB" b="1" dirty="0" smtClean="0">
              <a:ln w="10541" cmpd="sng">
                <a:solidFill>
                  <a:sysClr val="windowText" lastClr="000000"/>
                </a:solidFill>
                <a:prstDash val="solid"/>
              </a:ln>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5945" t="11255" r="22922" b="84961"/>
          <a:stretch>
            <a:fillRect/>
          </a:stretch>
        </p:blipFill>
        <p:spPr>
          <a:xfrm>
            <a:off x="1365662" y="1425035"/>
            <a:ext cx="6935190" cy="534394"/>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5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15945" t="15039" r="26376" b="79242"/>
          <a:stretch>
            <a:fillRect/>
          </a:stretch>
        </p:blipFill>
        <p:spPr>
          <a:xfrm>
            <a:off x="1365662" y="2090054"/>
            <a:ext cx="6543304" cy="807522"/>
          </a:xfrm>
          <a:prstGeom prst="rect">
            <a:avLst/>
          </a:prstGeom>
        </p:spPr>
      </p:pic>
      <p:sp>
        <p:nvSpPr>
          <p:cNvPr id="4" name="مربع نص 3"/>
          <p:cNvSpPr txBox="1"/>
          <p:nvPr/>
        </p:nvSpPr>
        <p:spPr>
          <a:xfrm>
            <a:off x="5997039" y="2956956"/>
            <a:ext cx="1876301" cy="369332"/>
          </a:xfrm>
          <a:prstGeom prst="rect">
            <a:avLst/>
          </a:prstGeom>
          <a:noFill/>
        </p:spPr>
        <p:txBody>
          <a:bodyPr wrap="square" rtlCol="0">
            <a:spAutoFit/>
          </a:bodyPr>
          <a:lstStyle/>
          <a:p>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الدوريات والمجلات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6008914" y="3348842"/>
            <a:ext cx="1876301" cy="369332"/>
          </a:xfrm>
          <a:prstGeom prst="rect">
            <a:avLst/>
          </a:prstGeom>
          <a:noFill/>
        </p:spPr>
        <p:txBody>
          <a:bodyPr wrap="square" rtlCol="0">
            <a:spAutoFit/>
          </a:bodyPr>
          <a:lstStyle/>
          <a:p>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الـمـوســـوعـــــــات.</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6008914" y="3728853"/>
            <a:ext cx="1876301" cy="369332"/>
          </a:xfrm>
          <a:prstGeom prst="rect">
            <a:avLst/>
          </a:prstGeom>
          <a:noFill/>
        </p:spPr>
        <p:txBody>
          <a:bodyPr wrap="square" rtlCol="0">
            <a:spAutoFit/>
          </a:bodyPr>
          <a:lstStyle/>
          <a:p>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الشبكة العنكــــبوتية.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6008914" y="4108864"/>
            <a:ext cx="1876301" cy="369332"/>
          </a:xfrm>
          <a:prstGeom prst="rect">
            <a:avLst/>
          </a:prstGeom>
          <a:noFill/>
        </p:spPr>
        <p:txBody>
          <a:bodyPr wrap="square" rtlCol="0">
            <a:spAutoFit/>
          </a:bodyPr>
          <a:lstStyle/>
          <a:p>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مواقــــع التواصـــل.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8" name="صورة 7" descr="صورة46.gif"/>
          <p:cNvPicPr/>
          <p:nvPr/>
        </p:nvPicPr>
        <p:blipFill>
          <a:blip r:embed="rId3"/>
          <a:stretch>
            <a:fillRect/>
          </a:stretch>
        </p:blipFill>
        <p:spPr>
          <a:xfrm>
            <a:off x="8485856" y="1527672"/>
            <a:ext cx="323850" cy="31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5945" t="35559" r="22503" b="61834"/>
          <a:stretch>
            <a:fillRect/>
          </a:stretch>
        </p:blipFill>
        <p:spPr>
          <a:xfrm>
            <a:off x="1353787" y="1389413"/>
            <a:ext cx="6982691" cy="368135"/>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53.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21388" t="39259" r="26062" b="51322"/>
          <a:stretch>
            <a:fillRect/>
          </a:stretch>
        </p:blipFill>
        <p:spPr>
          <a:xfrm>
            <a:off x="1971304" y="1959427"/>
            <a:ext cx="5961413" cy="1330037"/>
          </a:xfrm>
          <a:prstGeom prst="rect">
            <a:avLst/>
          </a:prstGeom>
        </p:spPr>
      </p:pic>
      <p:sp>
        <p:nvSpPr>
          <p:cNvPr id="4" name="مربع نص 3"/>
          <p:cNvSpPr txBox="1"/>
          <p:nvPr/>
        </p:nvSpPr>
        <p:spPr>
          <a:xfrm>
            <a:off x="1959429" y="3301340"/>
            <a:ext cx="5997039" cy="369332"/>
          </a:xfrm>
          <a:prstGeom prst="rect">
            <a:avLst/>
          </a:prstGeom>
          <a:noFill/>
        </p:spPr>
        <p:txBody>
          <a:bodyPr wrap="square" rtlCol="0">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الاستدلال بشتى صوره.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959429" y="3693226"/>
            <a:ext cx="5997039" cy="369332"/>
          </a:xfrm>
          <a:prstGeom prst="rect">
            <a:avLst/>
          </a:prstGeom>
          <a:noFill/>
        </p:spPr>
        <p:txBody>
          <a:bodyPr wrap="square" rtlCol="0">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توزيع أفكار الموضوع بحسب هندسة الفن التعبيري.</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947554" y="4073236"/>
            <a:ext cx="5997039" cy="369332"/>
          </a:xfrm>
          <a:prstGeom prst="rect">
            <a:avLst/>
          </a:prstGeom>
          <a:noFill/>
        </p:spPr>
        <p:txBody>
          <a:bodyPr wrap="square" rtlCol="0">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استيفاء الأفكار الأساسية، وما يتعلق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بها</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من فرعيات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947554" y="4465122"/>
            <a:ext cx="5997039" cy="369332"/>
          </a:xfrm>
          <a:prstGeom prst="rect">
            <a:avLst/>
          </a:prstGeom>
          <a:noFill/>
        </p:spPr>
        <p:txBody>
          <a:bodyPr wrap="square" rtlCol="0">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استخدام مدخل مشوق مثير مناسب.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983180" y="4845132"/>
            <a:ext cx="5997039" cy="369332"/>
          </a:xfrm>
          <a:prstGeom prst="rect">
            <a:avLst/>
          </a:prstGeom>
          <a:noFill/>
        </p:spPr>
        <p:txBody>
          <a:bodyPr wrap="square" rtlCol="0">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كتابة خاتمة مركزة مؤثرة.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9" name="صورة 8" descr="صورة47.gif"/>
          <p:cNvPicPr/>
          <p:nvPr/>
        </p:nvPicPr>
        <p:blipFill>
          <a:blip r:embed="rId3"/>
          <a:stretch>
            <a:fillRect/>
          </a:stretch>
        </p:blipFill>
        <p:spPr>
          <a:xfrm>
            <a:off x="8533882" y="1404941"/>
            <a:ext cx="31623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5945" t="66508" r="21980" b="29329"/>
          <a:stretch>
            <a:fillRect/>
          </a:stretch>
        </p:blipFill>
        <p:spPr>
          <a:xfrm>
            <a:off x="1425040" y="1359724"/>
            <a:ext cx="7042066" cy="587829"/>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sp>
        <p:nvSpPr>
          <p:cNvPr id="3" name="مربع نص 2"/>
          <p:cNvSpPr txBox="1"/>
          <p:nvPr/>
        </p:nvSpPr>
        <p:spPr>
          <a:xfrm>
            <a:off x="1959429" y="2339433"/>
            <a:ext cx="5997039"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4">
                      <a:satMod val="175000"/>
                      <a:alpha val="40000"/>
                    </a:schemeClr>
                  </a:glow>
                  <a:reflection blurRad="12700" stA="50000" endPos="50000" dist="5000" dir="5400000" sy="-100000" rotWithShape="0"/>
                </a:effectLst>
              </a:rPr>
              <a:t>1. تقديم العمل غير الهام على غيره وعدم وضع تصوير لتنفيذ المشروع.</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4">
                    <a:satMod val="175000"/>
                    <a:alpha val="40000"/>
                  </a:schemeClr>
                </a:glow>
                <a:reflection blurRad="12700" stA="50000" endPos="50000" dist="5000" dir="5400000" sy="-100000" rotWithShape="0"/>
              </a:effectLst>
            </a:endParaRPr>
          </a:p>
        </p:txBody>
      </p:sp>
      <p:sp>
        <p:nvSpPr>
          <p:cNvPr id="4" name="مربع نص 3"/>
          <p:cNvSpPr txBox="1"/>
          <p:nvPr/>
        </p:nvSpPr>
        <p:spPr>
          <a:xfrm>
            <a:off x="1959429" y="2707568"/>
            <a:ext cx="5997039"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4">
                      <a:satMod val="175000"/>
                      <a:alpha val="40000"/>
                    </a:schemeClr>
                  </a:glow>
                  <a:reflection blurRad="12700" stA="50000" endPos="50000" dist="5000" dir="5400000" sy="-100000" rotWithShape="0"/>
                </a:effectLst>
              </a:rPr>
              <a:t>2. عدم تقدير قيمة المشاريع فلا توازن بين الموارد والمشاريع.</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4">
                    <a:satMod val="175000"/>
                    <a:alpha val="40000"/>
                  </a:schemeClr>
                </a:glow>
                <a:reflection blurRad="12700" stA="50000" endPos="50000" dist="5000" dir="5400000" sy="-100000" rotWithShape="0"/>
              </a:effectLst>
            </a:endParaRPr>
          </a:p>
        </p:txBody>
      </p:sp>
      <p:sp>
        <p:nvSpPr>
          <p:cNvPr id="5" name="مربع نص 4"/>
          <p:cNvSpPr txBox="1"/>
          <p:nvPr/>
        </p:nvSpPr>
        <p:spPr>
          <a:xfrm>
            <a:off x="1971304" y="3075703"/>
            <a:ext cx="5997039"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4">
                      <a:satMod val="175000"/>
                      <a:alpha val="40000"/>
                    </a:schemeClr>
                  </a:glow>
                  <a:reflection blurRad="12700" stA="50000" endPos="50000" dist="5000" dir="5400000" sy="-100000" rotWithShape="0"/>
                </a:effectLst>
              </a:rPr>
              <a:t>3. صرف المال في غير محله.</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4">
                    <a:satMod val="175000"/>
                    <a:alpha val="40000"/>
                  </a:schemeClr>
                </a:glow>
                <a:reflection blurRad="12700" stA="50000" endPos="50000" dist="5000" dir="5400000" sy="-100000" rotWithShape="0"/>
              </a:effectLst>
            </a:endParaRPr>
          </a:p>
        </p:txBody>
      </p:sp>
      <p:sp>
        <p:nvSpPr>
          <p:cNvPr id="6" name="مربع نص 5"/>
          <p:cNvSpPr txBox="1"/>
          <p:nvPr/>
        </p:nvSpPr>
        <p:spPr>
          <a:xfrm>
            <a:off x="1971304" y="3443838"/>
            <a:ext cx="5997039"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4">
                      <a:satMod val="175000"/>
                      <a:alpha val="40000"/>
                    </a:schemeClr>
                  </a:glow>
                  <a:reflection blurRad="12700" stA="50000" endPos="50000" dist="5000" dir="5400000" sy="-100000" rotWithShape="0"/>
                </a:effectLst>
              </a:rPr>
              <a:t>4. اهتزاز في تنفيذ المشاريع.</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4">
                    <a:satMod val="175000"/>
                    <a:alpha val="40000"/>
                  </a:schemeClr>
                </a:glow>
                <a:reflection blurRad="12700" stA="50000" endPos="50000" dist="5000" dir="5400000" sy="-100000" rotWithShape="0"/>
              </a:effectLst>
            </a:endParaRPr>
          </a:p>
        </p:txBody>
      </p:sp>
      <p:sp>
        <p:nvSpPr>
          <p:cNvPr id="7" name="مربع نص 6"/>
          <p:cNvSpPr txBox="1"/>
          <p:nvPr/>
        </p:nvSpPr>
        <p:spPr>
          <a:xfrm>
            <a:off x="1947553" y="3811974"/>
            <a:ext cx="5997039"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4">
                      <a:satMod val="175000"/>
                      <a:alpha val="40000"/>
                    </a:schemeClr>
                  </a:glow>
                  <a:reflection blurRad="12700" stA="50000" endPos="50000" dist="5000" dir="5400000" sy="-100000" rotWithShape="0"/>
                </a:effectLst>
              </a:rPr>
              <a:t>5. اختيار عناصر غير مناسبة لأعمال تحتاج إلى أخصائيين.</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4">
                    <a:satMod val="175000"/>
                    <a:alpha val="40000"/>
                  </a:schemeClr>
                </a:glow>
                <a:reflection blurRad="12700" stA="50000" endPos="50000" dist="5000" dir="5400000" sy="-100000" rotWithShape="0"/>
              </a:effectLst>
            </a:endParaRPr>
          </a:p>
        </p:txBody>
      </p:sp>
      <p:sp>
        <p:nvSpPr>
          <p:cNvPr id="8" name="مربع نص 7"/>
          <p:cNvSpPr txBox="1"/>
          <p:nvPr/>
        </p:nvSpPr>
        <p:spPr>
          <a:xfrm>
            <a:off x="1947553" y="4180109"/>
            <a:ext cx="5997039"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4">
                      <a:satMod val="175000"/>
                      <a:alpha val="40000"/>
                    </a:schemeClr>
                  </a:glow>
                  <a:reflection blurRad="12700" stA="50000" endPos="50000" dist="5000" dir="5400000" sy="-100000" rotWithShape="0"/>
                </a:effectLst>
              </a:rPr>
              <a:t>6. انتكاسات في مسيرة الشركة أو الدولة أو أية جهة أخرى.</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4">
                    <a:satMod val="175000"/>
                    <a:alpha val="40000"/>
                  </a:schemeClr>
                </a:glow>
                <a:reflection blurRad="12700" stA="50000" endPos="50000" dist="5000" dir="5400000" sy="-100000" rotWithShape="0"/>
              </a:effectLst>
            </a:endParaRPr>
          </a:p>
        </p:txBody>
      </p:sp>
      <p:pic>
        <p:nvPicPr>
          <p:cNvPr id="9" name="صورة 8" descr="صورة41.gif"/>
          <p:cNvPicPr/>
          <p:nvPr/>
        </p:nvPicPr>
        <p:blipFill>
          <a:blip r:embed="rId3"/>
          <a:stretch>
            <a:fillRect/>
          </a:stretch>
        </p:blipFill>
        <p:spPr>
          <a:xfrm>
            <a:off x="8527052" y="1469828"/>
            <a:ext cx="33528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4.gif"/>
          <p:cNvPicPr>
            <a:picLocks noChangeAspect="1"/>
          </p:cNvPicPr>
          <p:nvPr/>
        </p:nvPicPr>
        <p:blipFill>
          <a:blip r:embed="rId2">
            <a:clrChange>
              <a:clrFrom>
                <a:srgbClr val="FFFFFF"/>
              </a:clrFrom>
              <a:clrTo>
                <a:srgbClr val="FFFFFF">
                  <a:alpha val="0"/>
                </a:srgbClr>
              </a:clrTo>
            </a:clrChange>
          </a:blip>
          <a:srcRect l="46139" t="26667" r="25250" b="59994"/>
          <a:stretch>
            <a:fillRect/>
          </a:stretch>
        </p:blipFill>
        <p:spPr>
          <a:xfrm>
            <a:off x="3075709" y="2193967"/>
            <a:ext cx="3171828" cy="1840675"/>
          </a:xfrm>
          <a:prstGeom prst="rect">
            <a:avLst/>
          </a:prstGeom>
          <a:effectLst>
            <a:glow rad="63500">
              <a:schemeClr val="accent3">
                <a:satMod val="175000"/>
                <a:alpha val="40000"/>
              </a:schemeClr>
            </a:glow>
          </a:effectLst>
        </p:spPr>
      </p:pic>
      <p:pic>
        <p:nvPicPr>
          <p:cNvPr id="3" name="صورة 2" descr="0154.gif"/>
          <p:cNvPicPr>
            <a:picLocks noChangeAspect="1"/>
          </p:cNvPicPr>
          <p:nvPr/>
        </p:nvPicPr>
        <p:blipFill>
          <a:blip r:embed="rId2">
            <a:clrChange>
              <a:clrFrom>
                <a:srgbClr val="FFFFFF"/>
              </a:clrFrom>
              <a:clrTo>
                <a:srgbClr val="FFFFFF">
                  <a:alpha val="0"/>
                </a:srgbClr>
              </a:clrTo>
            </a:clrChange>
          </a:blip>
          <a:srcRect l="68375" t="40756" r="15298" b="38882"/>
          <a:stretch>
            <a:fillRect/>
          </a:stretch>
        </p:blipFill>
        <p:spPr>
          <a:xfrm>
            <a:off x="3075709" y="2193967"/>
            <a:ext cx="1810010" cy="2809825"/>
          </a:xfrm>
          <a:prstGeom prst="rect">
            <a:avLst/>
          </a:prstGeom>
          <a:effectLst>
            <a:glow rad="63500">
              <a:schemeClr val="accent3">
                <a:satMod val="175000"/>
                <a:alpha val="40000"/>
              </a:schemeClr>
            </a:glow>
          </a:effectLst>
        </p:spPr>
      </p:pic>
      <p:pic>
        <p:nvPicPr>
          <p:cNvPr id="4" name="صورة 3" descr="0154.gif"/>
          <p:cNvPicPr>
            <a:picLocks noChangeAspect="1"/>
          </p:cNvPicPr>
          <p:nvPr/>
        </p:nvPicPr>
        <p:blipFill>
          <a:blip r:embed="rId2">
            <a:clrChange>
              <a:clrFrom>
                <a:srgbClr val="FFFFFF"/>
              </a:clrFrom>
              <a:clrTo>
                <a:srgbClr val="FFFFFF">
                  <a:alpha val="0"/>
                </a:srgbClr>
              </a:clrTo>
            </a:clrChange>
          </a:blip>
          <a:srcRect l="37586" t="65365" r="22140" b="22597"/>
          <a:stretch>
            <a:fillRect/>
          </a:stretch>
        </p:blipFill>
        <p:spPr>
          <a:xfrm>
            <a:off x="3075709" y="2193967"/>
            <a:ext cx="4464690" cy="1661067"/>
          </a:xfrm>
          <a:prstGeom prst="rect">
            <a:avLst/>
          </a:prstGeom>
          <a:effectLst>
            <a:glow rad="63500">
              <a:schemeClr val="accent3">
                <a:satMod val="175000"/>
                <a:alpha val="40000"/>
              </a:schemeClr>
            </a:glow>
          </a:effectLst>
        </p:spPr>
      </p:pic>
      <p:pic>
        <p:nvPicPr>
          <p:cNvPr id="5" name="صورة 4" descr="0154.gif"/>
          <p:cNvPicPr>
            <a:picLocks noChangeAspect="1"/>
          </p:cNvPicPr>
          <p:nvPr/>
        </p:nvPicPr>
        <p:blipFill>
          <a:blip r:embed="rId2">
            <a:clrChange>
              <a:clrFrom>
                <a:srgbClr val="FFFFFF"/>
              </a:clrFrom>
              <a:clrTo>
                <a:srgbClr val="FFFFFF">
                  <a:alpha val="0"/>
                </a:srgbClr>
              </a:clrTo>
            </a:clrChange>
          </a:blip>
          <a:srcRect l="19393" t="51249" r="61792" b="22597"/>
          <a:stretch>
            <a:fillRect/>
          </a:stretch>
        </p:blipFill>
        <p:spPr>
          <a:xfrm>
            <a:off x="3075709" y="2193967"/>
            <a:ext cx="2085821" cy="3608984"/>
          </a:xfrm>
          <a:prstGeom prst="rect">
            <a:avLst/>
          </a:prstGeom>
          <a:effectLst>
            <a:glow rad="63500">
              <a:schemeClr val="accent3">
                <a:satMod val="175000"/>
                <a:alpha val="40000"/>
              </a:schemeClr>
            </a:glow>
          </a:effectLst>
        </p:spPr>
      </p:pic>
      <p:pic>
        <p:nvPicPr>
          <p:cNvPr id="6" name="صورة 5" descr="0154.gif"/>
          <p:cNvPicPr>
            <a:picLocks noChangeAspect="1"/>
          </p:cNvPicPr>
          <p:nvPr/>
        </p:nvPicPr>
        <p:blipFill>
          <a:blip r:embed="rId2">
            <a:clrChange>
              <a:clrFrom>
                <a:srgbClr val="FFFFFF"/>
              </a:clrFrom>
              <a:clrTo>
                <a:srgbClr val="FFFFFF">
                  <a:alpha val="0"/>
                </a:srgbClr>
              </a:clrTo>
            </a:clrChange>
          </a:blip>
          <a:srcRect l="19393" t="26667" r="58837" b="49375"/>
          <a:stretch>
            <a:fillRect/>
          </a:stretch>
        </p:blipFill>
        <p:spPr>
          <a:xfrm>
            <a:off x="3075709" y="2193967"/>
            <a:ext cx="2413348" cy="3305922"/>
          </a:xfrm>
          <a:prstGeom prst="rect">
            <a:avLst/>
          </a:prstGeom>
          <a:effectLst>
            <a:glow rad="63500">
              <a:schemeClr val="accent3">
                <a:satMod val="175000"/>
                <a:alpha val="40000"/>
              </a:schemeClr>
            </a:glow>
          </a:effectLst>
        </p:spPr>
      </p:pic>
      <p:sp>
        <p:nvSpPr>
          <p:cNvPr id="7" name="مربع نص 6"/>
          <p:cNvSpPr txBox="1"/>
          <p:nvPr/>
        </p:nvSpPr>
        <p:spPr>
          <a:xfrm>
            <a:off x="3206337" y="1365662"/>
            <a:ext cx="3526971" cy="461665"/>
          </a:xfrm>
          <a:prstGeom prst="rect">
            <a:avLst/>
          </a:prstGeom>
          <a:noFill/>
        </p:spPr>
        <p:txBody>
          <a:bodyPr wrap="square" rtlCol="0">
            <a:spAutoFit/>
          </a:bodyP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مهارات بناء الموضوع</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xit" presetSubtype="0" fill="hold" nodeType="clickEffect">
                                  <p:stCondLst>
                                    <p:cond delay="0"/>
                                  </p:stCondLst>
                                  <p:childTnLst>
                                    <p:anim to="" calcmode="lin" valueType="num">
                                      <p:cBhvr>
                                        <p:cTn id="16" dur="1"/>
                                        <p:tgtEl>
                                          <p:spTgt spid="2"/>
                                        </p:tgtEl>
                                        <p:attrNameLst>
                                          <p:attrName/>
                                        </p:attrNameLst>
                                      </p:cBhvr>
                                    </p:anim>
                                    <p:set>
                                      <p:cBhvr>
                                        <p:cTn id="17" dur="1" fill="hold">
                                          <p:stCondLst>
                                            <p:cond delay="0"/>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xit" presetSubtype="0" fill="hold" nodeType="clickEffect">
                                  <p:stCondLst>
                                    <p:cond delay="0"/>
                                  </p:stCondLst>
                                  <p:childTnLst>
                                    <p:anim to="" calcmode="lin" valueType="num">
                                      <p:cBhvr>
                                        <p:cTn id="26" dur="1"/>
                                        <p:tgtEl>
                                          <p:spTgt spid="3"/>
                                        </p:tgtEl>
                                        <p:attrNameLst>
                                          <p:attrName/>
                                        </p:attrNameLst>
                                      </p:cBhvr>
                                    </p:anim>
                                    <p:set>
                                      <p:cBhvr>
                                        <p:cTn id="27" dur="1" fill="hold">
                                          <p:stCondLst>
                                            <p:cond delay="0"/>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xit" presetSubtype="0" fill="hold" nodeType="clickEffect">
                                  <p:stCondLst>
                                    <p:cond delay="0"/>
                                  </p:stCondLst>
                                  <p:childTnLst>
                                    <p:anim to="" calcmode="lin" valueType="num">
                                      <p:cBhvr>
                                        <p:cTn id="36" dur="1"/>
                                        <p:tgtEl>
                                          <p:spTgt spid="4"/>
                                        </p:tgtEl>
                                        <p:attrNameLst>
                                          <p:attrName/>
                                        </p:attrNameLst>
                                      </p:cBhvr>
                                    </p:anim>
                                    <p:set>
                                      <p:cBhvr>
                                        <p:cTn id="37" dur="1" fill="hold">
                                          <p:stCondLst>
                                            <p:cond delay="0"/>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to="" calcmode="lin" valueType="num">
                                      <p:cBhvr>
                                        <p:cTn id="42" dur="1" fill="hold"/>
                                        <p:tgtEl>
                                          <p:spTgt spid="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xit" presetSubtype="0" fill="hold" nodeType="clickEffect">
                                  <p:stCondLst>
                                    <p:cond delay="0"/>
                                  </p:stCondLst>
                                  <p:childTnLst>
                                    <p:anim to="" calcmode="lin" valueType="num">
                                      <p:cBhvr>
                                        <p:cTn id="46" dur="1"/>
                                        <p:tgtEl>
                                          <p:spTgt spid="5"/>
                                        </p:tgtEl>
                                        <p:attrNameLst>
                                          <p:attrName/>
                                        </p:attrNameLst>
                                      </p:cBhvr>
                                    </p:anim>
                                    <p:set>
                                      <p:cBhvr>
                                        <p:cTn id="47" dur="1" fill="hold">
                                          <p:stCondLst>
                                            <p:cond delay="0"/>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to="" calcmode="lin" valueType="num">
                                      <p:cBhvr>
                                        <p:cTn id="52" dur="1" fill="hold"/>
                                        <p:tgtEl>
                                          <p:spTgt spid="6"/>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xit" presetSubtype="0" fill="hold" nodeType="clickEffect">
                                  <p:stCondLst>
                                    <p:cond delay="0"/>
                                  </p:stCondLst>
                                  <p:childTnLst>
                                    <p:anim to="" calcmode="lin" valueType="num">
                                      <p:cBhvr>
                                        <p:cTn id="56" dur="1"/>
                                        <p:tgtEl>
                                          <p:spTgt spid="6"/>
                                        </p:tgtEl>
                                        <p:attrNameLst>
                                          <p:attrName/>
                                        </p:attrNameLst>
                                      </p:cBhvr>
                                    </p:anim>
                                    <p:set>
                                      <p:cBhvr>
                                        <p:cTn id="5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5.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652" t="19221" r="19048" b="76844"/>
          <a:stretch>
            <a:fillRect/>
          </a:stretch>
        </p:blipFill>
        <p:spPr>
          <a:xfrm>
            <a:off x="1781302" y="1330039"/>
            <a:ext cx="6590802" cy="486886"/>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4" name="صورة 3" descr="0155.gif"/>
          <p:cNvPicPr>
            <a:picLocks noChangeAspect="1"/>
          </p:cNvPicPr>
          <p:nvPr/>
        </p:nvPicPr>
        <p:blipFill>
          <a:blip r:embed="rId2">
            <a:clrChange>
              <a:clrFrom>
                <a:srgbClr val="FFFFFF"/>
              </a:clrFrom>
              <a:clrTo>
                <a:srgbClr val="FFFFFF">
                  <a:alpha val="0"/>
                </a:srgbClr>
              </a:clrTo>
            </a:clrChange>
          </a:blip>
          <a:srcRect l="14652" t="23444" r="14867" b="41718"/>
          <a:stretch>
            <a:fillRect/>
          </a:stretch>
        </p:blipFill>
        <p:spPr>
          <a:xfrm>
            <a:off x="1781302" y="1852551"/>
            <a:ext cx="7006441" cy="4310745"/>
          </a:xfrm>
          <a:prstGeom prst="rect">
            <a:avLst/>
          </a:prstGeom>
          <a:effectLst>
            <a:glow rad="63500">
              <a:schemeClr val="accent4">
                <a:satMod val="175000"/>
                <a:alpha val="40000"/>
              </a:schemeClr>
            </a:glow>
          </a:effectLst>
        </p:spPr>
      </p:pic>
      <p:sp>
        <p:nvSpPr>
          <p:cNvPr id="5" name="مربع نص 4"/>
          <p:cNvSpPr txBox="1"/>
          <p:nvPr/>
        </p:nvSpPr>
        <p:spPr>
          <a:xfrm>
            <a:off x="1769424" y="2256313"/>
            <a:ext cx="1983180" cy="1323439"/>
          </a:xfrm>
          <a:prstGeom prst="rect">
            <a:avLst/>
          </a:prstGeom>
          <a:noFill/>
        </p:spPr>
        <p:txBody>
          <a:bodyPr wrap="square" rtlCol="0">
            <a:spAutoFit/>
          </a:bodyPr>
          <a:lstStyle/>
          <a:p>
            <a:pPr marL="342900" indent="-342900">
              <a:buAutoNum type="arabicPeriod"/>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العنوان كبير متشعب.</a:t>
            </a:r>
          </a:p>
          <a:p>
            <a:pPr marL="342900" indent="-342900">
              <a:buAutoNum type="arabicPeriod"/>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غموض العنوان.</a:t>
            </a:r>
          </a:p>
          <a:p>
            <a:pPr marL="342900" indent="-342900" algn="justLow">
              <a:buAutoNum type="arabicPeriod"/>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العنوان يشير إلى أهمية المهارات والقدرات.</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769424" y="3621969"/>
            <a:ext cx="1983180" cy="338554"/>
          </a:xfrm>
          <a:prstGeom prst="rect">
            <a:avLst/>
          </a:prstGeom>
          <a:noFill/>
        </p:spPr>
        <p:txBody>
          <a:bodyPr wrap="square" rtlCol="0">
            <a:spAutoFit/>
          </a:bodyPr>
          <a:lstStyle/>
          <a:p>
            <a:pPr marL="342900" indent="-342900">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الموضوع واسع.</a:t>
            </a:r>
          </a:p>
        </p:txBody>
      </p:sp>
      <p:sp>
        <p:nvSpPr>
          <p:cNvPr id="7" name="مربع نص 6"/>
          <p:cNvSpPr txBox="1"/>
          <p:nvPr/>
        </p:nvSpPr>
        <p:spPr>
          <a:xfrm>
            <a:off x="1769424" y="4845125"/>
            <a:ext cx="1983180" cy="830997"/>
          </a:xfrm>
          <a:prstGeom prst="rect">
            <a:avLst/>
          </a:prstGeom>
          <a:noFill/>
        </p:spPr>
        <p:txBody>
          <a:bodyPr wrap="square" rtlCol="0">
            <a:spAutoFit/>
          </a:bodyPr>
          <a:lstStyle/>
          <a:p>
            <a:pPr marL="342900" indent="-342900">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العنوان لا يدل على المحتوى.</a:t>
            </a:r>
          </a:p>
          <a:p>
            <a:pPr marL="342900" indent="-342900">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العنوان فيه إثارة.</a:t>
            </a:r>
          </a:p>
        </p:txBody>
      </p:sp>
      <p:grpSp>
        <p:nvGrpSpPr>
          <p:cNvPr id="3" name="مجموعة 7"/>
          <p:cNvGrpSpPr/>
          <p:nvPr/>
        </p:nvGrpSpPr>
        <p:grpSpPr>
          <a:xfrm>
            <a:off x="1422399" y="395526"/>
            <a:ext cx="2670630" cy="589648"/>
            <a:chOff x="1422399" y="1005114"/>
            <a:chExt cx="2670630" cy="589648"/>
          </a:xfrm>
        </p:grpSpPr>
        <p:grpSp>
          <p:nvGrpSpPr>
            <p:cNvPr id="8" name="مجموعة 13"/>
            <p:cNvGrpSpPr/>
            <p:nvPr/>
          </p:nvGrpSpPr>
          <p:grpSpPr>
            <a:xfrm>
              <a:off x="1422399" y="1005114"/>
              <a:ext cx="2670630" cy="589648"/>
              <a:chOff x="3060699" y="990600"/>
              <a:chExt cx="2670630" cy="589648"/>
            </a:xfrm>
          </p:grpSpPr>
          <p:sp>
            <p:nvSpPr>
              <p:cNvPr id="12" name="شارة رتبة 11"/>
              <p:cNvSpPr/>
              <p:nvPr/>
            </p:nvSpPr>
            <p:spPr>
              <a:xfrm rot="5400000">
                <a:off x="3325431" y="1099613"/>
                <a:ext cx="215903"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13" name="مربع نص 12"/>
              <p:cNvSpPr txBox="1"/>
              <p:nvPr/>
            </p:nvSpPr>
            <p:spPr>
              <a:xfrm>
                <a:off x="3822700" y="990600"/>
                <a:ext cx="1908629"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نشاطات التعلم</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
          <p:nvSpPr>
            <p:cNvPr id="10" name="شارة رتبة 9"/>
            <p:cNvSpPr/>
            <p:nvPr/>
          </p:nvSpPr>
          <p:spPr>
            <a:xfrm rot="5400000">
              <a:off x="1694388" y="758528"/>
              <a:ext cx="215903"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1" name="شارة رتبة 10"/>
            <p:cNvSpPr/>
            <p:nvPr/>
          </p:nvSpPr>
          <p:spPr>
            <a:xfrm rot="5400000">
              <a:off x="1694388" y="932699"/>
              <a:ext cx="215903"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grpSp>
      <p:pic>
        <p:nvPicPr>
          <p:cNvPr id="14" name="صورة 13" descr="صورة4.gif"/>
          <p:cNvPicPr/>
          <p:nvPr/>
        </p:nvPicPr>
        <p:blipFill>
          <a:blip r:embed="rId3"/>
          <a:stretch>
            <a:fillRect/>
          </a:stretch>
        </p:blipFill>
        <p:spPr>
          <a:xfrm>
            <a:off x="8486924" y="1386158"/>
            <a:ext cx="33909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to="" calcmode="lin" valueType="num">
                                      <p:cBhvr>
                                        <p:cTn id="12" dur="1" fill="hold"/>
                                        <p:tgtEl>
                                          <p:spTgt spid="1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5.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652" t="60105" r="19048" b="36344"/>
          <a:stretch>
            <a:fillRect/>
          </a:stretch>
        </p:blipFill>
        <p:spPr>
          <a:xfrm>
            <a:off x="1840675" y="1662546"/>
            <a:ext cx="6590806" cy="439386"/>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55.gif"/>
          <p:cNvPicPr>
            <a:picLocks noChangeAspect="1"/>
          </p:cNvPicPr>
          <p:nvPr/>
        </p:nvPicPr>
        <p:blipFill>
          <a:blip r:embed="rId2">
            <a:clrChange>
              <a:clrFrom>
                <a:srgbClr val="FFFFFF"/>
              </a:clrFrom>
              <a:clrTo>
                <a:srgbClr val="FFFFFF">
                  <a:alpha val="0"/>
                </a:srgbClr>
              </a:clrTo>
            </a:clrChange>
          </a:blip>
          <a:srcRect l="14652" t="65192" r="14867" b="9610"/>
          <a:stretch>
            <a:fillRect/>
          </a:stretch>
        </p:blipFill>
        <p:spPr>
          <a:xfrm>
            <a:off x="1840675" y="2291938"/>
            <a:ext cx="7006441" cy="3117979"/>
          </a:xfrm>
          <a:prstGeom prst="rect">
            <a:avLst/>
          </a:prstGeom>
          <a:effectLst>
            <a:glow rad="63500">
              <a:schemeClr val="accent3">
                <a:satMod val="175000"/>
                <a:alpha val="40000"/>
              </a:schemeClr>
            </a:glow>
          </a:effectLst>
        </p:spPr>
      </p:pic>
      <p:sp>
        <p:nvSpPr>
          <p:cNvPr id="4" name="مربع نص 3"/>
          <p:cNvSpPr txBox="1"/>
          <p:nvPr/>
        </p:nvSpPr>
        <p:spPr>
          <a:xfrm>
            <a:off x="4156364" y="2755075"/>
            <a:ext cx="2220685"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أخطار الحوادث المرورية على المجتمع.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4132613" y="4488873"/>
            <a:ext cx="2220685"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النحو الواضح أو النحو المبرمج.</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923803" y="2778826"/>
            <a:ext cx="2220685" cy="646331"/>
          </a:xfrm>
          <a:prstGeom prst="rect">
            <a:avLst/>
          </a:prstGeom>
          <a:noFill/>
        </p:spPr>
        <p:txBody>
          <a:bodyPr wrap="square" rtlCol="0">
            <a:spAutoFit/>
          </a:bodyPr>
          <a:lstStyle/>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خسائر بشرية ومالية من الحوادث المرورية.</a:t>
            </a:r>
          </a:p>
        </p:txBody>
      </p:sp>
      <p:sp>
        <p:nvSpPr>
          <p:cNvPr id="7" name="مربع نص 6"/>
          <p:cNvSpPr txBox="1"/>
          <p:nvPr/>
        </p:nvSpPr>
        <p:spPr>
          <a:xfrm>
            <a:off x="1900052" y="4512624"/>
            <a:ext cx="2220685"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هل ترغب في تعلم القواعد النحوية بنفسك؟</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 name="صورة 7" descr="صورة2.gif"/>
          <p:cNvPicPr/>
          <p:nvPr/>
        </p:nvPicPr>
        <p:blipFill>
          <a:blip r:embed="rId3"/>
          <a:stretch>
            <a:fillRect/>
          </a:stretch>
        </p:blipFill>
        <p:spPr>
          <a:xfrm>
            <a:off x="8579559" y="1723615"/>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rot="19975554">
            <a:off x="1030311" y="1182346"/>
            <a:ext cx="1790163"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نشاطات شفهية</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صورة 2" descr="00020.gif"/>
          <p:cNvPicPr>
            <a:picLocks noChangeAspect="1"/>
          </p:cNvPicPr>
          <p:nvPr/>
        </p:nvPicPr>
        <p:blipFill>
          <a:blip r:embed="rId2">
            <a:duotone>
              <a:schemeClr val="accent5">
                <a:shade val="45000"/>
                <a:satMod val="135000"/>
              </a:schemeClr>
              <a:prstClr val="white"/>
            </a:duotone>
          </a:blip>
          <a:srcRect l="13587" t="10547" r="18236" b="85764"/>
          <a:stretch>
            <a:fillRect/>
          </a:stretch>
        </p:blipFill>
        <p:spPr>
          <a:xfrm>
            <a:off x="1296538" y="1610433"/>
            <a:ext cx="6687402" cy="450377"/>
          </a:xfrm>
          <a:prstGeom prst="rect">
            <a:avLst/>
          </a:prstGeom>
          <a:ln>
            <a:noFill/>
          </a:ln>
          <a:effectLst>
            <a:outerShdw blurRad="292100" dist="139700" dir="2700000" algn="tl" rotWithShape="0">
              <a:srgbClr val="333333">
                <a:alpha val="65000"/>
              </a:srgbClr>
            </a:outerShdw>
          </a:effectLst>
        </p:spPr>
      </p:pic>
      <p:pic>
        <p:nvPicPr>
          <p:cNvPr id="4" name="صورة 3" descr="00020.gif"/>
          <p:cNvPicPr>
            <a:picLocks noChangeAspect="1"/>
          </p:cNvPicPr>
          <p:nvPr/>
        </p:nvPicPr>
        <p:blipFill>
          <a:blip r:embed="rId2">
            <a:duotone>
              <a:schemeClr val="accent2">
                <a:shade val="45000"/>
                <a:satMod val="135000"/>
              </a:schemeClr>
              <a:prstClr val="white"/>
            </a:duotone>
          </a:blip>
          <a:srcRect l="13587" t="14124" r="10862" b="69556"/>
          <a:stretch>
            <a:fillRect/>
          </a:stretch>
        </p:blipFill>
        <p:spPr>
          <a:xfrm>
            <a:off x="1296538" y="2156346"/>
            <a:ext cx="7410734" cy="1992573"/>
          </a:xfrm>
          <a:prstGeom prst="rect">
            <a:avLst/>
          </a:prstGeom>
          <a:ln>
            <a:noFill/>
          </a:ln>
          <a:effectLst>
            <a:outerShdw blurRad="292100" dist="139700" dir="2700000" algn="tl" rotWithShape="0">
              <a:srgbClr val="333333">
                <a:alpha val="65000"/>
              </a:srgbClr>
            </a:outerShdw>
          </a:effectLst>
        </p:spPr>
      </p:pic>
      <p:pic>
        <p:nvPicPr>
          <p:cNvPr id="5" name="صورة 4" descr="00020.gif"/>
          <p:cNvPicPr>
            <a:picLocks noChangeAspect="1"/>
          </p:cNvPicPr>
          <p:nvPr/>
        </p:nvPicPr>
        <p:blipFill>
          <a:blip r:embed="rId2">
            <a:duotone>
              <a:schemeClr val="accent4">
                <a:shade val="45000"/>
                <a:satMod val="135000"/>
              </a:schemeClr>
              <a:prstClr val="white"/>
            </a:duotone>
          </a:blip>
          <a:srcRect l="13587" t="30221" r="10862" b="56589"/>
          <a:stretch>
            <a:fillRect/>
          </a:stretch>
        </p:blipFill>
        <p:spPr>
          <a:xfrm>
            <a:off x="1296538" y="4121624"/>
            <a:ext cx="7410734" cy="1610435"/>
          </a:xfrm>
          <a:prstGeom prst="rect">
            <a:avLst/>
          </a:prstGeom>
          <a:ln>
            <a:noFill/>
          </a:ln>
          <a:effectLst>
            <a:outerShdw blurRad="292100" dist="139700" dir="2700000" algn="tl" rotWithShape="0">
              <a:srgbClr val="333333">
                <a:alpha val="65000"/>
              </a:srgbClr>
            </a:outerShdw>
          </a:effectLst>
        </p:spPr>
      </p:pic>
      <p:pic>
        <p:nvPicPr>
          <p:cNvPr id="6" name="صورة 5" descr="صورة2.gif"/>
          <p:cNvPicPr/>
          <p:nvPr/>
        </p:nvPicPr>
        <p:blipFill>
          <a:blip r:embed="rId3"/>
          <a:stretch>
            <a:fillRect/>
          </a:stretch>
        </p:blipFill>
        <p:spPr>
          <a:xfrm>
            <a:off x="8100588" y="1722746"/>
            <a:ext cx="323850" cy="323850"/>
          </a:xfrm>
          <a:prstGeom prst="rect">
            <a:avLst/>
          </a:prstGeom>
        </p:spPr>
      </p:pic>
      <p:cxnSp>
        <p:nvCxnSpPr>
          <p:cNvPr id="10" name="رابط مستقيم 9"/>
          <p:cNvCxnSpPr/>
          <p:nvPr/>
        </p:nvCxnSpPr>
        <p:spPr>
          <a:xfrm rot="10800000">
            <a:off x="3370997" y="2483893"/>
            <a:ext cx="66874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رابط مستقيم 12"/>
          <p:cNvCxnSpPr/>
          <p:nvPr/>
        </p:nvCxnSpPr>
        <p:spPr>
          <a:xfrm rot="10800000">
            <a:off x="2934270" y="2852382"/>
            <a:ext cx="395787"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رابط مستقيم 14"/>
          <p:cNvCxnSpPr/>
          <p:nvPr/>
        </p:nvCxnSpPr>
        <p:spPr>
          <a:xfrm rot="10800000">
            <a:off x="4585648" y="3261814"/>
            <a:ext cx="66874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رابط مستقيم 15"/>
          <p:cNvCxnSpPr/>
          <p:nvPr/>
        </p:nvCxnSpPr>
        <p:spPr>
          <a:xfrm rot="10800000">
            <a:off x="2947916" y="3562065"/>
            <a:ext cx="66874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 name="مربع نص 16"/>
          <p:cNvSpPr txBox="1"/>
          <p:nvPr/>
        </p:nvSpPr>
        <p:spPr>
          <a:xfrm>
            <a:off x="6905767" y="4681182"/>
            <a:ext cx="1596788" cy="36849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القليلون</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6905767" y="5145206"/>
            <a:ext cx="1596788" cy="36849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جــــزءًا</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3302758" y="4708478"/>
            <a:ext cx="1596788" cy="36849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لا فضلٌ</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3302758" y="5158854"/>
            <a:ext cx="1596788" cy="36849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أهدافُــــهم</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5213445" y="4667534"/>
            <a:ext cx="1596788" cy="368490"/>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القليلين</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2" name="مربع نص 21"/>
          <p:cNvSpPr txBox="1"/>
          <p:nvPr/>
        </p:nvSpPr>
        <p:spPr>
          <a:xfrm>
            <a:off x="5213445" y="5131558"/>
            <a:ext cx="1596788" cy="368490"/>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جــــزءٌ</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3" name="مربع نص 22"/>
          <p:cNvSpPr txBox="1"/>
          <p:nvPr/>
        </p:nvSpPr>
        <p:spPr>
          <a:xfrm>
            <a:off x="1610436" y="4694830"/>
            <a:ext cx="1596788" cy="368490"/>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لا فضلَ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4" name="مربع نص 23"/>
          <p:cNvSpPr txBox="1"/>
          <p:nvPr/>
        </p:nvSpPr>
        <p:spPr>
          <a:xfrm>
            <a:off x="1610436" y="5145206"/>
            <a:ext cx="1596788" cy="368490"/>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أهدافَــــهم</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to="" calcmode="lin" valueType="num">
                                      <p:cBhvr>
                                        <p:cTn id="37" dur="1" fill="hold"/>
                                        <p:tgtEl>
                                          <p:spTgt spid="1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to="" calcmode="lin" valueType="num">
                                      <p:cBhvr>
                                        <p:cTn id="42" dur="1" fill="hold"/>
                                        <p:tgtEl>
                                          <p:spTgt spid="2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to="" calcmode="lin" valueType="num">
                                      <p:cBhvr>
                                        <p:cTn id="52" dur="1" fill="hold"/>
                                        <p:tgtEl>
                                          <p:spTgt spid="1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to="" calcmode="lin" valueType="num">
                                      <p:cBhvr>
                                        <p:cTn id="57" dur="1" fill="hold"/>
                                        <p:tgtEl>
                                          <p:spTgt spid="2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to="" calcmode="lin" valueType="num">
                                      <p:cBhvr>
                                        <p:cTn id="67" dur="1" fill="hold"/>
                                        <p:tgtEl>
                                          <p:spTgt spid="1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 to="" calcmode="lin" valueType="num">
                                      <p:cBhvr>
                                        <p:cTn id="72" dur="1" fill="hold"/>
                                        <p:tgtEl>
                                          <p:spTgt spid="23"/>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to="" calcmode="lin" valueType="num">
                                      <p:cBhvr>
                                        <p:cTn id="82" dur="1" fill="hold"/>
                                        <p:tgtEl>
                                          <p:spTgt spid="20"/>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 to="" calcmode="lin" valueType="num">
                                      <p:cBhvr>
                                        <p:cTn id="87" dur="1" fill="hold"/>
                                        <p:tgtEl>
                                          <p:spTgt spid="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18" grpId="0"/>
      <p:bldP spid="19" grpId="0"/>
      <p:bldP spid="20" grpId="0"/>
      <p:bldP spid="21" grpId="0"/>
      <p:bldP spid="22" grpId="0"/>
      <p:bldP spid="23" grpId="0"/>
      <p:bldP spid="24"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6.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005" t="15065" r="18989" b="81692"/>
          <a:stretch>
            <a:fillRect/>
          </a:stretch>
        </p:blipFill>
        <p:spPr>
          <a:xfrm>
            <a:off x="1531917" y="1389412"/>
            <a:ext cx="6899564" cy="415637"/>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56.gif"/>
          <p:cNvPicPr>
            <a:picLocks noChangeAspect="1"/>
          </p:cNvPicPr>
          <p:nvPr/>
        </p:nvPicPr>
        <p:blipFill>
          <a:blip r:embed="rId2">
            <a:clrChange>
              <a:clrFrom>
                <a:srgbClr val="FFFFFF"/>
              </a:clrFrom>
              <a:clrTo>
                <a:srgbClr val="FFFFFF">
                  <a:alpha val="0"/>
                </a:srgbClr>
              </a:clrTo>
            </a:clrChange>
          </a:blip>
          <a:srcRect l="14005" t="20161" r="15298" b="47966"/>
          <a:stretch>
            <a:fillRect/>
          </a:stretch>
        </p:blipFill>
        <p:spPr>
          <a:xfrm>
            <a:off x="1531917" y="2042556"/>
            <a:ext cx="7279573" cy="4085112"/>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1638795" y="2743196"/>
            <a:ext cx="1793174" cy="64633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Elham" pitchFamily="2" charset="-78"/>
              </a:rPr>
              <a:t>1. قضية فلسطين.</a:t>
            </a:r>
          </a:p>
          <a:p>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Elham" pitchFamily="2" charset="-78"/>
              </a:rPr>
              <a:t>2. مشكلة كشمير.</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Elham" pitchFamily="2" charset="-78"/>
            </a:endParaRPr>
          </a:p>
        </p:txBody>
      </p:sp>
      <p:sp>
        <p:nvSpPr>
          <p:cNvPr id="5" name="مربع نص 4"/>
          <p:cNvSpPr txBox="1"/>
          <p:nvPr/>
        </p:nvSpPr>
        <p:spPr>
          <a:xfrm>
            <a:off x="1638795" y="3693223"/>
            <a:ext cx="1793174" cy="923330"/>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Elham" pitchFamily="2" charset="-78"/>
              </a:rPr>
              <a:t>تمسك الشاب السعودي بالقيم الإسلامية رسالة دعوية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Elham" pitchFamily="2" charset="-78"/>
            </a:endParaRPr>
          </a:p>
        </p:txBody>
      </p:sp>
      <p:sp>
        <p:nvSpPr>
          <p:cNvPr id="6" name="مربع نص 5"/>
          <p:cNvSpPr txBox="1"/>
          <p:nvPr/>
        </p:nvSpPr>
        <p:spPr>
          <a:xfrm>
            <a:off x="1638795" y="4975756"/>
            <a:ext cx="1793174" cy="923330"/>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Elham" pitchFamily="2" charset="-78"/>
              </a:rPr>
              <a:t>السعودية أبناؤها مشاريع علمية في الخارج.</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B Elham" pitchFamily="2" charset="-78"/>
            </a:endParaRPr>
          </a:p>
        </p:txBody>
      </p:sp>
      <p:pic>
        <p:nvPicPr>
          <p:cNvPr id="7" name="صورة 6" descr="صورة45.gif"/>
          <p:cNvPicPr/>
          <p:nvPr/>
        </p:nvPicPr>
        <p:blipFill>
          <a:blip r:embed="rId3"/>
          <a:stretch>
            <a:fillRect/>
          </a:stretch>
        </p:blipFill>
        <p:spPr>
          <a:xfrm>
            <a:off x="8525984" y="1450405"/>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6.gif"/>
          <p:cNvPicPr>
            <a:picLocks noChangeAspect="1"/>
          </p:cNvPicPr>
          <p:nvPr/>
        </p:nvPicPr>
        <p:blipFill>
          <a:blip r:embed="rId2">
            <a:clrChange>
              <a:clrFrom>
                <a:srgbClr val="FFFFFF"/>
              </a:clrFrom>
              <a:clrTo>
                <a:srgbClr val="FFFFFF">
                  <a:alpha val="0"/>
                </a:srgbClr>
              </a:clrTo>
            </a:clrChange>
          </a:blip>
          <a:srcRect l="14005" t="55091" r="15298" b="17922"/>
          <a:stretch>
            <a:fillRect/>
          </a:stretch>
        </p:blipFill>
        <p:spPr>
          <a:xfrm>
            <a:off x="1531919" y="1805048"/>
            <a:ext cx="7279573" cy="3458869"/>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7.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3143" t="9524" r="20226" b="87251"/>
          <a:stretch>
            <a:fillRect/>
          </a:stretch>
        </p:blipFill>
        <p:spPr>
          <a:xfrm>
            <a:off x="2280062" y="1401288"/>
            <a:ext cx="5913912" cy="356260"/>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4" name="صورة 3" descr="0157.gif"/>
          <p:cNvPicPr>
            <a:picLocks noChangeAspect="1"/>
          </p:cNvPicPr>
          <p:nvPr/>
        </p:nvPicPr>
        <p:blipFill>
          <a:blip r:embed="rId2">
            <a:clrChange>
              <a:clrFrom>
                <a:srgbClr val="FFFFFF"/>
              </a:clrFrom>
              <a:clrTo>
                <a:srgbClr val="FFFFFF">
                  <a:alpha val="0"/>
                </a:srgbClr>
              </a:clrTo>
            </a:clrChange>
          </a:blip>
          <a:srcRect l="13143" t="13931" r="15945" b="46943"/>
          <a:stretch>
            <a:fillRect/>
          </a:stretch>
        </p:blipFill>
        <p:spPr>
          <a:xfrm>
            <a:off x="2280062" y="1888177"/>
            <a:ext cx="6293922" cy="4322618"/>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
        <p:nvSpPr>
          <p:cNvPr id="5" name="مربع نص 4"/>
          <p:cNvSpPr txBox="1"/>
          <p:nvPr/>
        </p:nvSpPr>
        <p:spPr>
          <a:xfrm>
            <a:off x="2446317" y="2565071"/>
            <a:ext cx="1959428" cy="923330"/>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استخدم التصوير المجسم المثير الموجز المناسب.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2446317" y="4488872"/>
            <a:ext cx="1959428"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تشبيه الحياة اليومية بالرواية المقروءة.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cxnSp>
        <p:nvCxnSpPr>
          <p:cNvPr id="8" name="رابط مستقيم 7"/>
          <p:cNvCxnSpPr/>
          <p:nvPr/>
        </p:nvCxnSpPr>
        <p:spPr>
          <a:xfrm rot="10800000">
            <a:off x="5962730" y="2778827"/>
            <a:ext cx="2160000"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 name="رابط مستقيم 8"/>
          <p:cNvCxnSpPr/>
          <p:nvPr/>
        </p:nvCxnSpPr>
        <p:spPr>
          <a:xfrm rot="10800000">
            <a:off x="6009105" y="3990110"/>
            <a:ext cx="2268000"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nvGrpSpPr>
          <p:cNvPr id="3" name="مجموعة 11"/>
          <p:cNvGrpSpPr/>
          <p:nvPr/>
        </p:nvGrpSpPr>
        <p:grpSpPr>
          <a:xfrm>
            <a:off x="4683465" y="5237019"/>
            <a:ext cx="3605518" cy="334097"/>
            <a:chOff x="4683465" y="5237019"/>
            <a:chExt cx="3605518" cy="334097"/>
          </a:xfrm>
        </p:grpSpPr>
        <p:cxnSp>
          <p:nvCxnSpPr>
            <p:cNvPr id="10" name="رابط مستقيم 9"/>
            <p:cNvCxnSpPr/>
            <p:nvPr/>
          </p:nvCxnSpPr>
          <p:spPr>
            <a:xfrm rot="10800000">
              <a:off x="4683465" y="5237019"/>
              <a:ext cx="2988000"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 name="رابط مستقيم 10"/>
            <p:cNvCxnSpPr/>
            <p:nvPr/>
          </p:nvCxnSpPr>
          <p:spPr>
            <a:xfrm rot="10800000">
              <a:off x="6308983" y="5569528"/>
              <a:ext cx="1980000"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pic>
        <p:nvPicPr>
          <p:cNvPr id="13" name="صورة 12" descr="صورة46.gif"/>
          <p:cNvPicPr/>
          <p:nvPr/>
        </p:nvPicPr>
        <p:blipFill>
          <a:blip r:embed="rId3"/>
          <a:stretch>
            <a:fillRect/>
          </a:stretch>
        </p:blipFill>
        <p:spPr>
          <a:xfrm>
            <a:off x="8297170" y="1426072"/>
            <a:ext cx="323850" cy="31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to="" calcmode="lin" valueType="num">
                                      <p:cBhvr>
                                        <p:cTn id="32" dur="1" fill="hold"/>
                                        <p:tgtEl>
                                          <p:spTgt spid="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7.gif"/>
          <p:cNvPicPr>
            <a:picLocks noChangeAspect="1"/>
          </p:cNvPicPr>
          <p:nvPr/>
        </p:nvPicPr>
        <p:blipFill>
          <a:blip r:embed="rId2">
            <a:clrChange>
              <a:clrFrom>
                <a:srgbClr val="FFFFFF"/>
              </a:clrFrom>
              <a:clrTo>
                <a:srgbClr val="FFFFFF">
                  <a:alpha val="0"/>
                </a:srgbClr>
              </a:clrTo>
            </a:clrChange>
          </a:blip>
          <a:srcRect l="13143" t="53380" r="15945" b="15844"/>
          <a:stretch>
            <a:fillRect/>
          </a:stretch>
        </p:blipFill>
        <p:spPr>
          <a:xfrm>
            <a:off x="1569167" y="1650668"/>
            <a:ext cx="7254197" cy="3918855"/>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3" name="مربع نص 2"/>
          <p:cNvSpPr txBox="1"/>
          <p:nvPr/>
        </p:nvSpPr>
        <p:spPr>
          <a:xfrm>
            <a:off x="1805049" y="2125685"/>
            <a:ext cx="2244435"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 مقدمة قصيرة مناسبة مُمَهِدة للموضوع.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cxnSp>
        <p:nvCxnSpPr>
          <p:cNvPr id="4" name="رابط مستقيم 3"/>
          <p:cNvCxnSpPr/>
          <p:nvPr/>
        </p:nvCxnSpPr>
        <p:spPr>
          <a:xfrm rot="10800000">
            <a:off x="6188355" y="2671952"/>
            <a:ext cx="2160000"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 name="مربع نص 4"/>
          <p:cNvSpPr txBox="1"/>
          <p:nvPr/>
        </p:nvSpPr>
        <p:spPr>
          <a:xfrm>
            <a:off x="1781298" y="3990111"/>
            <a:ext cx="2244435"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الاستفهام الحاث على التفكير، وتنوع الأسلوب.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793173" y="2992580"/>
            <a:ext cx="224443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 استخدام لغة الأرقام.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cxnSp>
        <p:nvCxnSpPr>
          <p:cNvPr id="7" name="رابط مستقيم 6"/>
          <p:cNvCxnSpPr/>
          <p:nvPr/>
        </p:nvCxnSpPr>
        <p:spPr>
          <a:xfrm rot="10800000">
            <a:off x="4335805" y="4595755"/>
            <a:ext cx="2160000"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8" name="رابط مستقيم 7"/>
          <p:cNvCxnSpPr/>
          <p:nvPr/>
        </p:nvCxnSpPr>
        <p:spPr>
          <a:xfrm rot="10800000">
            <a:off x="7062737" y="4928264"/>
            <a:ext cx="1440000"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 name="رابط مستقيم 8"/>
          <p:cNvCxnSpPr/>
          <p:nvPr/>
        </p:nvCxnSpPr>
        <p:spPr>
          <a:xfrm rot="10800000">
            <a:off x="5524555" y="5237023"/>
            <a:ext cx="900000" cy="15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to="" calcmode="lin" valueType="num">
                                      <p:cBhvr>
                                        <p:cTn id="32" dur="1" fill="hold"/>
                                        <p:tgtEl>
                                          <p:spTgt spid="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to="" calcmode="lin" valueType="num">
                                      <p:cBhvr>
                                        <p:cTn id="4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8.gif"/>
          <p:cNvPicPr>
            <a:picLocks noChangeAspect="1"/>
          </p:cNvPicPr>
          <p:nvPr/>
        </p:nvPicPr>
        <p:blipFill>
          <a:blip r:embed="rId2">
            <a:duotone>
              <a:schemeClr val="accent2">
                <a:shade val="45000"/>
                <a:satMod val="135000"/>
              </a:schemeClr>
              <a:prstClr val="white"/>
            </a:duotone>
            <a:clrChange>
              <a:clrFrom>
                <a:srgbClr val="FFFFFF"/>
              </a:clrFrom>
              <a:clrTo>
                <a:srgbClr val="FFFFFF">
                  <a:alpha val="0"/>
                </a:srgbClr>
              </a:clrTo>
            </a:clrChange>
          </a:blip>
          <a:srcRect l="14005" t="10563" r="18463" b="86158"/>
          <a:stretch>
            <a:fillRect/>
          </a:stretch>
        </p:blipFill>
        <p:spPr>
          <a:xfrm>
            <a:off x="1472540" y="1413160"/>
            <a:ext cx="6875813" cy="415640"/>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58.gif"/>
          <p:cNvPicPr>
            <a:picLocks noChangeAspect="1"/>
          </p:cNvPicPr>
          <p:nvPr/>
        </p:nvPicPr>
        <p:blipFill>
          <a:blip r:embed="rId2">
            <a:clrChange>
              <a:clrFrom>
                <a:srgbClr val="FFFFFF"/>
              </a:clrFrom>
              <a:clrTo>
                <a:srgbClr val="FFFFFF">
                  <a:alpha val="0"/>
                </a:srgbClr>
              </a:clrTo>
            </a:clrChange>
          </a:blip>
          <a:srcRect l="14005" t="14592" r="12281" b="54205"/>
          <a:stretch>
            <a:fillRect/>
          </a:stretch>
        </p:blipFill>
        <p:spPr>
          <a:xfrm>
            <a:off x="1472540" y="1923803"/>
            <a:ext cx="7505205" cy="3954480"/>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1721922" y="2695693"/>
            <a:ext cx="2398816" cy="2585323"/>
          </a:xfrm>
          <a:prstGeom prst="rect">
            <a:avLst/>
          </a:prstGeom>
          <a:noFill/>
        </p:spPr>
        <p:txBody>
          <a:bodyPr wrap="square" rtlCol="0">
            <a:spAutoFit/>
          </a:bodyPr>
          <a:lstStyle/>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متى نحتاج إلى العمالة المنزلية.</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الاستقدام العشوائي وأخطاره.</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ماذا يجب علينا نحو هؤلاء العمال والعاملات.</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أمثلة ومشاهدات  سلبية وإيجابية .</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كلمة أخيرة.</a:t>
            </a:r>
          </a:p>
        </p:txBody>
      </p:sp>
      <p:pic>
        <p:nvPicPr>
          <p:cNvPr id="5" name="صورة 4" descr="صورة47.gif"/>
          <p:cNvPicPr/>
          <p:nvPr/>
        </p:nvPicPr>
        <p:blipFill>
          <a:blip r:embed="rId3"/>
          <a:stretch>
            <a:fillRect/>
          </a:stretch>
        </p:blipFill>
        <p:spPr>
          <a:xfrm>
            <a:off x="8490340" y="1433970"/>
            <a:ext cx="31623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8.gif"/>
          <p:cNvPicPr>
            <a:picLocks noChangeAspect="1"/>
          </p:cNvPicPr>
          <p:nvPr/>
        </p:nvPicPr>
        <p:blipFill>
          <a:blip r:embed="rId2">
            <a:duotone>
              <a:schemeClr val="accent2">
                <a:shade val="45000"/>
                <a:satMod val="135000"/>
              </a:schemeClr>
              <a:prstClr val="white"/>
            </a:duotone>
            <a:clrChange>
              <a:clrFrom>
                <a:srgbClr val="FFFFFF"/>
              </a:clrFrom>
              <a:clrTo>
                <a:srgbClr val="FFFFFF">
                  <a:alpha val="0"/>
                </a:srgbClr>
              </a:clrTo>
            </a:clrChange>
          </a:blip>
          <a:srcRect l="14005" t="48419" r="15936" b="48158"/>
          <a:stretch>
            <a:fillRect/>
          </a:stretch>
        </p:blipFill>
        <p:spPr>
          <a:xfrm>
            <a:off x="1674421" y="1330394"/>
            <a:ext cx="6828311" cy="415279"/>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58.gif"/>
          <p:cNvPicPr>
            <a:picLocks noChangeAspect="1"/>
          </p:cNvPicPr>
          <p:nvPr/>
        </p:nvPicPr>
        <p:blipFill>
          <a:blip r:embed="rId2">
            <a:clrChange>
              <a:clrFrom>
                <a:srgbClr val="FFFFFF"/>
              </a:clrFrom>
              <a:clrTo>
                <a:srgbClr val="FFFFFF">
                  <a:alpha val="0"/>
                </a:srgbClr>
              </a:clrTo>
            </a:clrChange>
          </a:blip>
          <a:srcRect l="14005" t="65840" r="12281" b="12035"/>
          <a:stretch>
            <a:fillRect/>
          </a:stretch>
        </p:blipFill>
        <p:spPr>
          <a:xfrm>
            <a:off x="1674421" y="3443844"/>
            <a:ext cx="7184568" cy="2684238"/>
          </a:xfrm>
          <a:prstGeom prst="rect">
            <a:avLst/>
          </a:prstGeom>
          <a:effectLst>
            <a:glow rad="63500">
              <a:schemeClr val="accent5">
                <a:satMod val="175000"/>
                <a:alpha val="40000"/>
              </a:schemeClr>
            </a:glow>
          </a:effectLst>
        </p:spPr>
      </p:pic>
      <p:pic>
        <p:nvPicPr>
          <p:cNvPr id="4" name="صورة 3" descr="صورة41.gif"/>
          <p:cNvPicPr/>
          <p:nvPr/>
        </p:nvPicPr>
        <p:blipFill>
          <a:blip r:embed="rId3"/>
          <a:stretch>
            <a:fillRect/>
          </a:stretch>
        </p:blipFill>
        <p:spPr>
          <a:xfrm>
            <a:off x="8614137" y="1382743"/>
            <a:ext cx="33528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9.gif"/>
          <p:cNvPicPr>
            <a:picLocks noChangeAspect="1"/>
          </p:cNvPicPr>
          <p:nvPr/>
        </p:nvPicPr>
        <p:blipFill>
          <a:blip r:embed="rId2">
            <a:clrChange>
              <a:clrFrom>
                <a:srgbClr val="FFFFFF"/>
              </a:clrFrom>
              <a:clrTo>
                <a:srgbClr val="FFFFFF">
                  <a:alpha val="0"/>
                </a:srgbClr>
              </a:clrTo>
            </a:clrChange>
          </a:blip>
          <a:srcRect l="13358" t="13160" r="16376" b="55623"/>
          <a:stretch>
            <a:fillRect/>
          </a:stretch>
        </p:blipFill>
        <p:spPr>
          <a:xfrm>
            <a:off x="1603169" y="1733793"/>
            <a:ext cx="7172696" cy="3966361"/>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59.gif"/>
          <p:cNvPicPr>
            <a:picLocks noChangeAspect="1"/>
          </p:cNvPicPr>
          <p:nvPr/>
        </p:nvPicPr>
        <p:blipFill>
          <a:blip r:embed="rId2">
            <a:duotone>
              <a:schemeClr val="accent2">
                <a:shade val="45000"/>
                <a:satMod val="135000"/>
              </a:schemeClr>
              <a:prstClr val="white"/>
            </a:duotone>
            <a:clrChange>
              <a:clrFrom>
                <a:srgbClr val="FFFFFF"/>
              </a:clrFrom>
              <a:clrTo>
                <a:srgbClr val="FFFFFF">
                  <a:alpha val="0"/>
                </a:srgbClr>
              </a:clrTo>
            </a:clrChange>
          </a:blip>
          <a:srcRect l="13358" t="46899" r="21146" b="48615"/>
          <a:stretch>
            <a:fillRect/>
          </a:stretch>
        </p:blipFill>
        <p:spPr>
          <a:xfrm>
            <a:off x="1603169" y="1531918"/>
            <a:ext cx="6685808" cy="570014"/>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59.gif"/>
          <p:cNvPicPr>
            <a:picLocks noChangeAspect="1"/>
          </p:cNvPicPr>
          <p:nvPr/>
        </p:nvPicPr>
        <p:blipFill>
          <a:blip r:embed="rId2">
            <a:clrChange>
              <a:clrFrom>
                <a:srgbClr val="FFFFFF"/>
              </a:clrFrom>
              <a:clrTo>
                <a:srgbClr val="FFFFFF">
                  <a:alpha val="0"/>
                </a:srgbClr>
              </a:clrTo>
            </a:clrChange>
          </a:blip>
          <a:srcRect l="13358" t="51946" r="16376" b="17403"/>
          <a:stretch>
            <a:fillRect/>
          </a:stretch>
        </p:blipFill>
        <p:spPr>
          <a:xfrm>
            <a:off x="1603169" y="2173184"/>
            <a:ext cx="7172696" cy="3894595"/>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2375065" y="2398815"/>
            <a:ext cx="807522"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بسؤال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2018803" y="2766948"/>
            <a:ext cx="807522" cy="369332"/>
          </a:xfrm>
          <a:prstGeom prst="rect">
            <a:avLst/>
          </a:prstGeom>
          <a:noFill/>
        </p:spPr>
        <p:txBody>
          <a:bodyPr wrap="square" rtlCol="0">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ــالحاجة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757547" y="3811977"/>
            <a:ext cx="2244436"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كيف نقضي على فراغ الطالب في الصيف بما ينفع؟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757547" y="4868880"/>
            <a:ext cx="2244436" cy="923330"/>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تتابع الجمل في سلاسة وعرض متسلسل للموضوع.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 name="صورة 7" descr="صورة3.gif"/>
          <p:cNvPicPr/>
          <p:nvPr/>
        </p:nvPicPr>
        <p:blipFill>
          <a:blip r:embed="rId3"/>
          <a:stretch>
            <a:fillRect/>
          </a:stretch>
        </p:blipFill>
        <p:spPr>
          <a:xfrm>
            <a:off x="8399839" y="1679860"/>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60.gif"/>
          <p:cNvPicPr>
            <a:picLocks noChangeAspect="1"/>
          </p:cNvPicPr>
          <p:nvPr/>
        </p:nvPicPr>
        <p:blipFill>
          <a:blip r:embed="rId2">
            <a:clrChange>
              <a:clrFrom>
                <a:srgbClr val="FFFFFF"/>
              </a:clrFrom>
              <a:clrTo>
                <a:srgbClr val="FFFFFF">
                  <a:alpha val="0"/>
                </a:srgbClr>
              </a:clrTo>
            </a:clrChange>
          </a:blip>
          <a:srcRect l="15298" t="11082" r="14221" b="57706"/>
          <a:stretch>
            <a:fillRect/>
          </a:stretch>
        </p:blipFill>
        <p:spPr>
          <a:xfrm>
            <a:off x="1591295" y="1555663"/>
            <a:ext cx="7303324" cy="4025740"/>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sp>
        <p:nvSpPr>
          <p:cNvPr id="3" name="مربع نص 2"/>
          <p:cNvSpPr txBox="1"/>
          <p:nvPr/>
        </p:nvSpPr>
        <p:spPr>
          <a:xfrm>
            <a:off x="2303813" y="1816925"/>
            <a:ext cx="997528" cy="338554"/>
          </a:xfrm>
          <a:prstGeom prst="rect">
            <a:avLst/>
          </a:prstGeom>
          <a:noFill/>
        </p:spPr>
        <p:txBody>
          <a:bodyPr wrap="square" rtlCol="0">
            <a:spAutoFit/>
          </a:bodyPr>
          <a:lstStyle/>
          <a:p>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بعرض فكرة</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مربع نص 3"/>
          <p:cNvSpPr txBox="1"/>
          <p:nvPr/>
        </p:nvSpPr>
        <p:spPr>
          <a:xfrm>
            <a:off x="1840675" y="2161308"/>
            <a:ext cx="997528" cy="338554"/>
          </a:xfrm>
          <a:prstGeom prst="rect">
            <a:avLst/>
          </a:prstGeom>
          <a:noFill/>
        </p:spPr>
        <p:txBody>
          <a:bodyPr wrap="square" rtlCol="0">
            <a:spAutoFit/>
          </a:bodyPr>
          <a:lstStyle/>
          <a:p>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ــالأمثلة.</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1816925" y="3206335"/>
            <a:ext cx="2185060"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الحوار هو أساس فن الاتصال.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1816925" y="4286989"/>
            <a:ext cx="2185060" cy="923330"/>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تتابع الجملة بأسلوب منطقي، وكل جملة تتآخى مع ما بعدها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60.gif"/>
          <p:cNvPicPr>
            <a:picLocks noChangeAspect="1"/>
          </p:cNvPicPr>
          <p:nvPr/>
        </p:nvPicPr>
        <p:blipFill>
          <a:blip r:embed="rId2">
            <a:clrChange>
              <a:clrFrom>
                <a:srgbClr val="FFFFFF"/>
              </a:clrFrom>
              <a:clrTo>
                <a:srgbClr val="FFFFFF">
                  <a:alpha val="0"/>
                </a:srgbClr>
              </a:clrTo>
            </a:clrChange>
          </a:blip>
          <a:srcRect l="15298" t="44412" r="14221" b="13420"/>
          <a:stretch>
            <a:fillRect/>
          </a:stretch>
        </p:blipFill>
        <p:spPr>
          <a:xfrm>
            <a:off x="1472544" y="1426080"/>
            <a:ext cx="7267697" cy="4749082"/>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sp>
        <p:nvSpPr>
          <p:cNvPr id="3" name="مربع نص 2"/>
          <p:cNvSpPr txBox="1"/>
          <p:nvPr/>
        </p:nvSpPr>
        <p:spPr>
          <a:xfrm>
            <a:off x="1698172" y="2826326"/>
            <a:ext cx="2185060"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موضوعات الخطبة في العصر الجاهلي.</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مربع نص 3"/>
          <p:cNvSpPr txBox="1"/>
          <p:nvPr/>
        </p:nvSpPr>
        <p:spPr>
          <a:xfrm>
            <a:off x="2220685" y="1579418"/>
            <a:ext cx="950027"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بأمر عام</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1603169" y="1923800"/>
            <a:ext cx="1116280" cy="338554"/>
          </a:xfrm>
          <a:prstGeom prst="rect">
            <a:avLst/>
          </a:prstGeom>
          <a:noFill/>
        </p:spPr>
        <p:txBody>
          <a:bodyPr wrap="square" rtlCol="0">
            <a:spAutoFit/>
          </a:bodyPr>
          <a:lstStyle/>
          <a:p>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ـتعداد جزئيات</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1710047" y="3776352"/>
            <a:ext cx="2185060" cy="923330"/>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تتابع الجملة بأسلوب منطقي، وكل جملة تتآخى مع ما بعدها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20.gif"/>
          <p:cNvPicPr>
            <a:picLocks noChangeAspect="1"/>
          </p:cNvPicPr>
          <p:nvPr/>
        </p:nvPicPr>
        <p:blipFill>
          <a:blip r:embed="rId2">
            <a:duotone>
              <a:schemeClr val="accent2">
                <a:shade val="45000"/>
                <a:satMod val="135000"/>
              </a:schemeClr>
              <a:prstClr val="white"/>
            </a:duotone>
          </a:blip>
          <a:srcRect l="13587" t="45423" r="18654" b="49994"/>
          <a:stretch>
            <a:fillRect/>
          </a:stretch>
        </p:blipFill>
        <p:spPr>
          <a:xfrm>
            <a:off x="1310185" y="1351129"/>
            <a:ext cx="6646459" cy="559558"/>
          </a:xfrm>
          <a:prstGeom prst="rect">
            <a:avLst/>
          </a:prstGeom>
          <a:ln>
            <a:noFill/>
          </a:ln>
          <a:effectLst>
            <a:outerShdw blurRad="292100" dist="139700" dir="2700000" algn="tl" rotWithShape="0">
              <a:srgbClr val="333333">
                <a:alpha val="65000"/>
              </a:srgbClr>
            </a:outerShdw>
          </a:effectLst>
        </p:spPr>
      </p:pic>
      <p:pic>
        <p:nvPicPr>
          <p:cNvPr id="4" name="صورة 3" descr="صورة45.gif"/>
          <p:cNvPicPr/>
          <p:nvPr/>
        </p:nvPicPr>
        <p:blipFill>
          <a:blip r:embed="rId3"/>
          <a:stretch>
            <a:fillRect/>
          </a:stretch>
        </p:blipFill>
        <p:spPr>
          <a:xfrm>
            <a:off x="7982238" y="1462104"/>
            <a:ext cx="323850" cy="323850"/>
          </a:xfrm>
          <a:prstGeom prst="rect">
            <a:avLst/>
          </a:prstGeom>
        </p:spPr>
      </p:pic>
      <p:pic>
        <p:nvPicPr>
          <p:cNvPr id="6" name="صورة 5" descr="00020.gif"/>
          <p:cNvPicPr>
            <a:picLocks noChangeAspect="1"/>
          </p:cNvPicPr>
          <p:nvPr/>
        </p:nvPicPr>
        <p:blipFill>
          <a:blip r:embed="rId2">
            <a:duotone>
              <a:schemeClr val="accent2">
                <a:shade val="45000"/>
                <a:satMod val="135000"/>
              </a:schemeClr>
              <a:prstClr val="white"/>
            </a:duotone>
          </a:blip>
          <a:srcRect l="13587" t="49447" r="10862" b="33339"/>
          <a:stretch>
            <a:fillRect/>
          </a:stretch>
        </p:blipFill>
        <p:spPr>
          <a:xfrm>
            <a:off x="1310185" y="1746911"/>
            <a:ext cx="7410734" cy="2893327"/>
          </a:xfrm>
          <a:prstGeom prst="rect">
            <a:avLst/>
          </a:prstGeom>
          <a:ln>
            <a:noFill/>
          </a:ln>
          <a:effectLst>
            <a:outerShdw blurRad="292100" dist="139700" dir="2700000" algn="tl" rotWithShape="0">
              <a:srgbClr val="333333">
                <a:alpha val="65000"/>
              </a:srgbClr>
            </a:outerShdw>
          </a:effectLst>
        </p:spPr>
      </p:pic>
      <p:sp>
        <p:nvSpPr>
          <p:cNvPr id="8" name="شكل بيضاوي 7"/>
          <p:cNvSpPr/>
          <p:nvPr/>
        </p:nvSpPr>
        <p:spPr>
          <a:xfrm>
            <a:off x="3521123" y="2620372"/>
            <a:ext cx="914400" cy="614150"/>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اسم</a:t>
            </a: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9" name="شكل بيضاوي 8"/>
          <p:cNvSpPr/>
          <p:nvPr/>
        </p:nvSpPr>
        <p:spPr>
          <a:xfrm>
            <a:off x="1801504" y="2920625"/>
            <a:ext cx="1187356" cy="614150"/>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مرفوع</a:t>
            </a: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0" name="شكل بيضاوي 9"/>
          <p:cNvSpPr/>
          <p:nvPr/>
        </p:nvSpPr>
        <p:spPr>
          <a:xfrm>
            <a:off x="3330056" y="3411945"/>
            <a:ext cx="1269240" cy="614150"/>
          </a:xfrm>
          <a:prstGeom prst="ellipse">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بعد المبتدأ</a:t>
            </a: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cxnSp>
        <p:nvCxnSpPr>
          <p:cNvPr id="12" name="رابط كسهم مستقيم 11"/>
          <p:cNvCxnSpPr>
            <a:endCxn id="8" idx="2"/>
          </p:cNvCxnSpPr>
          <p:nvPr/>
        </p:nvCxnSpPr>
        <p:spPr>
          <a:xfrm>
            <a:off x="2702257" y="2770501"/>
            <a:ext cx="818866" cy="1569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رابط كسهم مستقيم 14"/>
          <p:cNvCxnSpPr>
            <a:endCxn id="9" idx="0"/>
          </p:cNvCxnSpPr>
          <p:nvPr/>
        </p:nvCxnSpPr>
        <p:spPr>
          <a:xfrm rot="10800000" flipV="1">
            <a:off x="2395182" y="2743205"/>
            <a:ext cx="211540" cy="1774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رابط كسهم مستقيم 16"/>
          <p:cNvCxnSpPr>
            <a:stCxn id="8" idx="4"/>
            <a:endCxn id="10" idx="0"/>
          </p:cNvCxnSpPr>
          <p:nvPr/>
        </p:nvCxnSpPr>
        <p:spPr>
          <a:xfrm rot="5400000">
            <a:off x="3882789" y="3316410"/>
            <a:ext cx="177423" cy="136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مربع نص 13"/>
          <p:cNvSpPr txBox="1"/>
          <p:nvPr/>
        </p:nvSpPr>
        <p:spPr>
          <a:xfrm rot="19975554">
            <a:off x="1030311" y="1182346"/>
            <a:ext cx="1790163"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نشاطات شفهية</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to="" calcmode="lin" valueType="num">
                                      <p:cBhvr>
                                        <p:cTn id="37" dur="1" fill="hold"/>
                                        <p:tgtEl>
                                          <p:spTgt spid="1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to="" calcmode="lin" valueType="num">
                                      <p:cBhvr>
                                        <p:cTn id="47" dur="1" fill="hold"/>
                                        <p:tgtEl>
                                          <p:spTgt spid="1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61.gif"/>
          <p:cNvPicPr>
            <a:picLocks noChangeAspect="1"/>
          </p:cNvPicPr>
          <p:nvPr/>
        </p:nvPicPr>
        <p:blipFill>
          <a:blip r:embed="rId2">
            <a:duotone>
              <a:schemeClr val="accent2">
                <a:shade val="45000"/>
                <a:satMod val="135000"/>
              </a:schemeClr>
              <a:prstClr val="white"/>
            </a:duotone>
            <a:clrChange>
              <a:clrFrom>
                <a:srgbClr val="FFFFFF"/>
              </a:clrFrom>
              <a:clrTo>
                <a:srgbClr val="FFFFFF">
                  <a:alpha val="0"/>
                </a:srgbClr>
              </a:clrTo>
            </a:clrChange>
          </a:blip>
          <a:srcRect l="13574" t="10736" r="20787" b="85923"/>
          <a:stretch>
            <a:fillRect/>
          </a:stretch>
        </p:blipFill>
        <p:spPr>
          <a:xfrm>
            <a:off x="1448790" y="1698171"/>
            <a:ext cx="6935189" cy="439387"/>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61.gif"/>
          <p:cNvPicPr>
            <a:picLocks noChangeAspect="1"/>
          </p:cNvPicPr>
          <p:nvPr/>
        </p:nvPicPr>
        <p:blipFill>
          <a:blip r:embed="rId2">
            <a:clrChange>
              <a:clrFrom>
                <a:srgbClr val="FFFFFF"/>
              </a:clrFrom>
              <a:clrTo>
                <a:srgbClr val="FFFFFF">
                  <a:alpha val="0"/>
                </a:srgbClr>
              </a:clrTo>
            </a:clrChange>
          </a:blip>
          <a:srcRect l="15148" t="15612" r="17078" b="64703"/>
          <a:stretch>
            <a:fillRect/>
          </a:stretch>
        </p:blipFill>
        <p:spPr>
          <a:xfrm>
            <a:off x="1615044" y="2339439"/>
            <a:ext cx="7160821" cy="2588821"/>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pic>
        <p:nvPicPr>
          <p:cNvPr id="4" name="صورة 3" descr="صورة42.gif"/>
          <p:cNvPicPr/>
          <p:nvPr/>
        </p:nvPicPr>
        <p:blipFill>
          <a:blip r:embed="rId3"/>
          <a:stretch>
            <a:fillRect/>
          </a:stretch>
        </p:blipFill>
        <p:spPr>
          <a:xfrm>
            <a:off x="8521502" y="1728097"/>
            <a:ext cx="333375"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674421" y="1816925"/>
            <a:ext cx="7160821" cy="363176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indent="457200" algn="justLow">
              <a:lnSpc>
                <a:spcPct val="150000"/>
              </a:lnSpc>
              <a:spcBef>
                <a:spcPts val="1200"/>
              </a:spcBef>
              <a:spcAft>
                <a:spcPts val="1200"/>
              </a:spcAft>
            </a:pPr>
            <a:r>
              <a:rPr lang="ar-EG" sz="20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rPr>
              <a:t>قال تعالى </a:t>
            </a:r>
            <a:r>
              <a:rPr lang="ar-EG" sz="20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sym typeface="AGA Arabesque"/>
              </a:rPr>
              <a:t>:  </a:t>
            </a: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DecoType Naskh Variants" pitchFamily="2" charset="-78"/>
                <a:sym typeface="AGA Arabesque"/>
              </a:rPr>
              <a:t>{قَدْ أَفْلَحَ الْمُؤْمِنُونَ  الَّذِينَ هُمْ فِي صَلَاتِهِمْ خَاشِعُونَ} </a:t>
            </a:r>
            <a:r>
              <a:rPr lang="ar-EG" sz="20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cs typeface="+mj-cs"/>
                <a:sym typeface="AGA Arabesque"/>
              </a:rPr>
              <a:t>حقًا ! إنَّ العبد إذا رغب في الفوز والفلاح، فعليه أن يخشع في صلاته، والخشوع يشمل؛ خشوع القلب، خشوع الجوارح.</a:t>
            </a:r>
          </a:p>
          <a:p>
            <a:pPr indent="457200" algn="justLow">
              <a:lnSpc>
                <a:spcPct val="150000"/>
              </a:lnSpc>
              <a:spcBef>
                <a:spcPts val="1200"/>
              </a:spcBef>
              <a:spcAft>
                <a:spcPts val="1200"/>
              </a:spcAft>
            </a:pP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j-cs"/>
                <a:sym typeface="AGA Arabesque"/>
              </a:rPr>
              <a:t>فالخاشع في الصلاة هو العبد المنقطع عن الحياة الحسية ليتصل كيانه بحياة أخرى: هي الصلة بينه وبين خالقه، ولا شيء غير هذا، وذلك من خلال فهمه لمعنى تكبيرة الإحرام، ثم سياحته القلبية والحسية في بحر المعاني القرآنية، والتفكير في عظمة الخالق  إلى أن تنتهي هذه الرحلة بالتسليم.</a:t>
            </a:r>
            <a:endPar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61.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3574" t="64553" r="20562" b="32321"/>
          <a:stretch>
            <a:fillRect/>
          </a:stretch>
        </p:blipFill>
        <p:spPr>
          <a:xfrm>
            <a:off x="1413164" y="1797664"/>
            <a:ext cx="6958940" cy="411146"/>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61.gif"/>
          <p:cNvPicPr>
            <a:picLocks noChangeAspect="1"/>
          </p:cNvPicPr>
          <p:nvPr/>
        </p:nvPicPr>
        <p:blipFill>
          <a:blip r:embed="rId2">
            <a:clrChange>
              <a:clrFrom>
                <a:srgbClr val="FFFFFF"/>
              </a:clrFrom>
              <a:clrTo>
                <a:srgbClr val="FFFFFF">
                  <a:alpha val="0"/>
                </a:srgbClr>
              </a:clrTo>
            </a:clrChange>
          </a:blip>
          <a:srcRect l="13574" t="67770" r="15729" b="11688"/>
          <a:stretch>
            <a:fillRect/>
          </a:stretch>
        </p:blipFill>
        <p:spPr>
          <a:xfrm>
            <a:off x="1413164" y="2220686"/>
            <a:ext cx="7469580" cy="2701636"/>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4346369" y="3111328"/>
            <a:ext cx="2766950" cy="1323439"/>
          </a:xfrm>
          <a:prstGeom prst="rect">
            <a:avLst/>
          </a:prstGeom>
          <a:noFill/>
        </p:spPr>
        <p:txBody>
          <a:bodyPr wrap="square" rtlCol="0">
            <a:spAutoFit/>
          </a:bodyPr>
          <a:lstStyle/>
          <a:p>
            <a:pPr algn="justLow">
              <a:buFontTx/>
              <a:buChar char="-"/>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ما الكتابة الجيدة ؟ </a:t>
            </a:r>
          </a:p>
          <a:p>
            <a:pPr algn="justLow">
              <a:buFontTx/>
              <a:buChar char="-"/>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وما شروطها ؟</a:t>
            </a:r>
          </a:p>
          <a:p>
            <a:pPr algn="justLow">
              <a:buFontTx/>
              <a:buChar char="-"/>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وما مواصفاتها ؟ </a:t>
            </a:r>
          </a:p>
          <a:p>
            <a:pPr algn="justLow">
              <a:buFontTx/>
              <a:buChar char="-"/>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وما علاقتها بالقراءة الجيدة ؟ </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543792" y="2814453"/>
            <a:ext cx="2766950" cy="2031325"/>
          </a:xfrm>
          <a:prstGeom prst="rect">
            <a:avLst/>
          </a:prstGeom>
          <a:noFill/>
        </p:spPr>
        <p:txBody>
          <a:bodyPr wrap="square" rtlCol="0">
            <a:spAutoFit/>
          </a:bodyPr>
          <a:lstStyle/>
          <a:p>
            <a:pPr algn="justLow">
              <a:buFontTx/>
              <a:buChar char="-"/>
            </a:pPr>
            <a:r>
              <a:rPr lang="ar-EG" b="1" cap="all" dirty="0" smtClean="0">
                <a:ln w="9000" cmpd="sng">
                  <a:solidFill>
                    <a:srgbClr val="FF0000"/>
                  </a:solidFill>
                  <a:prstDash val="solid"/>
                </a:ln>
                <a:solidFill>
                  <a:srgbClr val="FF0000"/>
                </a:solidFill>
                <a:effectLst>
                  <a:reflection blurRad="12700" stA="28000" endPos="45000" dist="1000" dir="5400000" sy="-100000" algn="bl" rotWithShape="0"/>
                </a:effectLst>
              </a:rPr>
              <a:t>عصف ذهني يبدأ بجودة الكتابة وعلاقتها بالكتابة الجدية.</a:t>
            </a:r>
          </a:p>
          <a:p>
            <a:pPr algn="justLow">
              <a:buFontTx/>
              <a:buChar char="-"/>
            </a:pPr>
            <a:r>
              <a:rPr lang="ar-EG" b="1" cap="all" dirty="0" smtClean="0">
                <a:ln w="9000" cmpd="sng">
                  <a:solidFill>
                    <a:srgbClr val="FF0000"/>
                  </a:solidFill>
                  <a:prstDash val="solid"/>
                </a:ln>
                <a:solidFill>
                  <a:srgbClr val="FF0000"/>
                </a:solidFill>
                <a:effectLst>
                  <a:reflection blurRad="12700" stA="28000" endPos="45000" dist="1000" dir="5400000" sy="-100000" algn="bl" rotWithShape="0"/>
                </a:effectLst>
              </a:rPr>
              <a:t> ضرب مثال حسي يدل على أهمية القراءة.</a:t>
            </a:r>
          </a:p>
          <a:p>
            <a:pPr algn="justLow">
              <a:buFontTx/>
              <a:buChar char="-"/>
            </a:pPr>
            <a:r>
              <a:rPr lang="ar-EG" b="1" cap="all" dirty="0" smtClean="0">
                <a:ln w="9000" cmpd="sng">
                  <a:solidFill>
                    <a:srgbClr val="FF0000"/>
                  </a:solidFill>
                  <a:prstDash val="solid"/>
                </a:ln>
                <a:solidFill>
                  <a:srgbClr val="FF0000"/>
                </a:solidFill>
                <a:effectLst>
                  <a:reflection blurRad="12700" stA="28000" endPos="45000" dist="1000" dir="5400000" sy="-100000" algn="bl" rotWithShape="0"/>
                </a:effectLst>
              </a:rPr>
              <a:t> تقديم نموذج لكتابة جيدة صاحبها يقرأ كثيرًا.</a:t>
            </a:r>
          </a:p>
          <a:p>
            <a:pPr algn="justLow">
              <a:buFontTx/>
              <a:buChar char="-"/>
            </a:pPr>
            <a:r>
              <a:rPr lang="ar-EG" b="1" cap="all" dirty="0" smtClean="0">
                <a:ln w="9000" cmpd="sng">
                  <a:solidFill>
                    <a:srgbClr val="FF0000"/>
                  </a:solidFill>
                  <a:prstDash val="solid"/>
                </a:ln>
                <a:solidFill>
                  <a:srgbClr val="FF0000"/>
                </a:solidFill>
                <a:effectLst>
                  <a:reflection blurRad="12700" stA="28000" endPos="45000" dist="1000" dir="5400000" sy="-100000" algn="bl" rotWithShape="0"/>
                </a:effectLst>
              </a:rPr>
              <a:t> استخدام فن المقارنة.</a:t>
            </a:r>
            <a:endParaRPr lang="en-GB" b="1" cap="all" dirty="0" smtClean="0">
              <a:ln w="9000" cmpd="sng">
                <a:solidFill>
                  <a:srgbClr val="FF0000"/>
                </a:solidFill>
                <a:prstDash val="solid"/>
              </a:ln>
              <a:solidFill>
                <a:srgbClr val="FF0000"/>
              </a:solidFill>
              <a:effectLst>
                <a:reflection blurRad="12700" stA="28000" endPos="45000" dist="1000" dir="5400000" sy="-100000" algn="bl" rotWithShape="0"/>
              </a:effectLst>
            </a:endParaRPr>
          </a:p>
        </p:txBody>
      </p:sp>
      <p:pic>
        <p:nvPicPr>
          <p:cNvPr id="6" name="صورة 5" descr="صورة44.gif"/>
          <p:cNvPicPr/>
          <p:nvPr/>
        </p:nvPicPr>
        <p:blipFill>
          <a:blip r:embed="rId3"/>
          <a:stretch>
            <a:fillRect/>
          </a:stretch>
        </p:blipFill>
        <p:spPr>
          <a:xfrm>
            <a:off x="8495888" y="1772067"/>
            <a:ext cx="32385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62.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3789" t="10390" r="21219" b="85836"/>
          <a:stretch>
            <a:fillRect/>
          </a:stretch>
        </p:blipFill>
        <p:spPr>
          <a:xfrm>
            <a:off x="1377538" y="1270658"/>
            <a:ext cx="6899563" cy="498765"/>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62.gif"/>
          <p:cNvPicPr>
            <a:picLocks noChangeAspect="1"/>
          </p:cNvPicPr>
          <p:nvPr/>
        </p:nvPicPr>
        <p:blipFill>
          <a:blip r:embed="rId2">
            <a:clrChange>
              <a:clrFrom>
                <a:srgbClr val="FFFFFF"/>
              </a:clrFrom>
              <a:clrTo>
                <a:srgbClr val="FFFFFF">
                  <a:alpha val="0"/>
                </a:srgbClr>
              </a:clrTo>
            </a:clrChange>
          </a:blip>
          <a:srcRect l="56632" t="16771" r="15514" b="52675"/>
          <a:stretch>
            <a:fillRect/>
          </a:stretch>
        </p:blipFill>
        <p:spPr>
          <a:xfrm>
            <a:off x="5925787" y="2113808"/>
            <a:ext cx="2956956" cy="403761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162.gif"/>
          <p:cNvPicPr>
            <a:picLocks noChangeAspect="1"/>
          </p:cNvPicPr>
          <p:nvPr/>
        </p:nvPicPr>
        <p:blipFill>
          <a:blip r:embed="rId2">
            <a:clrChange>
              <a:clrFrom>
                <a:srgbClr val="FFFFFF"/>
              </a:clrFrom>
              <a:clrTo>
                <a:srgbClr val="FFFFFF">
                  <a:alpha val="0"/>
                </a:srgbClr>
              </a:clrTo>
            </a:clrChange>
          </a:blip>
          <a:srcRect l="13789" t="16771" r="43703" b="52675"/>
          <a:stretch>
            <a:fillRect/>
          </a:stretch>
        </p:blipFill>
        <p:spPr>
          <a:xfrm>
            <a:off x="1377538" y="2113808"/>
            <a:ext cx="4512623" cy="4037610"/>
          </a:xfrm>
          <a:prstGeom prst="rect">
            <a:avLst/>
          </a:prstGeom>
        </p:spPr>
      </p:pic>
      <p:sp>
        <p:nvSpPr>
          <p:cNvPr id="5" name="مربع نص 4"/>
          <p:cNvSpPr txBox="1"/>
          <p:nvPr/>
        </p:nvSpPr>
        <p:spPr>
          <a:xfrm>
            <a:off x="1508166" y="2232562"/>
            <a:ext cx="4298868" cy="341632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lnSpc>
                <a:spcPct val="150000"/>
              </a:lnSpc>
            </a:pPr>
            <a:r>
              <a:rPr lang="ar-EG" b="1" cap="all" dirty="0" smtClean="0">
                <a:ln w="0">
                  <a:solidFill>
                    <a:srgbClr val="FF0000"/>
                  </a:solidFill>
                </a:ln>
                <a:solidFill>
                  <a:srgbClr val="FF0000"/>
                </a:solidFill>
                <a:effectLst>
                  <a:reflection blurRad="12700" stA="50000" endPos="50000" dist="5000" dir="5400000" sy="-100000" rotWithShape="0"/>
                </a:effectLst>
              </a:rPr>
              <a:t>هل هناك سلاحف تحمل إنسانًا ؟ لقد اعتدنا في بلادنا على نوع من السلاحف  لا يتصور أن يكون مطية لأحد من بني آدم.</a:t>
            </a:r>
          </a:p>
          <a:p>
            <a:pPr algn="justLow">
              <a:lnSpc>
                <a:spcPct val="150000"/>
              </a:lnSpc>
            </a:pPr>
            <a:endPar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justLow">
              <a:lnSpc>
                <a:spcPct val="15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ولكن بالاطلاع على أنواع السلاحف في العالم تبين لي أن هناك أنواعًا منها ذات أحجام كبيرة تصلح أن تتخذ مراكب بحرية للسباحة في مياه محيط كبير. فسبحان الله على ما أبدع وخلق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صورة 5" descr="10.gif"/>
          <p:cNvPicPr>
            <a:picLocks noChangeAspect="1"/>
          </p:cNvPicPr>
          <p:nvPr/>
        </p:nvPicPr>
        <p:blipFill>
          <a:blip r:embed="rId3"/>
          <a:stretch>
            <a:fillRect/>
          </a:stretch>
        </p:blipFill>
        <p:spPr>
          <a:xfrm>
            <a:off x="8416340" y="1293907"/>
            <a:ext cx="36195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62.gif"/>
          <p:cNvPicPr>
            <a:picLocks noChangeAspect="1"/>
          </p:cNvPicPr>
          <p:nvPr/>
        </p:nvPicPr>
        <p:blipFill>
          <a:blip r:embed="rId2">
            <a:clrChange>
              <a:clrFrom>
                <a:srgbClr val="FFFFFF"/>
              </a:clrFrom>
              <a:clrTo>
                <a:srgbClr val="FFFFFF">
                  <a:alpha val="0"/>
                </a:srgbClr>
              </a:clrTo>
            </a:clrChange>
          </a:blip>
          <a:srcRect l="13789" t="50651" r="15514" b="19307"/>
          <a:stretch>
            <a:fillRect/>
          </a:stretch>
        </p:blipFill>
        <p:spPr>
          <a:xfrm>
            <a:off x="1401289" y="1721919"/>
            <a:ext cx="7505205" cy="3969832"/>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63.gif"/>
          <p:cNvPicPr>
            <a:picLocks noChangeAspect="1"/>
          </p:cNvPicPr>
          <p:nvPr/>
        </p:nvPicPr>
        <p:blipFill>
          <a:blip r:embed="rId2">
            <a:clrChange>
              <a:clrFrom>
                <a:srgbClr val="FFFFFF"/>
              </a:clrFrom>
              <a:clrTo>
                <a:srgbClr val="FFFFFF">
                  <a:alpha val="0"/>
                </a:srgbClr>
              </a:clrTo>
            </a:clrChange>
          </a:blip>
          <a:srcRect l="14931" t="18249" r="14436" b="56044"/>
          <a:stretch>
            <a:fillRect/>
          </a:stretch>
        </p:blipFill>
        <p:spPr>
          <a:xfrm>
            <a:off x="1674423" y="2398815"/>
            <a:ext cx="7077696" cy="3206333"/>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grpSp>
        <p:nvGrpSpPr>
          <p:cNvPr id="5" name="مجموعة 4"/>
          <p:cNvGrpSpPr/>
          <p:nvPr/>
        </p:nvGrpSpPr>
        <p:grpSpPr>
          <a:xfrm>
            <a:off x="1448792" y="1555663"/>
            <a:ext cx="7386452" cy="795651"/>
            <a:chOff x="1448792" y="1555663"/>
            <a:chExt cx="7386452" cy="795651"/>
          </a:xfrm>
        </p:grpSpPr>
        <p:pic>
          <p:nvPicPr>
            <p:cNvPr id="2" name="صورة 1" descr="01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850" t="11775" r="20006" b="85369"/>
            <a:stretch>
              <a:fillRect/>
            </a:stretch>
          </p:blipFill>
          <p:spPr>
            <a:xfrm>
              <a:off x="1448792" y="1555663"/>
              <a:ext cx="6828309" cy="356264"/>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4" name="صورة 3" descr="01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850" t="15107" r="14436" b="81846"/>
            <a:stretch>
              <a:fillRect/>
            </a:stretch>
          </p:blipFill>
          <p:spPr>
            <a:xfrm>
              <a:off x="1448792" y="1971304"/>
              <a:ext cx="7386452" cy="380010"/>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grpSp>
      <p:pic>
        <p:nvPicPr>
          <p:cNvPr id="6" name="صورة 5" descr="صورة4.gif"/>
          <p:cNvPicPr/>
          <p:nvPr/>
        </p:nvPicPr>
        <p:blipFill>
          <a:blip r:embed="rId3">
            <a:duotone>
              <a:prstClr val="black"/>
              <a:schemeClr val="accent4">
                <a:tint val="45000"/>
                <a:satMod val="400000"/>
              </a:schemeClr>
            </a:duotone>
          </a:blip>
          <a:stretch>
            <a:fillRect/>
          </a:stretch>
        </p:blipFill>
        <p:spPr>
          <a:xfrm>
            <a:off x="3347547" y="3263779"/>
            <a:ext cx="339090" cy="323850"/>
          </a:xfrm>
          <a:prstGeom prst="rect">
            <a:avLst/>
          </a:prstGeom>
        </p:spPr>
      </p:pic>
      <p:pic>
        <p:nvPicPr>
          <p:cNvPr id="7" name="صورة 6" descr="صورة2.gif"/>
          <p:cNvPicPr/>
          <p:nvPr/>
        </p:nvPicPr>
        <p:blipFill>
          <a:blip r:embed="rId4">
            <a:duotone>
              <a:prstClr val="black"/>
              <a:schemeClr val="accent4">
                <a:tint val="45000"/>
                <a:satMod val="400000"/>
              </a:schemeClr>
            </a:duotone>
          </a:blip>
          <a:stretch>
            <a:fillRect/>
          </a:stretch>
        </p:blipFill>
        <p:spPr>
          <a:xfrm>
            <a:off x="3362332" y="3965412"/>
            <a:ext cx="323850" cy="323850"/>
          </a:xfrm>
          <a:prstGeom prst="rect">
            <a:avLst/>
          </a:prstGeom>
        </p:spPr>
      </p:pic>
      <p:pic>
        <p:nvPicPr>
          <p:cNvPr id="8" name="صورة 7" descr="صورة45.gif"/>
          <p:cNvPicPr/>
          <p:nvPr/>
        </p:nvPicPr>
        <p:blipFill>
          <a:blip r:embed="rId5">
            <a:duotone>
              <a:prstClr val="black"/>
              <a:schemeClr val="accent4">
                <a:tint val="45000"/>
                <a:satMod val="400000"/>
              </a:schemeClr>
            </a:duotone>
          </a:blip>
          <a:stretch>
            <a:fillRect/>
          </a:stretch>
        </p:blipFill>
        <p:spPr>
          <a:xfrm>
            <a:off x="3366814" y="4336109"/>
            <a:ext cx="323850" cy="323850"/>
          </a:xfrm>
          <a:prstGeom prst="rect">
            <a:avLst/>
          </a:prstGeom>
        </p:spPr>
      </p:pic>
      <p:pic>
        <p:nvPicPr>
          <p:cNvPr id="9" name="صورة 8" descr="صورة46.gif"/>
          <p:cNvPicPr/>
          <p:nvPr/>
        </p:nvPicPr>
        <p:blipFill>
          <a:blip r:embed="rId6">
            <a:duotone>
              <a:prstClr val="black"/>
              <a:schemeClr val="accent4">
                <a:tint val="45000"/>
                <a:satMod val="400000"/>
              </a:schemeClr>
            </a:duotone>
          </a:blip>
          <a:stretch>
            <a:fillRect/>
          </a:stretch>
        </p:blipFill>
        <p:spPr>
          <a:xfrm>
            <a:off x="3372868" y="5036170"/>
            <a:ext cx="323850" cy="314325"/>
          </a:xfrm>
          <a:prstGeom prst="rect">
            <a:avLst/>
          </a:prstGeom>
        </p:spPr>
      </p:pic>
      <p:pic>
        <p:nvPicPr>
          <p:cNvPr id="10" name="صورة 9" descr="صورة47.gif"/>
          <p:cNvPicPr/>
          <p:nvPr/>
        </p:nvPicPr>
        <p:blipFill>
          <a:blip r:embed="rId7">
            <a:duotone>
              <a:prstClr val="black"/>
              <a:schemeClr val="accent4">
                <a:tint val="45000"/>
                <a:satMod val="400000"/>
              </a:schemeClr>
            </a:duotone>
          </a:blip>
          <a:stretch>
            <a:fillRect/>
          </a:stretch>
        </p:blipFill>
        <p:spPr>
          <a:xfrm>
            <a:off x="3377352" y="4674614"/>
            <a:ext cx="316230" cy="323850"/>
          </a:xfrm>
          <a:prstGeom prst="rect">
            <a:avLst/>
          </a:prstGeom>
        </p:spPr>
      </p:pic>
      <p:pic>
        <p:nvPicPr>
          <p:cNvPr id="11" name="صورة 10" descr="صورة41.gif"/>
          <p:cNvPicPr/>
          <p:nvPr/>
        </p:nvPicPr>
        <p:blipFill>
          <a:blip r:embed="rId8">
            <a:duotone>
              <a:prstClr val="black"/>
              <a:schemeClr val="accent4">
                <a:tint val="45000"/>
                <a:satMod val="400000"/>
              </a:schemeClr>
            </a:duotone>
          </a:blip>
          <a:stretch>
            <a:fillRect/>
          </a:stretch>
        </p:blipFill>
        <p:spPr>
          <a:xfrm>
            <a:off x="3341493" y="3602108"/>
            <a:ext cx="335280" cy="333375"/>
          </a:xfrm>
          <a:prstGeom prst="rect">
            <a:avLst/>
          </a:prstGeom>
        </p:spPr>
      </p:pic>
      <p:pic>
        <p:nvPicPr>
          <p:cNvPr id="12" name="صورة 11" descr="11.gif"/>
          <p:cNvPicPr>
            <a:picLocks noChangeAspect="1"/>
          </p:cNvPicPr>
          <p:nvPr/>
        </p:nvPicPr>
        <p:blipFill>
          <a:blip r:embed="rId9"/>
          <a:stretch>
            <a:fillRect/>
          </a:stretch>
        </p:blipFill>
        <p:spPr>
          <a:xfrm>
            <a:off x="8373382" y="1601108"/>
            <a:ext cx="36195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descr="0163.gif"/>
          <p:cNvPicPr>
            <a:picLocks noChangeAspect="1"/>
          </p:cNvPicPr>
          <p:nvPr/>
        </p:nvPicPr>
        <p:blipFill>
          <a:blip r:embed="rId2">
            <a:clrChange>
              <a:clrFrom>
                <a:srgbClr val="FFFFFF"/>
              </a:clrFrom>
              <a:clrTo>
                <a:srgbClr val="FFFFFF">
                  <a:alpha val="0"/>
                </a:srgbClr>
              </a:clrTo>
            </a:clrChange>
          </a:blip>
          <a:srcRect l="33064" t="48371" r="21428" b="35920"/>
          <a:stretch>
            <a:fillRect/>
          </a:stretch>
        </p:blipFill>
        <p:spPr>
          <a:xfrm>
            <a:off x="3562597" y="1923800"/>
            <a:ext cx="4560125" cy="1959429"/>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2" name="صورة 1" descr="01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850" t="45289" r="20362" b="51629"/>
          <a:stretch>
            <a:fillRect/>
          </a:stretch>
        </p:blipFill>
        <p:spPr>
          <a:xfrm>
            <a:off x="1436917" y="1444446"/>
            <a:ext cx="6792683" cy="384354"/>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صورة4.gif"/>
          <p:cNvPicPr/>
          <p:nvPr/>
        </p:nvPicPr>
        <p:blipFill>
          <a:blip r:embed="rId3"/>
          <a:stretch>
            <a:fillRect/>
          </a:stretch>
        </p:blipFill>
        <p:spPr>
          <a:xfrm>
            <a:off x="7741418" y="3073773"/>
            <a:ext cx="339090" cy="323850"/>
          </a:xfrm>
          <a:prstGeom prst="rect">
            <a:avLst/>
          </a:prstGeom>
        </p:spPr>
      </p:pic>
      <p:pic>
        <p:nvPicPr>
          <p:cNvPr id="4" name="صورة 3" descr="صورة2.gif"/>
          <p:cNvPicPr/>
          <p:nvPr/>
        </p:nvPicPr>
        <p:blipFill>
          <a:blip r:embed="rId4"/>
          <a:stretch>
            <a:fillRect/>
          </a:stretch>
        </p:blipFill>
        <p:spPr>
          <a:xfrm>
            <a:off x="7732454" y="3454773"/>
            <a:ext cx="323850" cy="323850"/>
          </a:xfrm>
          <a:prstGeom prst="rect">
            <a:avLst/>
          </a:prstGeom>
        </p:spPr>
      </p:pic>
      <p:pic>
        <p:nvPicPr>
          <p:cNvPr id="5" name="صورة 4" descr="صورة45.gif"/>
          <p:cNvPicPr/>
          <p:nvPr/>
        </p:nvPicPr>
        <p:blipFill>
          <a:blip r:embed="rId5"/>
          <a:stretch>
            <a:fillRect/>
          </a:stretch>
        </p:blipFill>
        <p:spPr>
          <a:xfrm>
            <a:off x="7725060" y="1972919"/>
            <a:ext cx="323850" cy="323850"/>
          </a:xfrm>
          <a:prstGeom prst="rect">
            <a:avLst/>
          </a:prstGeom>
        </p:spPr>
      </p:pic>
      <p:pic>
        <p:nvPicPr>
          <p:cNvPr id="6" name="صورة 5" descr="صورة46.gif"/>
          <p:cNvPicPr/>
          <p:nvPr/>
        </p:nvPicPr>
        <p:blipFill>
          <a:blip r:embed="rId6"/>
          <a:stretch>
            <a:fillRect/>
          </a:stretch>
        </p:blipFill>
        <p:spPr>
          <a:xfrm>
            <a:off x="7742989" y="2340472"/>
            <a:ext cx="323850" cy="314325"/>
          </a:xfrm>
          <a:prstGeom prst="rect">
            <a:avLst/>
          </a:prstGeom>
        </p:spPr>
      </p:pic>
      <p:pic>
        <p:nvPicPr>
          <p:cNvPr id="7" name="صورة 6" descr="صورة47.gif"/>
          <p:cNvPicPr/>
          <p:nvPr/>
        </p:nvPicPr>
        <p:blipFill>
          <a:blip r:embed="rId7"/>
          <a:stretch>
            <a:fillRect/>
          </a:stretch>
        </p:blipFill>
        <p:spPr>
          <a:xfrm>
            <a:off x="7747472" y="2667684"/>
            <a:ext cx="316230" cy="323850"/>
          </a:xfrm>
          <a:prstGeom prst="rect">
            <a:avLst/>
          </a:prstGeom>
        </p:spPr>
      </p:pic>
      <p:pic>
        <p:nvPicPr>
          <p:cNvPr id="10" name="صورة 9" descr="016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1850" t="66651" r="20006" b="30302"/>
          <a:stretch>
            <a:fillRect/>
          </a:stretch>
        </p:blipFill>
        <p:spPr>
          <a:xfrm>
            <a:off x="1436917" y="4108862"/>
            <a:ext cx="6828309" cy="380011"/>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sp>
        <p:nvSpPr>
          <p:cNvPr id="11" name="مربع نص 10"/>
          <p:cNvSpPr txBox="1"/>
          <p:nvPr/>
        </p:nvSpPr>
        <p:spPr>
          <a:xfrm>
            <a:off x="2565070" y="4999513"/>
            <a:ext cx="5118265" cy="707886"/>
          </a:xfrm>
          <a:prstGeom prst="rect">
            <a:avLst/>
          </a:prstGeom>
          <a:noFill/>
        </p:spPr>
        <p:txBody>
          <a:bodyPr wrap="square" rtlCol="0">
            <a:spAutoFit/>
          </a:bodyPr>
          <a:lstStyle/>
          <a:p>
            <a:pPr algn="ctr"/>
            <a:r>
              <a:rPr lang="ar-EG"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المرأة والتعليم في السعودية</a:t>
            </a:r>
            <a:endParaRPr lang="en-GB"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2648197" y="4667003"/>
            <a:ext cx="5510151"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solidFill>
                    <a:srgbClr val="0000FF"/>
                  </a:solidFill>
                </a:ln>
                <a:solidFill>
                  <a:srgbClr val="CC3300"/>
                </a:solidFill>
                <a:effectLst>
                  <a:reflection blurRad="12700" stA="50000" endPos="50000" dist="5000" dir="5400000" sy="-100000" rotWithShape="0"/>
                </a:effectLst>
              </a:rPr>
              <a:t>1. حال المرأة قبل التعليم.</a:t>
            </a:r>
            <a:endParaRPr lang="en-GB" b="1" cap="all" dirty="0" smtClean="0">
              <a:ln w="0">
                <a:solidFill>
                  <a:srgbClr val="0000FF"/>
                </a:solidFill>
              </a:ln>
              <a:solidFill>
                <a:srgbClr val="CC3300"/>
              </a:solidFill>
              <a:effectLst>
                <a:reflection blurRad="12700" stA="50000" endPos="50000" dist="5000" dir="5400000" sy="-100000" rotWithShape="0"/>
              </a:effectLst>
            </a:endParaRPr>
          </a:p>
        </p:txBody>
      </p:sp>
      <p:sp>
        <p:nvSpPr>
          <p:cNvPr id="13" name="مربع نص 12"/>
          <p:cNvSpPr txBox="1"/>
          <p:nvPr/>
        </p:nvSpPr>
        <p:spPr>
          <a:xfrm>
            <a:off x="2671947" y="5058888"/>
            <a:ext cx="5510151"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solidFill>
                    <a:srgbClr val="0000FF"/>
                  </a:solidFill>
                </a:ln>
                <a:solidFill>
                  <a:srgbClr val="CC3300"/>
                </a:solidFill>
                <a:effectLst>
                  <a:reflection blurRad="12700" stA="50000" endPos="50000" dist="5000" dir="5400000" sy="-100000" rotWithShape="0"/>
                </a:effectLst>
              </a:rPr>
              <a:t>2. معوقات تعليم المرأة.</a:t>
            </a:r>
            <a:endParaRPr lang="en-GB" b="1" cap="all" dirty="0" smtClean="0">
              <a:ln w="0">
                <a:solidFill>
                  <a:srgbClr val="0000FF"/>
                </a:solidFill>
              </a:ln>
              <a:solidFill>
                <a:srgbClr val="CC3300"/>
              </a:solidFill>
              <a:effectLst>
                <a:reflection blurRad="12700" stA="50000" endPos="50000" dist="5000" dir="5400000" sy="-100000" rotWithShape="0"/>
              </a:effectLst>
            </a:endParaRPr>
          </a:p>
        </p:txBody>
      </p:sp>
      <p:sp>
        <p:nvSpPr>
          <p:cNvPr id="14" name="مربع نص 13"/>
          <p:cNvSpPr txBox="1"/>
          <p:nvPr/>
        </p:nvSpPr>
        <p:spPr>
          <a:xfrm>
            <a:off x="2671948" y="5438899"/>
            <a:ext cx="5510151"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solidFill>
                    <a:srgbClr val="0000FF"/>
                  </a:solidFill>
                </a:ln>
                <a:solidFill>
                  <a:srgbClr val="CC3300"/>
                </a:solidFill>
                <a:effectLst>
                  <a:reflection blurRad="12700" stA="50000" endPos="50000" dist="5000" dir="5400000" sy="-100000" rotWithShape="0"/>
                </a:effectLst>
              </a:rPr>
              <a:t>3. لماذا أقبلت المرأة على التعليم.</a:t>
            </a:r>
            <a:endParaRPr lang="en-GB" b="1" cap="all" dirty="0" smtClean="0">
              <a:ln w="0">
                <a:solidFill>
                  <a:srgbClr val="0000FF"/>
                </a:solidFill>
              </a:ln>
              <a:solidFill>
                <a:srgbClr val="CC3300"/>
              </a:solidFill>
              <a:effectLst>
                <a:reflection blurRad="12700" stA="50000" endPos="50000" dist="5000" dir="5400000" sy="-100000" rotWithShape="0"/>
              </a:effectLst>
            </a:endParaRPr>
          </a:p>
        </p:txBody>
      </p:sp>
      <p:sp>
        <p:nvSpPr>
          <p:cNvPr id="15" name="مربع نص 14"/>
          <p:cNvSpPr txBox="1"/>
          <p:nvPr/>
        </p:nvSpPr>
        <p:spPr>
          <a:xfrm>
            <a:off x="2671948" y="5830784"/>
            <a:ext cx="5510151"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solidFill>
                    <a:srgbClr val="0000FF"/>
                  </a:solidFill>
                </a:ln>
                <a:solidFill>
                  <a:srgbClr val="CC3300"/>
                </a:solidFill>
                <a:effectLst>
                  <a:reflection blurRad="12700" stA="50000" endPos="50000" dist="5000" dir="5400000" sy="-100000" rotWithShape="0"/>
                </a:effectLst>
              </a:rPr>
              <a:t>4. فوائد تعليم المرأة.</a:t>
            </a:r>
            <a:endParaRPr lang="en-GB" b="1" cap="all" dirty="0" smtClean="0">
              <a:ln w="0">
                <a:solidFill>
                  <a:srgbClr val="0000FF"/>
                </a:solidFill>
              </a:ln>
              <a:solidFill>
                <a:srgbClr val="CC3300"/>
              </a:soli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xit" presetSubtype="0" fill="hold" grpId="1" nodeType="clickEffect">
                                  <p:stCondLst>
                                    <p:cond delay="0"/>
                                  </p:stCondLst>
                                  <p:childTnLst>
                                    <p:anim to="" calcmode="lin" valueType="num">
                                      <p:cBhvr>
                                        <p:cTn id="51" dur="1"/>
                                        <p:tgtEl>
                                          <p:spTgt spid="11"/>
                                        </p:tgtEl>
                                        <p:attrNameLst>
                                          <p:attrName/>
                                        </p:attrNameLst>
                                      </p:cBhvr>
                                    </p:anim>
                                    <p:set>
                                      <p:cBhvr>
                                        <p:cTn id="52" dur="1" fill="hold">
                                          <p:stCondLst>
                                            <p:cond delay="0"/>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3" grpId="0"/>
      <p:bldP spid="14" grpId="0"/>
      <p:bldP spid="15"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64.gif"/>
          <p:cNvPicPr>
            <a:picLocks noChangeAspect="1"/>
          </p:cNvPicPr>
          <p:nvPr/>
        </p:nvPicPr>
        <p:blipFill>
          <a:blip r:embed="rId2">
            <a:clrChange>
              <a:clrFrom>
                <a:srgbClr val="FFFFFF"/>
              </a:clrFrom>
              <a:clrTo>
                <a:srgbClr val="FFFFFF">
                  <a:alpha val="0"/>
                </a:srgbClr>
              </a:clrTo>
            </a:clrChange>
            <a:duotone>
              <a:prstClr val="black"/>
              <a:schemeClr val="accent5">
                <a:tint val="45000"/>
                <a:satMod val="400000"/>
              </a:schemeClr>
            </a:duotone>
          </a:blip>
          <a:srcRect l="27363" t="17176" r="24419" b="78615"/>
          <a:stretch>
            <a:fillRect/>
          </a:stretch>
        </p:blipFill>
        <p:spPr>
          <a:xfrm>
            <a:off x="2766951" y="2327564"/>
            <a:ext cx="4809506" cy="522514"/>
          </a:xfrm>
          <a:prstGeom prst="rect">
            <a:avLst/>
          </a:prstGeom>
          <a:ln>
            <a:noFill/>
          </a:ln>
          <a:effectLst>
            <a:glow rad="139700">
              <a:schemeClr val="accent3">
                <a:satMod val="175000"/>
                <a:alpha val="40000"/>
              </a:schemeClr>
            </a:glow>
            <a:outerShdw blurRad="292100" dist="139700" dir="2700000" algn="tl" rotWithShape="0">
              <a:srgbClr val="333333">
                <a:alpha val="65000"/>
              </a:srgbClr>
            </a:outerShdw>
          </a:effectLst>
        </p:spPr>
      </p:pic>
      <p:pic>
        <p:nvPicPr>
          <p:cNvPr id="4" name="صورة 3" descr="0164.gif"/>
          <p:cNvPicPr>
            <a:picLocks noChangeAspect="1"/>
          </p:cNvPicPr>
          <p:nvPr/>
        </p:nvPicPr>
        <p:blipFill>
          <a:blip r:embed="rId2">
            <a:clrChange>
              <a:clrFrom>
                <a:srgbClr val="FFFFFF"/>
              </a:clrFrom>
              <a:clrTo>
                <a:srgbClr val="FFFFFF">
                  <a:alpha val="0"/>
                </a:srgbClr>
              </a:clrTo>
            </a:clrChange>
            <a:duotone>
              <a:prstClr val="black"/>
              <a:schemeClr val="accent5">
                <a:tint val="45000"/>
                <a:satMod val="400000"/>
              </a:schemeClr>
            </a:duotone>
          </a:blip>
          <a:srcRect l="13790" t="21671" r="11203" b="56425"/>
          <a:stretch>
            <a:fillRect/>
          </a:stretch>
        </p:blipFill>
        <p:spPr>
          <a:xfrm>
            <a:off x="1413165" y="2956954"/>
            <a:ext cx="7481454" cy="2719449"/>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grpSp>
        <p:nvGrpSpPr>
          <p:cNvPr id="6" name="مجموعة 5"/>
          <p:cNvGrpSpPr/>
          <p:nvPr/>
        </p:nvGrpSpPr>
        <p:grpSpPr>
          <a:xfrm>
            <a:off x="1413165" y="1377540"/>
            <a:ext cx="7481454" cy="878772"/>
            <a:chOff x="1413165" y="1377540"/>
            <a:chExt cx="7481454" cy="878772"/>
          </a:xfrm>
        </p:grpSpPr>
        <p:pic>
          <p:nvPicPr>
            <p:cNvPr id="2" name="صورة 1" descr="0164.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3790" t="9524" r="17989" b="87606"/>
            <a:stretch>
              <a:fillRect/>
            </a:stretch>
          </p:blipFill>
          <p:spPr>
            <a:xfrm>
              <a:off x="1413165" y="1377540"/>
              <a:ext cx="6804560" cy="356257"/>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5" name="صورة 4" descr="0164.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3790" t="12776" r="11203" b="83398"/>
            <a:stretch>
              <a:fillRect/>
            </a:stretch>
          </p:blipFill>
          <p:spPr>
            <a:xfrm>
              <a:off x="1413165" y="1781299"/>
              <a:ext cx="7481454" cy="475013"/>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grpSp>
      <p:pic>
        <p:nvPicPr>
          <p:cNvPr id="7" name="صورة 6" descr="12.gif"/>
          <p:cNvPicPr>
            <a:picLocks noChangeAspect="1"/>
          </p:cNvPicPr>
          <p:nvPr/>
        </p:nvPicPr>
        <p:blipFill>
          <a:blip r:embed="rId3"/>
          <a:stretch>
            <a:fillRect/>
          </a:stretch>
        </p:blipFill>
        <p:spPr>
          <a:xfrm>
            <a:off x="8333467" y="1408793"/>
            <a:ext cx="36195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64.gif"/>
          <p:cNvPicPr>
            <a:picLocks noChangeAspect="1"/>
          </p:cNvPicPr>
          <p:nvPr/>
        </p:nvPicPr>
        <p:blipFill>
          <a:blip r:embed="rId2">
            <a:clrChange>
              <a:clrFrom>
                <a:srgbClr val="FFFFFF"/>
              </a:clrFrom>
              <a:clrTo>
                <a:srgbClr val="FFFFFF">
                  <a:alpha val="0"/>
                </a:srgbClr>
              </a:clrTo>
            </a:clrChange>
            <a:duotone>
              <a:prstClr val="black"/>
              <a:schemeClr val="accent5">
                <a:tint val="45000"/>
                <a:satMod val="400000"/>
              </a:schemeClr>
            </a:duotone>
          </a:blip>
          <a:srcRect l="13790" t="44723" r="11203" b="21514"/>
          <a:stretch>
            <a:fillRect/>
          </a:stretch>
        </p:blipFill>
        <p:spPr>
          <a:xfrm>
            <a:off x="1389414" y="1508358"/>
            <a:ext cx="7481454" cy="4191794"/>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64.gif"/>
          <p:cNvPicPr>
            <a:picLocks noChangeAspect="1"/>
          </p:cNvPicPr>
          <p:nvPr/>
        </p:nvPicPr>
        <p:blipFill>
          <a:blip r:embed="rId2">
            <a:clrChange>
              <a:clrFrom>
                <a:srgbClr val="FFFFFF"/>
              </a:clrFrom>
              <a:clrTo>
                <a:srgbClr val="FFFFFF">
                  <a:alpha val="0"/>
                </a:srgbClr>
              </a:clrTo>
            </a:clrChange>
            <a:duotone>
              <a:prstClr val="black"/>
              <a:schemeClr val="accent5">
                <a:tint val="45000"/>
                <a:satMod val="400000"/>
              </a:schemeClr>
            </a:duotone>
          </a:blip>
          <a:srcRect l="13790" t="78295" r="11203" b="8745"/>
          <a:stretch>
            <a:fillRect/>
          </a:stretch>
        </p:blipFill>
        <p:spPr>
          <a:xfrm>
            <a:off x="1413165" y="1662538"/>
            <a:ext cx="7481454" cy="1609099"/>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3" name="صورة 2" descr="0165.gif"/>
          <p:cNvPicPr>
            <a:picLocks noChangeAspect="1"/>
          </p:cNvPicPr>
          <p:nvPr/>
        </p:nvPicPr>
        <p:blipFill>
          <a:blip r:embed="rId3">
            <a:clrChange>
              <a:clrFrom>
                <a:srgbClr val="FFFFFF"/>
              </a:clrFrom>
              <a:clrTo>
                <a:srgbClr val="FFFFFF">
                  <a:alpha val="0"/>
                </a:srgbClr>
              </a:clrTo>
            </a:clrChange>
          </a:blip>
          <a:srcRect l="11850" t="10909" r="13143" b="69263"/>
          <a:stretch>
            <a:fillRect/>
          </a:stretch>
        </p:blipFill>
        <p:spPr>
          <a:xfrm>
            <a:off x="1484416" y="3610102"/>
            <a:ext cx="7362702" cy="2422567"/>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46.gif"/>
          <p:cNvPicPr/>
          <p:nvPr/>
        </p:nvPicPr>
        <p:blipFill>
          <a:blip r:embed="rId2"/>
          <a:stretch>
            <a:fillRect/>
          </a:stretch>
        </p:blipFill>
        <p:spPr>
          <a:xfrm>
            <a:off x="8300419" y="1406575"/>
            <a:ext cx="323850" cy="314325"/>
          </a:xfrm>
          <a:prstGeom prst="rect">
            <a:avLst/>
          </a:prstGeom>
        </p:spPr>
      </p:pic>
      <p:pic>
        <p:nvPicPr>
          <p:cNvPr id="3" name="صورة 2" descr="00020.gif"/>
          <p:cNvPicPr>
            <a:picLocks noChangeAspect="1"/>
          </p:cNvPicPr>
          <p:nvPr/>
        </p:nvPicPr>
        <p:blipFill>
          <a:blip r:embed="rId3">
            <a:duotone>
              <a:schemeClr val="accent2">
                <a:shade val="45000"/>
                <a:satMod val="135000"/>
              </a:schemeClr>
              <a:prstClr val="white"/>
            </a:duotone>
          </a:blip>
          <a:srcRect l="13587" t="67220" r="18654" b="28868"/>
          <a:stretch>
            <a:fillRect/>
          </a:stretch>
        </p:blipFill>
        <p:spPr>
          <a:xfrm>
            <a:off x="1624084" y="1323831"/>
            <a:ext cx="6646459" cy="477672"/>
          </a:xfrm>
          <a:prstGeom prst="rect">
            <a:avLst/>
          </a:prstGeom>
          <a:ln>
            <a:noFill/>
          </a:ln>
          <a:effectLst>
            <a:outerShdw blurRad="292100" dist="139700" dir="2700000" algn="tl" rotWithShape="0">
              <a:srgbClr val="333333">
                <a:alpha val="65000"/>
              </a:srgbClr>
            </a:outerShdw>
          </a:effectLst>
        </p:spPr>
      </p:pic>
      <p:pic>
        <p:nvPicPr>
          <p:cNvPr id="4" name="صورة 3" descr="نواسخ المبتدأ والخبر.gif"/>
          <p:cNvPicPr>
            <a:picLocks noChangeAspect="1"/>
          </p:cNvPicPr>
          <p:nvPr/>
        </p:nvPicPr>
        <p:blipFill>
          <a:blip r:embed="rId4">
            <a:clrChange>
              <a:clrFrom>
                <a:srgbClr val="FFFFFF"/>
              </a:clrFrom>
              <a:clrTo>
                <a:srgbClr val="FFFFFF">
                  <a:alpha val="0"/>
                </a:srgbClr>
              </a:clrTo>
            </a:clrChange>
          </a:blip>
          <a:srcRect l="33552" r="34173" b="69933"/>
          <a:stretch>
            <a:fillRect/>
          </a:stretch>
        </p:blipFill>
        <p:spPr>
          <a:xfrm>
            <a:off x="3903260" y="2202473"/>
            <a:ext cx="2415653" cy="1127581"/>
          </a:xfrm>
          <a:prstGeom prst="rect">
            <a:avLst/>
          </a:prstGeom>
        </p:spPr>
      </p:pic>
      <p:pic>
        <p:nvPicPr>
          <p:cNvPr id="5" name="صورة 4" descr="نواسخ المبتدأ والخبر.gif"/>
          <p:cNvPicPr>
            <a:picLocks noChangeAspect="1"/>
          </p:cNvPicPr>
          <p:nvPr/>
        </p:nvPicPr>
        <p:blipFill>
          <a:blip r:embed="rId4">
            <a:clrChange>
              <a:clrFrom>
                <a:srgbClr val="FFFFFF"/>
              </a:clrFrom>
              <a:clrTo>
                <a:srgbClr val="FFFFFF">
                  <a:alpha val="0"/>
                </a:srgbClr>
              </a:clrTo>
            </a:clrChange>
          </a:blip>
          <a:srcRect l="24617" t="30431" r="22867" b="53557"/>
          <a:stretch>
            <a:fillRect/>
          </a:stretch>
        </p:blipFill>
        <p:spPr>
          <a:xfrm>
            <a:off x="3234519" y="3343701"/>
            <a:ext cx="3930556" cy="600502"/>
          </a:xfrm>
          <a:prstGeom prst="rect">
            <a:avLst/>
          </a:prstGeom>
        </p:spPr>
      </p:pic>
      <p:pic>
        <p:nvPicPr>
          <p:cNvPr id="6" name="صورة 5" descr="نواسخ المبتدأ والخبر.gif"/>
          <p:cNvPicPr>
            <a:picLocks noChangeAspect="1"/>
          </p:cNvPicPr>
          <p:nvPr/>
        </p:nvPicPr>
        <p:blipFill>
          <a:blip r:embed="rId4">
            <a:clrChange>
              <a:clrFrom>
                <a:srgbClr val="FFFFFF"/>
              </a:clrFrom>
              <a:clrTo>
                <a:srgbClr val="FFFFFF">
                  <a:alpha val="0"/>
                </a:srgbClr>
              </a:clrTo>
            </a:clrChange>
          </a:blip>
          <a:srcRect l="65098" t="46080" r="12109" b="41183"/>
          <a:stretch>
            <a:fillRect/>
          </a:stretch>
        </p:blipFill>
        <p:spPr>
          <a:xfrm>
            <a:off x="6264322" y="3930555"/>
            <a:ext cx="1705971" cy="477672"/>
          </a:xfrm>
          <a:prstGeom prst="rect">
            <a:avLst/>
          </a:prstGeom>
        </p:spPr>
      </p:pic>
      <p:pic>
        <p:nvPicPr>
          <p:cNvPr id="7" name="صورة 6" descr="نواسخ المبتدأ والخبر.gif"/>
          <p:cNvPicPr>
            <a:picLocks noChangeAspect="1"/>
          </p:cNvPicPr>
          <p:nvPr/>
        </p:nvPicPr>
        <p:blipFill>
          <a:blip r:embed="rId4">
            <a:clrChange>
              <a:clrFrom>
                <a:srgbClr val="FFFFFF"/>
              </a:clrFrom>
              <a:clrTo>
                <a:srgbClr val="FFFFFF">
                  <a:alpha val="0"/>
                </a:srgbClr>
              </a:clrTo>
            </a:clrChange>
          </a:blip>
          <a:srcRect l="64733" t="60273" r="9556" b="24079"/>
          <a:stretch>
            <a:fillRect/>
          </a:stretch>
        </p:blipFill>
        <p:spPr>
          <a:xfrm>
            <a:off x="6237027" y="4462818"/>
            <a:ext cx="1924334" cy="586854"/>
          </a:xfrm>
          <a:prstGeom prst="rect">
            <a:avLst/>
          </a:prstGeom>
        </p:spPr>
      </p:pic>
      <p:pic>
        <p:nvPicPr>
          <p:cNvPr id="8" name="صورة 7" descr="نواسخ المبتدأ والخبر.gif"/>
          <p:cNvPicPr>
            <a:picLocks noChangeAspect="1"/>
          </p:cNvPicPr>
          <p:nvPr/>
        </p:nvPicPr>
        <p:blipFill>
          <a:blip r:embed="rId4">
            <a:clrChange>
              <a:clrFrom>
                <a:srgbClr val="FFFFFF"/>
              </a:clrFrom>
              <a:clrTo>
                <a:srgbClr val="FFFFFF">
                  <a:alpha val="0"/>
                </a:srgbClr>
              </a:clrTo>
            </a:clrChange>
          </a:blip>
          <a:srcRect l="13858" t="46080" r="62802" b="39727"/>
          <a:stretch>
            <a:fillRect/>
          </a:stretch>
        </p:blipFill>
        <p:spPr>
          <a:xfrm>
            <a:off x="2429301" y="3930555"/>
            <a:ext cx="1746914" cy="532263"/>
          </a:xfrm>
          <a:prstGeom prst="rect">
            <a:avLst/>
          </a:prstGeom>
        </p:spPr>
      </p:pic>
      <p:pic>
        <p:nvPicPr>
          <p:cNvPr id="9" name="صورة 8" descr="نواسخ المبتدأ والخبر.gif"/>
          <p:cNvPicPr>
            <a:picLocks noChangeAspect="1"/>
          </p:cNvPicPr>
          <p:nvPr/>
        </p:nvPicPr>
        <p:blipFill>
          <a:blip r:embed="rId4">
            <a:clrChange>
              <a:clrFrom>
                <a:srgbClr val="FFFFFF"/>
              </a:clrFrom>
              <a:clrTo>
                <a:srgbClr val="FFFFFF">
                  <a:alpha val="0"/>
                </a:srgbClr>
              </a:clrTo>
            </a:clrChange>
          </a:blip>
          <a:srcRect l="78774" t="76285"/>
          <a:stretch>
            <a:fillRect/>
          </a:stretch>
        </p:blipFill>
        <p:spPr>
          <a:xfrm>
            <a:off x="7287904" y="5063319"/>
            <a:ext cx="1588670" cy="889370"/>
          </a:xfrm>
          <a:prstGeom prst="rect">
            <a:avLst/>
          </a:prstGeom>
        </p:spPr>
      </p:pic>
      <p:pic>
        <p:nvPicPr>
          <p:cNvPr id="10" name="صورة 9" descr="نواسخ المبتدأ والخبر.gif"/>
          <p:cNvPicPr>
            <a:picLocks noChangeAspect="1"/>
          </p:cNvPicPr>
          <p:nvPr/>
        </p:nvPicPr>
        <p:blipFill>
          <a:blip r:embed="rId4">
            <a:clrChange>
              <a:clrFrom>
                <a:srgbClr val="FFFFFF"/>
              </a:clrFrom>
              <a:clrTo>
                <a:srgbClr val="FFFFFF">
                  <a:alpha val="0"/>
                </a:srgbClr>
              </a:clrTo>
            </a:clrChange>
          </a:blip>
          <a:srcRect l="11488" t="60273" r="60795" b="24079"/>
          <a:stretch>
            <a:fillRect/>
          </a:stretch>
        </p:blipFill>
        <p:spPr>
          <a:xfrm>
            <a:off x="2251881" y="4462818"/>
            <a:ext cx="2074459" cy="586854"/>
          </a:xfrm>
          <a:prstGeom prst="rect">
            <a:avLst/>
          </a:prstGeom>
        </p:spPr>
      </p:pic>
      <p:pic>
        <p:nvPicPr>
          <p:cNvPr id="11" name="صورة 10" descr="نواسخ المبتدأ والخبر.gif"/>
          <p:cNvPicPr>
            <a:picLocks noChangeAspect="1"/>
          </p:cNvPicPr>
          <p:nvPr/>
        </p:nvPicPr>
        <p:blipFill>
          <a:blip r:embed="rId4">
            <a:clrChange>
              <a:clrFrom>
                <a:srgbClr val="FFFFFF"/>
              </a:clrFrom>
              <a:clrTo>
                <a:srgbClr val="FFFFFF">
                  <a:alpha val="0"/>
                </a:srgbClr>
              </a:clrTo>
            </a:clrChange>
          </a:blip>
          <a:srcRect l="53245" t="76285" r="21773"/>
          <a:stretch>
            <a:fillRect/>
          </a:stretch>
        </p:blipFill>
        <p:spPr>
          <a:xfrm>
            <a:off x="5377218" y="5063319"/>
            <a:ext cx="1869743" cy="889370"/>
          </a:xfrm>
          <a:prstGeom prst="rect">
            <a:avLst/>
          </a:prstGeom>
        </p:spPr>
      </p:pic>
      <p:pic>
        <p:nvPicPr>
          <p:cNvPr id="12" name="صورة 11" descr="نواسخ المبتدأ والخبر.gif"/>
          <p:cNvPicPr>
            <a:picLocks noChangeAspect="1"/>
          </p:cNvPicPr>
          <p:nvPr/>
        </p:nvPicPr>
        <p:blipFill>
          <a:blip r:embed="rId4">
            <a:clrChange>
              <a:clrFrom>
                <a:srgbClr val="FFFFFF"/>
              </a:clrFrom>
              <a:clrTo>
                <a:srgbClr val="FFFFFF">
                  <a:alpha val="0"/>
                </a:srgbClr>
              </a:clrTo>
            </a:clrChange>
          </a:blip>
          <a:srcRect l="25711" t="76285" r="49125"/>
          <a:stretch>
            <a:fillRect/>
          </a:stretch>
        </p:blipFill>
        <p:spPr>
          <a:xfrm>
            <a:off x="3316406" y="5063319"/>
            <a:ext cx="1883391" cy="889370"/>
          </a:xfrm>
          <a:prstGeom prst="rect">
            <a:avLst/>
          </a:prstGeom>
        </p:spPr>
      </p:pic>
      <p:pic>
        <p:nvPicPr>
          <p:cNvPr id="13" name="صورة 12" descr="نواسخ المبتدأ والخبر.gif"/>
          <p:cNvPicPr>
            <a:picLocks noChangeAspect="1"/>
          </p:cNvPicPr>
          <p:nvPr/>
        </p:nvPicPr>
        <p:blipFill>
          <a:blip r:embed="rId4">
            <a:clrChange>
              <a:clrFrom>
                <a:srgbClr val="FFFFFF"/>
              </a:clrFrom>
              <a:clrTo>
                <a:srgbClr val="FFFFFF">
                  <a:alpha val="0"/>
                </a:srgbClr>
              </a:clrTo>
            </a:clrChange>
          </a:blip>
          <a:srcRect t="76285" r="74107"/>
          <a:stretch>
            <a:fillRect/>
          </a:stretch>
        </p:blipFill>
        <p:spPr>
          <a:xfrm>
            <a:off x="1392072" y="5063319"/>
            <a:ext cx="1937982" cy="889370"/>
          </a:xfrm>
          <a:prstGeom prst="rect">
            <a:avLst/>
          </a:prstGeom>
        </p:spPr>
      </p:pic>
      <p:sp>
        <p:nvSpPr>
          <p:cNvPr id="14" name="مربع نص 13"/>
          <p:cNvSpPr txBox="1"/>
          <p:nvPr/>
        </p:nvSpPr>
        <p:spPr>
          <a:xfrm rot="19975554">
            <a:off x="1030311" y="1182346"/>
            <a:ext cx="1790163"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نشاطات شفهية</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to="" calcmode="lin" valueType="num">
                                      <p:cBhvr>
                                        <p:cTn id="57" dur="1" fill="hold"/>
                                        <p:tgtEl>
                                          <p:spTgt spid="10"/>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to="" calcmode="lin" valueType="num">
                                      <p:cBhvr>
                                        <p:cTn id="62" dur="1" fill="hold"/>
                                        <p:tgtEl>
                                          <p:spTgt spid="1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to="" calcmode="lin" valueType="num">
                                      <p:cBhvr>
                                        <p:cTn id="67"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65.gif"/>
          <p:cNvPicPr>
            <a:picLocks noChangeAspect="1"/>
          </p:cNvPicPr>
          <p:nvPr/>
        </p:nvPicPr>
        <p:blipFill>
          <a:blip r:embed="rId2">
            <a:clrChange>
              <a:clrFrom>
                <a:srgbClr val="FFFFFF"/>
              </a:clrFrom>
              <a:clrTo>
                <a:srgbClr val="FFFFFF">
                  <a:alpha val="0"/>
                </a:srgbClr>
              </a:clrTo>
            </a:clrChange>
          </a:blip>
          <a:srcRect l="11850" t="30931" r="13143" b="52157"/>
          <a:stretch>
            <a:fillRect/>
          </a:stretch>
        </p:blipFill>
        <p:spPr>
          <a:xfrm>
            <a:off x="1496293" y="1472540"/>
            <a:ext cx="7362702" cy="2066306"/>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3562594" y="3538847"/>
            <a:ext cx="3123210" cy="46166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rgbClr val="0000FF"/>
                  </a:solidFill>
                </a:ln>
                <a:solidFill>
                  <a:srgbClr val="0000FF"/>
                </a:solidFill>
                <a:effectLst>
                  <a:reflection blurRad="12700" stA="50000" endPos="50000" dist="5000" dir="5400000" sy="-100000" rotWithShape="0"/>
                </a:effectLst>
              </a:rPr>
              <a:t>التعليق</a:t>
            </a:r>
            <a:endParaRPr lang="en-GB" sz="2400" b="1" cap="all" dirty="0" smtClean="0">
              <a:ln w="0">
                <a:solidFill>
                  <a:srgbClr val="0000FF"/>
                </a:solidFill>
              </a:ln>
              <a:solidFill>
                <a:srgbClr val="0000FF"/>
              </a:solidFill>
              <a:effectLst>
                <a:reflection blurRad="12700" stA="50000" endPos="50000" dist="5000" dir="5400000" sy="-100000" rotWithShape="0"/>
              </a:effectLst>
            </a:endParaRPr>
          </a:p>
        </p:txBody>
      </p:sp>
      <p:sp>
        <p:nvSpPr>
          <p:cNvPr id="5" name="مربع نص 4"/>
          <p:cNvSpPr txBox="1"/>
          <p:nvPr/>
        </p:nvSpPr>
        <p:spPr>
          <a:xfrm>
            <a:off x="1567543" y="4073237"/>
            <a:ext cx="7208322" cy="2031325"/>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solidFill>
                    <a:srgbClr val="0000FF"/>
                  </a:solidFill>
                </a:ln>
                <a:solidFill>
                  <a:srgbClr val="0000FF"/>
                </a:solidFill>
                <a:effectLst>
                  <a:outerShdw blurRad="80000" dist="40000" dir="5040000" algn="tl">
                    <a:srgbClr val="000000">
                      <a:alpha val="30000"/>
                    </a:srgbClr>
                  </a:outerShdw>
                </a:effectLst>
              </a:rPr>
              <a:t>أقترح أن يكون العنوان: “القصة القصيرة بين الرواية والشعر”.</a:t>
            </a:r>
          </a:p>
          <a:p>
            <a:pPr algn="justLow"/>
            <a:r>
              <a:rPr lang="ar-EG" b="1" dirty="0" smtClean="0">
                <a:ln w="11430">
                  <a:solidFill>
                    <a:srgbClr val="0000FF"/>
                  </a:solidFill>
                </a:ln>
                <a:solidFill>
                  <a:srgbClr val="0000FF"/>
                </a:solidFill>
                <a:effectLst>
                  <a:outerShdw blurRad="80000" dist="40000" dir="5040000" algn="tl">
                    <a:srgbClr val="000000">
                      <a:alpha val="30000"/>
                    </a:srgbClr>
                  </a:outerShdw>
                </a:effectLst>
              </a:rPr>
              <a:t>المقدمة : مشوقة .... مثيرة ... مناسبة ... ممهده.</a:t>
            </a:r>
          </a:p>
          <a:p>
            <a:pPr algn="justLow"/>
            <a:r>
              <a:rPr lang="ar-EG" b="1" dirty="0" smtClean="0">
                <a:ln w="11430">
                  <a:solidFill>
                    <a:srgbClr val="0000FF"/>
                  </a:solidFill>
                </a:ln>
                <a:solidFill>
                  <a:srgbClr val="0000FF"/>
                </a:solidFill>
                <a:effectLst>
                  <a:outerShdw blurRad="80000" dist="40000" dir="5040000" algn="tl">
                    <a:srgbClr val="000000">
                      <a:alpha val="30000"/>
                    </a:srgbClr>
                  </a:outerShdw>
                </a:effectLst>
              </a:rPr>
              <a:t>بناء الفقرات: الفقرات ليست متساوية الحجم والأولى تتسم بالوضوح؛ وأما الثانية ففيها غموض؛ لكن جاءت الثالثة موضحة لبعض الغموض الذي اتصف </a:t>
            </a:r>
            <a:r>
              <a:rPr lang="ar-EG" b="1" dirty="0" err="1" smtClean="0">
                <a:ln w="11430">
                  <a:solidFill>
                    <a:srgbClr val="0000FF"/>
                  </a:solidFill>
                </a:ln>
                <a:solidFill>
                  <a:srgbClr val="0000FF"/>
                </a:solidFill>
                <a:effectLst>
                  <a:outerShdw blurRad="80000" dist="40000" dir="5040000" algn="tl">
                    <a:srgbClr val="000000">
                      <a:alpha val="30000"/>
                    </a:srgbClr>
                  </a:outerShdw>
                </a:effectLst>
              </a:rPr>
              <a:t>به</a:t>
            </a:r>
            <a:r>
              <a:rPr lang="ar-EG" b="1" dirty="0" smtClean="0">
                <a:ln w="11430">
                  <a:solidFill>
                    <a:srgbClr val="0000FF"/>
                  </a:solidFill>
                </a:ln>
                <a:solidFill>
                  <a:srgbClr val="0000FF"/>
                </a:solidFill>
                <a:effectLst>
                  <a:outerShdw blurRad="80000" dist="40000" dir="5040000" algn="tl">
                    <a:srgbClr val="000000">
                      <a:alpha val="30000"/>
                    </a:srgbClr>
                  </a:outerShdw>
                </a:effectLst>
              </a:rPr>
              <a:t> الثانية.</a:t>
            </a:r>
          </a:p>
          <a:p>
            <a:pPr algn="justLow"/>
            <a:r>
              <a:rPr lang="ar-EG" b="1" dirty="0" smtClean="0">
                <a:ln w="11430">
                  <a:solidFill>
                    <a:srgbClr val="0000FF"/>
                  </a:solidFill>
                </a:ln>
                <a:solidFill>
                  <a:srgbClr val="0000FF"/>
                </a:solidFill>
                <a:effectLst>
                  <a:outerShdw blurRad="80000" dist="40000" dir="5040000" algn="tl">
                    <a:srgbClr val="000000">
                      <a:alpha val="30000"/>
                    </a:srgbClr>
                  </a:outerShdw>
                </a:effectLst>
              </a:rPr>
              <a:t>وأما الفقرتان الأخيرتان، فقد بينتا ملامح القصة القصيرة من خلال المقارنة بينها وبين الرواية.</a:t>
            </a:r>
          </a:p>
          <a:p>
            <a:pPr algn="justLow"/>
            <a:r>
              <a:rPr lang="ar-EG" b="1" dirty="0" smtClean="0">
                <a:ln w="11430">
                  <a:solidFill>
                    <a:srgbClr val="0000FF"/>
                  </a:solidFill>
                </a:ln>
                <a:solidFill>
                  <a:srgbClr val="0000FF"/>
                </a:solidFill>
                <a:effectLst>
                  <a:outerShdw blurRad="80000" dist="40000" dir="5040000" algn="tl">
                    <a:srgbClr val="000000">
                      <a:alpha val="30000"/>
                    </a:srgbClr>
                  </a:outerShdw>
                </a:effectLst>
              </a:rPr>
              <a:t>ولقد برز سؤال محير: ما عالقة القصة بالشعر ؟! فلقد جاءت الفقرة الأخيرة استدلال العلاقة الوثيقة الجديدة بين فني الشعر والقصة الكثيرة؛ وأماطت اللثام عن هذا اللغز.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66.gif"/>
          <p:cNvPicPr>
            <a:picLocks noChangeAspect="1"/>
          </p:cNvPicPr>
          <p:nvPr/>
        </p:nvPicPr>
        <p:blipFill>
          <a:blip r:embed="rId2">
            <a:clrChange>
              <a:clrFrom>
                <a:srgbClr val="FFFFFF"/>
              </a:clrFrom>
              <a:clrTo>
                <a:srgbClr val="FFFFFF">
                  <a:alpha val="0"/>
                </a:srgbClr>
              </a:clrTo>
            </a:clrChange>
          </a:blip>
          <a:srcRect l="16160" t="10736" r="14005" b="64040"/>
          <a:stretch>
            <a:fillRect/>
          </a:stretch>
        </p:blipFill>
        <p:spPr>
          <a:xfrm>
            <a:off x="1484417" y="1870364"/>
            <a:ext cx="7303324" cy="3283526"/>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66.gif"/>
          <p:cNvPicPr>
            <a:picLocks noChangeAspect="1"/>
          </p:cNvPicPr>
          <p:nvPr/>
        </p:nvPicPr>
        <p:blipFill>
          <a:blip r:embed="rId2">
            <a:duotone>
              <a:schemeClr val="accent2">
                <a:shade val="45000"/>
                <a:satMod val="135000"/>
              </a:schemeClr>
              <a:prstClr val="white"/>
            </a:duotone>
            <a:clrChange>
              <a:clrFrom>
                <a:srgbClr val="FFFFFF"/>
              </a:clrFrom>
              <a:clrTo>
                <a:srgbClr val="FFFFFF">
                  <a:alpha val="0"/>
                </a:srgbClr>
              </a:clrTo>
            </a:clrChange>
          </a:blip>
          <a:srcRect l="16160" t="37876" r="19456" b="58931"/>
          <a:stretch>
            <a:fillRect/>
          </a:stretch>
        </p:blipFill>
        <p:spPr>
          <a:xfrm>
            <a:off x="1496292" y="1401282"/>
            <a:ext cx="6733308" cy="415641"/>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66.gif"/>
          <p:cNvPicPr>
            <a:picLocks noChangeAspect="1"/>
          </p:cNvPicPr>
          <p:nvPr/>
        </p:nvPicPr>
        <p:blipFill>
          <a:blip r:embed="rId2">
            <a:clrChange>
              <a:clrFrom>
                <a:srgbClr val="FFFFFF"/>
              </a:clrFrom>
              <a:clrTo>
                <a:srgbClr val="FFFFFF">
                  <a:alpha val="0"/>
                </a:srgbClr>
              </a:clrTo>
            </a:clrChange>
          </a:blip>
          <a:srcRect l="40460" t="43167" r="15027" b="34483"/>
          <a:stretch>
            <a:fillRect/>
          </a:stretch>
        </p:blipFill>
        <p:spPr>
          <a:xfrm>
            <a:off x="4037610" y="2196930"/>
            <a:ext cx="4655128" cy="2909455"/>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pic>
        <p:nvPicPr>
          <p:cNvPr id="4" name="صورة 3" descr="0166.gif"/>
          <p:cNvPicPr>
            <a:picLocks noChangeAspect="1"/>
          </p:cNvPicPr>
          <p:nvPr/>
        </p:nvPicPr>
        <p:blipFill>
          <a:blip r:embed="rId2">
            <a:clrChange>
              <a:clrFrom>
                <a:srgbClr val="FFFFFF"/>
              </a:clrFrom>
              <a:clrTo>
                <a:srgbClr val="FFFFFF">
                  <a:alpha val="0"/>
                </a:srgbClr>
              </a:clrTo>
            </a:clrChange>
          </a:blip>
          <a:srcRect l="16955" t="43167" r="59880" b="34483"/>
          <a:stretch>
            <a:fillRect/>
          </a:stretch>
        </p:blipFill>
        <p:spPr>
          <a:xfrm>
            <a:off x="1579418" y="2196930"/>
            <a:ext cx="2422566" cy="2909455"/>
          </a:xfrm>
          <a:prstGeom prst="rect">
            <a:avLst/>
          </a:prstGeom>
        </p:spPr>
      </p:pic>
      <p:sp>
        <p:nvSpPr>
          <p:cNvPr id="5" name="مربع نص 4"/>
          <p:cNvSpPr txBox="1"/>
          <p:nvPr/>
        </p:nvSpPr>
        <p:spPr>
          <a:xfrm>
            <a:off x="1626919" y="2636318"/>
            <a:ext cx="220881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تراثنا غني بثرواته.</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1674419" y="3491340"/>
            <a:ext cx="2208811" cy="757130"/>
          </a:xfrm>
          <a:prstGeom prst="rect">
            <a:avLst/>
          </a:prstGeom>
          <a:noFill/>
        </p:spPr>
        <p:txBody>
          <a:bodyPr wrap="square" rtlCol="0">
            <a:spAutoFit/>
          </a:bodyPr>
          <a:lstStyle/>
          <a:p>
            <a:pPr algn="justLow">
              <a:lnSpc>
                <a:spcPct val="120000"/>
              </a:lnSpc>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النبي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AGA Arabesque"/>
              </a:rPr>
              <a:t> هو القدوة الصالحة لحياتنا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1662544" y="4643248"/>
            <a:ext cx="2208811" cy="424732"/>
          </a:xfrm>
          <a:prstGeom prst="rect">
            <a:avLst/>
          </a:prstGeom>
          <a:noFill/>
        </p:spPr>
        <p:txBody>
          <a:bodyPr wrap="square" rtlCol="0">
            <a:spAutoFit/>
          </a:bodyPr>
          <a:lstStyle/>
          <a:p>
            <a:pPr algn="justLow">
              <a:lnSpc>
                <a:spcPct val="120000"/>
              </a:lnSpc>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بيان رأي الكاتب.</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8" name="صورة 7" descr="13.gif"/>
          <p:cNvPicPr>
            <a:picLocks noChangeAspect="1"/>
          </p:cNvPicPr>
          <p:nvPr/>
        </p:nvPicPr>
        <p:blipFill>
          <a:blip r:embed="rId3"/>
          <a:stretch>
            <a:fillRect/>
          </a:stretch>
        </p:blipFill>
        <p:spPr>
          <a:xfrm>
            <a:off x="8388734" y="1424350"/>
            <a:ext cx="400667" cy="379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0166.gif"/>
          <p:cNvPicPr>
            <a:picLocks noChangeAspect="1"/>
          </p:cNvPicPr>
          <p:nvPr/>
        </p:nvPicPr>
        <p:blipFill>
          <a:blip r:embed="rId2">
            <a:clrChange>
              <a:clrFrom>
                <a:srgbClr val="FFFFFF"/>
              </a:clrFrom>
              <a:clrTo>
                <a:srgbClr val="FFFFFF">
                  <a:alpha val="0"/>
                </a:srgbClr>
              </a:clrTo>
            </a:clrChange>
          </a:blip>
          <a:srcRect l="16841" t="65700" r="59881" b="12133"/>
          <a:stretch>
            <a:fillRect/>
          </a:stretch>
        </p:blipFill>
        <p:spPr>
          <a:xfrm>
            <a:off x="1626919" y="2018818"/>
            <a:ext cx="2434442" cy="2885705"/>
          </a:xfrm>
          <a:prstGeom prst="rect">
            <a:avLst/>
          </a:prstGeom>
        </p:spPr>
      </p:pic>
      <p:pic>
        <p:nvPicPr>
          <p:cNvPr id="2" name="صورة 1" descr="0166.gif"/>
          <p:cNvPicPr>
            <a:picLocks noChangeAspect="1"/>
          </p:cNvPicPr>
          <p:nvPr/>
        </p:nvPicPr>
        <p:blipFill>
          <a:blip r:embed="rId2">
            <a:clrChange>
              <a:clrFrom>
                <a:srgbClr val="FFFFFF"/>
              </a:clrFrom>
              <a:clrTo>
                <a:srgbClr val="FFFFFF">
                  <a:alpha val="0"/>
                </a:srgbClr>
              </a:clrTo>
            </a:clrChange>
          </a:blip>
          <a:srcRect l="40460" t="65700" r="14800" b="12133"/>
          <a:stretch>
            <a:fillRect/>
          </a:stretch>
        </p:blipFill>
        <p:spPr>
          <a:xfrm>
            <a:off x="4096987" y="2018818"/>
            <a:ext cx="4678878" cy="2885705"/>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sp>
        <p:nvSpPr>
          <p:cNvPr id="3" name="مربع نص 2"/>
          <p:cNvSpPr txBox="1"/>
          <p:nvPr/>
        </p:nvSpPr>
        <p:spPr>
          <a:xfrm>
            <a:off x="1721920" y="2327578"/>
            <a:ext cx="2208811" cy="400751"/>
          </a:xfrm>
          <a:prstGeom prst="rect">
            <a:avLst/>
          </a:prstGeom>
          <a:noFill/>
        </p:spPr>
        <p:txBody>
          <a:bodyPr wrap="square" rtlCol="0">
            <a:spAutoFit/>
          </a:bodyPr>
          <a:lstStyle/>
          <a:p>
            <a:pPr algn="justLow">
              <a:lnSpc>
                <a:spcPct val="120000"/>
              </a:lnSpc>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مقومات الحضارة والثقافة.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1721920" y="3491354"/>
            <a:ext cx="2208811"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القوة النفسية وعلاقتها بالتقدم المدني.</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1721920" y="4382009"/>
            <a:ext cx="2208811" cy="400751"/>
          </a:xfrm>
          <a:prstGeom prst="rect">
            <a:avLst/>
          </a:prstGeom>
          <a:noFill/>
        </p:spPr>
        <p:txBody>
          <a:bodyPr wrap="square" rtlCol="0">
            <a:spAutoFit/>
          </a:bodyPr>
          <a:lstStyle/>
          <a:p>
            <a:pPr algn="justLow">
              <a:lnSpc>
                <a:spcPct val="120000"/>
              </a:lnSpc>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أسباب نشوء الحضارات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67.gif"/>
          <p:cNvPicPr>
            <a:picLocks noChangeAspect="1"/>
          </p:cNvPicPr>
          <p:nvPr/>
        </p:nvPicPr>
        <p:blipFill>
          <a:blip r:embed="rId2">
            <a:duotone>
              <a:schemeClr val="accent2">
                <a:shade val="45000"/>
                <a:satMod val="135000"/>
              </a:schemeClr>
              <a:prstClr val="white"/>
            </a:duotone>
            <a:clrChange>
              <a:clrFrom>
                <a:srgbClr val="FFFFFF"/>
              </a:clrFrom>
              <a:clrTo>
                <a:srgbClr val="FFFFFF">
                  <a:alpha val="0"/>
                </a:srgbClr>
              </a:clrTo>
            </a:clrChange>
          </a:blip>
          <a:srcRect l="52141" t="10043" r="22043" b="87195"/>
          <a:stretch>
            <a:fillRect/>
          </a:stretch>
        </p:blipFill>
        <p:spPr>
          <a:xfrm>
            <a:off x="5450774" y="1407222"/>
            <a:ext cx="2541320" cy="338451"/>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67.gif"/>
          <p:cNvPicPr>
            <a:picLocks noChangeAspect="1"/>
          </p:cNvPicPr>
          <p:nvPr/>
        </p:nvPicPr>
        <p:blipFill>
          <a:blip r:embed="rId2">
            <a:clrChange>
              <a:clrFrom>
                <a:srgbClr val="FFFFFF"/>
              </a:clrFrom>
              <a:clrTo>
                <a:srgbClr val="FFFFFF">
                  <a:alpha val="0"/>
                </a:srgbClr>
              </a:clrTo>
            </a:clrChange>
          </a:blip>
          <a:srcRect l="11850" t="13387" r="13358" b="72076"/>
          <a:stretch>
            <a:fillRect/>
          </a:stretch>
        </p:blipFill>
        <p:spPr>
          <a:xfrm>
            <a:off x="1484416" y="1959425"/>
            <a:ext cx="7362699" cy="1781298"/>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pic>
        <p:nvPicPr>
          <p:cNvPr id="4" name="صورة 3" descr="0167.gif"/>
          <p:cNvPicPr>
            <a:picLocks noChangeAspect="1"/>
          </p:cNvPicPr>
          <p:nvPr/>
        </p:nvPicPr>
        <p:blipFill>
          <a:blip r:embed="rId2">
            <a:clrChange>
              <a:clrFrom>
                <a:srgbClr val="FFFFFF"/>
              </a:clrFrom>
              <a:clrTo>
                <a:srgbClr val="FFFFFF">
                  <a:alpha val="0"/>
                </a:srgbClr>
              </a:clrTo>
            </a:clrChange>
          </a:blip>
          <a:srcRect l="11850" t="28021" r="13358" b="52209"/>
          <a:stretch>
            <a:fillRect/>
          </a:stretch>
        </p:blipFill>
        <p:spPr>
          <a:xfrm>
            <a:off x="1484416" y="3752599"/>
            <a:ext cx="7362699" cy="2422566"/>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pic>
        <p:nvPicPr>
          <p:cNvPr id="5" name="صورة 4" descr="13.gif"/>
          <p:cNvPicPr>
            <a:picLocks noChangeAspect="1"/>
          </p:cNvPicPr>
          <p:nvPr/>
        </p:nvPicPr>
        <p:blipFill>
          <a:blip r:embed="rId3"/>
          <a:stretch>
            <a:fillRect/>
          </a:stretch>
        </p:blipFill>
        <p:spPr>
          <a:xfrm>
            <a:off x="8200048" y="1380807"/>
            <a:ext cx="400667" cy="379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1674420" y="1733797"/>
            <a:ext cx="7125195" cy="3970318"/>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lnSpc>
                <a:spcPct val="150000"/>
              </a:lnSpc>
            </a:pPr>
            <a:r>
              <a:rPr lang="ar-EG" sz="2800" b="1" dirty="0" smtClean="0">
                <a:ln w="11430">
                  <a:solidFill>
                    <a:sysClr val="windowText" lastClr="000000"/>
                  </a:solidFill>
                </a:ln>
                <a:solidFill>
                  <a:sysClr val="windowText" lastClr="000000"/>
                </a:solidFill>
                <a:effectLst>
                  <a:outerShdw blurRad="80000" dist="40000" dir="5040000" algn="tl">
                    <a:srgbClr val="000000">
                      <a:alpha val="30000"/>
                    </a:srgbClr>
                  </a:outerShdw>
                </a:effectLst>
                <a:cs typeface="B Bardiya" pitchFamily="2" charset="-78"/>
              </a:rPr>
              <a:t>وما تزال اليهودية والصليبية متعاونتين لإطفاء نور هذه الأمة بأفواههم، وما ما فتئت هاتان القوتان تخططان وتنفذان مؤامرات ضد أمتنا، وما فلسطين وما يجري فيها عنا ببعيد، وكذلك في بلاد الأفغان وغيرها ... ويأبى الله إلا أن يتم نوره ولو كره الكافرون . فهل يعي المسلمون ما يدور حولهم ؟ وهل يستعدون لإحباط هذه المؤامرات.</a:t>
            </a:r>
            <a:endParaRPr lang="en-GB" sz="2800" b="1" dirty="0" smtClean="0">
              <a:ln w="11430">
                <a:solidFill>
                  <a:sysClr val="windowText" lastClr="000000"/>
                </a:solidFill>
              </a:ln>
              <a:solidFill>
                <a:sysClr val="windowText" lastClr="000000"/>
              </a:solidFill>
              <a:effectLst>
                <a:outerShdw blurRad="80000" dist="40000" dir="5040000" algn="tl">
                  <a:srgbClr val="000000">
                    <a:alpha val="30000"/>
                  </a:srgbClr>
                </a:outerShdw>
              </a:effectLst>
              <a:cs typeface="B Bardiy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67.gif"/>
          <p:cNvPicPr>
            <a:picLocks noChangeAspect="1"/>
          </p:cNvPicPr>
          <p:nvPr/>
        </p:nvPicPr>
        <p:blipFill>
          <a:blip r:embed="rId2">
            <a:duotone>
              <a:schemeClr val="accent2">
                <a:shade val="45000"/>
                <a:satMod val="135000"/>
              </a:schemeClr>
              <a:prstClr val="white"/>
            </a:duotone>
            <a:clrChange>
              <a:clrFrom>
                <a:srgbClr val="FFFFFF"/>
              </a:clrFrom>
              <a:clrTo>
                <a:srgbClr val="FFFFFF">
                  <a:alpha val="0"/>
                </a:srgbClr>
              </a:clrTo>
            </a:clrChange>
          </a:blip>
          <a:srcRect l="37545" t="64848" r="21440" b="31954"/>
          <a:stretch>
            <a:fillRect/>
          </a:stretch>
        </p:blipFill>
        <p:spPr>
          <a:xfrm>
            <a:off x="4381995" y="1460665"/>
            <a:ext cx="4037609" cy="486888"/>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46.gif"/>
          <p:cNvPicPr>
            <a:picLocks noChangeAspect="1"/>
          </p:cNvPicPr>
          <p:nvPr/>
        </p:nvPicPr>
        <p:blipFill>
          <a:blip r:embed="rId3">
            <a:clrChange>
              <a:clrFrom>
                <a:srgbClr val="FFFFFF"/>
              </a:clrFrom>
              <a:clrTo>
                <a:srgbClr val="FFFFFF">
                  <a:alpha val="0"/>
                </a:srgbClr>
              </a:clrTo>
            </a:clrChange>
          </a:blip>
          <a:srcRect l="18388" t="26032" r="15490" b="64913"/>
          <a:stretch>
            <a:fillRect/>
          </a:stretch>
        </p:blipFill>
        <p:spPr>
          <a:xfrm>
            <a:off x="2146300" y="2781300"/>
            <a:ext cx="6066971" cy="1034143"/>
          </a:xfrm>
          <a:prstGeom prst="rect">
            <a:avLst/>
          </a:prstGeom>
        </p:spPr>
      </p:pic>
      <p:pic>
        <p:nvPicPr>
          <p:cNvPr id="4" name="صورة 3" descr="0146.gif"/>
          <p:cNvPicPr>
            <a:picLocks noChangeAspect="1"/>
          </p:cNvPicPr>
          <p:nvPr/>
        </p:nvPicPr>
        <p:blipFill>
          <a:blip r:embed="rId3">
            <a:clrChange>
              <a:clrFrom>
                <a:srgbClr val="FFFFFF"/>
              </a:clrFrom>
              <a:clrTo>
                <a:srgbClr val="FFFFFF">
                  <a:alpha val="0"/>
                </a:srgbClr>
              </a:clrTo>
            </a:clrChange>
          </a:blip>
          <a:srcRect l="18388" t="35420" r="15490" b="55906"/>
          <a:stretch>
            <a:fillRect/>
          </a:stretch>
        </p:blipFill>
        <p:spPr>
          <a:xfrm>
            <a:off x="2146300" y="2781300"/>
            <a:ext cx="6066971" cy="990600"/>
          </a:xfrm>
          <a:prstGeom prst="rect">
            <a:avLst/>
          </a:prstGeom>
        </p:spPr>
      </p:pic>
      <p:pic>
        <p:nvPicPr>
          <p:cNvPr id="5" name="صورة 4" descr="0146.gif"/>
          <p:cNvPicPr>
            <a:picLocks noChangeAspect="1"/>
          </p:cNvPicPr>
          <p:nvPr/>
        </p:nvPicPr>
        <p:blipFill>
          <a:blip r:embed="rId3">
            <a:clrChange>
              <a:clrFrom>
                <a:srgbClr val="FFFFFF"/>
              </a:clrFrom>
              <a:clrTo>
                <a:srgbClr val="FFFFFF">
                  <a:alpha val="0"/>
                </a:srgbClr>
              </a:clrTo>
            </a:clrChange>
          </a:blip>
          <a:srcRect l="18388" t="44538" r="15490" b="46677"/>
          <a:stretch>
            <a:fillRect/>
          </a:stretch>
        </p:blipFill>
        <p:spPr>
          <a:xfrm>
            <a:off x="2146300" y="2781300"/>
            <a:ext cx="6066971" cy="1003300"/>
          </a:xfrm>
          <a:prstGeom prst="rect">
            <a:avLst/>
          </a:prstGeom>
        </p:spPr>
      </p:pic>
      <p:pic>
        <p:nvPicPr>
          <p:cNvPr id="6" name="صورة 5" descr="0146.gif"/>
          <p:cNvPicPr>
            <a:picLocks noChangeAspect="1"/>
          </p:cNvPicPr>
          <p:nvPr/>
        </p:nvPicPr>
        <p:blipFill>
          <a:blip r:embed="rId3">
            <a:clrChange>
              <a:clrFrom>
                <a:srgbClr val="FFFFFF"/>
              </a:clrFrom>
              <a:clrTo>
                <a:srgbClr val="FFFFFF">
                  <a:alpha val="0"/>
                </a:srgbClr>
              </a:clrTo>
            </a:clrChange>
          </a:blip>
          <a:srcRect l="18388" t="53657" r="15490" b="37336"/>
          <a:stretch>
            <a:fillRect/>
          </a:stretch>
        </p:blipFill>
        <p:spPr>
          <a:xfrm>
            <a:off x="2146300" y="2781300"/>
            <a:ext cx="6066971" cy="1028700"/>
          </a:xfrm>
          <a:prstGeom prst="rect">
            <a:avLst/>
          </a:prstGeom>
        </p:spPr>
      </p:pic>
      <p:pic>
        <p:nvPicPr>
          <p:cNvPr id="7" name="صورة 6" descr="0146.gif"/>
          <p:cNvPicPr>
            <a:picLocks noChangeAspect="1"/>
          </p:cNvPicPr>
          <p:nvPr/>
        </p:nvPicPr>
        <p:blipFill>
          <a:blip r:embed="rId3">
            <a:clrChange>
              <a:clrFrom>
                <a:srgbClr val="FFFFFF"/>
              </a:clrFrom>
              <a:clrTo>
                <a:srgbClr val="FFFFFF">
                  <a:alpha val="0"/>
                </a:srgbClr>
              </a:clrTo>
            </a:clrChange>
          </a:blip>
          <a:srcRect l="18388" t="62775" r="15490" b="28551"/>
          <a:stretch>
            <a:fillRect/>
          </a:stretch>
        </p:blipFill>
        <p:spPr>
          <a:xfrm>
            <a:off x="2146300" y="2781300"/>
            <a:ext cx="6066971" cy="990600"/>
          </a:xfrm>
          <a:prstGeom prst="rect">
            <a:avLst/>
          </a:prstGeom>
        </p:spPr>
      </p:pic>
      <p:pic>
        <p:nvPicPr>
          <p:cNvPr id="8" name="صورة 7" descr="0146.gif"/>
          <p:cNvPicPr>
            <a:picLocks noChangeAspect="1"/>
          </p:cNvPicPr>
          <p:nvPr/>
        </p:nvPicPr>
        <p:blipFill>
          <a:blip r:embed="rId3">
            <a:clrChange>
              <a:clrFrom>
                <a:srgbClr val="FFFFFF"/>
              </a:clrFrom>
              <a:clrTo>
                <a:srgbClr val="FFFFFF">
                  <a:alpha val="0"/>
                </a:srgbClr>
              </a:clrTo>
            </a:clrChange>
          </a:blip>
          <a:srcRect l="18388" t="71893" r="15490" b="19433"/>
          <a:stretch>
            <a:fillRect/>
          </a:stretch>
        </p:blipFill>
        <p:spPr>
          <a:xfrm>
            <a:off x="2146300" y="2781300"/>
            <a:ext cx="6066971" cy="990600"/>
          </a:xfrm>
          <a:prstGeom prst="rect">
            <a:avLst/>
          </a:prstGeom>
        </p:spPr>
      </p:pic>
      <p:pic>
        <p:nvPicPr>
          <p:cNvPr id="9" name="صورة 8" descr="0146.gif"/>
          <p:cNvPicPr>
            <a:picLocks noChangeAspect="1"/>
          </p:cNvPicPr>
          <p:nvPr/>
        </p:nvPicPr>
        <p:blipFill>
          <a:blip r:embed="rId3">
            <a:clrChange>
              <a:clrFrom>
                <a:srgbClr val="FFFFFF"/>
              </a:clrFrom>
              <a:clrTo>
                <a:srgbClr val="FFFFFF">
                  <a:alpha val="0"/>
                </a:srgbClr>
              </a:clrTo>
            </a:clrChange>
          </a:blip>
          <a:srcRect l="18388" t="81234" r="15490" b="9870"/>
          <a:stretch>
            <a:fillRect/>
          </a:stretch>
        </p:blipFill>
        <p:spPr>
          <a:xfrm>
            <a:off x="2146300" y="2781300"/>
            <a:ext cx="6066971" cy="101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xit" presetSubtype="0" fill="hold" nodeType="clickEffect">
                                  <p:stCondLst>
                                    <p:cond delay="0"/>
                                  </p:stCondLst>
                                  <p:childTnLst>
                                    <p:anim to="" calcmode="lin" valueType="num">
                                      <p:cBhvr>
                                        <p:cTn id="16" dur="1"/>
                                        <p:tgtEl>
                                          <p:spTgt spid="3"/>
                                        </p:tgtEl>
                                        <p:attrNameLst>
                                          <p:attrName/>
                                        </p:attrNameLst>
                                      </p:cBhvr>
                                    </p:anim>
                                    <p:set>
                                      <p:cBhvr>
                                        <p:cTn id="17" dur="1" fill="hold">
                                          <p:stCondLst>
                                            <p:cond delay="0"/>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xit" presetSubtype="0" fill="hold" nodeType="clickEffect">
                                  <p:stCondLst>
                                    <p:cond delay="0"/>
                                  </p:stCondLst>
                                  <p:childTnLst>
                                    <p:anim to="" calcmode="lin" valueType="num">
                                      <p:cBhvr>
                                        <p:cTn id="26" dur="1"/>
                                        <p:tgtEl>
                                          <p:spTgt spid="4"/>
                                        </p:tgtEl>
                                        <p:attrNameLst>
                                          <p:attrName/>
                                        </p:attrNameLst>
                                      </p:cBhvr>
                                    </p:anim>
                                    <p:set>
                                      <p:cBhvr>
                                        <p:cTn id="27" dur="1" fill="hold">
                                          <p:stCondLst>
                                            <p:cond delay="0"/>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xit" presetSubtype="0" fill="hold" nodeType="clickEffect">
                                  <p:stCondLst>
                                    <p:cond delay="0"/>
                                  </p:stCondLst>
                                  <p:childTnLst>
                                    <p:anim to="" calcmode="lin" valueType="num">
                                      <p:cBhvr>
                                        <p:cTn id="36" dur="1"/>
                                        <p:tgtEl>
                                          <p:spTgt spid="5"/>
                                        </p:tgtEl>
                                        <p:attrNameLst>
                                          <p:attrName/>
                                        </p:attrNameLst>
                                      </p:cBhvr>
                                    </p:anim>
                                    <p:set>
                                      <p:cBhvr>
                                        <p:cTn id="37" dur="1" fill="hold">
                                          <p:stCondLst>
                                            <p:cond delay="0"/>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xit" presetSubtype="0" fill="hold" nodeType="clickEffect">
                                  <p:stCondLst>
                                    <p:cond delay="0"/>
                                  </p:stCondLst>
                                  <p:childTnLst>
                                    <p:anim to="" calcmode="lin" valueType="num">
                                      <p:cBhvr>
                                        <p:cTn id="46" dur="1"/>
                                        <p:tgtEl>
                                          <p:spTgt spid="6"/>
                                        </p:tgtEl>
                                        <p:attrNameLst>
                                          <p:attrName/>
                                        </p:attrNameLst>
                                      </p:cBhvr>
                                    </p:anim>
                                    <p:set>
                                      <p:cBhvr>
                                        <p:cTn id="47" dur="1" fill="hold">
                                          <p:stCondLst>
                                            <p:cond delay="0"/>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xit" presetSubtype="0" fill="hold" nodeType="clickEffect">
                                  <p:stCondLst>
                                    <p:cond delay="0"/>
                                  </p:stCondLst>
                                  <p:childTnLst>
                                    <p:anim to="" calcmode="lin" valueType="num">
                                      <p:cBhvr>
                                        <p:cTn id="56" dur="1"/>
                                        <p:tgtEl>
                                          <p:spTgt spid="7"/>
                                        </p:tgtEl>
                                        <p:attrNameLst>
                                          <p:attrName/>
                                        </p:attrNameLst>
                                      </p:cBhvr>
                                    </p:anim>
                                    <p:set>
                                      <p:cBhvr>
                                        <p:cTn id="57" dur="1" fill="hold">
                                          <p:stCondLst>
                                            <p:cond delay="0"/>
                                          </p:stCondLst>
                                        </p:cTn>
                                        <p:tgtEl>
                                          <p:spTgt spid="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to="" calcmode="lin" valueType="num">
                                      <p:cBhvr>
                                        <p:cTn id="62" dur="1" fill="hold"/>
                                        <p:tgtEl>
                                          <p:spTgt spid="8"/>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xit" presetSubtype="0" fill="hold" nodeType="clickEffect">
                                  <p:stCondLst>
                                    <p:cond delay="0"/>
                                  </p:stCondLst>
                                  <p:childTnLst>
                                    <p:anim to="" calcmode="lin" valueType="num">
                                      <p:cBhvr>
                                        <p:cTn id="66" dur="1"/>
                                        <p:tgtEl>
                                          <p:spTgt spid="8"/>
                                        </p:tgtEl>
                                        <p:attrNameLst>
                                          <p:attrName/>
                                        </p:attrNameLst>
                                      </p:cBhvr>
                                    </p:anim>
                                    <p:set>
                                      <p:cBhvr>
                                        <p:cTn id="67" dur="1" fill="hold">
                                          <p:stCondLst>
                                            <p:cond delay="0"/>
                                          </p:stCondLst>
                                        </p:cTn>
                                        <p:tgtEl>
                                          <p:spTgt spid="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 to="" calcmode="lin" valueType="num">
                                      <p:cBhvr>
                                        <p:cTn id="72" dur="1" fill="hold"/>
                                        <p:tgtEl>
                                          <p:spTgt spid="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xit" presetSubtype="0" fill="hold" nodeType="clickEffect">
                                  <p:stCondLst>
                                    <p:cond delay="0"/>
                                  </p:stCondLst>
                                  <p:childTnLst>
                                    <p:anim to="" calcmode="lin" valueType="num">
                                      <p:cBhvr>
                                        <p:cTn id="76" dur="1"/>
                                        <p:tgtEl>
                                          <p:spTgt spid="9"/>
                                        </p:tgtEl>
                                        <p:attrNameLst>
                                          <p:attrName/>
                                        </p:attrNameLst>
                                      </p:cBhvr>
                                    </p:anim>
                                    <p:set>
                                      <p:cBhvr>
                                        <p:cTn id="7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68.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16339" t="25759" r="13143" b="40980"/>
          <a:stretch>
            <a:fillRect/>
          </a:stretch>
        </p:blipFill>
        <p:spPr>
          <a:xfrm>
            <a:off x="1852551" y="2196935"/>
            <a:ext cx="6816440" cy="4001984"/>
          </a:xfrm>
          <a:prstGeom prst="rect">
            <a:avLst/>
          </a:prstGeom>
        </p:spPr>
      </p:pic>
      <p:pic>
        <p:nvPicPr>
          <p:cNvPr id="3" name="صورة 2" descr="0168.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14005" t="19048" r="13143" b="74339"/>
          <a:stretch>
            <a:fillRect/>
          </a:stretch>
        </p:blipFill>
        <p:spPr>
          <a:xfrm>
            <a:off x="1626923" y="1389413"/>
            <a:ext cx="7042068" cy="795647"/>
          </a:xfrm>
          <a:prstGeom prst="rect">
            <a:avLst/>
          </a:prstGeom>
        </p:spPr>
      </p:pic>
      <p:grpSp>
        <p:nvGrpSpPr>
          <p:cNvPr id="4" name="مجموعة 3"/>
          <p:cNvGrpSpPr/>
          <p:nvPr/>
        </p:nvGrpSpPr>
        <p:grpSpPr>
          <a:xfrm>
            <a:off x="1554347" y="510312"/>
            <a:ext cx="2670630" cy="546111"/>
            <a:chOff x="1422399" y="830946"/>
            <a:chExt cx="2670630" cy="546111"/>
          </a:xfrm>
        </p:grpSpPr>
        <p:sp>
          <p:nvSpPr>
            <p:cNvPr id="5" name="شارة رتبة 4"/>
            <p:cNvSpPr/>
            <p:nvPr/>
          </p:nvSpPr>
          <p:spPr>
            <a:xfrm rot="5400000">
              <a:off x="1734299" y="798445"/>
              <a:ext cx="121567"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6" name="مربع نص 5"/>
            <p:cNvSpPr txBox="1"/>
            <p:nvPr/>
          </p:nvSpPr>
          <p:spPr>
            <a:xfrm>
              <a:off x="2184400" y="830946"/>
              <a:ext cx="1908629" cy="50359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اختبار ذاتي</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شارة رتبة 6"/>
            <p:cNvSpPr/>
            <p:nvPr/>
          </p:nvSpPr>
          <p:spPr>
            <a:xfrm rot="5400000">
              <a:off x="1741557" y="529933"/>
              <a:ext cx="121565"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8" name="شارة رتبة 7"/>
            <p:cNvSpPr/>
            <p:nvPr/>
          </p:nvSpPr>
          <p:spPr>
            <a:xfrm rot="5400000">
              <a:off x="1741557" y="660560"/>
              <a:ext cx="121565"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9" name="شارة رتبة 8"/>
            <p:cNvSpPr/>
            <p:nvPr/>
          </p:nvSpPr>
          <p:spPr>
            <a:xfrm rot="5400000">
              <a:off x="1734299" y="943590"/>
              <a:ext cx="121567" cy="745368"/>
            </a:xfrm>
            <a:prstGeom prst="chevron">
              <a:avLst>
                <a:gd name="adj" fmla="val 30702"/>
              </a:avLst>
            </a:prstGeom>
          </p:spPr>
          <p:style>
            <a:lnRef idx="1">
              <a:schemeClr val="accent5"/>
            </a:lnRef>
            <a:fillRef idx="3">
              <a:schemeClr val="accent5"/>
            </a:fillRef>
            <a:effectRef idx="2">
              <a:schemeClr val="accent5"/>
            </a:effectRef>
            <a:fontRef idx="minor">
              <a:schemeClr val="lt1"/>
            </a:fontRef>
          </p:style>
          <p:txBody>
            <a:bodyPr/>
            <a:lstStyle/>
            <a:p>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70.gif"/>
          <p:cNvPicPr>
            <a:picLocks noChangeAspect="1"/>
          </p:cNvPicPr>
          <p:nvPr/>
        </p:nvPicPr>
        <p:blipFill>
          <a:blip r:embed="rId2">
            <a:duotone>
              <a:schemeClr val="accent2">
                <a:shade val="45000"/>
                <a:satMod val="135000"/>
              </a:schemeClr>
              <a:prstClr val="white"/>
            </a:duotone>
            <a:clrChange>
              <a:clrFrom>
                <a:srgbClr val="FFFFFF"/>
              </a:clrFrom>
              <a:clrTo>
                <a:srgbClr val="FFFFFF">
                  <a:alpha val="0"/>
                </a:srgbClr>
              </a:clrTo>
            </a:clrChange>
          </a:blip>
          <a:srcRect l="14005" t="18874" r="15038" b="74771"/>
          <a:stretch>
            <a:fillRect/>
          </a:stretch>
        </p:blipFill>
        <p:spPr>
          <a:xfrm>
            <a:off x="1484417" y="1389411"/>
            <a:ext cx="7030191" cy="783773"/>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70.gif"/>
          <p:cNvPicPr>
            <a:picLocks noChangeAspect="1"/>
          </p:cNvPicPr>
          <p:nvPr/>
        </p:nvPicPr>
        <p:blipFill>
          <a:blip r:embed="rId2">
            <a:clrChange>
              <a:clrFrom>
                <a:srgbClr val="FFFFFF"/>
              </a:clrFrom>
              <a:clrTo>
                <a:srgbClr val="FFFFFF">
                  <a:alpha val="0"/>
                </a:srgbClr>
              </a:clrTo>
            </a:clrChange>
          </a:blip>
          <a:srcRect l="42771" t="28311" r="13720" b="48771"/>
          <a:stretch>
            <a:fillRect/>
          </a:stretch>
        </p:blipFill>
        <p:spPr>
          <a:xfrm>
            <a:off x="4334494" y="2719445"/>
            <a:ext cx="4310742" cy="2826327"/>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4" name="صورة 3" descr="0170.gif"/>
          <p:cNvPicPr>
            <a:picLocks noChangeAspect="1"/>
          </p:cNvPicPr>
          <p:nvPr/>
        </p:nvPicPr>
        <p:blipFill>
          <a:blip r:embed="rId2">
            <a:clrChange>
              <a:clrFrom>
                <a:srgbClr val="FFFFFF"/>
              </a:clrFrom>
              <a:clrTo>
                <a:srgbClr val="FFFFFF">
                  <a:alpha val="0"/>
                </a:srgbClr>
              </a:clrTo>
            </a:clrChange>
          </a:blip>
          <a:srcRect l="25392" t="28311" r="67177" b="67741"/>
          <a:stretch>
            <a:fillRect/>
          </a:stretch>
        </p:blipFill>
        <p:spPr>
          <a:xfrm>
            <a:off x="2517569" y="2375070"/>
            <a:ext cx="831273" cy="549712"/>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effectLst>
        </p:spPr>
      </p:pic>
      <p:sp>
        <p:nvSpPr>
          <p:cNvPr id="5" name="مربع نص 4"/>
          <p:cNvSpPr txBox="1"/>
          <p:nvPr/>
        </p:nvSpPr>
        <p:spPr>
          <a:xfrm>
            <a:off x="1472540" y="2980702"/>
            <a:ext cx="2766951" cy="2246769"/>
          </a:xfrm>
          <a:prstGeom prst="rect">
            <a:avLst/>
          </a:prstGeom>
          <a:noFill/>
        </p:spPr>
        <p:txBody>
          <a:bodyPr wrap="square" rtlCol="0">
            <a:spAutoFit/>
          </a:bodyPr>
          <a:lstStyle/>
          <a:p>
            <a:pPr algn="justLow"/>
            <a:r>
              <a:rPr lang="ar-EG"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abic Typesetting" pitchFamily="66" charset="-78"/>
                <a:cs typeface="Arabic Typesetting" pitchFamily="66" charset="-78"/>
              </a:rPr>
              <a:t>بدأت الفقرة بسؤال يريد جوابًا، ثم تتابعت الإجابات لبيان مفهوم الخلق بشكل منطقي إلا أن الإجابات جاءت بعد تقديم تعريف سهل لمفهوم الخلق.</a:t>
            </a:r>
            <a:endParaRPr lang="en-GB"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abic Typesetting" pitchFamily="66" charset="-78"/>
              <a:cs typeface="Arabic Typesetting" pitchFamily="66" charset="-78"/>
            </a:endParaRPr>
          </a:p>
        </p:txBody>
      </p:sp>
      <p:grpSp>
        <p:nvGrpSpPr>
          <p:cNvPr id="6" name="مجموعة 6"/>
          <p:cNvGrpSpPr/>
          <p:nvPr/>
        </p:nvGrpSpPr>
        <p:grpSpPr>
          <a:xfrm>
            <a:off x="1417121" y="391892"/>
            <a:ext cx="3059876" cy="462652"/>
            <a:chOff x="1422399" y="841834"/>
            <a:chExt cx="3059876" cy="462652"/>
          </a:xfrm>
        </p:grpSpPr>
        <p:sp>
          <p:nvSpPr>
            <p:cNvPr id="8" name="شارة رتبة 7"/>
            <p:cNvSpPr/>
            <p:nvPr/>
          </p:nvSpPr>
          <p:spPr>
            <a:xfrm rot="5400000">
              <a:off x="1734299" y="740389"/>
              <a:ext cx="121567"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sz="1600" dirty="0"/>
            </a:p>
          </p:txBody>
        </p:sp>
        <p:sp>
          <p:nvSpPr>
            <p:cNvPr id="9" name="مربع نص 8"/>
            <p:cNvSpPr txBox="1"/>
            <p:nvPr/>
          </p:nvSpPr>
          <p:spPr>
            <a:xfrm>
              <a:off x="2184398" y="842821"/>
              <a:ext cx="2297877" cy="46166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نشاطات الغلق والتلخيص</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0" name="شارة رتبة 9"/>
            <p:cNvSpPr/>
            <p:nvPr/>
          </p:nvSpPr>
          <p:spPr>
            <a:xfrm rot="5400000">
              <a:off x="1741557" y="529933"/>
              <a:ext cx="121565"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sz="1600" dirty="0"/>
            </a:p>
          </p:txBody>
        </p:sp>
        <p:sp>
          <p:nvSpPr>
            <p:cNvPr id="11" name="شارة رتبة 10"/>
            <p:cNvSpPr/>
            <p:nvPr/>
          </p:nvSpPr>
          <p:spPr>
            <a:xfrm rot="5400000">
              <a:off x="1741557" y="631532"/>
              <a:ext cx="121565"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sz="1600" dirty="0"/>
            </a:p>
          </p:txBody>
        </p:sp>
        <p:sp>
          <p:nvSpPr>
            <p:cNvPr id="12" name="شارة رتبة 11"/>
            <p:cNvSpPr/>
            <p:nvPr/>
          </p:nvSpPr>
          <p:spPr>
            <a:xfrm rot="5400000">
              <a:off x="1734299" y="841992"/>
              <a:ext cx="121567" cy="745368"/>
            </a:xfrm>
            <a:prstGeom prst="chevron">
              <a:avLst>
                <a:gd name="adj" fmla="val 30702"/>
              </a:avLst>
            </a:prstGeom>
          </p:spPr>
          <p:style>
            <a:lnRef idx="1">
              <a:schemeClr val="accent5"/>
            </a:lnRef>
            <a:fillRef idx="3">
              <a:schemeClr val="accent5"/>
            </a:fillRef>
            <a:effectRef idx="2">
              <a:schemeClr val="accent5"/>
            </a:effectRef>
            <a:fontRef idx="minor">
              <a:schemeClr val="lt1"/>
            </a:fontRef>
          </p:style>
          <p:txBody>
            <a:bodyPr/>
            <a:lstStyle/>
            <a:p>
              <a:endParaRPr lang="en-GB" sz="1600" dirty="0"/>
            </a:p>
          </p:txBody>
        </p:sp>
      </p:grpSp>
      <p:pic>
        <p:nvPicPr>
          <p:cNvPr id="13" name="صورة 12" descr="صورة4.gif"/>
          <p:cNvPicPr/>
          <p:nvPr/>
        </p:nvPicPr>
        <p:blipFill>
          <a:blip r:embed="rId3"/>
          <a:stretch>
            <a:fillRect/>
          </a:stretch>
        </p:blipFill>
        <p:spPr>
          <a:xfrm>
            <a:off x="8603038" y="1444215"/>
            <a:ext cx="33909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70.gif"/>
          <p:cNvPicPr>
            <a:picLocks noChangeAspect="1"/>
          </p:cNvPicPr>
          <p:nvPr/>
        </p:nvPicPr>
        <p:blipFill>
          <a:blip r:embed="rId2">
            <a:clrChange>
              <a:clrFrom>
                <a:srgbClr val="FFFFFF"/>
              </a:clrFrom>
              <a:clrTo>
                <a:srgbClr val="FFFFFF">
                  <a:alpha val="0"/>
                </a:srgbClr>
              </a:clrTo>
            </a:clrChange>
          </a:blip>
          <a:srcRect l="42651" t="54213" r="13360" b="13528"/>
          <a:stretch>
            <a:fillRect/>
          </a:stretch>
        </p:blipFill>
        <p:spPr>
          <a:xfrm>
            <a:off x="4322618" y="1793174"/>
            <a:ext cx="4358244" cy="3978234"/>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
        <p:nvSpPr>
          <p:cNvPr id="3" name="مربع نص 2"/>
          <p:cNvSpPr txBox="1"/>
          <p:nvPr/>
        </p:nvSpPr>
        <p:spPr>
          <a:xfrm>
            <a:off x="1472540" y="1947549"/>
            <a:ext cx="2766951" cy="3416320"/>
          </a:xfrm>
          <a:prstGeom prst="rect">
            <a:avLst/>
          </a:prstGeom>
          <a:noFill/>
        </p:spPr>
        <p:txBody>
          <a:bodyPr wrap="square" rtlCol="0">
            <a:spAutoFit/>
          </a:bodyPr>
          <a:lstStyle/>
          <a:p>
            <a:pPr algn="justLow"/>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abic Typesetting" pitchFamily="66" charset="-78"/>
                <a:cs typeface="Arabic Typesetting" pitchFamily="66" charset="-78"/>
              </a:rPr>
              <a:t>بدأت الفقرة بجمل أدبية قوية ووصف دقيق لحال المسلمين في صدر خلافة عمر </a:t>
            </a: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abic Typesetting" pitchFamily="66" charset="-78"/>
                <a:cs typeface="Arabic Typesetting" pitchFamily="66" charset="-78"/>
                <a:sym typeface="AGA Arabesque"/>
              </a:rPr>
              <a:t> حيث الجوع والفقر الذي وقف عمر  لهما بالمرصاد بسلوكه الذي شارك فيه المسلمين الذين تعرضوا لهذا الجائح المبين. ولكن الشدة مع الإيمان والقدوة الحسنة لم تقدر أن تغير من خيرية أفراد هذه الأمة، فظلوا أمناء موقنين بالفرج القريب.</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abic Typesetting" pitchFamily="66" charset="-78"/>
              <a:cs typeface="Arabic Typesetting" pitchFamily="66"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rot="19975554">
            <a:off x="1030311" y="1182346"/>
            <a:ext cx="1790163"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اختبار بنائي</a:t>
            </a:r>
          </a:p>
        </p:txBody>
      </p:sp>
      <p:pic>
        <p:nvPicPr>
          <p:cNvPr id="3" name="صورة 2" descr="00021.gif"/>
          <p:cNvPicPr>
            <a:picLocks noChangeAspect="1"/>
          </p:cNvPicPr>
          <p:nvPr/>
        </p:nvPicPr>
        <p:blipFill>
          <a:blip r:embed="rId2">
            <a:duotone>
              <a:schemeClr val="accent3">
                <a:shade val="45000"/>
                <a:satMod val="135000"/>
              </a:schemeClr>
              <a:prstClr val="white"/>
            </a:duotone>
          </a:blip>
          <a:srcRect l="12596" t="16716" r="19292" b="79747"/>
          <a:stretch>
            <a:fillRect/>
          </a:stretch>
        </p:blipFill>
        <p:spPr>
          <a:xfrm>
            <a:off x="1351131" y="1692328"/>
            <a:ext cx="6827669" cy="441272"/>
          </a:xfrm>
          <a:prstGeom prst="rect">
            <a:avLst/>
          </a:prstGeom>
        </p:spPr>
      </p:pic>
      <p:pic>
        <p:nvPicPr>
          <p:cNvPr id="4" name="صورة 3" descr="00021.gif"/>
          <p:cNvPicPr>
            <a:picLocks noChangeAspect="1"/>
          </p:cNvPicPr>
          <p:nvPr/>
        </p:nvPicPr>
        <p:blipFill>
          <a:blip r:embed="rId2"/>
          <a:srcRect l="12596" t="20435" r="13339" b="65127"/>
          <a:stretch>
            <a:fillRect/>
          </a:stretch>
        </p:blipFill>
        <p:spPr>
          <a:xfrm>
            <a:off x="1351131" y="2156346"/>
            <a:ext cx="7424381" cy="1801505"/>
          </a:xfrm>
          <a:prstGeom prst="rect">
            <a:avLst/>
          </a:prstGeom>
        </p:spPr>
      </p:pic>
      <p:pic>
        <p:nvPicPr>
          <p:cNvPr id="5" name="صورة 4" descr="00021.gif"/>
          <p:cNvPicPr>
            <a:picLocks noChangeAspect="1"/>
          </p:cNvPicPr>
          <p:nvPr/>
        </p:nvPicPr>
        <p:blipFill>
          <a:blip r:embed="rId2">
            <a:duotone>
              <a:schemeClr val="accent3">
                <a:shade val="45000"/>
                <a:satMod val="135000"/>
              </a:schemeClr>
              <a:prstClr val="white"/>
            </a:duotone>
          </a:blip>
          <a:srcRect l="12596" t="34910" r="21699" b="61731"/>
          <a:stretch>
            <a:fillRect/>
          </a:stretch>
        </p:blipFill>
        <p:spPr>
          <a:xfrm>
            <a:off x="1351131" y="3962400"/>
            <a:ext cx="6586369" cy="419100"/>
          </a:xfrm>
          <a:prstGeom prst="rect">
            <a:avLst/>
          </a:prstGeom>
        </p:spPr>
      </p:pic>
      <p:pic>
        <p:nvPicPr>
          <p:cNvPr id="6" name="صورة 5" descr="00021.gif"/>
          <p:cNvPicPr>
            <a:picLocks noChangeAspect="1"/>
          </p:cNvPicPr>
          <p:nvPr/>
        </p:nvPicPr>
        <p:blipFill>
          <a:blip r:embed="rId2">
            <a:duotone>
              <a:schemeClr val="accent2">
                <a:shade val="45000"/>
                <a:satMod val="135000"/>
              </a:schemeClr>
              <a:prstClr val="white"/>
            </a:duotone>
          </a:blip>
          <a:srcRect l="12596" t="38472" r="13339" b="58474"/>
          <a:stretch>
            <a:fillRect/>
          </a:stretch>
        </p:blipFill>
        <p:spPr>
          <a:xfrm>
            <a:off x="1351131" y="4406900"/>
            <a:ext cx="7424381" cy="381000"/>
          </a:xfrm>
          <a:prstGeom prst="rect">
            <a:avLst/>
          </a:prstGeom>
        </p:spPr>
      </p:pic>
      <p:pic>
        <p:nvPicPr>
          <p:cNvPr id="7" name="صورة 6" descr="00021.gif"/>
          <p:cNvPicPr>
            <a:picLocks noChangeAspect="1"/>
          </p:cNvPicPr>
          <p:nvPr/>
        </p:nvPicPr>
        <p:blipFill>
          <a:blip r:embed="rId2">
            <a:duotone>
              <a:schemeClr val="accent2">
                <a:shade val="45000"/>
                <a:satMod val="135000"/>
              </a:schemeClr>
              <a:prstClr val="white"/>
            </a:duotone>
          </a:blip>
          <a:srcRect l="12596" t="41526" r="13339" b="55115"/>
          <a:stretch>
            <a:fillRect/>
          </a:stretch>
        </p:blipFill>
        <p:spPr>
          <a:xfrm>
            <a:off x="1351131" y="4787900"/>
            <a:ext cx="7424381" cy="419100"/>
          </a:xfrm>
          <a:prstGeom prst="rect">
            <a:avLst/>
          </a:prstGeom>
        </p:spPr>
      </p:pic>
      <p:pic>
        <p:nvPicPr>
          <p:cNvPr id="8" name="صورة 7" descr="00021.gif"/>
          <p:cNvPicPr>
            <a:picLocks noChangeAspect="1"/>
          </p:cNvPicPr>
          <p:nvPr/>
        </p:nvPicPr>
        <p:blipFill>
          <a:blip r:embed="rId2">
            <a:duotone>
              <a:schemeClr val="accent2">
                <a:shade val="45000"/>
                <a:satMod val="135000"/>
              </a:schemeClr>
              <a:prstClr val="white"/>
            </a:duotone>
          </a:blip>
          <a:srcRect l="12596" t="44987" r="13339" b="52163"/>
          <a:stretch>
            <a:fillRect/>
          </a:stretch>
        </p:blipFill>
        <p:spPr>
          <a:xfrm>
            <a:off x="1351131" y="5219700"/>
            <a:ext cx="7424381" cy="355600"/>
          </a:xfrm>
          <a:prstGeom prst="rect">
            <a:avLst/>
          </a:prstGeom>
        </p:spPr>
      </p:pic>
      <p:pic>
        <p:nvPicPr>
          <p:cNvPr id="9" name="صورة 8" descr="00021.gif"/>
          <p:cNvPicPr>
            <a:picLocks noChangeAspect="1"/>
          </p:cNvPicPr>
          <p:nvPr/>
        </p:nvPicPr>
        <p:blipFill>
          <a:blip r:embed="rId2">
            <a:duotone>
              <a:schemeClr val="accent2">
                <a:shade val="45000"/>
                <a:satMod val="135000"/>
              </a:schemeClr>
              <a:prstClr val="white"/>
            </a:duotone>
          </a:blip>
          <a:srcRect l="12596" t="47735" r="13339" b="49008"/>
          <a:stretch>
            <a:fillRect/>
          </a:stretch>
        </p:blipFill>
        <p:spPr>
          <a:xfrm>
            <a:off x="1351131" y="5562600"/>
            <a:ext cx="7424381" cy="406400"/>
          </a:xfrm>
          <a:prstGeom prst="rect">
            <a:avLst/>
          </a:prstGeom>
        </p:spPr>
      </p:pic>
      <p:pic>
        <p:nvPicPr>
          <p:cNvPr id="10" name="صورة 9" descr="صورة2.gif"/>
          <p:cNvPicPr/>
          <p:nvPr/>
        </p:nvPicPr>
        <p:blipFill>
          <a:blip r:embed="rId3"/>
          <a:stretch>
            <a:fillRect/>
          </a:stretch>
        </p:blipFill>
        <p:spPr>
          <a:xfrm>
            <a:off x="8208164" y="1639887"/>
            <a:ext cx="715010" cy="581025"/>
          </a:xfrm>
          <a:prstGeom prst="rect">
            <a:avLst/>
          </a:prstGeom>
        </p:spPr>
      </p:pic>
      <p:pic>
        <p:nvPicPr>
          <p:cNvPr id="13" name="صورة 12" descr="صورة10.gif"/>
          <p:cNvPicPr/>
          <p:nvPr/>
        </p:nvPicPr>
        <p:blipFill>
          <a:blip r:embed="rId4"/>
          <a:stretch>
            <a:fillRect/>
          </a:stretch>
        </p:blipFill>
        <p:spPr>
          <a:xfrm>
            <a:off x="8082019" y="3894589"/>
            <a:ext cx="715010" cy="561975"/>
          </a:xfrm>
          <a:prstGeom prst="rect">
            <a:avLst/>
          </a:prstGeom>
        </p:spPr>
      </p:pic>
      <p:sp>
        <p:nvSpPr>
          <p:cNvPr id="14" name="مربع نص 13"/>
          <p:cNvSpPr txBox="1"/>
          <p:nvPr/>
        </p:nvSpPr>
        <p:spPr>
          <a:xfrm>
            <a:off x="1562100" y="4432300"/>
            <a:ext cx="4914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لا أحدًا غائبٌ اليوم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مربع نص 14"/>
          <p:cNvSpPr txBox="1"/>
          <p:nvPr/>
        </p:nvSpPr>
        <p:spPr>
          <a:xfrm>
            <a:off x="1574800" y="4838700"/>
            <a:ext cx="49149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كأن القائدين أسدان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مربع نص 15"/>
          <p:cNvSpPr txBox="1"/>
          <p:nvPr/>
        </p:nvSpPr>
        <p:spPr>
          <a:xfrm>
            <a:off x="1587500" y="5207000"/>
            <a:ext cx="47117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بات العابدون ساجدون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7" name="مربع نص 16"/>
          <p:cNvSpPr txBox="1"/>
          <p:nvPr/>
        </p:nvSpPr>
        <p:spPr>
          <a:xfrm>
            <a:off x="1587500" y="5588000"/>
            <a:ext cx="47117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صارت التنقلاتُ سهلةً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مربع نص 17"/>
          <p:cNvSpPr txBox="1"/>
          <p:nvPr/>
        </p:nvSpPr>
        <p:spPr>
          <a:xfrm>
            <a:off x="3835400" y="2578100"/>
            <a:ext cx="2197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مازال العلماءُ ورثةَ الأنبياء</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3797300" y="2882900"/>
            <a:ext cx="22606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كانت المخدراتُ سبيلَ الهلاك</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3797300" y="3187700"/>
            <a:ext cx="22606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أصبح الفائزون فرحين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3797300" y="3530600"/>
            <a:ext cx="22606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ليس الكاتبان نافعين</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3" name="مربع نص 22"/>
          <p:cNvSpPr txBox="1"/>
          <p:nvPr/>
        </p:nvSpPr>
        <p:spPr>
          <a:xfrm>
            <a:off x="1689100" y="2565400"/>
            <a:ext cx="2197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إنَّ العلماءَ ورثةُ الأنبياء</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مربع نص 23"/>
          <p:cNvSpPr txBox="1"/>
          <p:nvPr/>
        </p:nvSpPr>
        <p:spPr>
          <a:xfrm>
            <a:off x="1651000" y="2870200"/>
            <a:ext cx="22606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كأنَّ المخدراتِ سبيلُ الهلاك</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5" name="مربع نص 24"/>
          <p:cNvSpPr txBox="1"/>
          <p:nvPr/>
        </p:nvSpPr>
        <p:spPr>
          <a:xfrm>
            <a:off x="1651000" y="3175000"/>
            <a:ext cx="22606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لعل الفائزين فرحون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6" name="مربع نص 25"/>
          <p:cNvSpPr txBox="1"/>
          <p:nvPr/>
        </p:nvSpPr>
        <p:spPr>
          <a:xfrm>
            <a:off x="1651000" y="3517900"/>
            <a:ext cx="22606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ليت  الكاتبين نافعان</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to="" calcmode="lin" valueType="num">
                                      <p:cBhvr>
                                        <p:cTn id="27" dur="1" fill="hold"/>
                                        <p:tgtEl>
                                          <p:spTgt spid="1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to="" calcmode="lin" valueType="num">
                                      <p:cBhvr>
                                        <p:cTn id="32" dur="1" fill="hold"/>
                                        <p:tgtEl>
                                          <p:spTgt spid="2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to="" calcmode="lin" valueType="num">
                                      <p:cBhvr>
                                        <p:cTn id="37" dur="1" fill="hold"/>
                                        <p:tgtEl>
                                          <p:spTgt spid="1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to="" calcmode="lin" valueType="num">
                                      <p:cBhvr>
                                        <p:cTn id="42" dur="1" fill="hold"/>
                                        <p:tgtEl>
                                          <p:spTgt spid="2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to="" calcmode="lin" valueType="num">
                                      <p:cBhvr>
                                        <p:cTn id="47" dur="1" fill="hold"/>
                                        <p:tgtEl>
                                          <p:spTgt spid="2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to="" calcmode="lin" valueType="num">
                                      <p:cBhvr>
                                        <p:cTn id="52" dur="1" fill="hold"/>
                                        <p:tgtEl>
                                          <p:spTgt spid="25"/>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to="" calcmode="lin" valueType="num">
                                      <p:cBhvr>
                                        <p:cTn id="57" dur="1" fill="hold"/>
                                        <p:tgtEl>
                                          <p:spTgt spid="2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 to="" calcmode="lin" valueType="num">
                                      <p:cBhvr>
                                        <p:cTn id="62" dur="1" fill="hold"/>
                                        <p:tgtEl>
                                          <p:spTgt spid="2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to="" calcmode="lin" valueType="num">
                                      <p:cBhvr>
                                        <p:cTn id="67" dur="1" fill="hold"/>
                                        <p:tgtEl>
                                          <p:spTgt spid="13"/>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to="" calcmode="lin" valueType="num">
                                      <p:cBhvr>
                                        <p:cTn id="72" dur="1" fill="hold"/>
                                        <p:tgtEl>
                                          <p:spTgt spid="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 to="" calcmode="lin" valueType="num">
                                      <p:cBhvr>
                                        <p:cTn id="77" dur="1" fill="hold"/>
                                        <p:tgtEl>
                                          <p:spTgt spid="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 to="" calcmode="lin" valueType="num">
                                      <p:cBhvr>
                                        <p:cTn id="82" dur="1" fill="hold"/>
                                        <p:tgtEl>
                                          <p:spTgt spid="14"/>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 to="" calcmode="lin" valueType="num">
                                      <p:cBhvr>
                                        <p:cTn id="87" dur="1" fill="hold"/>
                                        <p:tgtEl>
                                          <p:spTgt spid="7"/>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 to="" calcmode="lin" valueType="num">
                                      <p:cBhvr>
                                        <p:cTn id="92" dur="1" fill="hold"/>
                                        <p:tgtEl>
                                          <p:spTgt spid="15"/>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anim to="" calcmode="lin" valueType="num">
                                      <p:cBhvr>
                                        <p:cTn id="97" dur="1" fill="hold"/>
                                        <p:tgtEl>
                                          <p:spTgt spid="8"/>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16"/>
                                        </p:tgtEl>
                                        <p:attrNameLst>
                                          <p:attrName>style.visibility</p:attrName>
                                        </p:attrNameLst>
                                      </p:cBhvr>
                                      <p:to>
                                        <p:strVal val="visible"/>
                                      </p:to>
                                    </p:set>
                                    <p:anim to="" calcmode="lin" valueType="num">
                                      <p:cBhvr>
                                        <p:cTn id="102" dur="1" fill="hold"/>
                                        <p:tgtEl>
                                          <p:spTgt spid="16"/>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nodeType="clickEffect">
                                  <p:stCondLst>
                                    <p:cond delay="0"/>
                                  </p:stCondLst>
                                  <p:childTnLst>
                                    <p:set>
                                      <p:cBhvr>
                                        <p:cTn id="106" dur="1" fill="hold">
                                          <p:stCondLst>
                                            <p:cond delay="0"/>
                                          </p:stCondLst>
                                        </p:cTn>
                                        <p:tgtEl>
                                          <p:spTgt spid="9"/>
                                        </p:tgtEl>
                                        <p:attrNameLst>
                                          <p:attrName>style.visibility</p:attrName>
                                        </p:attrNameLst>
                                      </p:cBhvr>
                                      <p:to>
                                        <p:strVal val="visible"/>
                                      </p:to>
                                    </p:set>
                                    <p:anim to="" calcmode="lin" valueType="num">
                                      <p:cBhvr>
                                        <p:cTn id="107" dur="1" fill="hold"/>
                                        <p:tgtEl>
                                          <p:spTgt spid="9"/>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17"/>
                                        </p:tgtEl>
                                        <p:attrNameLst>
                                          <p:attrName>style.visibility</p:attrName>
                                        </p:attrNameLst>
                                      </p:cBhvr>
                                      <p:to>
                                        <p:strVal val="visible"/>
                                      </p:to>
                                    </p:set>
                                    <p:anim to="" calcmode="lin" valueType="num">
                                      <p:cBhvr>
                                        <p:cTn id="112"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16" grpId="0"/>
      <p:bldP spid="17" grpId="0"/>
      <p:bldP spid="18" grpId="0"/>
      <p:bldP spid="19" grpId="0"/>
      <p:bldP spid="20" grpId="0"/>
      <p:bldP spid="21" grpId="0"/>
      <p:bldP spid="23" grpId="0"/>
      <p:bldP spid="24" grpId="0"/>
      <p:bldP spid="25" grpId="0"/>
      <p:bldP spid="26"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71.gif"/>
          <p:cNvPicPr>
            <a:picLocks noChangeAspect="1"/>
          </p:cNvPicPr>
          <p:nvPr/>
        </p:nvPicPr>
        <p:blipFill>
          <a:blip r:embed="rId2">
            <a:duotone>
              <a:schemeClr val="accent2">
                <a:shade val="45000"/>
                <a:satMod val="135000"/>
              </a:schemeClr>
              <a:prstClr val="white"/>
            </a:duotone>
            <a:clrChange>
              <a:clrFrom>
                <a:srgbClr val="FFFFFF"/>
              </a:clrFrom>
              <a:clrTo>
                <a:srgbClr val="FFFFFF">
                  <a:alpha val="0"/>
                </a:srgbClr>
              </a:clrTo>
            </a:clrChange>
          </a:blip>
          <a:srcRect l="12927" t="9870" r="20369" b="85869"/>
          <a:stretch>
            <a:fillRect/>
          </a:stretch>
        </p:blipFill>
        <p:spPr>
          <a:xfrm>
            <a:off x="1436915" y="1425039"/>
            <a:ext cx="6721433" cy="534390"/>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71.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39326" t="14320" r="40050" b="81325"/>
          <a:stretch>
            <a:fillRect/>
          </a:stretch>
        </p:blipFill>
        <p:spPr>
          <a:xfrm>
            <a:off x="4096987" y="1983179"/>
            <a:ext cx="2078182" cy="546265"/>
          </a:xfrm>
          <a:prstGeom prst="rect">
            <a:avLst/>
          </a:prstGeom>
          <a:ln>
            <a:noFill/>
          </a:ln>
          <a:effectLst>
            <a:glow rad="101600">
              <a:schemeClr val="accent5">
                <a:satMod val="175000"/>
                <a:alpha val="40000"/>
              </a:schemeClr>
            </a:glow>
            <a:outerShdw blurRad="292100" dist="139700" dir="2700000" algn="tl" rotWithShape="0">
              <a:srgbClr val="333333">
                <a:alpha val="65000"/>
              </a:srgbClr>
            </a:outerShdw>
          </a:effectLst>
        </p:spPr>
      </p:pic>
      <p:pic>
        <p:nvPicPr>
          <p:cNvPr id="4" name="صورة 3" descr="0171.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2927" t="19338" r="14005" b="70436"/>
          <a:stretch>
            <a:fillRect/>
          </a:stretch>
        </p:blipFill>
        <p:spPr>
          <a:xfrm>
            <a:off x="1436915" y="2612571"/>
            <a:ext cx="7362706" cy="1282535"/>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5" name="صورة 4" descr="0171.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2927" t="29469" r="14005" b="60400"/>
          <a:stretch>
            <a:fillRect/>
          </a:stretch>
        </p:blipFill>
        <p:spPr>
          <a:xfrm>
            <a:off x="1436915" y="3883231"/>
            <a:ext cx="7362706" cy="127066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6" name="صورة 5" descr="0171.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2927" t="39789" r="14005" b="53925"/>
          <a:stretch>
            <a:fillRect/>
          </a:stretch>
        </p:blipFill>
        <p:spPr>
          <a:xfrm>
            <a:off x="1579418" y="5225145"/>
            <a:ext cx="7208328" cy="771892"/>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7" name="صورة 6" descr="صورة2.gif"/>
          <p:cNvPicPr/>
          <p:nvPr/>
        </p:nvPicPr>
        <p:blipFill>
          <a:blip r:embed="rId3"/>
          <a:stretch>
            <a:fillRect/>
          </a:stretch>
        </p:blipFill>
        <p:spPr>
          <a:xfrm>
            <a:off x="8303788" y="1447844"/>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71.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2927" t="53038" r="14005" b="30619"/>
          <a:stretch>
            <a:fillRect/>
          </a:stretch>
        </p:blipFill>
        <p:spPr>
          <a:xfrm>
            <a:off x="1591294" y="2232560"/>
            <a:ext cx="7208328" cy="200693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171.gif"/>
          <p:cNvPicPr>
            <a:picLocks noChangeAspect="1"/>
          </p:cNvPicPr>
          <p:nvPr/>
        </p:nvPicPr>
        <p:blipFill>
          <a:blip r:embed="rId2">
            <a:clrChange>
              <a:clrFrom>
                <a:srgbClr val="FFFFFF"/>
              </a:clrFrom>
              <a:clrTo>
                <a:srgbClr val="FFFFFF">
                  <a:alpha val="0"/>
                </a:srgbClr>
              </a:clrTo>
            </a:clrChange>
            <a:duotone>
              <a:prstClr val="black"/>
              <a:schemeClr val="accent4">
                <a:tint val="45000"/>
                <a:satMod val="400000"/>
              </a:schemeClr>
            </a:duotone>
          </a:blip>
          <a:srcRect l="12927" t="79052" r="57581" b="16692"/>
          <a:stretch>
            <a:fillRect/>
          </a:stretch>
        </p:blipFill>
        <p:spPr>
          <a:xfrm>
            <a:off x="1591294" y="5427023"/>
            <a:ext cx="2909454" cy="522515"/>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5" name="صورة 4" descr="0171.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2927" t="46268" r="14005" b="47156"/>
          <a:stretch>
            <a:fillRect/>
          </a:stretch>
        </p:blipFill>
        <p:spPr>
          <a:xfrm>
            <a:off x="1591294" y="1401288"/>
            <a:ext cx="7208328" cy="807522"/>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6" name="صورة 5" descr="0171.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2927" t="69478" r="14005" b="20919"/>
          <a:stretch>
            <a:fillRect/>
          </a:stretch>
        </p:blipFill>
        <p:spPr>
          <a:xfrm>
            <a:off x="1591294" y="4251366"/>
            <a:ext cx="7208328" cy="1179201"/>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835730" y="1187534"/>
            <a:ext cx="2873828" cy="461665"/>
          </a:xfrm>
          <a:prstGeom prst="rect">
            <a:avLst/>
          </a:prstGeom>
          <a:noFill/>
        </p:spPr>
        <p:txBody>
          <a:bodyPr wrap="square" rtlCol="0">
            <a:spAutoFit/>
          </a:bodyPr>
          <a:lstStyle/>
          <a:p>
            <a:pPr algn="ctr" rtl="0"/>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التعليق على النص</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مربع نص 2"/>
          <p:cNvSpPr txBox="1"/>
          <p:nvPr/>
        </p:nvSpPr>
        <p:spPr>
          <a:xfrm>
            <a:off x="7778338" y="1923804"/>
            <a:ext cx="110440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الـعــنــوان :</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5" name="مربع نص 4"/>
          <p:cNvSpPr txBox="1"/>
          <p:nvPr/>
        </p:nvSpPr>
        <p:spPr>
          <a:xfrm>
            <a:off x="7778338" y="2470069"/>
            <a:ext cx="110440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الـمــقـــدمة:</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مربع نص 6"/>
          <p:cNvSpPr txBox="1"/>
          <p:nvPr/>
        </p:nvSpPr>
        <p:spPr>
          <a:xfrm>
            <a:off x="1484416" y="1900054"/>
            <a:ext cx="6198919"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التفرد والتميز في العمل الأدبي.</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484416" y="2410695"/>
            <a:ext cx="6198919" cy="923330"/>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موجزة ... مشوقة ... ومناسبة ومثيرة،؛ لأنها ميزت بين مجتمعين لكل منهما صفة غالبة على أفراده، وهما : المجتمع الصناعي التعاوني، والمجتمع الزراعي ذي النزعة الفردية.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7790214" y="3336972"/>
            <a:ext cx="110440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بناء الفقرات</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0" name="مربع نص 9"/>
          <p:cNvSpPr txBox="1"/>
          <p:nvPr/>
        </p:nvSpPr>
        <p:spPr>
          <a:xfrm>
            <a:off x="1496292" y="3277598"/>
            <a:ext cx="6198919" cy="1477328"/>
          </a:xfrm>
          <a:prstGeom prst="rect">
            <a:avLst/>
          </a:prstGeom>
          <a:noFill/>
        </p:spPr>
        <p:txBody>
          <a:bodyPr wrap="square" rtlCol="0">
            <a:spAutoFit/>
          </a:bodyPr>
          <a:lstStyle/>
          <a:p>
            <a:pPr algn="justLow"/>
            <a:r>
              <a:rPr lang="ar-EG"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المقال يتكون من خمس فقرات... الأولى هي المقدمة، والأخيرة هي الخاتمة التي خلصت إلى أن التفرد والتميز مطلوب في العمل الأدبي.</a:t>
            </a:r>
          </a:p>
          <a:p>
            <a:pPr algn="justLow"/>
            <a:r>
              <a:rPr lang="ar-EG"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وأما بقية الفقرات، فقد تحدثت الفقرة الثانية عن مفهوم الفردية وأنها لا تصلح في المجتمع العلمي لذلك جاءت الفقرة الثالثة والرابعة مؤكدة على ضرورة التمييز في الأدب شريطة أن يكون هناك تخصص في جنس أدبي واحد.</a:t>
            </a:r>
            <a:endParaRPr lang="en-GB" b="1" cap="all" dirty="0" smtClean="0">
              <a:ln w="9000" cmpd="sng">
                <a:solidFill>
                  <a:sysClr val="windowText" lastClr="000000"/>
                </a:solidFill>
                <a:prstDash val="solid"/>
              </a:ln>
              <a:solidFill>
                <a:sysClr val="windowText" lastClr="000000"/>
              </a:solidFill>
              <a:effectLst>
                <a:reflection blurRad="12700" stA="28000" endPos="45000" dist="1000" dir="5400000" sy="-100000" algn="bl" rotWithShape="0"/>
              </a:effectLst>
            </a:endParaRPr>
          </a:p>
        </p:txBody>
      </p:sp>
      <p:sp>
        <p:nvSpPr>
          <p:cNvPr id="11" name="مربع نص 10"/>
          <p:cNvSpPr txBox="1"/>
          <p:nvPr/>
        </p:nvSpPr>
        <p:spPr>
          <a:xfrm>
            <a:off x="7837715" y="4797638"/>
            <a:ext cx="1104404"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الأفـــكــار:</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مربع نص 11"/>
          <p:cNvSpPr txBox="1"/>
          <p:nvPr/>
        </p:nvSpPr>
        <p:spPr>
          <a:xfrm>
            <a:off x="1543793" y="4750139"/>
            <a:ext cx="6198919"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الأفكار مترابطة تتسم بالمنطق والعقلانية مستخدمة لغة العلم الواضحة الدقيقة البعيدة عن الضبابية والإيحائية.</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7861466" y="5498286"/>
            <a:ext cx="110440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بناء الخاتمة</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مربع نص 13"/>
          <p:cNvSpPr txBox="1"/>
          <p:nvPr/>
        </p:nvSpPr>
        <p:spPr>
          <a:xfrm>
            <a:off x="1567544" y="5438912"/>
            <a:ext cx="6198919" cy="646331"/>
          </a:xfrm>
          <a:prstGeom prst="rect">
            <a:avLst/>
          </a:prstGeom>
          <a:noFill/>
        </p:spPr>
        <p:txBody>
          <a:bodyPr wrap="square" rtlCol="0">
            <a:spAutoFit/>
          </a:bodyPr>
          <a:lstStyle/>
          <a:p>
            <a:pPr algn="justLow"/>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كانت موجزة ومناسبة مركزة على مفهوم التميز والفردية والتخصص، وهذه المفردات ضرورية في علام الإبداع.</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7" grpId="0"/>
      <p:bldP spid="8" grpId="0"/>
      <p:bldP spid="9" grpId="0" animBg="1"/>
      <p:bldP spid="10" grpId="0"/>
      <p:bldP spid="11" grpId="0" animBg="1"/>
      <p:bldP spid="12" grpId="0"/>
      <p:bldP spid="13" grpId="0" animBg="1"/>
      <p:bldP spid="14" grpId="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7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652" t="10909" r="17187" b="86055"/>
          <a:stretch>
            <a:fillRect/>
          </a:stretch>
        </p:blipFill>
        <p:spPr>
          <a:xfrm>
            <a:off x="2208811" y="1555668"/>
            <a:ext cx="6071589" cy="336632"/>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73.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16517" t="15434" r="16189" b="67958"/>
          <a:stretch>
            <a:fillRect/>
          </a:stretch>
        </p:blipFill>
        <p:spPr>
          <a:xfrm>
            <a:off x="2374900" y="2057400"/>
            <a:ext cx="5994400" cy="18415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6680200" y="3683000"/>
            <a:ext cx="1574800" cy="2554545"/>
          </a:xfrm>
          <a:prstGeom prst="rect">
            <a:avLst/>
          </a:prstGeom>
          <a:noFill/>
        </p:spPr>
        <p:txBody>
          <a:bodyPr wrap="square" rtlCol="0">
            <a:spAutoFit/>
          </a:bodyPr>
          <a:lstStyle/>
          <a:p>
            <a:pPr algn="justLow"/>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اختيار الموضوع وبيان الهدف منه.</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جمع المعلومات من مصادرها.</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اختيار جنس أدبي مناسب.</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جمع الأدلة والشواهد والمراجع.</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الكتابة الأولية.</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المراجعة.</a:t>
            </a:r>
          </a:p>
        </p:txBody>
      </p:sp>
      <p:sp>
        <p:nvSpPr>
          <p:cNvPr id="5" name="مربع نص 4"/>
          <p:cNvSpPr txBox="1"/>
          <p:nvPr/>
        </p:nvSpPr>
        <p:spPr>
          <a:xfrm>
            <a:off x="4572000" y="3695700"/>
            <a:ext cx="1574800" cy="2062103"/>
          </a:xfrm>
          <a:prstGeom prst="rect">
            <a:avLst/>
          </a:prstGeom>
          <a:noFill/>
        </p:spPr>
        <p:txBody>
          <a:bodyPr wrap="square" rtlCol="0">
            <a:spAutoFit/>
          </a:bodyPr>
          <a:lstStyle/>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مقدمة.</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وصلة.</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عرض.</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وصلة.</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خاتمة.</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نهاية مشوقة.</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اختيار أسلوب عرض.</a:t>
            </a:r>
          </a:p>
        </p:txBody>
      </p:sp>
      <p:sp>
        <p:nvSpPr>
          <p:cNvPr id="6" name="مربع نص 5"/>
          <p:cNvSpPr txBox="1"/>
          <p:nvPr/>
        </p:nvSpPr>
        <p:spPr>
          <a:xfrm>
            <a:off x="2476500" y="3695700"/>
            <a:ext cx="1574800" cy="2554545"/>
          </a:xfrm>
          <a:prstGeom prst="rect">
            <a:avLst/>
          </a:prstGeom>
          <a:noFill/>
        </p:spPr>
        <p:txBody>
          <a:bodyPr wrap="square" rtlCol="0">
            <a:spAutoFit/>
          </a:bodyPr>
          <a:lstStyle/>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الأفكار الأساسية.</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الأفكار الفرعية.</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الأفكار الثانوية.</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استخدام لغة مناسبة (سؤال – سرد- حوار- وصف).</a:t>
            </a:r>
          </a:p>
          <a:p>
            <a:pPr algn="justLow">
              <a:buFontTx/>
              <a:buChar char="-"/>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توزيع مهارة استخدام اللغة حسب ما يتطلبه الجنس الأدبي.</a:t>
            </a:r>
          </a:p>
        </p:txBody>
      </p:sp>
      <p:pic>
        <p:nvPicPr>
          <p:cNvPr id="7" name="صورة 6" descr="صورة45.gif"/>
          <p:cNvPicPr/>
          <p:nvPr/>
        </p:nvPicPr>
        <p:blipFill>
          <a:blip r:embed="rId3"/>
          <a:stretch>
            <a:fillRect/>
          </a:stretch>
        </p:blipFill>
        <p:spPr>
          <a:xfrm>
            <a:off x="8409870" y="1624576"/>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73.gif"/>
          <p:cNvPicPr>
            <a:picLocks noChangeAspect="1"/>
          </p:cNvPicPr>
          <p:nvPr/>
        </p:nvPicPr>
        <p:blipFill>
          <a:blip r:embed="rId2">
            <a:duotone>
              <a:schemeClr val="accent2">
                <a:shade val="45000"/>
                <a:satMod val="135000"/>
              </a:schemeClr>
              <a:prstClr val="white"/>
            </a:duotone>
            <a:clrChange>
              <a:clrFrom>
                <a:srgbClr val="FFFFFF"/>
              </a:clrFrom>
              <a:clrTo>
                <a:srgbClr val="FFFFFF">
                  <a:alpha val="0"/>
                </a:srgbClr>
              </a:clrTo>
            </a:clrChange>
          </a:blip>
          <a:srcRect l="14652" t="56321" r="19091" b="40431"/>
          <a:stretch>
            <a:fillRect/>
          </a:stretch>
        </p:blipFill>
        <p:spPr>
          <a:xfrm>
            <a:off x="2363191" y="1385540"/>
            <a:ext cx="5902035" cy="431385"/>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sp>
        <p:nvSpPr>
          <p:cNvPr id="3" name="مربع نص 2"/>
          <p:cNvSpPr txBox="1"/>
          <p:nvPr/>
        </p:nvSpPr>
        <p:spPr>
          <a:xfrm>
            <a:off x="1676400" y="1993900"/>
            <a:ext cx="7010400" cy="353943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justLow"/>
            <a:r>
              <a:rPr lang="ar-EG" sz="2800" b="1" spc="150" dirty="0" smtClean="0">
                <a:ln w="11430"/>
                <a:solidFill>
                  <a:srgbClr val="F8F8F8"/>
                </a:solidFill>
                <a:effectLst>
                  <a:glow rad="101600">
                    <a:schemeClr val="tx1">
                      <a:alpha val="60000"/>
                    </a:schemeClr>
                  </a:glow>
                  <a:outerShdw blurRad="25400" algn="tl" rotWithShape="0">
                    <a:srgbClr val="000000">
                      <a:alpha val="43000"/>
                    </a:srgbClr>
                  </a:outerShdw>
                </a:effectLst>
              </a:rPr>
              <a:t>هذه الوحدة لابد منها للطلبة كي يتعلموا ويتدبروا على بناء الفقرات ذات المواصفات المتعددة، ثم يتدربوا عل طريقة بناء موضوع ما متبعين المنهج العلمي مزودين بمعلومات عن إستراتيجية الكتابة في أي فن من فنون الأدب المتنوعة. وهذه الوحدة وصفت أمام الطالب وسائل الكتابة يختار منها ما يشاء شريطة أن يُلِمَّ بمعلومات تشرح حقيقة الوسيلة وطبيعتها وآليتها.</a:t>
            </a:r>
            <a:endParaRPr lang="en-GB" sz="2800" b="1" spc="150" dirty="0" smtClean="0">
              <a:ln w="11430"/>
              <a:solidFill>
                <a:srgbClr val="F8F8F8"/>
              </a:solidFill>
              <a:effectLst>
                <a:glow rad="101600">
                  <a:schemeClr val="tx1">
                    <a:alpha val="60000"/>
                  </a:schemeClr>
                </a:glow>
                <a:outerShdw blurRad="25400" algn="tl" rotWithShape="0">
                  <a:srgbClr val="000000">
                    <a:alpha val="43000"/>
                  </a:srgbClr>
                </a:outerShdw>
              </a:effectLst>
            </a:endParaRPr>
          </a:p>
        </p:txBody>
      </p:sp>
      <p:pic>
        <p:nvPicPr>
          <p:cNvPr id="4" name="صورة 3" descr="صورة46.gif"/>
          <p:cNvPicPr/>
          <p:nvPr/>
        </p:nvPicPr>
        <p:blipFill>
          <a:blip r:embed="rId3"/>
          <a:stretch>
            <a:fillRect/>
          </a:stretch>
        </p:blipFill>
        <p:spPr>
          <a:xfrm>
            <a:off x="8398770" y="1440587"/>
            <a:ext cx="323850" cy="31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p:nvPr/>
        </p:nvGrpSpPr>
        <p:grpSpPr>
          <a:xfrm>
            <a:off x="1523999" y="499757"/>
            <a:ext cx="3018971" cy="567885"/>
            <a:chOff x="1422399" y="830946"/>
            <a:chExt cx="3018971" cy="567885"/>
          </a:xfrm>
        </p:grpSpPr>
        <p:sp>
          <p:nvSpPr>
            <p:cNvPr id="3" name="شارة رتبة 2"/>
            <p:cNvSpPr/>
            <p:nvPr/>
          </p:nvSpPr>
          <p:spPr>
            <a:xfrm rot="5400000">
              <a:off x="1734299" y="740389"/>
              <a:ext cx="121567"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4" name="مربع نص 3"/>
            <p:cNvSpPr txBox="1"/>
            <p:nvPr/>
          </p:nvSpPr>
          <p:spPr>
            <a:xfrm>
              <a:off x="2184399" y="830946"/>
              <a:ext cx="2256971"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مادة تعليمية مبرمجة</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5" name="شارة رتبة 4"/>
            <p:cNvSpPr/>
            <p:nvPr/>
          </p:nvSpPr>
          <p:spPr>
            <a:xfrm rot="5400000">
              <a:off x="1741557" y="529933"/>
              <a:ext cx="121565"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6" name="شارة رتبة 5"/>
            <p:cNvSpPr/>
            <p:nvPr/>
          </p:nvSpPr>
          <p:spPr>
            <a:xfrm rot="5400000">
              <a:off x="1741557" y="631532"/>
              <a:ext cx="121565"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7" name="شارة رتبة 6"/>
            <p:cNvSpPr/>
            <p:nvPr/>
          </p:nvSpPr>
          <p:spPr>
            <a:xfrm rot="5400000">
              <a:off x="1734299" y="841992"/>
              <a:ext cx="121567" cy="745368"/>
            </a:xfrm>
            <a:prstGeom prst="chevron">
              <a:avLst>
                <a:gd name="adj" fmla="val 30702"/>
              </a:avLst>
            </a:prstGeom>
          </p:spPr>
          <p:style>
            <a:lnRef idx="1">
              <a:schemeClr val="accent5"/>
            </a:lnRef>
            <a:fillRef idx="3">
              <a:schemeClr val="accent5"/>
            </a:fillRef>
            <a:effectRef idx="2">
              <a:schemeClr val="accent5"/>
            </a:effectRef>
            <a:fontRef idx="minor">
              <a:schemeClr val="lt1"/>
            </a:fontRef>
          </p:style>
          <p:txBody>
            <a:bodyPr/>
            <a:lstStyle/>
            <a:p>
              <a:endParaRPr lang="en-GB" dirty="0"/>
            </a:p>
          </p:txBody>
        </p:sp>
        <p:sp>
          <p:nvSpPr>
            <p:cNvPr id="8" name="شارة رتبة 7"/>
            <p:cNvSpPr/>
            <p:nvPr/>
          </p:nvSpPr>
          <p:spPr>
            <a:xfrm rot="5400000">
              <a:off x="1737931" y="965364"/>
              <a:ext cx="121567" cy="745368"/>
            </a:xfrm>
            <a:prstGeom prst="chevron">
              <a:avLst>
                <a:gd name="adj" fmla="val 30702"/>
              </a:avLst>
            </a:prstGeom>
          </p:spPr>
          <p:style>
            <a:lnRef idx="1">
              <a:schemeClr val="accent2"/>
            </a:lnRef>
            <a:fillRef idx="3">
              <a:schemeClr val="accent2"/>
            </a:fillRef>
            <a:effectRef idx="2">
              <a:schemeClr val="accent2"/>
            </a:effectRef>
            <a:fontRef idx="minor">
              <a:schemeClr val="lt1"/>
            </a:fontRef>
          </p:style>
          <p:txBody>
            <a:bodyPr/>
            <a:lstStyle/>
            <a:p>
              <a:endParaRPr lang="en-GB" dirty="0"/>
            </a:p>
          </p:txBody>
        </p:sp>
      </p:grpSp>
      <p:pic>
        <p:nvPicPr>
          <p:cNvPr id="9" name="صورة 8" descr="0174.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732" t="19630" r="11275" b="77598"/>
          <a:stretch>
            <a:fillRect/>
          </a:stretch>
        </p:blipFill>
        <p:spPr>
          <a:xfrm>
            <a:off x="1409700" y="1447799"/>
            <a:ext cx="7353300" cy="342901"/>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10" name="صورة 9" descr="0174.gif"/>
          <p:cNvPicPr>
            <a:picLocks noChangeAspect="1"/>
          </p:cNvPicPr>
          <p:nvPr/>
        </p:nvPicPr>
        <p:blipFill>
          <a:blip r:embed="rId2">
            <a:clrChange>
              <a:clrFrom>
                <a:srgbClr val="FFFFFF"/>
              </a:clrFrom>
              <a:clrTo>
                <a:srgbClr val="FFFFFF">
                  <a:alpha val="0"/>
                </a:srgbClr>
              </a:clrTo>
            </a:clrChange>
          </a:blip>
          <a:srcRect l="31345" t="25277" r="13703" b="58605"/>
          <a:stretch>
            <a:fillRect/>
          </a:stretch>
        </p:blipFill>
        <p:spPr>
          <a:xfrm>
            <a:off x="3060700" y="1714500"/>
            <a:ext cx="5461000" cy="1993900"/>
          </a:xfrm>
          <a:prstGeom prst="rect">
            <a:avLst/>
          </a:prstGeom>
          <a:ln>
            <a:noFill/>
          </a:ln>
          <a:effectLst>
            <a:outerShdw blurRad="292100" dist="139700" dir="2700000" algn="tl" rotWithShape="0">
              <a:srgbClr val="333333">
                <a:alpha val="65000"/>
              </a:srgbClr>
            </a:outerShdw>
          </a:effectLst>
        </p:spPr>
      </p:pic>
      <p:pic>
        <p:nvPicPr>
          <p:cNvPr id="11" name="صورة 10" descr="0174.gif"/>
          <p:cNvPicPr>
            <a:picLocks noChangeAspect="1"/>
          </p:cNvPicPr>
          <p:nvPr/>
        </p:nvPicPr>
        <p:blipFill>
          <a:blip r:embed="rId2">
            <a:clrChange>
              <a:clrFrom>
                <a:srgbClr val="FFFFFF"/>
              </a:clrFrom>
              <a:clrTo>
                <a:srgbClr val="FFFFFF">
                  <a:alpha val="0"/>
                </a:srgbClr>
              </a:clrTo>
            </a:clrChange>
          </a:blip>
          <a:srcRect l="16777" t="55974" r="70699" b="39611"/>
          <a:stretch>
            <a:fillRect/>
          </a:stretch>
        </p:blipFill>
        <p:spPr>
          <a:xfrm>
            <a:off x="1612900" y="5511800"/>
            <a:ext cx="1244600" cy="5461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12" name="صورة 11" descr="0174.gif"/>
          <p:cNvPicPr>
            <a:picLocks noChangeAspect="1"/>
          </p:cNvPicPr>
          <p:nvPr/>
        </p:nvPicPr>
        <p:blipFill>
          <a:blip r:embed="rId2">
            <a:clrChange>
              <a:clrFrom>
                <a:srgbClr val="FFFFFF"/>
              </a:clrFrom>
              <a:clrTo>
                <a:srgbClr val="FFFFFF">
                  <a:alpha val="0"/>
                </a:srgbClr>
              </a:clrTo>
            </a:clrChange>
          </a:blip>
          <a:srcRect l="31345" t="46323" r="15748" b="39098"/>
          <a:stretch>
            <a:fillRect/>
          </a:stretch>
        </p:blipFill>
        <p:spPr>
          <a:xfrm>
            <a:off x="3060700" y="4279900"/>
            <a:ext cx="5257800" cy="1803400"/>
          </a:xfrm>
          <a:prstGeom prst="rect">
            <a:avLst/>
          </a:prstGeom>
          <a:ln>
            <a:noFill/>
          </a:ln>
          <a:effectLst>
            <a:outerShdw blurRad="292100" dist="139700" dir="2700000" algn="tl" rotWithShape="0">
              <a:srgbClr val="333333">
                <a:alpha val="65000"/>
              </a:srgbClr>
            </a:outerShdw>
          </a:effectLst>
        </p:spPr>
      </p:pic>
      <p:pic>
        <p:nvPicPr>
          <p:cNvPr id="13" name="صورة 12" descr="0174.gif"/>
          <p:cNvPicPr>
            <a:picLocks noChangeAspect="1"/>
          </p:cNvPicPr>
          <p:nvPr/>
        </p:nvPicPr>
        <p:blipFill>
          <a:blip r:embed="rId2">
            <a:clrChange>
              <a:clrFrom>
                <a:srgbClr val="FFFFFF"/>
              </a:clrFrom>
              <a:clrTo>
                <a:srgbClr val="FFFFFF">
                  <a:alpha val="0"/>
                </a:srgbClr>
              </a:clrTo>
            </a:clrChange>
          </a:blip>
          <a:srcRect l="31345" t="43346" r="15748" b="53677"/>
          <a:stretch>
            <a:fillRect/>
          </a:stretch>
        </p:blipFill>
        <p:spPr>
          <a:xfrm>
            <a:off x="3060700" y="3911600"/>
            <a:ext cx="5257800" cy="368300"/>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14" name="مستطيل ذو زاوية واحدة مخدوشة ودائرية 13"/>
          <p:cNvSpPr/>
          <p:nvPr/>
        </p:nvSpPr>
        <p:spPr>
          <a:xfrm>
            <a:off x="1612900" y="5620493"/>
            <a:ext cx="1244600" cy="419100"/>
          </a:xfrm>
          <a:prstGeom prst="snipRoundRect">
            <a:avLst>
              <a:gd name="adj1" fmla="val 16667"/>
              <a:gd name="adj2" fmla="val 37879"/>
            </a:avLst>
          </a:prstGeom>
          <a:ln/>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par>
                                <p:cTn id="28" presetID="24"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to="" calcmode="lin" valueType="num">
                                      <p:cBhvr>
                                        <p:cTn id="30" dur="1" fill="hold"/>
                                        <p:tgtEl>
                                          <p:spTgt spid="11"/>
                                        </p:tgtEl>
                                        <p:attrNameLst>
                                          <p:attrName/>
                                        </p:attrNameLst>
                                      </p:cBhvr>
                                    </p:anim>
                                  </p:childTnLst>
                                </p:cTn>
                              </p:par>
                              <p:par>
                                <p:cTn id="31" presetID="24"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to="" calcmode="lin" valueType="num">
                                      <p:cBhvr>
                                        <p:cTn id="33" dur="1" fill="hold"/>
                                        <p:tgtEl>
                                          <p:spTgt spid="14"/>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24" presetClass="exit" presetSubtype="0" fill="hold" grpId="1" nodeType="clickEffect">
                                  <p:stCondLst>
                                    <p:cond delay="0"/>
                                  </p:stCondLst>
                                  <p:childTnLst>
                                    <p:anim to="" calcmode="lin" valueType="num">
                                      <p:cBhvr>
                                        <p:cTn id="37" dur="1"/>
                                        <p:tgtEl>
                                          <p:spTgt spid="14"/>
                                        </p:tgtEl>
                                        <p:attrNameLst>
                                          <p:attrName/>
                                        </p:attrNameLst>
                                      </p:cBhvr>
                                    </p:anim>
                                    <p:set>
                                      <p:cBhvr>
                                        <p:cTn id="3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74.gif"/>
          <p:cNvPicPr>
            <a:picLocks noChangeAspect="1"/>
          </p:cNvPicPr>
          <p:nvPr/>
        </p:nvPicPr>
        <p:blipFill>
          <a:blip r:embed="rId2">
            <a:clrChange>
              <a:clrFrom>
                <a:srgbClr val="FFFFFF"/>
              </a:clrFrom>
              <a:clrTo>
                <a:srgbClr val="FFFFFF">
                  <a:alpha val="0"/>
                </a:srgbClr>
              </a:clrTo>
            </a:clrChange>
          </a:blip>
          <a:srcRect l="31345" t="63366" r="15364" b="33554"/>
          <a:stretch>
            <a:fillRect/>
          </a:stretch>
        </p:blipFill>
        <p:spPr>
          <a:xfrm>
            <a:off x="3098800" y="1587500"/>
            <a:ext cx="5295900" cy="381000"/>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3" name="صورة 2" descr="0174.gif"/>
          <p:cNvPicPr>
            <a:picLocks noChangeAspect="1"/>
          </p:cNvPicPr>
          <p:nvPr/>
        </p:nvPicPr>
        <p:blipFill>
          <a:blip r:embed="rId2">
            <a:clrChange>
              <a:clrFrom>
                <a:srgbClr val="FFFFFF"/>
              </a:clrFrom>
              <a:clrTo>
                <a:srgbClr val="FFFFFF">
                  <a:alpha val="0"/>
                </a:srgbClr>
              </a:clrTo>
            </a:clrChange>
          </a:blip>
          <a:srcRect l="22016" t="80511" r="71211" b="11994"/>
          <a:stretch>
            <a:fillRect/>
          </a:stretch>
        </p:blipFill>
        <p:spPr>
          <a:xfrm>
            <a:off x="2006600" y="3708400"/>
            <a:ext cx="673100" cy="9271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174.gif"/>
          <p:cNvPicPr>
            <a:picLocks noChangeAspect="1"/>
          </p:cNvPicPr>
          <p:nvPr/>
        </p:nvPicPr>
        <p:blipFill>
          <a:blip r:embed="rId2">
            <a:clrChange>
              <a:clrFrom>
                <a:srgbClr val="FFFFFF"/>
              </a:clrFrom>
              <a:clrTo>
                <a:srgbClr val="FFFFFF">
                  <a:alpha val="0"/>
                </a:srgbClr>
              </a:clrTo>
            </a:clrChange>
          </a:blip>
          <a:srcRect l="31345" t="66549" r="15364" b="12097"/>
          <a:stretch>
            <a:fillRect/>
          </a:stretch>
        </p:blipFill>
        <p:spPr>
          <a:xfrm>
            <a:off x="3098800" y="1981200"/>
            <a:ext cx="5295900" cy="2641600"/>
          </a:xfrm>
          <a:prstGeom prst="rect">
            <a:avLst/>
          </a:prstGeom>
          <a:ln>
            <a:noFill/>
          </a:ln>
          <a:effectLst>
            <a:outerShdw blurRad="292100" dist="139700" dir="2700000" algn="tl" rotWithShape="0">
              <a:srgbClr val="333333">
                <a:alpha val="65000"/>
              </a:srgbClr>
            </a:outerShdw>
          </a:effectLst>
        </p:spPr>
      </p:pic>
      <p:sp>
        <p:nvSpPr>
          <p:cNvPr id="5" name="مستطيل ذو زاوية واحدة مخدوشة ودائرية 4"/>
          <p:cNvSpPr/>
          <p:nvPr/>
        </p:nvSpPr>
        <p:spPr>
          <a:xfrm>
            <a:off x="1689100" y="3886200"/>
            <a:ext cx="1079500" cy="419100"/>
          </a:xfrm>
          <a:prstGeom prst="snipRoundRect">
            <a:avLst>
              <a:gd name="adj1" fmla="val 16667"/>
              <a:gd name="adj2" fmla="val 37879"/>
            </a:avLst>
          </a:prstGeom>
          <a:ln/>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to="" calcmode="lin" valueType="num">
                                      <p:cBhvr>
                                        <p:cTn id="15" dur="1" fill="hold"/>
                                        <p:tgtEl>
                                          <p:spTgt spid="3"/>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to="" calcmode="lin" valueType="num">
                                      <p:cBhvr>
                                        <p:cTn id="18" dur="1" fill="hold"/>
                                        <p:tgtEl>
                                          <p:spTgt spid="5"/>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5"/>
                                        </p:tgtEl>
                                        <p:attrNameLst>
                                          <p:attrName/>
                                        </p:attrNameLst>
                                      </p:cBhvr>
                                    </p:anim>
                                    <p:set>
                                      <p:cBhvr>
                                        <p:cTn id="2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75.gif"/>
          <p:cNvPicPr>
            <a:picLocks noChangeAspect="1"/>
          </p:cNvPicPr>
          <p:nvPr/>
        </p:nvPicPr>
        <p:blipFill>
          <a:blip r:embed="rId2">
            <a:clrChange>
              <a:clrFrom>
                <a:srgbClr val="FFFFFF"/>
              </a:clrFrom>
              <a:clrTo>
                <a:srgbClr val="FFFFFF">
                  <a:alpha val="0"/>
                </a:srgbClr>
              </a:clrTo>
            </a:clrChange>
          </a:blip>
          <a:srcRect l="29120" t="12963" r="17268" b="84009"/>
          <a:stretch>
            <a:fillRect/>
          </a:stretch>
        </p:blipFill>
        <p:spPr>
          <a:xfrm>
            <a:off x="3238500" y="1371600"/>
            <a:ext cx="5600700" cy="393700"/>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4" name="صورة 3" descr="0175.gif"/>
          <p:cNvPicPr>
            <a:picLocks noChangeAspect="1"/>
          </p:cNvPicPr>
          <p:nvPr/>
        </p:nvPicPr>
        <p:blipFill>
          <a:blip r:embed="rId2">
            <a:clrChange>
              <a:clrFrom>
                <a:srgbClr val="FFFFFF"/>
              </a:clrFrom>
              <a:clrTo>
                <a:srgbClr val="FFFFFF">
                  <a:alpha val="0"/>
                </a:srgbClr>
              </a:clrTo>
            </a:clrChange>
          </a:blip>
          <a:srcRect l="15018" t="41580" r="73676" b="51486"/>
          <a:stretch>
            <a:fillRect/>
          </a:stretch>
        </p:blipFill>
        <p:spPr>
          <a:xfrm>
            <a:off x="1778000" y="4737100"/>
            <a:ext cx="1181100" cy="901700"/>
          </a:xfrm>
          <a:prstGeom prst="rect">
            <a:avLst/>
          </a:prstGeom>
          <a:ln>
            <a:noFill/>
          </a:ln>
          <a:effectLst>
            <a:outerShdw blurRad="292100" dist="139700" dir="2700000" algn="tl" rotWithShape="0">
              <a:srgbClr val="333333">
                <a:alpha val="65000"/>
              </a:srgbClr>
            </a:outerShdw>
          </a:effectLst>
        </p:spPr>
      </p:pic>
      <p:pic>
        <p:nvPicPr>
          <p:cNvPr id="5" name="صورة 4" descr="0175.gif"/>
          <p:cNvPicPr>
            <a:picLocks noChangeAspect="1"/>
          </p:cNvPicPr>
          <p:nvPr/>
        </p:nvPicPr>
        <p:blipFill>
          <a:blip r:embed="rId2">
            <a:clrChange>
              <a:clrFrom>
                <a:srgbClr val="FFFFFF"/>
              </a:clrFrom>
              <a:clrTo>
                <a:srgbClr val="FFFFFF">
                  <a:alpha val="0"/>
                </a:srgbClr>
              </a:clrTo>
            </a:clrChange>
          </a:blip>
          <a:srcRect l="29120" t="16186" r="17268" b="73657"/>
          <a:stretch>
            <a:fillRect/>
          </a:stretch>
        </p:blipFill>
        <p:spPr>
          <a:xfrm>
            <a:off x="3238500" y="1790700"/>
            <a:ext cx="5600700" cy="1320800"/>
          </a:xfrm>
          <a:prstGeom prst="rect">
            <a:avLst/>
          </a:prstGeom>
          <a:ln>
            <a:noFill/>
          </a:ln>
          <a:effectLst>
            <a:outerShdw blurRad="292100" dist="139700" dir="2700000" algn="tl" rotWithShape="0">
              <a:srgbClr val="333333">
                <a:alpha val="65000"/>
              </a:srgbClr>
            </a:outerShdw>
          </a:effectLst>
        </p:spPr>
      </p:pic>
      <p:pic>
        <p:nvPicPr>
          <p:cNvPr id="6" name="صورة 5" descr="0175.gif"/>
          <p:cNvPicPr>
            <a:picLocks noChangeAspect="1"/>
          </p:cNvPicPr>
          <p:nvPr/>
        </p:nvPicPr>
        <p:blipFill>
          <a:blip r:embed="rId2">
            <a:clrChange>
              <a:clrFrom>
                <a:srgbClr val="FFFFFF"/>
              </a:clrFrom>
              <a:clrTo>
                <a:srgbClr val="FFFFFF">
                  <a:alpha val="0"/>
                </a:srgbClr>
              </a:clrTo>
            </a:clrChange>
          </a:blip>
          <a:srcRect l="29120" t="39626" r="17268" b="51486"/>
          <a:stretch>
            <a:fillRect/>
          </a:stretch>
        </p:blipFill>
        <p:spPr>
          <a:xfrm>
            <a:off x="3238500" y="4838700"/>
            <a:ext cx="5600700" cy="1155700"/>
          </a:xfrm>
          <a:prstGeom prst="rect">
            <a:avLst/>
          </a:prstGeom>
          <a:ln>
            <a:noFill/>
          </a:ln>
          <a:effectLst>
            <a:outerShdw blurRad="292100" dist="139700" dir="2700000" algn="tl" rotWithShape="0">
              <a:srgbClr val="333333">
                <a:alpha val="65000"/>
              </a:srgbClr>
            </a:outerShdw>
          </a:effectLst>
        </p:spPr>
      </p:pic>
      <p:pic>
        <p:nvPicPr>
          <p:cNvPr id="7" name="صورة 6" descr="0175.gif"/>
          <p:cNvPicPr>
            <a:picLocks noChangeAspect="1"/>
          </p:cNvPicPr>
          <p:nvPr/>
        </p:nvPicPr>
        <p:blipFill>
          <a:blip r:embed="rId2">
            <a:clrChange>
              <a:clrFrom>
                <a:srgbClr val="FFFFFF"/>
              </a:clrFrom>
              <a:clrTo>
                <a:srgbClr val="FFFFFF">
                  <a:alpha val="0"/>
                </a:srgbClr>
              </a:clrTo>
            </a:clrChange>
          </a:blip>
          <a:srcRect l="29120" t="31715" r="17268" b="65160"/>
          <a:stretch>
            <a:fillRect/>
          </a:stretch>
        </p:blipFill>
        <p:spPr>
          <a:xfrm>
            <a:off x="3238500" y="3810000"/>
            <a:ext cx="5600700" cy="406400"/>
          </a:xfrm>
          <a:prstGeom prst="rect">
            <a:avLst/>
          </a:prstGeom>
          <a:ln>
            <a:noFill/>
          </a:ln>
          <a:effectLst>
            <a:outerShdw blurRad="292100" dist="139700" dir="2700000" algn="tl" rotWithShape="0">
              <a:srgbClr val="333333">
                <a:alpha val="65000"/>
              </a:srgbClr>
            </a:outerShdw>
          </a:effectLst>
        </p:spPr>
      </p:pic>
      <p:pic>
        <p:nvPicPr>
          <p:cNvPr id="8" name="صورة 7" descr="0175.gif"/>
          <p:cNvPicPr>
            <a:picLocks noChangeAspect="1"/>
          </p:cNvPicPr>
          <p:nvPr/>
        </p:nvPicPr>
        <p:blipFill>
          <a:blip r:embed="rId2">
            <a:clrChange>
              <a:clrFrom>
                <a:srgbClr val="FFFFFF"/>
              </a:clrFrom>
              <a:clrTo>
                <a:srgbClr val="FFFFFF">
                  <a:alpha val="0"/>
                </a:srgbClr>
              </a:clrTo>
            </a:clrChange>
          </a:blip>
          <a:srcRect l="29120" t="26148" r="17268" b="68285"/>
          <a:stretch>
            <a:fillRect/>
          </a:stretch>
        </p:blipFill>
        <p:spPr>
          <a:xfrm>
            <a:off x="3238500" y="3086100"/>
            <a:ext cx="5600700" cy="723900"/>
          </a:xfrm>
          <a:prstGeom prst="rect">
            <a:avLst/>
          </a:prstGeom>
          <a:ln>
            <a:noFill/>
          </a:ln>
          <a:effectLst>
            <a:outerShdw blurRad="292100" dist="139700" dir="2700000" algn="tl" rotWithShape="0">
              <a:srgbClr val="333333">
                <a:alpha val="65000"/>
              </a:srgbClr>
            </a:outerShdw>
          </a:effectLst>
        </p:spPr>
      </p:pic>
      <p:pic>
        <p:nvPicPr>
          <p:cNvPr id="9" name="صورة 8" descr="0175.gif"/>
          <p:cNvPicPr>
            <a:picLocks noChangeAspect="1"/>
          </p:cNvPicPr>
          <p:nvPr/>
        </p:nvPicPr>
        <p:blipFill>
          <a:blip r:embed="rId2">
            <a:clrChange>
              <a:clrFrom>
                <a:srgbClr val="FFFFFF"/>
              </a:clrFrom>
              <a:clrTo>
                <a:srgbClr val="FFFFFF">
                  <a:alpha val="0"/>
                </a:srgbClr>
              </a:clrTo>
            </a:clrChange>
          </a:blip>
          <a:srcRect l="29120" t="35036" r="17268" b="60276"/>
          <a:stretch>
            <a:fillRect/>
          </a:stretch>
        </p:blipFill>
        <p:spPr>
          <a:xfrm>
            <a:off x="3238500" y="4241800"/>
            <a:ext cx="5600700" cy="609600"/>
          </a:xfrm>
          <a:prstGeom prst="rect">
            <a:avLst/>
          </a:prstGeom>
          <a:ln>
            <a:noFill/>
          </a:ln>
          <a:effectLst>
            <a:outerShdw blurRad="292100" dist="139700" dir="2700000" algn="tl" rotWithShape="0">
              <a:srgbClr val="333333">
                <a:alpha val="65000"/>
              </a:srgbClr>
            </a:outerShdw>
          </a:effectLst>
        </p:spPr>
      </p:pic>
      <p:sp>
        <p:nvSpPr>
          <p:cNvPr id="3" name="مستطيل ذو زاوية واحدة مخدوشة ودائرية 2"/>
          <p:cNvSpPr/>
          <p:nvPr/>
        </p:nvSpPr>
        <p:spPr>
          <a:xfrm>
            <a:off x="1968500" y="4889500"/>
            <a:ext cx="1079500" cy="419100"/>
          </a:xfrm>
          <a:prstGeom prst="snipRoundRect">
            <a:avLst>
              <a:gd name="adj1" fmla="val 16667"/>
              <a:gd name="adj2" fmla="val 37879"/>
            </a:avLst>
          </a:prstGeom>
          <a:ln/>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par>
                                <p:cTn id="33" presetID="24"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to="" calcmode="lin" valueType="num">
                                      <p:cBhvr>
                                        <p:cTn id="35" dur="1" fill="hold"/>
                                        <p:tgtEl>
                                          <p:spTgt spid="4"/>
                                        </p:tgtEl>
                                        <p:attrNameLst>
                                          <p:attrName/>
                                        </p:attrNameLst>
                                      </p:cBhvr>
                                    </p:anim>
                                  </p:childTnLst>
                                </p:cTn>
                              </p:par>
                              <p:par>
                                <p:cTn id="36" presetID="24"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to="" calcmode="lin" valueType="num">
                                      <p:cBhvr>
                                        <p:cTn id="38" dur="1" fill="hold"/>
                                        <p:tgtEl>
                                          <p:spTgt spid="3"/>
                                        </p:tgtEl>
                                        <p:attrNameLst>
                                          <p:attrName/>
                                        </p:attrNameLst>
                                      </p:cBhvr>
                                    </p:anim>
                                  </p:childTnLst>
                                </p:cTn>
                              </p:par>
                            </p:childTnLst>
                          </p:cTn>
                        </p:par>
                      </p:childTnLst>
                    </p:cTn>
                  </p:par>
                  <p:par>
                    <p:cTn id="39" fill="hold">
                      <p:stCondLst>
                        <p:cond delay="indefinite"/>
                      </p:stCondLst>
                      <p:childTnLst>
                        <p:par>
                          <p:cTn id="40" fill="hold">
                            <p:stCondLst>
                              <p:cond delay="0"/>
                            </p:stCondLst>
                            <p:childTnLst>
                              <p:par>
                                <p:cTn id="41" presetID="24" presetClass="exit" presetSubtype="0" fill="hold" grpId="1" nodeType="clickEffect">
                                  <p:stCondLst>
                                    <p:cond delay="0"/>
                                  </p:stCondLst>
                                  <p:childTnLst>
                                    <p:anim to="" calcmode="lin" valueType="num">
                                      <p:cBhvr>
                                        <p:cTn id="42" dur="1"/>
                                        <p:tgtEl>
                                          <p:spTgt spid="3"/>
                                        </p:tgtEl>
                                        <p:attrNameLst>
                                          <p:attrName/>
                                        </p:attrNameLst>
                                      </p:cBhvr>
                                    </p:anim>
                                    <p:set>
                                      <p:cBhvr>
                                        <p:cTn id="43"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75.gif"/>
          <p:cNvPicPr>
            <a:picLocks noChangeAspect="1"/>
          </p:cNvPicPr>
          <p:nvPr/>
        </p:nvPicPr>
        <p:blipFill>
          <a:blip r:embed="rId2">
            <a:clrChange>
              <a:clrFrom>
                <a:srgbClr val="FFFFFF"/>
              </a:clrFrom>
              <a:clrTo>
                <a:srgbClr val="FFFFFF">
                  <a:alpha val="0"/>
                </a:srgbClr>
              </a:clrTo>
            </a:clrChange>
          </a:blip>
          <a:srcRect l="29607" t="49588" r="17268" b="47544"/>
          <a:stretch>
            <a:fillRect/>
          </a:stretch>
        </p:blipFill>
        <p:spPr>
          <a:xfrm>
            <a:off x="3289300" y="1328882"/>
            <a:ext cx="5549900" cy="372918"/>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3" name="صورة 2" descr="0175.gif"/>
          <p:cNvPicPr>
            <a:picLocks noChangeAspect="1"/>
          </p:cNvPicPr>
          <p:nvPr/>
        </p:nvPicPr>
        <p:blipFill>
          <a:blip r:embed="rId2">
            <a:clrChange>
              <a:clrFrom>
                <a:srgbClr val="FFFFFF"/>
              </a:clrFrom>
              <a:clrTo>
                <a:srgbClr val="FFFFFF">
                  <a:alpha val="0"/>
                </a:srgbClr>
              </a:clrTo>
            </a:clrChange>
          </a:blip>
          <a:srcRect l="18422" t="85076" r="73311" b="11310"/>
          <a:stretch>
            <a:fillRect/>
          </a:stretch>
        </p:blipFill>
        <p:spPr>
          <a:xfrm>
            <a:off x="2120900" y="5588000"/>
            <a:ext cx="863600" cy="4699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175.gif"/>
          <p:cNvPicPr>
            <a:picLocks noChangeAspect="1"/>
          </p:cNvPicPr>
          <p:nvPr/>
        </p:nvPicPr>
        <p:blipFill>
          <a:blip r:embed="rId2">
            <a:clrChange>
              <a:clrFrom>
                <a:srgbClr val="FFFFFF"/>
              </a:clrFrom>
              <a:clrTo>
                <a:srgbClr val="FFFFFF">
                  <a:alpha val="0"/>
                </a:srgbClr>
              </a:clrTo>
            </a:clrChange>
          </a:blip>
          <a:srcRect l="29607" t="52456" r="17268" b="12384"/>
          <a:stretch>
            <a:fillRect/>
          </a:stretch>
        </p:blipFill>
        <p:spPr>
          <a:xfrm>
            <a:off x="3289300" y="1651000"/>
            <a:ext cx="5549900" cy="4572000"/>
          </a:xfrm>
          <a:prstGeom prst="rect">
            <a:avLst/>
          </a:prstGeom>
          <a:ln>
            <a:noFill/>
          </a:ln>
          <a:effectLst>
            <a:outerShdw blurRad="292100" dist="139700" dir="2700000" algn="tl" rotWithShape="0">
              <a:srgbClr val="333333">
                <a:alpha val="65000"/>
              </a:srgbClr>
            </a:outerShdw>
          </a:effectLst>
        </p:spPr>
      </p:pic>
      <p:sp>
        <p:nvSpPr>
          <p:cNvPr id="5" name="مستطيل ذو زاوية واحدة مخدوشة ودائرية 4"/>
          <p:cNvSpPr/>
          <p:nvPr/>
        </p:nvSpPr>
        <p:spPr>
          <a:xfrm>
            <a:off x="1968500" y="5617906"/>
            <a:ext cx="1079500" cy="419100"/>
          </a:xfrm>
          <a:prstGeom prst="snipRoundRect">
            <a:avLst>
              <a:gd name="adj1" fmla="val 16667"/>
              <a:gd name="adj2" fmla="val 37879"/>
            </a:avLst>
          </a:prstGeom>
          <a:ln/>
        </p:spPr>
        <p:style>
          <a:lnRef idx="1">
            <a:schemeClr val="accent4"/>
          </a:lnRef>
          <a:fillRef idx="2">
            <a:schemeClr val="accent4"/>
          </a:fillRef>
          <a:effectRef idx="1">
            <a:schemeClr val="accent4"/>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to="" calcmode="lin" valueType="num">
                                      <p:cBhvr>
                                        <p:cTn id="15" dur="1" fill="hold"/>
                                        <p:tgtEl>
                                          <p:spTgt spid="5"/>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to="" calcmode="lin" valueType="num">
                                      <p:cBhvr>
                                        <p:cTn id="18" dur="1" fill="hold"/>
                                        <p:tgtEl>
                                          <p:spTgt spid="3"/>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5"/>
                                        </p:tgtEl>
                                        <p:attrNameLst>
                                          <p:attrName/>
                                        </p:attrNameLst>
                                      </p:cBhvr>
                                    </p:anim>
                                    <p:set>
                                      <p:cBhvr>
                                        <p:cTn id="2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76.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963" t="18333" r="18819" b="71852"/>
          <a:stretch>
            <a:fillRect/>
          </a:stretch>
        </p:blipFill>
        <p:spPr>
          <a:xfrm>
            <a:off x="1397000" y="1435099"/>
            <a:ext cx="6883400" cy="1270001"/>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grpSp>
        <p:nvGrpSpPr>
          <p:cNvPr id="3" name="مجموعة 2"/>
          <p:cNvGrpSpPr/>
          <p:nvPr/>
        </p:nvGrpSpPr>
        <p:grpSpPr>
          <a:xfrm>
            <a:off x="1362528" y="457203"/>
            <a:ext cx="2670630" cy="546111"/>
            <a:chOff x="1422399" y="830946"/>
            <a:chExt cx="2670630" cy="546111"/>
          </a:xfrm>
        </p:grpSpPr>
        <p:sp>
          <p:nvSpPr>
            <p:cNvPr id="4" name="شارة رتبة 3"/>
            <p:cNvSpPr/>
            <p:nvPr/>
          </p:nvSpPr>
          <p:spPr>
            <a:xfrm rot="5400000">
              <a:off x="1734299" y="798445"/>
              <a:ext cx="121567"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5" name="مربع نص 4"/>
            <p:cNvSpPr txBox="1"/>
            <p:nvPr/>
          </p:nvSpPr>
          <p:spPr>
            <a:xfrm>
              <a:off x="2184400" y="830946"/>
              <a:ext cx="1908629" cy="50359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اختبار بعدي</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6" name="شارة رتبة 5"/>
            <p:cNvSpPr/>
            <p:nvPr/>
          </p:nvSpPr>
          <p:spPr>
            <a:xfrm rot="5400000">
              <a:off x="1741557" y="529933"/>
              <a:ext cx="121565"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7" name="شارة رتبة 6"/>
            <p:cNvSpPr/>
            <p:nvPr/>
          </p:nvSpPr>
          <p:spPr>
            <a:xfrm rot="5400000">
              <a:off x="1741557" y="660560"/>
              <a:ext cx="121565"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8" name="شارة رتبة 7"/>
            <p:cNvSpPr/>
            <p:nvPr/>
          </p:nvSpPr>
          <p:spPr>
            <a:xfrm rot="5400000">
              <a:off x="1734299" y="943590"/>
              <a:ext cx="121567" cy="745368"/>
            </a:xfrm>
            <a:prstGeom prst="chevron">
              <a:avLst>
                <a:gd name="adj" fmla="val 30702"/>
              </a:avLst>
            </a:prstGeom>
          </p:spPr>
          <p:style>
            <a:lnRef idx="1">
              <a:schemeClr val="accent5"/>
            </a:lnRef>
            <a:fillRef idx="3">
              <a:schemeClr val="accent5"/>
            </a:fillRef>
            <a:effectRef idx="2">
              <a:schemeClr val="accent5"/>
            </a:effectRef>
            <a:fontRef idx="minor">
              <a:schemeClr val="lt1"/>
            </a:fontRef>
          </p:style>
          <p:txBody>
            <a:bodyPr/>
            <a:lstStyle/>
            <a:p>
              <a:endParaRPr lang="en-GB" dirty="0"/>
            </a:p>
          </p:txBody>
        </p:sp>
      </p:grpSp>
      <p:sp>
        <p:nvSpPr>
          <p:cNvPr id="9" name="مربع نص 8"/>
          <p:cNvSpPr txBox="1"/>
          <p:nvPr/>
        </p:nvSpPr>
        <p:spPr>
          <a:xfrm>
            <a:off x="1663700" y="3048000"/>
            <a:ext cx="6946900" cy="2350965"/>
          </a:xfrm>
          <a:prstGeom prst="rect">
            <a:avLst/>
          </a:prstGeom>
          <a:noFill/>
        </p:spPr>
        <p:txBody>
          <a:bodyPr wrap="square" rtlCol="0">
            <a:spAutoFit/>
          </a:bodyPr>
          <a:lstStyle/>
          <a:p>
            <a:pPr indent="457200" algn="justLow">
              <a:lnSpc>
                <a:spcPct val="150000"/>
              </a:lnSpc>
            </a:pP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المعرفة غذاء العقل والقلب والروح، والعلم مصباح الحياة والمظلمة، فلا يعيش الإنسان في الظلام، ولا بد من مصابيح تضيء لنا طريق الحياة حتى لا نتخبط أو نجوع، فنأكل مما أمامنا دون اختيار وانتقاء، والسعي وراء الجودة والحرص على الكمال النسب؛ لذلك جاءت هذه المجلة بهذه الصورة والمحتوى لتكون مشعل هداية، ومنبر حق، وطريق إلى التنوير والإبداع، والعمل المثمر البناء.</a:t>
            </a:r>
            <a:endPar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0" name="صورة 9" descr="صورة2.gif"/>
          <p:cNvPicPr/>
          <p:nvPr/>
        </p:nvPicPr>
        <p:blipFill>
          <a:blip r:embed="rId3"/>
          <a:stretch>
            <a:fillRect/>
          </a:stretch>
        </p:blipFill>
        <p:spPr>
          <a:xfrm>
            <a:off x="8341906" y="1471747"/>
            <a:ext cx="715010" cy="581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9">
            <a:hlinkClick r:id="rId2" action="ppaction://hlinksldjump"/>
            <a:hlinkHover r:id="" action="ppaction://noaction" highlightClick="1"/>
          </p:cNvPr>
          <p:cNvSpPr/>
          <p:nvPr/>
        </p:nvSpPr>
        <p:spPr>
          <a:xfrm>
            <a:off x="3657601" y="2017489"/>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الجملة الاسمية </a:t>
            </a:r>
            <a:r>
              <a:rPr lang="ar-EG" sz="2400" b="1" cap="all" dirty="0" err="1"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ونواسخها</a:t>
            </a:r>
            <a:endPar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sp>
        <p:nvSpPr>
          <p:cNvPr id="11" name="مستطيل 10">
            <a:hlinkClick r:id="rId3" action="ppaction://hlinksldjump"/>
            <a:hlinkHover r:id="" action="ppaction://noaction" highlightClick="1"/>
          </p:cNvPr>
          <p:cNvSpPr/>
          <p:nvPr/>
        </p:nvSpPr>
        <p:spPr>
          <a:xfrm>
            <a:off x="3657601" y="2801257"/>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إعـــراب الفعل المضــــارع</a:t>
            </a:r>
            <a:endPar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sp>
        <p:nvSpPr>
          <p:cNvPr id="12" name="مستطيل 11">
            <a:hlinkClick r:id="rId4" action="ppaction://hlinksldjump"/>
            <a:hlinkHover r:id="" action="ppaction://noaction" highlightClick="1"/>
          </p:cNvPr>
          <p:cNvSpPr/>
          <p:nvPr/>
        </p:nvSpPr>
        <p:spPr>
          <a:xfrm>
            <a:off x="3657601" y="3628568"/>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الفاعـــــــــــــــل ونــائبــــه</a:t>
            </a:r>
          </a:p>
        </p:txBody>
      </p:sp>
      <p:grpSp>
        <p:nvGrpSpPr>
          <p:cNvPr id="23" name="مجموعة 22"/>
          <p:cNvGrpSpPr/>
          <p:nvPr/>
        </p:nvGrpSpPr>
        <p:grpSpPr>
          <a:xfrm>
            <a:off x="3514275" y="513440"/>
            <a:ext cx="2465610" cy="879928"/>
            <a:chOff x="6241142" y="1921329"/>
            <a:chExt cx="2149930" cy="879928"/>
          </a:xfrm>
        </p:grpSpPr>
        <p:sp>
          <p:nvSpPr>
            <p:cNvPr id="24" name="شكل حر 23">
              <a:hlinkClick r:id="rId5" action="ppaction://hlinksldjump"/>
            </p:cNvPr>
            <p:cNvSpPr/>
            <p:nvPr/>
          </p:nvSpPr>
          <p:spPr>
            <a:xfrm>
              <a:off x="6241142" y="1921329"/>
              <a:ext cx="214993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EG"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5" name="مربع نص 24">
              <a:hlinkClick r:id="rId5" action="ppaction://hlinksldjump"/>
            </p:cNvPr>
            <p:cNvSpPr txBox="1"/>
            <p:nvPr/>
          </p:nvSpPr>
          <p:spPr>
            <a:xfrm>
              <a:off x="6454040" y="1921329"/>
              <a:ext cx="1746530"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الكفاية النحوية</a:t>
              </a:r>
              <a:endParaRPr lang="ar-EG"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31" name="مجموعة 30"/>
          <p:cNvGrpSpPr/>
          <p:nvPr/>
        </p:nvGrpSpPr>
        <p:grpSpPr>
          <a:xfrm>
            <a:off x="6168574" y="435425"/>
            <a:ext cx="1146626" cy="986970"/>
            <a:chOff x="1944917" y="319315"/>
            <a:chExt cx="1146626" cy="986970"/>
          </a:xfrm>
        </p:grpSpPr>
        <p:sp>
          <p:nvSpPr>
            <p:cNvPr id="5" name="شكل حر 4"/>
            <p:cNvSpPr/>
            <p:nvPr/>
          </p:nvSpPr>
          <p:spPr>
            <a:xfrm>
              <a:off x="1944917" y="319315"/>
              <a:ext cx="1146626" cy="986970"/>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0" name="مربع نص 29">
              <a:hlinkClick r:id="rId5" action="ppaction://hlinksldjump"/>
            </p:cNvPr>
            <p:cNvSpPr txBox="1"/>
            <p:nvPr/>
          </p:nvSpPr>
          <p:spPr>
            <a:xfrm>
              <a:off x="2031999" y="404586"/>
              <a:ext cx="1001485"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أولا :</a:t>
              </a:r>
              <a:endParaRPr lang="ar-EG"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to="" calcmode="lin" valueType="num">
                                      <p:cBhvr>
                                        <p:cTn id="7" dur="1" fill="hold"/>
                                        <p:tgtEl>
                                          <p:spTgt spid="3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to="" calcmode="lin" valueType="num">
                                      <p:cBhvr>
                                        <p:cTn id="12" dur="1" fill="hold"/>
                                        <p:tgtEl>
                                          <p:spTgt spid="2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21.gif"/>
          <p:cNvPicPr>
            <a:picLocks noChangeAspect="1"/>
          </p:cNvPicPr>
          <p:nvPr/>
        </p:nvPicPr>
        <p:blipFill>
          <a:blip r:embed="rId2">
            <a:duotone>
              <a:schemeClr val="accent3">
                <a:shade val="45000"/>
                <a:satMod val="135000"/>
              </a:schemeClr>
              <a:prstClr val="white"/>
            </a:duotone>
          </a:blip>
          <a:srcRect l="12596" t="77467" r="21699" b="19480"/>
          <a:stretch>
            <a:fillRect/>
          </a:stretch>
        </p:blipFill>
        <p:spPr>
          <a:xfrm>
            <a:off x="1274930" y="4241800"/>
            <a:ext cx="6586370" cy="381000"/>
          </a:xfrm>
          <a:prstGeom prst="rect">
            <a:avLst/>
          </a:prstGeom>
          <a:ln>
            <a:noFill/>
          </a:ln>
          <a:effectLst>
            <a:outerShdw blurRad="292100" dist="139700" dir="2700000" algn="tl" rotWithShape="0">
              <a:srgbClr val="333333">
                <a:alpha val="65000"/>
              </a:srgbClr>
            </a:outerShdw>
          </a:effectLst>
        </p:spPr>
      </p:pic>
      <p:pic>
        <p:nvPicPr>
          <p:cNvPr id="3" name="صورة 2" descr="صورة19 copy.gif"/>
          <p:cNvPicPr/>
          <p:nvPr/>
        </p:nvPicPr>
        <p:blipFill>
          <a:blip r:embed="rId3"/>
          <a:stretch>
            <a:fillRect/>
          </a:stretch>
        </p:blipFill>
        <p:spPr>
          <a:xfrm>
            <a:off x="7959393" y="1387382"/>
            <a:ext cx="647700" cy="533400"/>
          </a:xfrm>
          <a:prstGeom prst="rect">
            <a:avLst/>
          </a:prstGeom>
          <a:ln>
            <a:noFill/>
          </a:ln>
          <a:effectLst>
            <a:outerShdw blurRad="292100" dist="139700" dir="2700000" algn="tl" rotWithShape="0">
              <a:srgbClr val="333333">
                <a:alpha val="65000"/>
              </a:srgbClr>
            </a:outerShdw>
          </a:effectLst>
        </p:spPr>
      </p:pic>
      <p:pic>
        <p:nvPicPr>
          <p:cNvPr id="4" name="صورة 3" descr="صورة23.png"/>
          <p:cNvPicPr/>
          <p:nvPr/>
        </p:nvPicPr>
        <p:blipFill>
          <a:blip r:embed="rId4" cstate="print"/>
          <a:stretch>
            <a:fillRect/>
          </a:stretch>
        </p:blipFill>
        <p:spPr>
          <a:xfrm>
            <a:off x="7938476" y="4054382"/>
            <a:ext cx="715010" cy="571500"/>
          </a:xfrm>
          <a:prstGeom prst="rect">
            <a:avLst/>
          </a:prstGeom>
          <a:ln>
            <a:noFill/>
          </a:ln>
          <a:effectLst>
            <a:outerShdw blurRad="292100" dist="139700" dir="2700000" algn="tl" rotWithShape="0">
              <a:srgbClr val="333333">
                <a:alpha val="65000"/>
              </a:srgbClr>
            </a:outerShdw>
          </a:effectLst>
        </p:spPr>
      </p:pic>
      <p:pic>
        <p:nvPicPr>
          <p:cNvPr id="5" name="صورة 4" descr="00021.gif"/>
          <p:cNvPicPr>
            <a:picLocks noChangeAspect="1"/>
          </p:cNvPicPr>
          <p:nvPr/>
        </p:nvPicPr>
        <p:blipFill>
          <a:blip r:embed="rId2">
            <a:duotone>
              <a:schemeClr val="accent5">
                <a:shade val="45000"/>
                <a:satMod val="135000"/>
              </a:schemeClr>
              <a:prstClr val="white"/>
            </a:duotone>
          </a:blip>
          <a:srcRect l="12596" t="80928" r="49698" b="16018"/>
          <a:stretch>
            <a:fillRect/>
          </a:stretch>
        </p:blipFill>
        <p:spPr>
          <a:xfrm>
            <a:off x="1274930" y="4673600"/>
            <a:ext cx="3779670" cy="381000"/>
          </a:xfrm>
          <a:prstGeom prst="rect">
            <a:avLst/>
          </a:prstGeom>
          <a:ln>
            <a:noFill/>
          </a:ln>
          <a:effectLst>
            <a:outerShdw blurRad="292100" dist="139700" dir="2700000" algn="tl" rotWithShape="0">
              <a:srgbClr val="333333">
                <a:alpha val="65000"/>
              </a:srgbClr>
            </a:outerShdw>
          </a:effectLst>
        </p:spPr>
      </p:pic>
      <p:pic>
        <p:nvPicPr>
          <p:cNvPr id="6" name="صورة 5" descr="00021.gif"/>
          <p:cNvPicPr>
            <a:picLocks noChangeAspect="1"/>
          </p:cNvPicPr>
          <p:nvPr/>
        </p:nvPicPr>
        <p:blipFill>
          <a:blip r:embed="rId2">
            <a:duotone>
              <a:schemeClr val="accent5">
                <a:shade val="45000"/>
                <a:satMod val="135000"/>
              </a:schemeClr>
              <a:prstClr val="white"/>
            </a:duotone>
          </a:blip>
          <a:srcRect l="50428" t="83982" r="13339" b="13168"/>
          <a:stretch>
            <a:fillRect/>
          </a:stretch>
        </p:blipFill>
        <p:spPr>
          <a:xfrm>
            <a:off x="5067300" y="5054600"/>
            <a:ext cx="3632011" cy="355600"/>
          </a:xfrm>
          <a:prstGeom prst="rect">
            <a:avLst/>
          </a:prstGeom>
          <a:ln>
            <a:noFill/>
          </a:ln>
          <a:effectLst>
            <a:outerShdw blurRad="292100" dist="139700" dir="2700000" algn="tl" rotWithShape="0">
              <a:srgbClr val="333333">
                <a:alpha val="65000"/>
              </a:srgbClr>
            </a:outerShdw>
          </a:effectLst>
        </p:spPr>
      </p:pic>
      <p:pic>
        <p:nvPicPr>
          <p:cNvPr id="7" name="صورة 6" descr="00021.gif"/>
          <p:cNvPicPr>
            <a:picLocks noChangeAspect="1"/>
          </p:cNvPicPr>
          <p:nvPr/>
        </p:nvPicPr>
        <p:blipFill>
          <a:blip r:embed="rId2">
            <a:duotone>
              <a:schemeClr val="accent5">
                <a:shade val="45000"/>
                <a:satMod val="135000"/>
              </a:schemeClr>
              <a:prstClr val="white"/>
            </a:duotone>
          </a:blip>
          <a:srcRect l="50428" t="86832" r="13339" b="10420"/>
          <a:stretch>
            <a:fillRect/>
          </a:stretch>
        </p:blipFill>
        <p:spPr>
          <a:xfrm>
            <a:off x="5067300" y="5410200"/>
            <a:ext cx="3632011" cy="342900"/>
          </a:xfrm>
          <a:prstGeom prst="rect">
            <a:avLst/>
          </a:prstGeom>
          <a:ln>
            <a:noFill/>
          </a:ln>
          <a:effectLst>
            <a:outerShdw blurRad="292100" dist="139700" dir="2700000" algn="tl" rotWithShape="0">
              <a:srgbClr val="333333">
                <a:alpha val="65000"/>
              </a:srgbClr>
            </a:outerShdw>
          </a:effectLst>
        </p:spPr>
      </p:pic>
      <p:pic>
        <p:nvPicPr>
          <p:cNvPr id="8" name="صورة 7" descr="00021.gif"/>
          <p:cNvPicPr>
            <a:picLocks noChangeAspect="1"/>
          </p:cNvPicPr>
          <p:nvPr/>
        </p:nvPicPr>
        <p:blipFill>
          <a:blip r:embed="rId2">
            <a:duotone>
              <a:schemeClr val="accent5">
                <a:shade val="45000"/>
                <a:satMod val="135000"/>
              </a:schemeClr>
              <a:prstClr val="white"/>
            </a:duotone>
          </a:blip>
          <a:srcRect l="50682" t="80928" r="13339" b="16018"/>
          <a:stretch>
            <a:fillRect/>
          </a:stretch>
        </p:blipFill>
        <p:spPr>
          <a:xfrm>
            <a:off x="5092700" y="4673600"/>
            <a:ext cx="3606611" cy="381000"/>
          </a:xfrm>
          <a:prstGeom prst="rect">
            <a:avLst/>
          </a:prstGeom>
          <a:ln>
            <a:noFill/>
          </a:ln>
          <a:effectLst>
            <a:outerShdw blurRad="292100" dist="139700" dir="2700000" algn="tl" rotWithShape="0">
              <a:srgbClr val="333333">
                <a:alpha val="65000"/>
              </a:srgbClr>
            </a:outerShdw>
          </a:effectLst>
        </p:spPr>
      </p:pic>
      <p:pic>
        <p:nvPicPr>
          <p:cNvPr id="9" name="صورة 8" descr="00021.gif"/>
          <p:cNvPicPr>
            <a:picLocks noChangeAspect="1"/>
          </p:cNvPicPr>
          <p:nvPr/>
        </p:nvPicPr>
        <p:blipFill>
          <a:blip r:embed="rId2">
            <a:duotone>
              <a:schemeClr val="accent5">
                <a:shade val="45000"/>
                <a:satMod val="135000"/>
              </a:schemeClr>
              <a:prstClr val="white"/>
            </a:duotone>
          </a:blip>
          <a:srcRect l="12596" t="83982" r="49952" b="13168"/>
          <a:stretch>
            <a:fillRect/>
          </a:stretch>
        </p:blipFill>
        <p:spPr>
          <a:xfrm>
            <a:off x="1274930" y="5054600"/>
            <a:ext cx="3754270" cy="355600"/>
          </a:xfrm>
          <a:prstGeom prst="rect">
            <a:avLst/>
          </a:prstGeom>
          <a:ln>
            <a:noFill/>
          </a:ln>
          <a:effectLst>
            <a:outerShdw blurRad="292100" dist="139700" dir="2700000" algn="tl" rotWithShape="0">
              <a:srgbClr val="333333">
                <a:alpha val="65000"/>
              </a:srgbClr>
            </a:outerShdw>
          </a:effectLst>
        </p:spPr>
      </p:pic>
      <p:pic>
        <p:nvPicPr>
          <p:cNvPr id="10" name="صورة 9" descr="00021.gif"/>
          <p:cNvPicPr>
            <a:picLocks noChangeAspect="1"/>
          </p:cNvPicPr>
          <p:nvPr/>
        </p:nvPicPr>
        <p:blipFill>
          <a:blip r:embed="rId2">
            <a:duotone>
              <a:schemeClr val="accent5">
                <a:shade val="45000"/>
                <a:satMod val="135000"/>
              </a:schemeClr>
              <a:prstClr val="white"/>
            </a:duotone>
          </a:blip>
          <a:srcRect l="12596" t="86832" r="49698" b="10319"/>
          <a:stretch>
            <a:fillRect/>
          </a:stretch>
        </p:blipFill>
        <p:spPr>
          <a:xfrm>
            <a:off x="1274930" y="5410200"/>
            <a:ext cx="3779670" cy="355600"/>
          </a:xfrm>
          <a:prstGeom prst="rect">
            <a:avLst/>
          </a:prstGeom>
          <a:ln>
            <a:noFill/>
          </a:ln>
          <a:effectLst>
            <a:outerShdw blurRad="292100" dist="139700" dir="2700000" algn="tl" rotWithShape="0">
              <a:srgbClr val="333333">
                <a:alpha val="65000"/>
              </a:srgbClr>
            </a:outerShdw>
          </a:effectLst>
        </p:spPr>
      </p:pic>
      <p:sp>
        <p:nvSpPr>
          <p:cNvPr id="11" name="مربع نص 10"/>
          <p:cNvSpPr txBox="1"/>
          <p:nvPr/>
        </p:nvSpPr>
        <p:spPr>
          <a:xfrm>
            <a:off x="5092700" y="4686300"/>
            <a:ext cx="1943100" cy="369332"/>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الفعل</a:t>
            </a:r>
            <a:endParaRPr lang="en-GB"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2" name="مربع نص 11"/>
          <p:cNvSpPr txBox="1"/>
          <p:nvPr/>
        </p:nvSpPr>
        <p:spPr>
          <a:xfrm>
            <a:off x="2832100" y="4673600"/>
            <a:ext cx="1943100" cy="369332"/>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فاعل</a:t>
            </a:r>
            <a:endParaRPr lang="en-GB"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3" name="مربع نص 12"/>
          <p:cNvSpPr txBox="1"/>
          <p:nvPr/>
        </p:nvSpPr>
        <p:spPr>
          <a:xfrm>
            <a:off x="5092700" y="5041900"/>
            <a:ext cx="1943100" cy="369332"/>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الحال</a:t>
            </a:r>
            <a:endParaRPr lang="en-GB"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4" name="مربع نص 13"/>
          <p:cNvSpPr txBox="1"/>
          <p:nvPr/>
        </p:nvSpPr>
        <p:spPr>
          <a:xfrm>
            <a:off x="2832100" y="5029200"/>
            <a:ext cx="1943100" cy="369332"/>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صاحب</a:t>
            </a:r>
            <a:endParaRPr lang="en-GB"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5" name="مربع نص 14"/>
          <p:cNvSpPr txBox="1"/>
          <p:nvPr/>
        </p:nvSpPr>
        <p:spPr>
          <a:xfrm>
            <a:off x="5092700" y="5422900"/>
            <a:ext cx="1943100" cy="369332"/>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الصفة</a:t>
            </a:r>
            <a:endParaRPr lang="en-GB"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6" name="مربع نص 15"/>
          <p:cNvSpPr txBox="1"/>
          <p:nvPr/>
        </p:nvSpPr>
        <p:spPr>
          <a:xfrm>
            <a:off x="2832100" y="5410200"/>
            <a:ext cx="1943100" cy="369332"/>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موصوف</a:t>
            </a:r>
            <a:endParaRPr lang="en-GB"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7" name="صورة 16" descr="00021.gif"/>
          <p:cNvPicPr>
            <a:picLocks noChangeAspect="1"/>
          </p:cNvPicPr>
          <p:nvPr/>
        </p:nvPicPr>
        <p:blipFill>
          <a:blip r:embed="rId2">
            <a:duotone>
              <a:schemeClr val="accent3">
                <a:shade val="45000"/>
                <a:satMod val="135000"/>
              </a:schemeClr>
              <a:prstClr val="white"/>
            </a:duotone>
          </a:blip>
          <a:srcRect l="18882" t="51481" r="20719" b="44420"/>
          <a:stretch>
            <a:fillRect/>
          </a:stretch>
        </p:blipFill>
        <p:spPr>
          <a:xfrm>
            <a:off x="2247900" y="1409700"/>
            <a:ext cx="5562600" cy="469900"/>
          </a:xfrm>
          <a:prstGeom prst="rect">
            <a:avLst/>
          </a:prstGeom>
          <a:ln>
            <a:noFill/>
          </a:ln>
          <a:effectLst>
            <a:outerShdw blurRad="292100" dist="139700" dir="2700000" algn="tl" rotWithShape="0">
              <a:srgbClr val="333333">
                <a:alpha val="65000"/>
              </a:srgbClr>
            </a:outerShdw>
          </a:effectLst>
        </p:spPr>
      </p:pic>
      <p:pic>
        <p:nvPicPr>
          <p:cNvPr id="18" name="صورة 17" descr="00021.gif"/>
          <p:cNvPicPr>
            <a:picLocks noChangeAspect="1"/>
          </p:cNvPicPr>
          <p:nvPr/>
        </p:nvPicPr>
        <p:blipFill>
          <a:blip r:embed="rId2"/>
          <a:srcRect l="18882" t="55912" r="18651" b="22593"/>
          <a:stretch>
            <a:fillRect/>
          </a:stretch>
        </p:blipFill>
        <p:spPr>
          <a:xfrm>
            <a:off x="2082800" y="1816100"/>
            <a:ext cx="5753100" cy="2464081"/>
          </a:xfrm>
          <a:prstGeom prst="rect">
            <a:avLst/>
          </a:prstGeom>
          <a:ln>
            <a:noFill/>
          </a:ln>
          <a:effectLst>
            <a:outerShdw blurRad="292100" dist="139700" dir="2700000" algn="tl" rotWithShape="0">
              <a:srgbClr val="333333">
                <a:alpha val="65000"/>
              </a:srgbClr>
            </a:outerShdw>
          </a:effectLst>
        </p:spPr>
      </p:pic>
      <p:sp>
        <p:nvSpPr>
          <p:cNvPr id="19" name="مربع نص 18"/>
          <p:cNvSpPr txBox="1"/>
          <p:nvPr/>
        </p:nvSpPr>
        <p:spPr>
          <a:xfrm>
            <a:off x="2781300" y="2247900"/>
            <a:ext cx="250190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لعل الإنسانَ لا يتعجل، فإنَّ العجلة من الشيطان، فلقد كان الإنسانُ عجولاً، فليت كلَّ إنسانٍ يتريث ولا يتعجل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rot="19975554">
            <a:off x="1030311" y="1182346"/>
            <a:ext cx="1790163"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اختبار بنائي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to="" calcmode="lin" valueType="num">
                                      <p:cBhvr>
                                        <p:cTn id="7" dur="1" fill="hold"/>
                                        <p:tgtEl>
                                          <p:spTgt spid="2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to="" calcmode="lin" valueType="num">
                                      <p:cBhvr>
                                        <p:cTn id="17" dur="1" fill="hold"/>
                                        <p:tgtEl>
                                          <p:spTgt spid="1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to="" calcmode="lin" valueType="num">
                                      <p:cBhvr>
                                        <p:cTn id="22" dur="1" fill="hold"/>
                                        <p:tgtEl>
                                          <p:spTgt spid="1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to="" calcmode="lin" valueType="num">
                                      <p:cBhvr>
                                        <p:cTn id="27" dur="1" fill="hold"/>
                                        <p:tgtEl>
                                          <p:spTgt spid="1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to="" calcmode="lin" valueType="num">
                                      <p:cBhvr>
                                        <p:cTn id="37" dur="1" fill="hold"/>
                                        <p:tgtEl>
                                          <p:spTgt spid="2"/>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 to="" calcmode="lin" valueType="num">
                                      <p:cBhvr>
                                        <p:cTn id="52" dur="1" fill="hold"/>
                                        <p:tgtEl>
                                          <p:spTgt spid="5"/>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 to="" calcmode="lin" valueType="num">
                                      <p:cBhvr>
                                        <p:cTn id="62" dur="1" fill="hold"/>
                                        <p:tgtEl>
                                          <p:spTgt spid="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to="" calcmode="lin" valueType="num">
                                      <p:cBhvr>
                                        <p:cTn id="67" dur="1" fill="hold"/>
                                        <p:tgtEl>
                                          <p:spTgt spid="13"/>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 to="" calcmode="lin" valueType="num">
                                      <p:cBhvr>
                                        <p:cTn id="72" dur="1" fill="hold"/>
                                        <p:tgtEl>
                                          <p:spTgt spid="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to="" calcmode="lin" valueType="num">
                                      <p:cBhvr>
                                        <p:cTn id="77" dur="1" fill="hold"/>
                                        <p:tgtEl>
                                          <p:spTgt spid="14"/>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 to="" calcmode="lin" valueType="num">
                                      <p:cBhvr>
                                        <p:cTn id="82" dur="1" fill="hold"/>
                                        <p:tgtEl>
                                          <p:spTgt spid="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 to="" calcmode="lin" valueType="num">
                                      <p:cBhvr>
                                        <p:cTn id="87" dur="1" fill="hold"/>
                                        <p:tgtEl>
                                          <p:spTgt spid="15"/>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nodeType="clickEffect">
                                  <p:stCondLst>
                                    <p:cond delay="0"/>
                                  </p:stCondLst>
                                  <p:childTnLst>
                                    <p:set>
                                      <p:cBhvr>
                                        <p:cTn id="91" dur="1" fill="hold">
                                          <p:stCondLst>
                                            <p:cond delay="0"/>
                                          </p:stCondLst>
                                        </p:cTn>
                                        <p:tgtEl>
                                          <p:spTgt spid="10"/>
                                        </p:tgtEl>
                                        <p:attrNameLst>
                                          <p:attrName>style.visibility</p:attrName>
                                        </p:attrNameLst>
                                      </p:cBhvr>
                                      <p:to>
                                        <p:strVal val="visible"/>
                                      </p:to>
                                    </p:set>
                                    <p:anim to="" calcmode="lin" valueType="num">
                                      <p:cBhvr>
                                        <p:cTn id="92" dur="1" fill="hold"/>
                                        <p:tgtEl>
                                          <p:spTgt spid="10"/>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 to="" calcmode="lin" valueType="num">
                                      <p:cBhvr>
                                        <p:cTn id="97"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9" grpId="0"/>
      <p:bldP spid="20"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76.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963" t="58575" r="18941" b="35143"/>
          <a:stretch>
            <a:fillRect/>
          </a:stretch>
        </p:blipFill>
        <p:spPr>
          <a:xfrm>
            <a:off x="1435100" y="1524000"/>
            <a:ext cx="6870700" cy="812800"/>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76.gif"/>
          <p:cNvPicPr>
            <a:picLocks noChangeAspect="1"/>
          </p:cNvPicPr>
          <p:nvPr/>
        </p:nvPicPr>
        <p:blipFill>
          <a:blip r:embed="rId2">
            <a:clrChange>
              <a:clrFrom>
                <a:srgbClr val="FFFFFF"/>
              </a:clrFrom>
              <a:clrTo>
                <a:srgbClr val="FFFFFF">
                  <a:alpha val="0"/>
                </a:srgbClr>
              </a:clrTo>
            </a:clrChange>
          </a:blip>
          <a:srcRect l="14963" t="67016" r="13810" b="8889"/>
          <a:stretch>
            <a:fillRect/>
          </a:stretch>
        </p:blipFill>
        <p:spPr>
          <a:xfrm>
            <a:off x="1435100" y="2616200"/>
            <a:ext cx="7404100" cy="3117664"/>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5257800" y="3238500"/>
            <a:ext cx="34671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 التعرف على مكونات المصنع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5270500" y="3733800"/>
            <a:ext cx="34671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 التعرف على العاملين في المصنع.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5257800" y="4254500"/>
            <a:ext cx="34671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 الاطلاع على مخطط المصنع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5270500" y="4749800"/>
            <a:ext cx="34671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 دراسة تاريخ المصنع.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5283200" y="5245100"/>
            <a:ext cx="34671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 الاطلاع على دراسات تتعلق بتطوير.</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676400" y="3238500"/>
            <a:ext cx="34671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 الجلوس مع مديري المصنع السابقين.</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1689100" y="3733800"/>
            <a:ext cx="34671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 الجلوس مع العمال والمهندسين.</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ربع نص 10"/>
          <p:cNvSpPr txBox="1"/>
          <p:nvPr/>
        </p:nvSpPr>
        <p:spPr>
          <a:xfrm>
            <a:off x="1676400" y="4254500"/>
            <a:ext cx="34671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 الاطلاع على أرشيف المصنع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1689100" y="4749800"/>
            <a:ext cx="34671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4. زيادة مستودعات المصنع.</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1701800" y="5245100"/>
            <a:ext cx="34671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5. الاطلاع على ما كُتِبَ عن المصنع.</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4" name="صورة 13" descr="صورة10.gif"/>
          <p:cNvPicPr/>
          <p:nvPr/>
        </p:nvPicPr>
        <p:blipFill>
          <a:blip r:embed="rId3"/>
          <a:stretch>
            <a:fillRect/>
          </a:stretch>
        </p:blipFill>
        <p:spPr>
          <a:xfrm>
            <a:off x="8334203" y="1454963"/>
            <a:ext cx="715010" cy="561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to="" calcmode="lin" valueType="num">
                                      <p:cBhvr>
                                        <p:cTn id="52" dur="1" fill="hold"/>
                                        <p:tgtEl>
                                          <p:spTgt spid="1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to="" calcmode="lin" valueType="num">
                                      <p:cBhvr>
                                        <p:cTn id="62" dur="1" fill="hold"/>
                                        <p:tgtEl>
                                          <p:spTgt spid="1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to="" calcmode="lin" valueType="num">
                                      <p:cBhvr>
                                        <p:cTn id="67"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77.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502" t="11111" r="21033" b="84500"/>
          <a:stretch>
            <a:fillRect/>
          </a:stretch>
        </p:blipFill>
        <p:spPr>
          <a:xfrm>
            <a:off x="1485900" y="1397000"/>
            <a:ext cx="6743700" cy="571500"/>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3" name="صورة 2" descr="0177.gif"/>
          <p:cNvPicPr>
            <a:picLocks noChangeAspect="1"/>
          </p:cNvPicPr>
          <p:nvPr/>
        </p:nvPicPr>
        <p:blipFill>
          <a:blip r:embed="rId2">
            <a:clrChange>
              <a:clrFrom>
                <a:srgbClr val="FFFFFF"/>
              </a:clrFrom>
              <a:clrTo>
                <a:srgbClr val="FFFFFF">
                  <a:alpha val="0"/>
                </a:srgbClr>
              </a:clrTo>
            </a:clrChange>
          </a:blip>
          <a:srcRect l="14502" t="18328" r="14963" b="61677"/>
          <a:stretch>
            <a:fillRect/>
          </a:stretch>
        </p:blipFill>
        <p:spPr>
          <a:xfrm>
            <a:off x="1485900" y="2336800"/>
            <a:ext cx="7378700" cy="26035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4394200" y="3060700"/>
            <a:ext cx="2768600" cy="1477328"/>
          </a:xfrm>
          <a:prstGeom prst="rect">
            <a:avLst/>
          </a:prstGeom>
          <a:noFill/>
        </p:spPr>
        <p:txBody>
          <a:bodyPr wrap="square" rtlCol="0">
            <a:spAutoFit/>
          </a:bodyPr>
          <a:lstStyle/>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التخطيط أساس النجاح.</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التطوير من عوامل النجاح.</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أهمية التدريب.</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وضع الإنسان المناسب في المكان المناسب.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574800" y="3136900"/>
            <a:ext cx="2768600" cy="1200329"/>
          </a:xfrm>
          <a:prstGeom prst="rect">
            <a:avLst/>
          </a:prstGeom>
          <a:noFill/>
        </p:spPr>
        <p:txBody>
          <a:bodyPr wrap="square" rtlCol="0">
            <a:spAutoFit/>
          </a:bodyPr>
          <a:lstStyle/>
          <a:p>
            <a:pPr marL="342900" indent="-342900" algn="justLow">
              <a:buAutoNum type="arabicPeriod"/>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مقدمة كمدخل للموضوع.</a:t>
            </a:r>
          </a:p>
          <a:p>
            <a:pPr marL="342900" indent="-342900" algn="justLow">
              <a:buAutoNum type="arabicPeriod"/>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استخدام السرد في العرض.</a:t>
            </a:r>
          </a:p>
          <a:p>
            <a:pPr marL="342900" indent="-342900" algn="justLow">
              <a:buAutoNum type="arabicPeriod"/>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كتابة خاتمة مختصرة للموضوع.</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6" name="صورة 5" descr="صورة19 copy.gif"/>
          <p:cNvPicPr/>
          <p:nvPr/>
        </p:nvPicPr>
        <p:blipFill>
          <a:blip r:embed="rId3"/>
          <a:stretch>
            <a:fillRect/>
          </a:stretch>
        </p:blipFill>
        <p:spPr>
          <a:xfrm>
            <a:off x="8309550" y="1404299"/>
            <a:ext cx="6477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77.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502" t="41639" r="20912" b="52509"/>
          <a:stretch>
            <a:fillRect/>
          </a:stretch>
        </p:blipFill>
        <p:spPr>
          <a:xfrm>
            <a:off x="1524000" y="1460500"/>
            <a:ext cx="6756400" cy="762000"/>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reflection blurRad="6350" stA="50000" endA="300" endPos="90000" dir="5400000" sy="-100000" algn="bl" rotWithShape="0"/>
          </a:effectLst>
        </p:spPr>
      </p:pic>
      <p:pic>
        <p:nvPicPr>
          <p:cNvPr id="5" name="صورة 4" descr="للللللللللللل.gif"/>
          <p:cNvPicPr>
            <a:picLocks noChangeAspect="1"/>
          </p:cNvPicPr>
          <p:nvPr/>
        </p:nvPicPr>
        <p:blipFill>
          <a:blip r:embed="rId3">
            <a:clrChange>
              <a:clrFrom>
                <a:srgbClr val="FFFFFF"/>
              </a:clrFrom>
              <a:clrTo>
                <a:srgbClr val="FFFFFF">
                  <a:alpha val="0"/>
                </a:srgbClr>
              </a:clrTo>
            </a:clrChange>
          </a:blip>
          <a:stretch>
            <a:fillRect/>
          </a:stretch>
        </p:blipFill>
        <p:spPr>
          <a:xfrm>
            <a:off x="1358900" y="2168689"/>
            <a:ext cx="7480300" cy="4025547"/>
          </a:xfrm>
          <a:prstGeom prst="rect">
            <a:avLst/>
          </a:prstGeom>
        </p:spPr>
      </p:pic>
      <p:pic>
        <p:nvPicPr>
          <p:cNvPr id="6" name="صورة 5" descr="صورة23.png"/>
          <p:cNvPicPr/>
          <p:nvPr/>
        </p:nvPicPr>
        <p:blipFill>
          <a:blip r:embed="rId4" cstate="print"/>
          <a:stretch>
            <a:fillRect/>
          </a:stretch>
        </p:blipFill>
        <p:spPr>
          <a:xfrm>
            <a:off x="8343059" y="1462356"/>
            <a:ext cx="715010" cy="57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hlinkClick r:id="rId2" action="ppaction://hlinksldjump"/>
            <a:hlinkHover r:id="" action="ppaction://noaction" highlightClick="1"/>
          </p:cNvPr>
          <p:cNvSpPr/>
          <p:nvPr/>
        </p:nvSpPr>
        <p:spPr>
          <a:xfrm>
            <a:off x="3657601" y="2017489"/>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الاستماع مهارة لغوية</a:t>
            </a:r>
            <a:endPar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sp>
        <p:nvSpPr>
          <p:cNvPr id="3" name="مستطيل 2">
            <a:hlinkClick r:id="rId3" action="ppaction://hlinksldjump"/>
            <a:hlinkHover r:id="" action="ppaction://noaction" highlightClick="1"/>
          </p:cNvPr>
          <p:cNvSpPr/>
          <p:nvPr/>
        </p:nvSpPr>
        <p:spPr>
          <a:xfrm>
            <a:off x="3657601" y="2801257"/>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الاستماع مهارة تعلم</a:t>
            </a:r>
            <a:endPar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grpSp>
        <p:nvGrpSpPr>
          <p:cNvPr id="5" name="مجموعة 4"/>
          <p:cNvGrpSpPr/>
          <p:nvPr/>
        </p:nvGrpSpPr>
        <p:grpSpPr>
          <a:xfrm>
            <a:off x="2913681" y="513440"/>
            <a:ext cx="3066204" cy="879928"/>
            <a:chOff x="6241142" y="1921329"/>
            <a:chExt cx="2149930" cy="879928"/>
          </a:xfrm>
        </p:grpSpPr>
        <p:sp>
          <p:nvSpPr>
            <p:cNvPr id="6" name="شكل حر 5">
              <a:hlinkClick r:id="rId4" action="ppaction://hlinksldjump"/>
            </p:cNvPr>
            <p:cNvSpPr/>
            <p:nvPr/>
          </p:nvSpPr>
          <p:spPr>
            <a:xfrm>
              <a:off x="6241142" y="1921329"/>
              <a:ext cx="214993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EG"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مربع نص 6">
              <a:hlinkClick r:id="rId4" action="ppaction://hlinksldjump"/>
            </p:cNvPr>
            <p:cNvSpPr txBox="1"/>
            <p:nvPr/>
          </p:nvSpPr>
          <p:spPr>
            <a:xfrm>
              <a:off x="6454040" y="1921329"/>
              <a:ext cx="1746530"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كفاية الاتصال الشفوي</a:t>
              </a:r>
              <a:endParaRPr lang="ar-EG"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8" name="مجموعة 7"/>
          <p:cNvGrpSpPr/>
          <p:nvPr/>
        </p:nvGrpSpPr>
        <p:grpSpPr>
          <a:xfrm>
            <a:off x="6168574" y="435425"/>
            <a:ext cx="1146626" cy="986970"/>
            <a:chOff x="1944917" y="319315"/>
            <a:chExt cx="1146626" cy="986970"/>
          </a:xfrm>
        </p:grpSpPr>
        <p:sp>
          <p:nvSpPr>
            <p:cNvPr id="9" name="شكل حر 8"/>
            <p:cNvSpPr/>
            <p:nvPr/>
          </p:nvSpPr>
          <p:spPr>
            <a:xfrm>
              <a:off x="1944917" y="319315"/>
              <a:ext cx="1146626" cy="986970"/>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0" name="مربع نص 9">
              <a:hlinkClick r:id="rId4" action="ppaction://hlinksldjump"/>
            </p:cNvPr>
            <p:cNvSpPr txBox="1"/>
            <p:nvPr/>
          </p:nvSpPr>
          <p:spPr>
            <a:xfrm>
              <a:off x="2031999" y="404586"/>
              <a:ext cx="1001485"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خامسًا:</a:t>
              </a:r>
              <a:endParaRPr lang="ar-EG"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83.gif"/>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rcRect l="13646" t="18624" r="17646" b="77565"/>
          <a:stretch>
            <a:fillRect/>
          </a:stretch>
        </p:blipFill>
        <p:spPr>
          <a:xfrm>
            <a:off x="1669143" y="1465943"/>
            <a:ext cx="6937828" cy="551543"/>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83.gif"/>
          <p:cNvPicPr>
            <a:picLocks noChangeAspect="1"/>
          </p:cNvPicPr>
          <p:nvPr/>
        </p:nvPicPr>
        <p:blipFill>
          <a:blip r:embed="rId2">
            <a:clrChange>
              <a:clrFrom>
                <a:srgbClr val="FFFFFF"/>
              </a:clrFrom>
              <a:clrTo>
                <a:srgbClr val="FFFFFF">
                  <a:alpha val="0"/>
                </a:srgbClr>
              </a:clrTo>
            </a:clrChange>
          </a:blip>
          <a:srcRect l="13646" t="23128" r="15490" b="49157"/>
          <a:stretch>
            <a:fillRect/>
          </a:stretch>
        </p:blipFill>
        <p:spPr>
          <a:xfrm>
            <a:off x="1669143" y="2104571"/>
            <a:ext cx="7155543" cy="3483429"/>
          </a:xfrm>
          <a:prstGeom prst="rect">
            <a:avLst/>
          </a:prstGeom>
        </p:spPr>
      </p:pic>
      <p:sp>
        <p:nvSpPr>
          <p:cNvPr id="4" name="مربع نص 3"/>
          <p:cNvSpPr txBox="1"/>
          <p:nvPr/>
        </p:nvSpPr>
        <p:spPr>
          <a:xfrm>
            <a:off x="1915886" y="2307771"/>
            <a:ext cx="3860800" cy="2719591"/>
          </a:xfrm>
          <a:prstGeom prst="rect">
            <a:avLst/>
          </a:prstGeom>
          <a:noFill/>
        </p:spPr>
        <p:txBody>
          <a:bodyPr wrap="square" rtlCol="0">
            <a:spAutoFit/>
          </a:bodyPr>
          <a:lstStyle/>
          <a:p>
            <a:pPr algn="justLow">
              <a:lnSpc>
                <a:spcPct val="120000"/>
              </a:lnSpc>
            </a:pP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 خلال التأمل في الصورة، فإن الذي وضع السماعة على أذنه فقد الاتصال بمن يتكلم معه، ولذلك لا يفهم ما يراد منه، وإذا فقد المُتَّصَل الفهم، فقد أضاع كل شيء، وأصبح الحديث بينهم مثل حديث  الصم البكم.</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5" name="مجموعة 4"/>
          <p:cNvGrpSpPr/>
          <p:nvPr/>
        </p:nvGrpSpPr>
        <p:grpSpPr>
          <a:xfrm>
            <a:off x="1415142" y="341104"/>
            <a:ext cx="2677887" cy="747468"/>
            <a:chOff x="1415142" y="979720"/>
            <a:chExt cx="2677887" cy="747468"/>
          </a:xfrm>
        </p:grpSpPr>
        <p:sp>
          <p:nvSpPr>
            <p:cNvPr id="10" name="مربع نص 9"/>
            <p:cNvSpPr txBox="1"/>
            <p:nvPr/>
          </p:nvSpPr>
          <p:spPr>
            <a:xfrm>
              <a:off x="2184400" y="1005114"/>
              <a:ext cx="1908629"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نشاطات التعلم</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شارة رتبة 6"/>
            <p:cNvSpPr/>
            <p:nvPr/>
          </p:nvSpPr>
          <p:spPr>
            <a:xfrm rot="5400000">
              <a:off x="1414092" y="980770"/>
              <a:ext cx="747468"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grpSp>
      <p:pic>
        <p:nvPicPr>
          <p:cNvPr id="8" name="صورة 7" descr="صورة4.gif"/>
          <p:cNvPicPr/>
          <p:nvPr/>
        </p:nvPicPr>
        <p:blipFill>
          <a:blip r:embed="rId3"/>
          <a:stretch>
            <a:fillRect/>
          </a:stretch>
        </p:blipFill>
        <p:spPr>
          <a:xfrm>
            <a:off x="8694548" y="1580349"/>
            <a:ext cx="33909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83.gif"/>
          <p:cNvPicPr>
            <a:picLocks noChangeAspect="1"/>
          </p:cNvPicPr>
          <p:nvPr/>
        </p:nvPicPr>
        <p:blipFill>
          <a:blip r:embed="rId2">
            <a:clrChange>
              <a:clrFrom>
                <a:srgbClr val="FFFFFF"/>
              </a:clrFrom>
              <a:clrTo>
                <a:srgbClr val="FFFFFF">
                  <a:alpha val="0"/>
                </a:srgbClr>
              </a:clrTo>
            </a:clrChange>
          </a:blip>
          <a:srcRect l="13646" t="57079" r="15490" b="13862"/>
          <a:stretch>
            <a:fillRect/>
          </a:stretch>
        </p:blipFill>
        <p:spPr>
          <a:xfrm>
            <a:off x="1349832" y="2351314"/>
            <a:ext cx="7155543" cy="3652315"/>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2" name="صورة 1" descr="0183.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646" t="53384" r="19802" b="43152"/>
          <a:stretch>
            <a:fillRect/>
          </a:stretch>
        </p:blipFill>
        <p:spPr>
          <a:xfrm>
            <a:off x="1538514" y="1538515"/>
            <a:ext cx="6720115" cy="58057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صورة4.gif"/>
          <p:cNvPicPr/>
          <p:nvPr/>
        </p:nvPicPr>
        <p:blipFill>
          <a:blip r:embed="rId3">
            <a:duotone>
              <a:prstClr val="black"/>
              <a:schemeClr val="accent4">
                <a:tint val="45000"/>
                <a:satMod val="400000"/>
              </a:schemeClr>
            </a:duotone>
          </a:blip>
          <a:stretch>
            <a:fillRect/>
          </a:stretch>
        </p:blipFill>
        <p:spPr>
          <a:xfrm>
            <a:off x="8443381" y="3229473"/>
            <a:ext cx="339090" cy="323850"/>
          </a:xfrm>
          <a:prstGeom prst="rect">
            <a:avLst/>
          </a:prstGeom>
        </p:spPr>
      </p:pic>
      <p:pic>
        <p:nvPicPr>
          <p:cNvPr id="5" name="صورة 4" descr="صورة2.gif"/>
          <p:cNvPicPr/>
          <p:nvPr/>
        </p:nvPicPr>
        <p:blipFill>
          <a:blip r:embed="rId4">
            <a:duotone>
              <a:prstClr val="black"/>
              <a:schemeClr val="accent4">
                <a:tint val="45000"/>
                <a:satMod val="400000"/>
              </a:schemeClr>
            </a:duotone>
          </a:blip>
          <a:stretch>
            <a:fillRect/>
          </a:stretch>
        </p:blipFill>
        <p:spPr>
          <a:xfrm>
            <a:off x="8448932" y="4771617"/>
            <a:ext cx="323850" cy="323850"/>
          </a:xfrm>
          <a:prstGeom prst="rect">
            <a:avLst/>
          </a:prstGeom>
        </p:spPr>
      </p:pic>
      <p:pic>
        <p:nvPicPr>
          <p:cNvPr id="6" name="صورة 5" descr="صورة45.gif"/>
          <p:cNvPicPr/>
          <p:nvPr/>
        </p:nvPicPr>
        <p:blipFill>
          <a:blip r:embed="rId5">
            <a:duotone>
              <a:prstClr val="black"/>
              <a:schemeClr val="accent4">
                <a:tint val="45000"/>
                <a:satMod val="400000"/>
              </a:schemeClr>
            </a:duotone>
          </a:blip>
          <a:stretch>
            <a:fillRect/>
          </a:stretch>
        </p:blipFill>
        <p:spPr>
          <a:xfrm>
            <a:off x="8453413" y="3685605"/>
            <a:ext cx="323850" cy="323850"/>
          </a:xfrm>
          <a:prstGeom prst="rect">
            <a:avLst/>
          </a:prstGeom>
        </p:spPr>
      </p:pic>
      <p:pic>
        <p:nvPicPr>
          <p:cNvPr id="7" name="صورة 6" descr="صورة46.gif"/>
          <p:cNvPicPr/>
          <p:nvPr/>
        </p:nvPicPr>
        <p:blipFill>
          <a:blip r:embed="rId6">
            <a:duotone>
              <a:prstClr val="black"/>
              <a:schemeClr val="accent4">
                <a:tint val="45000"/>
                <a:satMod val="400000"/>
              </a:schemeClr>
            </a:duotone>
          </a:blip>
          <a:stretch>
            <a:fillRect/>
          </a:stretch>
        </p:blipFill>
        <p:spPr>
          <a:xfrm>
            <a:off x="8442314" y="4053158"/>
            <a:ext cx="323850" cy="314325"/>
          </a:xfrm>
          <a:prstGeom prst="rect">
            <a:avLst/>
          </a:prstGeom>
        </p:spPr>
      </p:pic>
      <p:pic>
        <p:nvPicPr>
          <p:cNvPr id="8" name="صورة 7" descr="صورة47.gif"/>
          <p:cNvPicPr/>
          <p:nvPr/>
        </p:nvPicPr>
        <p:blipFill>
          <a:blip r:embed="rId7">
            <a:duotone>
              <a:prstClr val="black"/>
              <a:schemeClr val="accent4">
                <a:tint val="45000"/>
                <a:satMod val="400000"/>
              </a:schemeClr>
            </a:duotone>
          </a:blip>
          <a:stretch>
            <a:fillRect/>
          </a:stretch>
        </p:blipFill>
        <p:spPr>
          <a:xfrm>
            <a:off x="8461312" y="4409400"/>
            <a:ext cx="316230" cy="323850"/>
          </a:xfrm>
          <a:prstGeom prst="rect">
            <a:avLst/>
          </a:prstGeom>
        </p:spPr>
      </p:pic>
      <p:pic>
        <p:nvPicPr>
          <p:cNvPr id="9" name="صورة 8" descr="صورة41.gif"/>
          <p:cNvPicPr/>
          <p:nvPr/>
        </p:nvPicPr>
        <p:blipFill>
          <a:blip r:embed="rId8">
            <a:duotone>
              <a:prstClr val="black"/>
              <a:schemeClr val="accent4">
                <a:tint val="45000"/>
                <a:satMod val="400000"/>
              </a:schemeClr>
            </a:duotone>
          </a:blip>
          <a:stretch>
            <a:fillRect/>
          </a:stretch>
        </p:blipFill>
        <p:spPr>
          <a:xfrm>
            <a:off x="8410937" y="2776114"/>
            <a:ext cx="335280" cy="333375"/>
          </a:xfrm>
          <a:prstGeom prst="rect">
            <a:avLst/>
          </a:prstGeom>
        </p:spPr>
      </p:pic>
      <p:pic>
        <p:nvPicPr>
          <p:cNvPr id="10" name="صورة 9" descr="صورة3.gif"/>
          <p:cNvPicPr/>
          <p:nvPr/>
        </p:nvPicPr>
        <p:blipFill>
          <a:blip r:embed="rId9">
            <a:duotone>
              <a:prstClr val="black"/>
              <a:schemeClr val="accent4">
                <a:tint val="45000"/>
                <a:satMod val="400000"/>
              </a:schemeClr>
            </a:duotone>
          </a:blip>
          <a:stretch>
            <a:fillRect/>
          </a:stretch>
        </p:blipFill>
        <p:spPr>
          <a:xfrm>
            <a:off x="8428867" y="5424545"/>
            <a:ext cx="323850" cy="323850"/>
          </a:xfrm>
          <a:prstGeom prst="rect">
            <a:avLst/>
          </a:prstGeom>
        </p:spPr>
      </p:pic>
      <p:pic>
        <p:nvPicPr>
          <p:cNvPr id="11" name="صورة 10" descr="صورة42.gif"/>
          <p:cNvPicPr/>
          <p:nvPr/>
        </p:nvPicPr>
        <p:blipFill>
          <a:blip r:embed="rId10">
            <a:duotone>
              <a:prstClr val="black"/>
              <a:schemeClr val="accent4">
                <a:tint val="45000"/>
                <a:satMod val="400000"/>
              </a:schemeClr>
            </a:duotone>
          </a:blip>
          <a:stretch>
            <a:fillRect/>
          </a:stretch>
        </p:blipFill>
        <p:spPr>
          <a:xfrm>
            <a:off x="8434417" y="5080898"/>
            <a:ext cx="333375" cy="342900"/>
          </a:xfrm>
          <a:prstGeom prst="rect">
            <a:avLst/>
          </a:prstGeom>
        </p:spPr>
      </p:pic>
      <p:pic>
        <p:nvPicPr>
          <p:cNvPr id="12" name="صورة 11" descr="صورة2.gif"/>
          <p:cNvPicPr/>
          <p:nvPr/>
        </p:nvPicPr>
        <p:blipFill>
          <a:blip r:embed="rId4"/>
          <a:stretch>
            <a:fillRect/>
          </a:stretch>
        </p:blipFill>
        <p:spPr>
          <a:xfrm>
            <a:off x="8384367" y="1598743"/>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to="" calcmode="lin" valueType="num">
                                      <p:cBhvr>
                                        <p:cTn id="52" dur="1" fill="hold"/>
                                        <p:tgtEl>
                                          <p:spTgt spid="1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84.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5226" t="11217" r="17526" b="85185"/>
          <a:stretch>
            <a:fillRect/>
          </a:stretch>
        </p:blipFill>
        <p:spPr>
          <a:xfrm>
            <a:off x="1567543" y="1683657"/>
            <a:ext cx="6865257" cy="551543"/>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84.gif"/>
          <p:cNvPicPr>
            <a:picLocks noChangeAspect="1"/>
          </p:cNvPicPr>
          <p:nvPr/>
        </p:nvPicPr>
        <p:blipFill>
          <a:blip r:embed="rId2">
            <a:clrChange>
              <a:clrFrom>
                <a:srgbClr val="FFFFFF"/>
              </a:clrFrom>
              <a:clrTo>
                <a:srgbClr val="FFFFFF">
                  <a:alpha val="0"/>
                </a:srgbClr>
              </a:clrTo>
            </a:clrChange>
          </a:blip>
          <a:srcRect l="15226" t="15158" r="13119" b="81872"/>
          <a:stretch>
            <a:fillRect/>
          </a:stretch>
        </p:blipFill>
        <p:spPr>
          <a:xfrm>
            <a:off x="1567543" y="2423883"/>
            <a:ext cx="7315199" cy="377374"/>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1582057" y="3976914"/>
            <a:ext cx="7228114"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بدَّل الناقل حرف الهمزة، فجعله عينًا في كلمة (ضاع) بدلا من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ضاء</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لكي يثير ضغينة الأمير ففي (ضاع) ذم وفي (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ضاء</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مدح له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صورة 4" descr="0184.gif"/>
          <p:cNvPicPr>
            <a:picLocks noChangeAspect="1"/>
          </p:cNvPicPr>
          <p:nvPr/>
        </p:nvPicPr>
        <p:blipFill>
          <a:blip r:embed="rId2">
            <a:clrChange>
              <a:clrFrom>
                <a:srgbClr val="FFFFFF"/>
              </a:clrFrom>
              <a:clrTo>
                <a:srgbClr val="FFFFFF">
                  <a:alpha val="0"/>
                </a:srgbClr>
              </a:clrTo>
            </a:clrChange>
          </a:blip>
          <a:srcRect l="15226" t="18242" r="13119" b="78560"/>
          <a:stretch>
            <a:fillRect/>
          </a:stretch>
        </p:blipFill>
        <p:spPr>
          <a:xfrm>
            <a:off x="1567543" y="2815771"/>
            <a:ext cx="7315199" cy="406400"/>
          </a:xfrm>
          <a:prstGeom prst="rect">
            <a:avLst/>
          </a:prstGeom>
          <a:effectLst>
            <a:glow rad="63500">
              <a:schemeClr val="accent2">
                <a:satMod val="175000"/>
                <a:alpha val="40000"/>
              </a:schemeClr>
            </a:glow>
          </a:effectLst>
        </p:spPr>
      </p:pic>
      <p:pic>
        <p:nvPicPr>
          <p:cNvPr id="6" name="صورة 5" descr="0184.gif"/>
          <p:cNvPicPr>
            <a:picLocks noChangeAspect="1"/>
          </p:cNvPicPr>
          <p:nvPr/>
        </p:nvPicPr>
        <p:blipFill>
          <a:blip r:embed="rId2">
            <a:clrChange>
              <a:clrFrom>
                <a:srgbClr val="FFFFFF"/>
              </a:clrFrom>
              <a:clrTo>
                <a:srgbClr val="FFFFFF">
                  <a:alpha val="0"/>
                </a:srgbClr>
              </a:clrTo>
            </a:clrChange>
          </a:blip>
          <a:srcRect l="15226" t="21440" r="13119" b="75590"/>
          <a:stretch>
            <a:fillRect/>
          </a:stretch>
        </p:blipFill>
        <p:spPr>
          <a:xfrm>
            <a:off x="1567543" y="3222171"/>
            <a:ext cx="7315199" cy="377372"/>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7" name="صورة 6" descr="0184.gif"/>
          <p:cNvPicPr>
            <a:picLocks noChangeAspect="1"/>
          </p:cNvPicPr>
          <p:nvPr/>
        </p:nvPicPr>
        <p:blipFill>
          <a:blip r:embed="rId2">
            <a:clrChange>
              <a:clrFrom>
                <a:srgbClr val="FFFFFF"/>
              </a:clrFrom>
              <a:clrTo>
                <a:srgbClr val="FFFFFF">
                  <a:alpha val="0"/>
                </a:srgbClr>
              </a:clrTo>
            </a:clrChange>
          </a:blip>
          <a:srcRect l="15226" t="24524" r="13119" b="72735"/>
          <a:stretch>
            <a:fillRect/>
          </a:stretch>
        </p:blipFill>
        <p:spPr>
          <a:xfrm>
            <a:off x="1567543" y="3614057"/>
            <a:ext cx="7315199" cy="348340"/>
          </a:xfrm>
          <a:prstGeom prst="rect">
            <a:avLst/>
          </a:prstGeom>
          <a:effectLst>
            <a:glow rad="63500">
              <a:schemeClr val="accent2">
                <a:satMod val="175000"/>
                <a:alpha val="40000"/>
              </a:schemeClr>
            </a:glow>
          </a:effectLst>
        </p:spPr>
      </p:pic>
      <p:pic>
        <p:nvPicPr>
          <p:cNvPr id="8" name="صورة 7" descr="صورة45.gif"/>
          <p:cNvPicPr/>
          <p:nvPr/>
        </p:nvPicPr>
        <p:blipFill>
          <a:blip r:embed="rId3"/>
          <a:stretch>
            <a:fillRect/>
          </a:stretch>
        </p:blipFill>
        <p:spPr>
          <a:xfrm>
            <a:off x="8499207" y="1819769"/>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to="" calcmode="lin" valueType="num">
                                      <p:cBhvr>
                                        <p:cTn id="3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84.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5226" t="35831" r="17669" b="60628"/>
          <a:stretch>
            <a:fillRect/>
          </a:stretch>
        </p:blipFill>
        <p:spPr>
          <a:xfrm>
            <a:off x="1596570" y="1335316"/>
            <a:ext cx="6850744" cy="449941"/>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84.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5226" t="54677" r="17384" b="41782"/>
          <a:stretch>
            <a:fillRect/>
          </a:stretch>
        </p:blipFill>
        <p:spPr>
          <a:xfrm>
            <a:off x="1596570" y="3730171"/>
            <a:ext cx="6879773" cy="449943"/>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184.gif"/>
          <p:cNvPicPr>
            <a:picLocks noChangeAspect="1"/>
          </p:cNvPicPr>
          <p:nvPr/>
        </p:nvPicPr>
        <p:blipFill>
          <a:blip r:embed="rId2">
            <a:clrChange>
              <a:clrFrom>
                <a:srgbClr val="FFFFFF"/>
              </a:clrFrom>
              <a:clrTo>
                <a:srgbClr val="FFFFFF">
                  <a:alpha val="0"/>
                </a:srgbClr>
              </a:clrTo>
            </a:clrChange>
          </a:blip>
          <a:srcRect l="15226" t="58674" r="17384" b="33445"/>
          <a:stretch>
            <a:fillRect/>
          </a:stretch>
        </p:blipFill>
        <p:spPr>
          <a:xfrm>
            <a:off x="1596570" y="4238171"/>
            <a:ext cx="6879773" cy="1001486"/>
          </a:xfrm>
          <a:prstGeom prst="rect">
            <a:avLst/>
          </a:prstGeom>
          <a:ln>
            <a:noFill/>
          </a:ln>
          <a:effectLst>
            <a:outerShdw blurRad="292100" dist="139700" dir="2700000" algn="tl" rotWithShape="0">
              <a:srgbClr val="333333">
                <a:alpha val="65000"/>
              </a:srgbClr>
            </a:outerShdw>
          </a:effectLst>
        </p:spPr>
      </p:pic>
      <p:sp>
        <p:nvSpPr>
          <p:cNvPr id="5" name="مربع نص 4"/>
          <p:cNvSpPr txBox="1"/>
          <p:nvPr/>
        </p:nvSpPr>
        <p:spPr>
          <a:xfrm>
            <a:off x="1727200" y="1973943"/>
            <a:ext cx="6458857" cy="142763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342900" indent="-342900" algn="justLow">
              <a:lnSpc>
                <a:spcPct val="150000"/>
              </a:lnSpc>
              <a:buAutoNum type="arabicPeriod"/>
            </a:pPr>
            <a:r>
              <a:rPr lang="ar-EG" sz="2000" b="1" cap="all" dirty="0" smtClean="0">
                <a:ln w="0">
                  <a:solidFill>
                    <a:srgbClr val="FF0000"/>
                  </a:solidFill>
                </a:ln>
                <a:solidFill>
                  <a:srgbClr val="FF0000"/>
                </a:solidFill>
                <a:effectLst>
                  <a:reflection blurRad="12700" stA="50000" endPos="50000" dist="5000" dir="5400000" sy="-100000" rotWithShape="0"/>
                </a:effectLst>
              </a:rPr>
              <a:t>تغيير حرف بحرف في كلمة (ضاع) بالرغم من الحفظ على الوزن.</a:t>
            </a:r>
          </a:p>
          <a:p>
            <a:pPr marL="342900" indent="-342900" algn="justLow">
              <a:lnSpc>
                <a:spcPct val="150000"/>
              </a:lnSpc>
              <a:buAutoNum type="arabicPeriod"/>
            </a:pPr>
            <a:r>
              <a:rPr lang="ar-EG" sz="2000" b="1" cap="all" dirty="0" smtClean="0">
                <a:ln w="0">
                  <a:solidFill>
                    <a:srgbClr val="FF0000"/>
                  </a:solidFill>
                </a:ln>
                <a:solidFill>
                  <a:srgbClr val="FF0000"/>
                </a:solidFill>
                <a:effectLst>
                  <a:reflection blurRad="12700" stA="50000" endPos="50000" dist="5000" dir="5400000" sy="-100000" rotWithShape="0"/>
                </a:effectLst>
              </a:rPr>
              <a:t>إنكار صاحب الخبر على رواية ( ضاع شعري .....)</a:t>
            </a:r>
          </a:p>
          <a:p>
            <a:pPr marL="342900" indent="-342900" algn="justLow">
              <a:lnSpc>
                <a:spcPct val="150000"/>
              </a:lnSpc>
              <a:buAutoNum type="arabicPeriod"/>
            </a:pPr>
            <a:r>
              <a:rPr lang="ar-EG" sz="2000" b="1" cap="all" dirty="0" smtClean="0">
                <a:ln w="0">
                  <a:solidFill>
                    <a:srgbClr val="FF0000"/>
                  </a:solidFill>
                </a:ln>
                <a:solidFill>
                  <a:srgbClr val="FF0000"/>
                </a:solidFill>
                <a:effectLst>
                  <a:reflection blurRad="12700" stA="50000" endPos="50000" dist="5000" dir="5400000" sy="-100000" rotWithShape="0"/>
                </a:effectLst>
              </a:rPr>
              <a:t>صاحب الخبر صار في مقام الممدوح.</a:t>
            </a:r>
            <a:endParaRPr lang="en-GB" sz="2000" b="1" cap="all" dirty="0" smtClean="0">
              <a:ln w="0">
                <a:solidFill>
                  <a:srgbClr val="FF0000"/>
                </a:solidFill>
              </a:ln>
              <a:solidFill>
                <a:srgbClr val="FF0000"/>
              </a:solidFill>
              <a:effectLst>
                <a:reflection blurRad="12700" stA="50000" endPos="50000" dist="5000" dir="5400000" sy="-100000" rotWithShape="0"/>
              </a:effectLst>
            </a:endParaRPr>
          </a:p>
        </p:txBody>
      </p:sp>
      <p:sp>
        <p:nvSpPr>
          <p:cNvPr id="6" name="مربع نص 5"/>
          <p:cNvSpPr txBox="1"/>
          <p:nvPr/>
        </p:nvSpPr>
        <p:spPr>
          <a:xfrm>
            <a:off x="5486402" y="4252686"/>
            <a:ext cx="1654628"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المحاضرات</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5486402" y="4601028"/>
            <a:ext cx="1654628"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نقل خبر</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2989943" y="4252686"/>
            <a:ext cx="1654628"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المحادثة التليفونية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2989943" y="4601028"/>
            <a:ext cx="1654628"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قراء كتاب الله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 name="صورة 9" descr="صورة46.gif"/>
          <p:cNvPicPr/>
          <p:nvPr/>
        </p:nvPicPr>
        <p:blipFill>
          <a:blip r:embed="rId3"/>
          <a:stretch>
            <a:fillRect/>
          </a:stretch>
        </p:blipFill>
        <p:spPr>
          <a:xfrm>
            <a:off x="8517136" y="1446343"/>
            <a:ext cx="323850" cy="314325"/>
          </a:xfrm>
          <a:prstGeom prst="rect">
            <a:avLst/>
          </a:prstGeom>
        </p:spPr>
      </p:pic>
      <p:pic>
        <p:nvPicPr>
          <p:cNvPr id="11" name="صورة 10" descr="صورة47.gif"/>
          <p:cNvPicPr/>
          <p:nvPr/>
        </p:nvPicPr>
        <p:blipFill>
          <a:blip r:embed="rId4"/>
          <a:stretch>
            <a:fillRect/>
          </a:stretch>
        </p:blipFill>
        <p:spPr>
          <a:xfrm>
            <a:off x="8537385" y="3870368"/>
            <a:ext cx="31623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to="" calcmode="lin" valueType="num">
                                      <p:cBhvr>
                                        <p:cTn id="27" dur="1" fill="hold"/>
                                        <p:tgtEl>
                                          <p:spTgt spid="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84.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5226" t="67698" r="17953" b="25906"/>
          <a:stretch>
            <a:fillRect/>
          </a:stretch>
        </p:blipFill>
        <p:spPr>
          <a:xfrm>
            <a:off x="1596570" y="1465943"/>
            <a:ext cx="6821716" cy="8128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3" name="مستطيل 2"/>
          <p:cNvSpPr/>
          <p:nvPr/>
        </p:nvSpPr>
        <p:spPr>
          <a:xfrm>
            <a:off x="1800000" y="2448000"/>
            <a:ext cx="7200000" cy="461665"/>
          </a:xfrm>
          <a:prstGeom prst="rect">
            <a:avLst/>
          </a:prstGeom>
        </p:spPr>
        <p:txBody>
          <a:bodyPr wrap="square">
            <a:spAutoFit/>
          </a:bodyPr>
          <a:lstStyle/>
          <a:p>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pitchFamily="2" charset="-78"/>
              </a:rPr>
              <a:t> {فَمَن بَدَّلَهُ بَعْدَ مَا سَمِعَهُ فَإِنَّمَا إِثْمُهُ عَلَى الَّذِينَ يُبَدِّلُونَهُ إِنَّ اللّهَ سَمِيعٌ عَلِيمٌ }البقرة181</a:t>
            </a:r>
            <a:endPar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pitchFamily="2" charset="-78"/>
            </a:endParaRPr>
          </a:p>
        </p:txBody>
      </p:sp>
      <p:sp>
        <p:nvSpPr>
          <p:cNvPr id="4" name="مستطيل 3"/>
          <p:cNvSpPr/>
          <p:nvPr/>
        </p:nvSpPr>
        <p:spPr>
          <a:xfrm>
            <a:off x="1800000" y="2960693"/>
            <a:ext cx="7200000" cy="461665"/>
          </a:xfrm>
          <a:prstGeom prst="rect">
            <a:avLst/>
          </a:prstGeom>
        </p:spPr>
        <p:txBody>
          <a:bodyPr wrap="square">
            <a:spAutoFit/>
          </a:bodyPr>
          <a:lstStyle/>
          <a:p>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pitchFamily="2" charset="-78"/>
              </a:rPr>
              <a:t> {إِنَّمَا يَسْتَجِيبُ الَّذِينَ يَسْمَعُونَ وَالْمَوْتَى يَبْعَثُهُمُ اللّهُ ثُمَّ إِلَيْهِ يُرْجَعُونَ }الأنعام36</a:t>
            </a:r>
            <a:endPar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pitchFamily="2" charset="-78"/>
            </a:endParaRPr>
          </a:p>
        </p:txBody>
      </p:sp>
      <p:sp>
        <p:nvSpPr>
          <p:cNvPr id="5" name="مستطيل 4"/>
          <p:cNvSpPr/>
          <p:nvPr/>
        </p:nvSpPr>
        <p:spPr>
          <a:xfrm>
            <a:off x="1800000" y="3555778"/>
            <a:ext cx="7200000" cy="461665"/>
          </a:xfrm>
          <a:prstGeom prst="rect">
            <a:avLst/>
          </a:prstGeom>
        </p:spPr>
        <p:txBody>
          <a:bodyPr wrap="square">
            <a:spAutoFit/>
          </a:bodyPr>
          <a:lstStyle/>
          <a:p>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pitchFamily="2" charset="-78"/>
              </a:rPr>
              <a:t> {وَلَوْ عَلِمَ اللّهُ فِيهِمْ خَيْراً لَّأسْمَعَهُمْ وَلَوْ أَسْمَعَهُمْ لَتَوَلَّواْ وَّهُم مُّعْرِضُونَ }الأنفال23</a:t>
            </a:r>
            <a:endPar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pitchFamily="2" charset="-78"/>
            </a:endParaRPr>
          </a:p>
        </p:txBody>
      </p:sp>
      <p:sp>
        <p:nvSpPr>
          <p:cNvPr id="6" name="مستطيل 5"/>
          <p:cNvSpPr/>
          <p:nvPr/>
        </p:nvSpPr>
        <p:spPr>
          <a:xfrm>
            <a:off x="1800000" y="4121835"/>
            <a:ext cx="7200000" cy="461665"/>
          </a:xfrm>
          <a:prstGeom prst="rect">
            <a:avLst/>
          </a:prstGeom>
        </p:spPr>
        <p:txBody>
          <a:bodyPr>
            <a:spAutoFit/>
          </a:bodyPr>
          <a:lstStyle/>
          <a:p>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pitchFamily="2" charset="-78"/>
              </a:rPr>
              <a:t> {وَكَمْ أَهْلَكْنَا قَبْلَهُم مِّن قَرْنٍ هَلْ تُحِسُّ مِنْهُم مِّنْ أَحَدٍ أَوْ تَسْمَعُ لَهُمْ رِكْزاً }مريم98</a:t>
            </a:r>
            <a:endPar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pitchFamily="2" charset="-78"/>
            </a:endParaRPr>
          </a:p>
        </p:txBody>
      </p:sp>
      <p:sp>
        <p:nvSpPr>
          <p:cNvPr id="7" name="مستطيل 6"/>
          <p:cNvSpPr/>
          <p:nvPr/>
        </p:nvSpPr>
        <p:spPr>
          <a:xfrm>
            <a:off x="1800000" y="4862063"/>
            <a:ext cx="7200000" cy="830997"/>
          </a:xfrm>
          <a:prstGeom prst="rect">
            <a:avLst/>
          </a:prstGeom>
        </p:spPr>
        <p:txBody>
          <a:bodyPr>
            <a:spAutoFit/>
          </a:bodyPr>
          <a:lstStyle/>
          <a:p>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pitchFamily="2" charset="-78"/>
              </a:rPr>
              <a:t> {فَلَمَّا جَاءهُم مُّوسَى بِآيَاتِنَا </a:t>
            </a:r>
            <a:r>
              <a:rPr lang="ar-EG"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pitchFamily="2" charset="-78"/>
              </a:rPr>
              <a:t>بَيِّنَاتٍ</a:t>
            </a:r>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pitchFamily="2" charset="-78"/>
              </a:rPr>
              <a:t> قَالُوا مَا هَذَا إِلَّا سِحْرٌ مُّفْتَرًى وَمَا سَمِعْنَا بِهَذَا فِي آبَائِنَا الْأَوَّلِينَ }القصص36</a:t>
            </a:r>
            <a:endParaRPr lang="en-GB"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DecoType Naskh" pitchFamily="2" charset="-78"/>
            </a:endParaRPr>
          </a:p>
        </p:txBody>
      </p:sp>
      <p:pic>
        <p:nvPicPr>
          <p:cNvPr id="8" name="صورة 7" descr="صورة41.gif"/>
          <p:cNvPicPr/>
          <p:nvPr/>
        </p:nvPicPr>
        <p:blipFill>
          <a:blip r:embed="rId3"/>
          <a:stretch>
            <a:fillRect/>
          </a:stretch>
        </p:blipFill>
        <p:spPr>
          <a:xfrm>
            <a:off x="8517292" y="1483591"/>
            <a:ext cx="33528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85.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436" t="18182" r="19796" b="75360"/>
          <a:stretch>
            <a:fillRect/>
          </a:stretch>
        </p:blipFill>
        <p:spPr>
          <a:xfrm>
            <a:off x="1436914" y="1585356"/>
            <a:ext cx="6947065" cy="849085"/>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85.gif"/>
          <p:cNvPicPr>
            <a:picLocks noChangeAspect="1"/>
          </p:cNvPicPr>
          <p:nvPr/>
        </p:nvPicPr>
        <p:blipFill>
          <a:blip r:embed="rId2">
            <a:clrChange>
              <a:clrFrom>
                <a:srgbClr val="FFFFFF"/>
              </a:clrFrom>
              <a:clrTo>
                <a:srgbClr val="FFFFFF">
                  <a:alpha val="0"/>
                </a:srgbClr>
              </a:clrTo>
            </a:clrChange>
          </a:blip>
          <a:srcRect l="70648" t="24820" r="19796" b="70574"/>
          <a:stretch>
            <a:fillRect/>
          </a:stretch>
        </p:blipFill>
        <p:spPr>
          <a:xfrm>
            <a:off x="7374577" y="2731325"/>
            <a:ext cx="1009402" cy="605641"/>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4" name="صورة 3" descr="0185.gif"/>
          <p:cNvPicPr>
            <a:picLocks noChangeAspect="1"/>
          </p:cNvPicPr>
          <p:nvPr/>
        </p:nvPicPr>
        <p:blipFill>
          <a:blip r:embed="rId2">
            <a:clrChange>
              <a:clrFrom>
                <a:srgbClr val="FFFFFF"/>
              </a:clrFrom>
              <a:clrTo>
                <a:srgbClr val="FFFFFF">
                  <a:alpha val="0"/>
                </a:srgbClr>
              </a:clrTo>
            </a:clrChange>
          </a:blip>
          <a:srcRect l="70648" t="32949" r="19796" b="59103"/>
          <a:stretch>
            <a:fillRect/>
          </a:stretch>
        </p:blipFill>
        <p:spPr>
          <a:xfrm>
            <a:off x="7374577" y="3800104"/>
            <a:ext cx="1009402" cy="1045028"/>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5" name="مربع نص 4"/>
          <p:cNvSpPr txBox="1"/>
          <p:nvPr/>
        </p:nvSpPr>
        <p:spPr>
          <a:xfrm>
            <a:off x="1603169" y="2719449"/>
            <a:ext cx="5759532"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لأنه يريد أن يفهم من المريض ما يعانيه من أعراض، ومكان الألم، ثم يعطيه العلاج بعد تشخيص الداء.</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662545" y="3990106"/>
            <a:ext cx="5759532"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لأنه يريد أن يفهم كلام الخصوم، وأصحاب المشكلات كي يتمكن من توجيه العقوبة إلى المتهم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7" name="مجموعة 6"/>
          <p:cNvGrpSpPr/>
          <p:nvPr/>
        </p:nvGrpSpPr>
        <p:grpSpPr>
          <a:xfrm>
            <a:off x="1429656" y="460074"/>
            <a:ext cx="2401365" cy="596220"/>
            <a:chOff x="1429656" y="1005114"/>
            <a:chExt cx="2401365" cy="596220"/>
          </a:xfrm>
        </p:grpSpPr>
        <p:sp>
          <p:nvSpPr>
            <p:cNvPr id="12" name="مربع نص 11"/>
            <p:cNvSpPr txBox="1"/>
            <p:nvPr/>
          </p:nvSpPr>
          <p:spPr>
            <a:xfrm>
              <a:off x="2184400" y="1005114"/>
              <a:ext cx="1646621"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اختبار قبلي</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9" name="شارة رتبة 8"/>
            <p:cNvSpPr/>
            <p:nvPr/>
          </p:nvSpPr>
          <p:spPr>
            <a:xfrm rot="5400000">
              <a:off x="1663452" y="805231"/>
              <a:ext cx="277775"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0" name="شارة رتبة 9"/>
            <p:cNvSpPr/>
            <p:nvPr/>
          </p:nvSpPr>
          <p:spPr>
            <a:xfrm rot="5400000">
              <a:off x="1663453" y="1089763"/>
              <a:ext cx="277774"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grpSp>
      <p:pic>
        <p:nvPicPr>
          <p:cNvPr id="13" name="صورة 12" descr="صورة2.gif"/>
          <p:cNvPicPr/>
          <p:nvPr/>
        </p:nvPicPr>
        <p:blipFill>
          <a:blip r:embed="rId3"/>
          <a:stretch>
            <a:fillRect/>
          </a:stretch>
        </p:blipFill>
        <p:spPr>
          <a:xfrm>
            <a:off x="8315910" y="1514038"/>
            <a:ext cx="715010" cy="581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22.gif"/>
          <p:cNvPicPr>
            <a:picLocks noChangeAspect="1"/>
          </p:cNvPicPr>
          <p:nvPr/>
        </p:nvPicPr>
        <p:blipFill>
          <a:blip r:embed="rId2">
            <a:duotone>
              <a:schemeClr val="accent3">
                <a:shade val="45000"/>
                <a:satMod val="135000"/>
              </a:schemeClr>
              <a:prstClr val="white"/>
            </a:duotone>
          </a:blip>
          <a:srcRect l="63167" t="15926" r="12427" b="80049"/>
          <a:stretch>
            <a:fillRect/>
          </a:stretch>
        </p:blipFill>
        <p:spPr>
          <a:xfrm>
            <a:off x="5867400" y="939800"/>
            <a:ext cx="2413000" cy="495300"/>
          </a:xfrm>
          <a:prstGeom prst="rect">
            <a:avLst/>
          </a:prstGeom>
          <a:ln>
            <a:noFill/>
          </a:ln>
          <a:effectLst>
            <a:outerShdw blurRad="292100" dist="139700" dir="2700000" algn="tl" rotWithShape="0">
              <a:srgbClr val="333333">
                <a:alpha val="65000"/>
              </a:srgbClr>
            </a:outerShdw>
          </a:effectLst>
        </p:spPr>
      </p:pic>
      <p:grpSp>
        <p:nvGrpSpPr>
          <p:cNvPr id="8" name="مجموعة 7"/>
          <p:cNvGrpSpPr/>
          <p:nvPr/>
        </p:nvGrpSpPr>
        <p:grpSpPr>
          <a:xfrm>
            <a:off x="1333500" y="1485900"/>
            <a:ext cx="7429500" cy="5029200"/>
            <a:chOff x="1333500" y="1485900"/>
            <a:chExt cx="7429500" cy="5029200"/>
          </a:xfrm>
        </p:grpSpPr>
        <p:pic>
          <p:nvPicPr>
            <p:cNvPr id="3" name="صورة 2" descr="00022.gif"/>
            <p:cNvPicPr>
              <a:picLocks noChangeAspect="1"/>
            </p:cNvPicPr>
            <p:nvPr/>
          </p:nvPicPr>
          <p:blipFill>
            <a:blip r:embed="rId2"/>
            <a:srcRect l="12427" t="20157" r="12427" b="77573"/>
            <a:stretch>
              <a:fillRect/>
            </a:stretch>
          </p:blipFill>
          <p:spPr>
            <a:xfrm flipV="1">
              <a:off x="1333500" y="6235700"/>
              <a:ext cx="7429500" cy="279400"/>
            </a:xfrm>
            <a:prstGeom prst="rect">
              <a:avLst/>
            </a:prstGeom>
            <a:ln>
              <a:noFill/>
            </a:ln>
            <a:effectLst>
              <a:outerShdw blurRad="292100" dist="139700" dir="2700000" algn="tl" rotWithShape="0">
                <a:srgbClr val="333333">
                  <a:alpha val="65000"/>
                </a:srgbClr>
              </a:outerShdw>
            </a:effectLst>
          </p:spPr>
        </p:pic>
        <p:pic>
          <p:nvPicPr>
            <p:cNvPr id="4" name="صورة 3" descr="00022.gif"/>
            <p:cNvPicPr>
              <a:picLocks noChangeAspect="1"/>
            </p:cNvPicPr>
            <p:nvPr/>
          </p:nvPicPr>
          <p:blipFill>
            <a:blip r:embed="rId2"/>
            <a:srcRect l="12427" t="20157" r="12427" b="41144"/>
            <a:stretch>
              <a:fillRect/>
            </a:stretch>
          </p:blipFill>
          <p:spPr>
            <a:xfrm>
              <a:off x="1333500" y="1485900"/>
              <a:ext cx="7429500" cy="4762500"/>
            </a:xfrm>
            <a:prstGeom prst="rect">
              <a:avLst/>
            </a:prstGeom>
            <a:ln>
              <a:noFill/>
            </a:ln>
            <a:effectLst>
              <a:outerShdw blurRad="292100" dist="139700" dir="2700000" algn="tl" rotWithShape="0">
                <a:srgbClr val="333333">
                  <a:alpha val="65000"/>
                </a:srgbClr>
              </a:outerShdw>
            </a:effectLst>
          </p:spPr>
        </p:pic>
      </p:grpSp>
      <p:sp>
        <p:nvSpPr>
          <p:cNvPr id="7" name="مربع نص 6"/>
          <p:cNvSpPr txBox="1"/>
          <p:nvPr/>
        </p:nvSpPr>
        <p:spPr>
          <a:xfrm rot="19975554">
            <a:off x="916092" y="1182346"/>
            <a:ext cx="2018602" cy="400110"/>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مادة تعليمية مبرمجة</a:t>
            </a:r>
          </a:p>
        </p:txBody>
      </p:sp>
      <p:sp>
        <p:nvSpPr>
          <p:cNvPr id="9" name="مستطيل ذو زاوية واحدة مخدوشة ودائرية 8"/>
          <p:cNvSpPr/>
          <p:nvPr/>
        </p:nvSpPr>
        <p:spPr>
          <a:xfrm>
            <a:off x="1638300" y="2438400"/>
            <a:ext cx="7874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0" name="مستطيل ذو زاوية واحدة مخدوشة ودائرية 9"/>
          <p:cNvSpPr/>
          <p:nvPr/>
        </p:nvSpPr>
        <p:spPr>
          <a:xfrm>
            <a:off x="1663700" y="3848100"/>
            <a:ext cx="7874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1" name="مستطيل ذو زاوية واحدة مخدوشة ودائرية 10"/>
          <p:cNvSpPr/>
          <p:nvPr/>
        </p:nvSpPr>
        <p:spPr>
          <a:xfrm>
            <a:off x="1638300" y="5562600"/>
            <a:ext cx="7874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2" name="مستطيل ذو زاوية واحدة مخدوشة ودائرية 11"/>
          <p:cNvSpPr/>
          <p:nvPr/>
        </p:nvSpPr>
        <p:spPr>
          <a:xfrm>
            <a:off x="1625600" y="5943600"/>
            <a:ext cx="7874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3" name="مربع نص 12"/>
          <p:cNvSpPr txBox="1"/>
          <p:nvPr/>
        </p:nvSpPr>
        <p:spPr>
          <a:xfrm>
            <a:off x="4622800" y="2413000"/>
            <a:ext cx="6096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باسم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3517900" y="3924300"/>
            <a:ext cx="14605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خــبــــر مرفوع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3987800" y="5549900"/>
            <a:ext cx="12573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جمع تكسير</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a:off x="6273800" y="5867400"/>
            <a:ext cx="12573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مؤنث سالم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to="" calcmode="lin" valueType="num">
                                      <p:cBhvr>
                                        <p:cTn id="20" dur="1" fill="hold"/>
                                        <p:tgtEl>
                                          <p:spTgt spid="9"/>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to="" calcmode="lin" valueType="num">
                                      <p:cBhvr>
                                        <p:cTn id="23" dur="1" fill="hold"/>
                                        <p:tgtEl>
                                          <p:spTgt spid="10"/>
                                        </p:tgtEl>
                                        <p:attrNameLst>
                                          <p:attrName/>
                                        </p:attrNameLst>
                                      </p:cBhvr>
                                    </p:anim>
                                  </p:childTnLst>
                                </p:cTn>
                              </p:par>
                              <p:par>
                                <p:cTn id="24" presetID="24"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to="" calcmode="lin" valueType="num">
                                      <p:cBhvr>
                                        <p:cTn id="26" dur="1" fill="hold"/>
                                        <p:tgtEl>
                                          <p:spTgt spid="11"/>
                                        </p:tgtEl>
                                        <p:attrNameLst>
                                          <p:attrName/>
                                        </p:attrNameLst>
                                      </p:cBhvr>
                                    </p:anim>
                                  </p:childTnLst>
                                </p:cTn>
                              </p:par>
                              <p:par>
                                <p:cTn id="27" presetID="24"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to="" calcmode="lin" valueType="num">
                                      <p:cBhvr>
                                        <p:cTn id="29" dur="1" fill="hold"/>
                                        <p:tgtEl>
                                          <p:spTgt spid="12"/>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xit" presetSubtype="0" fill="hold" grpId="1" nodeType="clickEffect">
                                  <p:stCondLst>
                                    <p:cond delay="0"/>
                                  </p:stCondLst>
                                  <p:childTnLst>
                                    <p:anim to="" calcmode="lin" valueType="num">
                                      <p:cBhvr>
                                        <p:cTn id="33" dur="1"/>
                                        <p:tgtEl>
                                          <p:spTgt spid="9"/>
                                        </p:tgtEl>
                                        <p:attrNameLst>
                                          <p:attrName/>
                                        </p:attrNameLst>
                                      </p:cBhvr>
                                    </p:anim>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to="" calcmode="lin" valueType="num">
                                      <p:cBhvr>
                                        <p:cTn id="39" dur="1" fill="hold"/>
                                        <p:tgtEl>
                                          <p:spTgt spid="13"/>
                                        </p:tgtEl>
                                        <p:attrNameLst>
                                          <p:attrName/>
                                        </p:attrNameLst>
                                      </p:cBhvr>
                                    </p:anim>
                                  </p:childTnLst>
                                </p:cTn>
                              </p:par>
                            </p:childTnLst>
                          </p:cTn>
                        </p:par>
                      </p:childTnLst>
                    </p:cTn>
                  </p:par>
                  <p:par>
                    <p:cTn id="40" fill="hold">
                      <p:stCondLst>
                        <p:cond delay="indefinite"/>
                      </p:stCondLst>
                      <p:childTnLst>
                        <p:par>
                          <p:cTn id="41" fill="hold">
                            <p:stCondLst>
                              <p:cond delay="0"/>
                            </p:stCondLst>
                            <p:childTnLst>
                              <p:par>
                                <p:cTn id="42" presetID="24" presetClass="exit" presetSubtype="0" fill="hold" grpId="1" nodeType="clickEffect">
                                  <p:stCondLst>
                                    <p:cond delay="0"/>
                                  </p:stCondLst>
                                  <p:childTnLst>
                                    <p:anim to="" calcmode="lin" valueType="num">
                                      <p:cBhvr>
                                        <p:cTn id="43" dur="1"/>
                                        <p:tgtEl>
                                          <p:spTgt spid="10"/>
                                        </p:tgtEl>
                                        <p:attrNameLst>
                                          <p:attrName/>
                                        </p:attrNameLst>
                                      </p:cBhvr>
                                    </p:anim>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4"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to="" calcmode="lin" valueType="num">
                                      <p:cBhvr>
                                        <p:cTn id="49" dur="1" fill="hold"/>
                                        <p:tgtEl>
                                          <p:spTgt spid="14"/>
                                        </p:tgtEl>
                                        <p:attrNameLst>
                                          <p:attrName/>
                                        </p:attrNameLst>
                                      </p:cBhvr>
                                    </p:anim>
                                  </p:childTnLst>
                                </p:cTn>
                              </p:par>
                            </p:childTnLst>
                          </p:cTn>
                        </p:par>
                      </p:childTnLst>
                    </p:cTn>
                  </p:par>
                  <p:par>
                    <p:cTn id="50" fill="hold">
                      <p:stCondLst>
                        <p:cond delay="indefinite"/>
                      </p:stCondLst>
                      <p:childTnLst>
                        <p:par>
                          <p:cTn id="51" fill="hold">
                            <p:stCondLst>
                              <p:cond delay="0"/>
                            </p:stCondLst>
                            <p:childTnLst>
                              <p:par>
                                <p:cTn id="52" presetID="24" presetClass="exit" presetSubtype="0" fill="hold" grpId="1" nodeType="clickEffect">
                                  <p:stCondLst>
                                    <p:cond delay="0"/>
                                  </p:stCondLst>
                                  <p:childTnLst>
                                    <p:anim to="" calcmode="lin" valueType="num">
                                      <p:cBhvr>
                                        <p:cTn id="53" dur="1"/>
                                        <p:tgtEl>
                                          <p:spTgt spid="11"/>
                                        </p:tgtEl>
                                        <p:attrNameLst>
                                          <p:attrName/>
                                        </p:attrNameLst>
                                      </p:cBhvr>
                                    </p:anim>
                                    <p:set>
                                      <p:cBhvr>
                                        <p:cTn id="54" dur="1" fill="hold">
                                          <p:stCondLst>
                                            <p:cond delay="0"/>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4"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to="" calcmode="lin" valueType="num">
                                      <p:cBhvr>
                                        <p:cTn id="59" dur="1" fill="hold"/>
                                        <p:tgtEl>
                                          <p:spTgt spid="15"/>
                                        </p:tgtEl>
                                        <p:attrNameLst>
                                          <p:attrName/>
                                        </p:attrNameLst>
                                      </p:cBhvr>
                                    </p:anim>
                                  </p:childTnLst>
                                </p:cTn>
                              </p:par>
                            </p:childTnLst>
                          </p:cTn>
                        </p:par>
                      </p:childTnLst>
                    </p:cTn>
                  </p:par>
                  <p:par>
                    <p:cTn id="60" fill="hold">
                      <p:stCondLst>
                        <p:cond delay="indefinite"/>
                      </p:stCondLst>
                      <p:childTnLst>
                        <p:par>
                          <p:cTn id="61" fill="hold">
                            <p:stCondLst>
                              <p:cond delay="0"/>
                            </p:stCondLst>
                            <p:childTnLst>
                              <p:par>
                                <p:cTn id="62" presetID="24" presetClass="exit" presetSubtype="0" fill="hold" grpId="1" nodeType="clickEffect">
                                  <p:stCondLst>
                                    <p:cond delay="0"/>
                                  </p:stCondLst>
                                  <p:childTnLst>
                                    <p:anim to="" calcmode="lin" valueType="num">
                                      <p:cBhvr>
                                        <p:cTn id="63" dur="1"/>
                                        <p:tgtEl>
                                          <p:spTgt spid="12"/>
                                        </p:tgtEl>
                                        <p:attrNameLst>
                                          <p:attrName/>
                                        </p:attrNameLst>
                                      </p:cBhvr>
                                    </p:anim>
                                    <p:set>
                                      <p:cBhvr>
                                        <p:cTn id="64" dur="1" fill="hold">
                                          <p:stCondLst>
                                            <p:cond delay="0"/>
                                          </p:stCondLst>
                                        </p:cTn>
                                        <p:tgtEl>
                                          <p:spTgt spid="1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4"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to="" calcmode="lin" valueType="num">
                                      <p:cBhvr>
                                        <p:cTn id="69"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P spid="10" grpId="0" animBg="1"/>
      <p:bldP spid="10" grpId="1" animBg="1"/>
      <p:bldP spid="11" grpId="0" animBg="1"/>
      <p:bldP spid="11" grpId="1" animBg="1"/>
      <p:bldP spid="12" grpId="0" animBg="1"/>
      <p:bldP spid="12" grpId="1" animBg="1"/>
      <p:bldP spid="13" grpId="0"/>
      <p:bldP spid="14" grpId="0"/>
      <p:bldP spid="15" grpId="0"/>
      <p:bldP spid="16" grpId="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85.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436" t="66639" r="20808" b="29874"/>
          <a:stretch>
            <a:fillRect/>
          </a:stretch>
        </p:blipFill>
        <p:spPr>
          <a:xfrm>
            <a:off x="1220488" y="1710600"/>
            <a:ext cx="6840187" cy="45849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6" name="مربع نص 5"/>
          <p:cNvSpPr txBox="1"/>
          <p:nvPr/>
        </p:nvSpPr>
        <p:spPr>
          <a:xfrm>
            <a:off x="1674421" y="2232561"/>
            <a:ext cx="7208322" cy="2862322"/>
          </a:xfrm>
          <a:prstGeom prst="rect">
            <a:avLst/>
          </a:prstGeom>
          <a:noFill/>
        </p:spPr>
        <p:txBody>
          <a:bodyPr wrap="square" rtlCol="0">
            <a:spAutoFit/>
          </a:bodyPr>
          <a:lstStyle/>
          <a:p>
            <a:pPr marL="342900" indent="-342900" algn="justLow">
              <a:lnSpc>
                <a:spcPct val="150000"/>
              </a:lnSpc>
              <a:buAutoNum type="arabicPeriod"/>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Elm Border" pitchFamily="2" charset="-78"/>
              </a:rPr>
              <a:t>الجلوس جلسة المستمع.</a:t>
            </a:r>
          </a:p>
          <a:p>
            <a:pPr marL="342900" indent="-342900" algn="justLow">
              <a:lnSpc>
                <a:spcPct val="150000"/>
              </a:lnSpc>
              <a:buAutoNum type="arabicPeriod"/>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Elm Border" pitchFamily="2" charset="-78"/>
              </a:rPr>
              <a:t>إبعاد كل ما يشغلك عن المسْمِع.</a:t>
            </a:r>
          </a:p>
          <a:p>
            <a:pPr marL="342900" indent="-342900" algn="justLow">
              <a:lnSpc>
                <a:spcPct val="150000"/>
              </a:lnSpc>
              <a:buAutoNum type="arabicPeriod"/>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Elm Border" pitchFamily="2" charset="-78"/>
              </a:rPr>
              <a:t>استخدام حواسك استخدامًا جيدًا .</a:t>
            </a:r>
          </a:p>
          <a:p>
            <a:pPr marL="342900" indent="-342900" algn="justLow">
              <a:lnSpc>
                <a:spcPct val="150000"/>
              </a:lnSpc>
              <a:buAutoNum type="arabicPeriod"/>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Elm Border" pitchFamily="2" charset="-78"/>
              </a:rPr>
              <a:t>الانتباه إلى كل كلمة منطوقة.</a:t>
            </a:r>
          </a:p>
          <a:p>
            <a:pPr marL="342900" indent="-342900" algn="justLow">
              <a:lnSpc>
                <a:spcPct val="150000"/>
              </a:lnSpc>
              <a:buAutoNum type="arabicPeriod"/>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Elm Border" pitchFamily="2" charset="-78"/>
              </a:rPr>
              <a:t>التركيز والفهم.</a:t>
            </a:r>
          </a:p>
          <a:p>
            <a:pPr marL="342900" indent="-342900" algn="justLow">
              <a:lnSpc>
                <a:spcPct val="150000"/>
              </a:lnSpc>
              <a:buAutoNum type="arabicPeriod"/>
            </a:pP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Elm Border" pitchFamily="2" charset="-78"/>
              </a:rPr>
              <a:t>تحويل المسموع إلى منطوق.</a:t>
            </a:r>
          </a:p>
        </p:txBody>
      </p:sp>
      <p:pic>
        <p:nvPicPr>
          <p:cNvPr id="4" name="صورة 3" descr="صورة10.gif"/>
          <p:cNvPicPr/>
          <p:nvPr/>
        </p:nvPicPr>
        <p:blipFill>
          <a:blip r:embed="rId3"/>
          <a:stretch>
            <a:fillRect/>
          </a:stretch>
        </p:blipFill>
        <p:spPr>
          <a:xfrm>
            <a:off x="8171795" y="1635138"/>
            <a:ext cx="715010" cy="561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86.gif"/>
          <p:cNvPicPr>
            <a:picLocks noChangeAspect="1"/>
          </p:cNvPicPr>
          <p:nvPr/>
        </p:nvPicPr>
        <p:blipFill>
          <a:blip r:embed="rId2">
            <a:clrChange>
              <a:clrFrom>
                <a:srgbClr val="FFFFFF"/>
              </a:clrFrom>
              <a:clrTo>
                <a:srgbClr val="FFFFFF">
                  <a:alpha val="0"/>
                </a:srgbClr>
              </a:clrTo>
            </a:clrChange>
          </a:blip>
          <a:srcRect l="16376" t="17835" r="10341" b="51389"/>
          <a:stretch>
            <a:fillRect/>
          </a:stretch>
        </p:blipFill>
        <p:spPr>
          <a:xfrm>
            <a:off x="1484416" y="1671460"/>
            <a:ext cx="7107791" cy="3715437"/>
          </a:xfrm>
          <a:prstGeom prst="rect">
            <a:avLst/>
          </a:prstGeom>
        </p:spPr>
      </p:pic>
      <p:sp>
        <p:nvSpPr>
          <p:cNvPr id="3" name="مربع نص 2"/>
          <p:cNvSpPr txBox="1"/>
          <p:nvPr/>
        </p:nvSpPr>
        <p:spPr>
          <a:xfrm>
            <a:off x="3689131" y="1229710"/>
            <a:ext cx="2664372" cy="523220"/>
          </a:xfrm>
          <a:prstGeom prst="rect">
            <a:avLst/>
          </a:prstGeom>
          <a:noFill/>
        </p:spPr>
        <p:txBody>
          <a:bodyPr wrap="square" rtlCol="0">
            <a:spAutoFit/>
          </a:bodyPr>
          <a:lstStyle/>
          <a:p>
            <a:pPr algn="ctr"/>
            <a:r>
              <a:rPr lang="ar-EG"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rPr>
              <a:t>الاستماع مهارة لغوية</a:t>
            </a:r>
            <a:endParaRPr lang="en-GB"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Sindibad Regul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صورة 13" descr="0186.gif"/>
          <p:cNvPicPr>
            <a:picLocks noChangeAspect="1"/>
          </p:cNvPicPr>
          <p:nvPr/>
        </p:nvPicPr>
        <p:blipFill>
          <a:blip r:embed="rId2">
            <a:clrChange>
              <a:clrFrom>
                <a:srgbClr val="FFFFFF"/>
              </a:clrFrom>
              <a:clrTo>
                <a:srgbClr val="FFFFFF">
                  <a:alpha val="0"/>
                </a:srgbClr>
              </a:clrTo>
            </a:clrChange>
          </a:blip>
          <a:srcRect l="16376" t="67248" r="10341" b="8571"/>
          <a:stretch>
            <a:fillRect/>
          </a:stretch>
        </p:blipFill>
        <p:spPr>
          <a:xfrm>
            <a:off x="1508167" y="2802577"/>
            <a:ext cx="7315199" cy="3004453"/>
          </a:xfrm>
          <a:prstGeom prst="rect">
            <a:avLst/>
          </a:prstGeom>
          <a:ln>
            <a:noFill/>
          </a:ln>
          <a:effectLst>
            <a:glow rad="63500">
              <a:schemeClr val="accent6">
                <a:satMod val="175000"/>
                <a:alpha val="40000"/>
              </a:schemeClr>
            </a:glow>
            <a:outerShdw blurRad="292100" dist="139700" dir="2700000" algn="tl" rotWithShape="0">
              <a:srgbClr val="333333">
                <a:alpha val="65000"/>
              </a:srgbClr>
            </a:outerShdw>
          </a:effectLst>
        </p:spPr>
      </p:pic>
      <p:pic>
        <p:nvPicPr>
          <p:cNvPr id="13" name="صورة 12" descr="0186.gif"/>
          <p:cNvPicPr>
            <a:picLocks noChangeAspect="1"/>
          </p:cNvPicPr>
          <p:nvPr/>
        </p:nvPicPr>
        <p:blipFill>
          <a:blip r:embed="rId2">
            <a:clrChange>
              <a:clrFrom>
                <a:srgbClr val="FFFFFF"/>
              </a:clrFrom>
              <a:clrTo>
                <a:srgbClr val="FFFFFF">
                  <a:alpha val="0"/>
                </a:srgbClr>
              </a:clrTo>
            </a:clrChange>
          </a:blip>
          <a:srcRect l="16376" t="63425" r="10341" b="32465"/>
          <a:stretch>
            <a:fillRect/>
          </a:stretch>
        </p:blipFill>
        <p:spPr>
          <a:xfrm>
            <a:off x="1508167" y="2327564"/>
            <a:ext cx="7315199" cy="510639"/>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2" name="صورة 1" descr="0186.gif"/>
          <p:cNvPicPr>
            <a:picLocks noChangeAspect="1"/>
          </p:cNvPicPr>
          <p:nvPr/>
        </p:nvPicPr>
        <p:blipFill>
          <a:blip r:embed="rId2">
            <a:clrChange>
              <a:clrFrom>
                <a:srgbClr val="FFFFFF"/>
              </a:clrFrom>
              <a:clrTo>
                <a:srgbClr val="FFFFFF">
                  <a:alpha val="0"/>
                </a:srgbClr>
              </a:clrTo>
            </a:clrChange>
          </a:blip>
          <a:srcRect l="16376" t="59506" r="10341" b="36575"/>
          <a:stretch>
            <a:fillRect/>
          </a:stretch>
        </p:blipFill>
        <p:spPr>
          <a:xfrm>
            <a:off x="1508167" y="1840675"/>
            <a:ext cx="7315199" cy="486889"/>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3" name="مربع نص 2"/>
          <p:cNvSpPr txBox="1"/>
          <p:nvPr/>
        </p:nvSpPr>
        <p:spPr>
          <a:xfrm>
            <a:off x="4714505" y="1900053"/>
            <a:ext cx="77189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مرسل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3740729" y="1900053"/>
            <a:ext cx="77189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مستقبل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2553195" y="1900053"/>
            <a:ext cx="1021278"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قناة اتصال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531920" y="1900053"/>
            <a:ext cx="771896"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رسالة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2588820" y="2410688"/>
            <a:ext cx="1021278"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الرموز</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508166" y="2410688"/>
            <a:ext cx="1021278" cy="369332"/>
          </a:xfrm>
          <a:prstGeom prst="rect">
            <a:avLst/>
          </a:prstGeom>
          <a:noFill/>
        </p:spPr>
        <p:txBody>
          <a:bodyPr wrap="square" rtlCol="0">
            <a:spAutoFit/>
          </a:bodyPr>
          <a:lstStyle/>
          <a:p>
            <a:pPr algn="ct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الاشارة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2078182" y="4132613"/>
            <a:ext cx="554577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اضطراب في جهاز نطق المرسل أو المستمع.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2078182" y="4465121"/>
            <a:ext cx="554577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خلل يتعلق بالصوت نفسه.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2078182" y="4857006"/>
            <a:ext cx="554577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عطل في أجهز الاتصال والاستقبال.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2078182" y="5189514"/>
            <a:ext cx="5545776"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غموض في الرسالة من حيث الأسلوب واللغة.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5" name="مجموعة 14"/>
          <p:cNvGrpSpPr/>
          <p:nvPr/>
        </p:nvGrpSpPr>
        <p:grpSpPr>
          <a:xfrm>
            <a:off x="1422399" y="743862"/>
            <a:ext cx="2670630" cy="589648"/>
            <a:chOff x="1422399" y="1005114"/>
            <a:chExt cx="2670630" cy="589648"/>
          </a:xfrm>
        </p:grpSpPr>
        <p:grpSp>
          <p:nvGrpSpPr>
            <p:cNvPr id="16" name="مجموعة 13"/>
            <p:cNvGrpSpPr/>
            <p:nvPr/>
          </p:nvGrpSpPr>
          <p:grpSpPr>
            <a:xfrm>
              <a:off x="1422399" y="1005114"/>
              <a:ext cx="2670630" cy="589648"/>
              <a:chOff x="3060699" y="990600"/>
              <a:chExt cx="2670630" cy="589648"/>
            </a:xfrm>
          </p:grpSpPr>
          <p:sp>
            <p:nvSpPr>
              <p:cNvPr id="19" name="شارة رتبة 18"/>
              <p:cNvSpPr/>
              <p:nvPr/>
            </p:nvSpPr>
            <p:spPr>
              <a:xfrm rot="5400000">
                <a:off x="3325431" y="1099613"/>
                <a:ext cx="215903"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20" name="مربع نص 19"/>
              <p:cNvSpPr txBox="1"/>
              <p:nvPr/>
            </p:nvSpPr>
            <p:spPr>
              <a:xfrm>
                <a:off x="3822700" y="990600"/>
                <a:ext cx="1908629" cy="50359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الاســـتــنــتاج</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
          <p:nvSpPr>
            <p:cNvPr id="17" name="شارة رتبة 16"/>
            <p:cNvSpPr/>
            <p:nvPr/>
          </p:nvSpPr>
          <p:spPr>
            <a:xfrm rot="5400000">
              <a:off x="1694388" y="758528"/>
              <a:ext cx="215903"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8" name="شارة رتبة 17"/>
            <p:cNvSpPr/>
            <p:nvPr/>
          </p:nvSpPr>
          <p:spPr>
            <a:xfrm rot="5400000">
              <a:off x="1694388" y="932699"/>
              <a:ext cx="215903"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to="" calcmode="lin" valueType="num">
                                      <p:cBhvr>
                                        <p:cTn id="37" dur="1" fill="hold"/>
                                        <p:tgtEl>
                                          <p:spTgt spid="1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to="" calcmode="lin" valueType="num">
                                      <p:cBhvr>
                                        <p:cTn id="52" dur="1" fill="hold"/>
                                        <p:tgtEl>
                                          <p:spTgt spid="14"/>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to="" calcmode="lin" valueType="num">
                                      <p:cBhvr>
                                        <p:cTn id="57" dur="1" fill="hold"/>
                                        <p:tgtEl>
                                          <p:spTgt spid="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to="" calcmode="lin" valueType="num">
                                      <p:cBhvr>
                                        <p:cTn id="62" dur="1" fill="hold"/>
                                        <p:tgtEl>
                                          <p:spTgt spid="10"/>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 to="" calcmode="lin" valueType="num">
                                      <p:cBhvr>
                                        <p:cTn id="67" dur="1" fill="hold"/>
                                        <p:tgtEl>
                                          <p:spTgt spid="11"/>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 to="" calcmode="lin" valueType="num">
                                      <p:cBhvr>
                                        <p:cTn id="72"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87.gif"/>
          <p:cNvPicPr>
            <a:picLocks noChangeAspect="1"/>
          </p:cNvPicPr>
          <p:nvPr/>
        </p:nvPicPr>
        <p:blipFill>
          <a:blip r:embed="rId2">
            <a:clrChange>
              <a:clrFrom>
                <a:srgbClr val="FFFFFF"/>
              </a:clrFrom>
              <a:clrTo>
                <a:srgbClr val="FFFFFF">
                  <a:alpha val="0"/>
                </a:srgbClr>
              </a:clrTo>
            </a:clrChange>
          </a:blip>
          <a:srcRect l="15083" t="10563" r="12281" b="75611"/>
          <a:stretch>
            <a:fillRect/>
          </a:stretch>
        </p:blipFill>
        <p:spPr>
          <a:xfrm>
            <a:off x="1781299" y="1395350"/>
            <a:ext cx="7042066" cy="1668484"/>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3" name="صورة 2" descr="0187.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5083" t="26078" r="12281" b="67526"/>
          <a:stretch>
            <a:fillRect/>
          </a:stretch>
        </p:blipFill>
        <p:spPr>
          <a:xfrm>
            <a:off x="1791193" y="3277590"/>
            <a:ext cx="7042066" cy="77189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187.gif"/>
          <p:cNvPicPr>
            <a:picLocks noChangeAspect="1"/>
          </p:cNvPicPr>
          <p:nvPr/>
        </p:nvPicPr>
        <p:blipFill>
          <a:blip r:embed="rId2">
            <a:clrChange>
              <a:clrFrom>
                <a:srgbClr val="FFFFFF"/>
              </a:clrFrom>
              <a:clrTo>
                <a:srgbClr val="FFFFFF">
                  <a:alpha val="0"/>
                </a:srgbClr>
              </a:clrTo>
            </a:clrChange>
          </a:blip>
          <a:srcRect l="15083" t="32573" r="12281" b="50600"/>
          <a:stretch>
            <a:fillRect/>
          </a:stretch>
        </p:blipFill>
        <p:spPr>
          <a:xfrm>
            <a:off x="1791193" y="4061361"/>
            <a:ext cx="7042066" cy="2030681"/>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graphicFrame>
        <p:nvGraphicFramePr>
          <p:cNvPr id="8" name="مخطط 7"/>
          <p:cNvGraphicFramePr/>
          <p:nvPr/>
        </p:nvGraphicFramePr>
        <p:xfrm>
          <a:off x="4750130" y="4132613"/>
          <a:ext cx="2410691" cy="16150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مخطط 8"/>
          <p:cNvGraphicFramePr/>
          <p:nvPr/>
        </p:nvGraphicFramePr>
        <p:xfrm>
          <a:off x="3194462" y="4132613"/>
          <a:ext cx="2410691" cy="16150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مخطط 9"/>
          <p:cNvGraphicFramePr/>
          <p:nvPr/>
        </p:nvGraphicFramePr>
        <p:xfrm>
          <a:off x="1662546" y="4144488"/>
          <a:ext cx="2410691" cy="161504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0" grpId="0">
        <p:bldAsOne/>
      </p:bldGraphic>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87.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5083" t="52785" r="19625" b="43205"/>
          <a:stretch>
            <a:fillRect/>
          </a:stretch>
        </p:blipFill>
        <p:spPr>
          <a:xfrm>
            <a:off x="1472541" y="1288472"/>
            <a:ext cx="6757059" cy="516577"/>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87.gif"/>
          <p:cNvPicPr>
            <a:picLocks noChangeAspect="1"/>
          </p:cNvPicPr>
          <p:nvPr/>
        </p:nvPicPr>
        <p:blipFill>
          <a:blip r:embed="rId2">
            <a:clrChange>
              <a:clrFrom>
                <a:srgbClr val="FFFFFF"/>
              </a:clrFrom>
              <a:clrTo>
                <a:srgbClr val="FFFFFF">
                  <a:alpha val="0"/>
                </a:srgbClr>
              </a:clrTo>
            </a:clrChange>
          </a:blip>
          <a:srcRect l="15083" t="57533" r="15150" b="38872"/>
          <a:stretch>
            <a:fillRect/>
          </a:stretch>
        </p:blipFill>
        <p:spPr>
          <a:xfrm>
            <a:off x="1472541" y="1900052"/>
            <a:ext cx="7220197" cy="463138"/>
          </a:xfrm>
          <a:prstGeom prst="rect">
            <a:avLst/>
          </a:prstGeom>
          <a:ln>
            <a:noFill/>
          </a:ln>
          <a:effectLst>
            <a:outerShdw blurRad="292100" dist="139700" dir="2700000" algn="tl" rotWithShape="0">
              <a:srgbClr val="333333">
                <a:alpha val="65000"/>
              </a:srgbClr>
            </a:outerShdw>
          </a:effectLst>
        </p:spPr>
      </p:pic>
      <p:pic>
        <p:nvPicPr>
          <p:cNvPr id="4" name="صورة 3" descr="0187.gif"/>
          <p:cNvPicPr>
            <a:picLocks noChangeAspect="1"/>
          </p:cNvPicPr>
          <p:nvPr/>
        </p:nvPicPr>
        <p:blipFill>
          <a:blip r:embed="rId2">
            <a:clrChange>
              <a:clrFrom>
                <a:srgbClr val="FFFFFF"/>
              </a:clrFrom>
              <a:clrTo>
                <a:srgbClr val="FFFFFF">
                  <a:alpha val="0"/>
                </a:srgbClr>
              </a:clrTo>
            </a:clrChange>
          </a:blip>
          <a:srcRect l="15083" t="60944" r="15150" b="29561"/>
          <a:stretch>
            <a:fillRect/>
          </a:stretch>
        </p:blipFill>
        <p:spPr>
          <a:xfrm>
            <a:off x="1472541" y="2339439"/>
            <a:ext cx="7220197" cy="1223158"/>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5" name="صورة 4" descr="0187.gif"/>
          <p:cNvPicPr>
            <a:picLocks noChangeAspect="1"/>
          </p:cNvPicPr>
          <p:nvPr/>
        </p:nvPicPr>
        <p:blipFill>
          <a:blip r:embed="rId2">
            <a:clrChange>
              <a:clrFrom>
                <a:srgbClr val="FFFFFF"/>
              </a:clrFrom>
              <a:clrTo>
                <a:srgbClr val="FFFFFF">
                  <a:alpha val="0"/>
                </a:srgbClr>
              </a:clrTo>
            </a:clrChange>
          </a:blip>
          <a:srcRect l="15083" t="70624" r="15150" b="9610"/>
          <a:stretch>
            <a:fillRect/>
          </a:stretch>
        </p:blipFill>
        <p:spPr>
          <a:xfrm>
            <a:off x="1472541" y="3586348"/>
            <a:ext cx="7220197" cy="2546227"/>
          </a:xfrm>
          <a:prstGeom prst="rect">
            <a:avLst/>
          </a:prstGeom>
          <a:ln>
            <a:noFill/>
          </a:ln>
          <a:effectLst>
            <a:glow rad="63500">
              <a:schemeClr val="accent6">
                <a:satMod val="175000"/>
                <a:alpha val="40000"/>
              </a:schemeClr>
            </a:glow>
            <a:outerShdw blurRad="292100" dist="139700" dir="2700000" algn="tl" rotWithShape="0">
              <a:srgbClr val="333333">
                <a:alpha val="65000"/>
              </a:srgbClr>
            </a:outerShdw>
          </a:effectLst>
        </p:spPr>
      </p:pic>
      <p:sp>
        <p:nvSpPr>
          <p:cNvPr id="6" name="مربع نص 5"/>
          <p:cNvSpPr txBox="1"/>
          <p:nvPr/>
        </p:nvSpPr>
        <p:spPr>
          <a:xfrm>
            <a:off x="1579418" y="3182587"/>
            <a:ext cx="6994566" cy="369332"/>
          </a:xfrm>
          <a:prstGeom prst="rect">
            <a:avLst/>
          </a:prstGeom>
          <a:noFill/>
        </p:spPr>
        <p:txBody>
          <a:bodyPr wrap="square" rtlCol="0">
            <a:spAutoFit/>
          </a:bodyPr>
          <a:lstStyle/>
          <a:p>
            <a:pPr algn="justLow"/>
            <a:r>
              <a:rPr lang="ar-EG" b="1" dirty="0" smtClean="0">
                <a:ln w="10541" cmpd="sng">
                  <a:solidFill>
                    <a:srgbClr val="FF0000"/>
                  </a:solidFill>
                  <a:prstDash val="solid"/>
                </a:ln>
                <a:solidFill>
                  <a:srgbClr val="FF0000"/>
                </a:solidFill>
              </a:rPr>
              <a:t>في أثناء الحوار، والمشاركة في بعض فنون التعبير كالندوات والمحاضرات.</a:t>
            </a:r>
            <a:endParaRPr lang="en-GB" b="1" dirty="0" smtClean="0">
              <a:ln w="10541" cmpd="sng">
                <a:solidFill>
                  <a:srgbClr val="FF0000"/>
                </a:solidFill>
                <a:prstDash val="solid"/>
              </a:ln>
              <a:solidFill>
                <a:srgbClr val="FF0000"/>
              </a:solidFill>
            </a:endParaRPr>
          </a:p>
        </p:txBody>
      </p:sp>
      <p:sp>
        <p:nvSpPr>
          <p:cNvPr id="7" name="مربع نص 6"/>
          <p:cNvSpPr txBox="1"/>
          <p:nvPr/>
        </p:nvSpPr>
        <p:spPr>
          <a:xfrm>
            <a:off x="6840189" y="4322617"/>
            <a:ext cx="1662545" cy="369332"/>
          </a:xfrm>
          <a:prstGeom prst="rect">
            <a:avLst/>
          </a:prstGeom>
          <a:noFill/>
        </p:spPr>
        <p:txBody>
          <a:bodyPr wrap="square" rtlCol="0">
            <a:spAutoFit/>
          </a:bodyPr>
          <a:lstStyle/>
          <a:p>
            <a:pPr algn="justLow"/>
            <a:r>
              <a:rPr lang="ar-EG" b="1" dirty="0" smtClean="0">
                <a:ln w="10541" cmpd="sng">
                  <a:solidFill>
                    <a:srgbClr val="FF0000"/>
                  </a:solidFill>
                  <a:prstDash val="solid"/>
                </a:ln>
                <a:solidFill>
                  <a:srgbClr val="FF0000"/>
                </a:solidFill>
              </a:rPr>
              <a:t>بين الأب والابن</a:t>
            </a:r>
            <a:endParaRPr lang="en-GB" b="1" dirty="0" smtClean="0">
              <a:ln w="10541" cmpd="sng">
                <a:solidFill>
                  <a:srgbClr val="FF0000"/>
                </a:solidFill>
                <a:prstDash val="solid"/>
              </a:ln>
              <a:solidFill>
                <a:srgbClr val="FF0000"/>
              </a:solidFill>
            </a:endParaRPr>
          </a:p>
        </p:txBody>
      </p:sp>
      <p:sp>
        <p:nvSpPr>
          <p:cNvPr id="8" name="مربع نص 7"/>
          <p:cNvSpPr txBox="1"/>
          <p:nvPr/>
        </p:nvSpPr>
        <p:spPr>
          <a:xfrm>
            <a:off x="1520042" y="4334492"/>
            <a:ext cx="4560123" cy="369332"/>
          </a:xfrm>
          <a:prstGeom prst="rect">
            <a:avLst/>
          </a:prstGeom>
          <a:noFill/>
        </p:spPr>
        <p:txBody>
          <a:bodyPr wrap="square" rtlCol="0">
            <a:spAutoFit/>
          </a:bodyPr>
          <a:lstStyle/>
          <a:p>
            <a:pPr algn="justLow"/>
            <a:r>
              <a:rPr lang="ar-EG" b="1" dirty="0" smtClean="0">
                <a:ln w="10541" cmpd="sng">
                  <a:solidFill>
                    <a:srgbClr val="FF0000"/>
                  </a:solidFill>
                  <a:prstDash val="solid"/>
                </a:ln>
                <a:solidFill>
                  <a:srgbClr val="FF0000"/>
                </a:solidFill>
              </a:rPr>
              <a:t>أثناء </a:t>
            </a:r>
            <a:r>
              <a:rPr lang="ar-EG" b="1" dirty="0" err="1" smtClean="0">
                <a:ln w="10541" cmpd="sng">
                  <a:solidFill>
                    <a:srgbClr val="FF0000"/>
                  </a:solidFill>
                  <a:prstDash val="solid"/>
                </a:ln>
                <a:solidFill>
                  <a:srgbClr val="FF0000"/>
                </a:solidFill>
              </a:rPr>
              <a:t>المناصحة</a:t>
            </a:r>
            <a:r>
              <a:rPr lang="ar-EG" b="1" dirty="0" smtClean="0">
                <a:ln w="10541" cmpd="sng">
                  <a:solidFill>
                    <a:srgbClr val="FF0000"/>
                  </a:solidFill>
                  <a:prstDash val="solid"/>
                </a:ln>
                <a:solidFill>
                  <a:srgbClr val="FF0000"/>
                </a:solidFill>
              </a:rPr>
              <a:t>، أو المدارسة أو المطالبة .</a:t>
            </a:r>
            <a:endParaRPr lang="en-GB" b="1" dirty="0" smtClean="0">
              <a:ln w="10541" cmpd="sng">
                <a:solidFill>
                  <a:srgbClr val="FF0000"/>
                </a:solidFill>
                <a:prstDash val="solid"/>
              </a:ln>
              <a:solidFill>
                <a:srgbClr val="FF0000"/>
              </a:solidFill>
            </a:endParaRPr>
          </a:p>
        </p:txBody>
      </p:sp>
      <p:sp>
        <p:nvSpPr>
          <p:cNvPr id="9" name="مربع نص 8"/>
          <p:cNvSpPr txBox="1"/>
          <p:nvPr/>
        </p:nvSpPr>
        <p:spPr>
          <a:xfrm>
            <a:off x="6840188" y="5130137"/>
            <a:ext cx="1662545" cy="369332"/>
          </a:xfrm>
          <a:prstGeom prst="rect">
            <a:avLst/>
          </a:prstGeom>
          <a:noFill/>
        </p:spPr>
        <p:txBody>
          <a:bodyPr wrap="square" rtlCol="0">
            <a:spAutoFit/>
          </a:bodyPr>
          <a:lstStyle/>
          <a:p>
            <a:pPr algn="justLow"/>
            <a:r>
              <a:rPr lang="ar-EG" b="1" dirty="0" smtClean="0">
                <a:ln w="10541" cmpd="sng">
                  <a:solidFill>
                    <a:srgbClr val="FF0000"/>
                  </a:solidFill>
                  <a:prstDash val="solid"/>
                </a:ln>
                <a:solidFill>
                  <a:srgbClr val="FF0000"/>
                </a:solidFill>
              </a:rPr>
              <a:t>بين المعلم والطالب</a:t>
            </a:r>
            <a:endParaRPr lang="en-GB" b="1" dirty="0" smtClean="0">
              <a:ln w="10541" cmpd="sng">
                <a:solidFill>
                  <a:srgbClr val="FF0000"/>
                </a:solidFill>
                <a:prstDash val="solid"/>
              </a:ln>
              <a:solidFill>
                <a:srgbClr val="FF0000"/>
              </a:solidFill>
            </a:endParaRPr>
          </a:p>
        </p:txBody>
      </p:sp>
      <p:sp>
        <p:nvSpPr>
          <p:cNvPr id="10" name="مربع نص 9"/>
          <p:cNvSpPr txBox="1"/>
          <p:nvPr/>
        </p:nvSpPr>
        <p:spPr>
          <a:xfrm>
            <a:off x="1472541" y="5130137"/>
            <a:ext cx="4560123" cy="369332"/>
          </a:xfrm>
          <a:prstGeom prst="rect">
            <a:avLst/>
          </a:prstGeom>
          <a:noFill/>
        </p:spPr>
        <p:txBody>
          <a:bodyPr wrap="square" rtlCol="0">
            <a:spAutoFit/>
          </a:bodyPr>
          <a:lstStyle/>
          <a:p>
            <a:pPr algn="justLow"/>
            <a:r>
              <a:rPr lang="ar-EG" b="1" dirty="0" smtClean="0">
                <a:ln w="10541" cmpd="sng">
                  <a:solidFill>
                    <a:srgbClr val="FF0000"/>
                  </a:solidFill>
                  <a:prstDash val="solid"/>
                </a:ln>
                <a:solidFill>
                  <a:srgbClr val="FF0000"/>
                </a:solidFill>
              </a:rPr>
              <a:t>أثناء الشرح، وإعطاء التكاليف، والمشاركة في الأنشطة.</a:t>
            </a:r>
            <a:endParaRPr lang="en-GB" b="1" dirty="0" smtClean="0">
              <a:ln w="10541" cmpd="sng">
                <a:solidFill>
                  <a:srgbClr val="FF0000"/>
                </a:solidFill>
                <a:prstDash val="solid"/>
              </a:ln>
              <a:solidFill>
                <a:srgbClr val="FF0000"/>
              </a:solidFill>
            </a:endParaRPr>
          </a:p>
        </p:txBody>
      </p:sp>
      <p:pic>
        <p:nvPicPr>
          <p:cNvPr id="11" name="صورة 10" descr="صورة2.gif"/>
          <p:cNvPicPr/>
          <p:nvPr/>
        </p:nvPicPr>
        <p:blipFill>
          <a:blip r:embed="rId3"/>
          <a:stretch>
            <a:fillRect/>
          </a:stretch>
        </p:blipFill>
        <p:spPr>
          <a:xfrm>
            <a:off x="8352837" y="1409556"/>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to="" calcmode="lin" valueType="num">
                                      <p:cBhvr>
                                        <p:cTn id="5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88.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5514" t="10736" r="19747" b="85194"/>
          <a:stretch>
            <a:fillRect/>
          </a:stretch>
        </p:blipFill>
        <p:spPr>
          <a:xfrm>
            <a:off x="1460665" y="1603173"/>
            <a:ext cx="6828312" cy="534385"/>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88.gif"/>
          <p:cNvPicPr>
            <a:picLocks noChangeAspect="1"/>
          </p:cNvPicPr>
          <p:nvPr/>
        </p:nvPicPr>
        <p:blipFill>
          <a:blip r:embed="rId2">
            <a:clrChange>
              <a:clrFrom>
                <a:srgbClr val="FFFFFF"/>
              </a:clrFrom>
              <a:clrTo>
                <a:srgbClr val="FFFFFF">
                  <a:alpha val="0"/>
                </a:srgbClr>
              </a:clrTo>
            </a:clrChange>
          </a:blip>
          <a:srcRect l="15514" t="15801" r="14005" b="58238"/>
          <a:stretch>
            <a:fillRect/>
          </a:stretch>
        </p:blipFill>
        <p:spPr>
          <a:xfrm>
            <a:off x="1460665" y="2268187"/>
            <a:ext cx="7433953" cy="3408218"/>
          </a:xfrm>
          <a:prstGeom prst="rect">
            <a:avLst/>
          </a:prstGeom>
          <a:effectLst>
            <a:glow rad="63500">
              <a:schemeClr val="accent5">
                <a:satMod val="175000"/>
                <a:alpha val="40000"/>
              </a:schemeClr>
            </a:glow>
          </a:effectLst>
        </p:spPr>
      </p:pic>
      <p:sp>
        <p:nvSpPr>
          <p:cNvPr id="4" name="مربع نص 3"/>
          <p:cNvSpPr txBox="1"/>
          <p:nvPr/>
        </p:nvSpPr>
        <p:spPr>
          <a:xfrm>
            <a:off x="1698171" y="2446319"/>
            <a:ext cx="3313216" cy="781624"/>
          </a:xfrm>
          <a:prstGeom prst="rect">
            <a:avLst/>
          </a:prstGeom>
          <a:noFill/>
        </p:spPr>
        <p:txBody>
          <a:bodyPr wrap="square" rtlCol="0">
            <a:spAutoFit/>
          </a:bodyPr>
          <a:lstStyle/>
          <a:p>
            <a:pPr algn="justLow">
              <a:lnSpc>
                <a:spcPct val="13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سيكون شعوري منزعــجًَا</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698171" y="3158840"/>
            <a:ext cx="3313216" cy="781624"/>
          </a:xfrm>
          <a:prstGeom prst="rect">
            <a:avLst/>
          </a:prstGeom>
          <a:noFill/>
        </p:spPr>
        <p:txBody>
          <a:bodyPr wrap="square" rtlCol="0">
            <a:spAutoFit/>
          </a:bodyPr>
          <a:lstStyle/>
          <a:p>
            <a:pPr algn="justLow">
              <a:lnSpc>
                <a:spcPct val="13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أركز على إبراز ما يثير هؤلاء وجعلهم يقبلون علىَّ.</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698171" y="3883236"/>
            <a:ext cx="3313216" cy="781624"/>
          </a:xfrm>
          <a:prstGeom prst="rect">
            <a:avLst/>
          </a:prstGeom>
          <a:noFill/>
        </p:spPr>
        <p:txBody>
          <a:bodyPr wrap="square" rtlCol="0">
            <a:spAutoFit/>
          </a:bodyPr>
          <a:lstStyle/>
          <a:p>
            <a:pPr algn="justLow">
              <a:lnSpc>
                <a:spcPct val="13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لأنهم مشغولين عني.</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698171" y="4595755"/>
            <a:ext cx="3313216" cy="781624"/>
          </a:xfrm>
          <a:prstGeom prst="rect">
            <a:avLst/>
          </a:prstGeom>
          <a:noFill/>
        </p:spPr>
        <p:txBody>
          <a:bodyPr wrap="square" rtlCol="0">
            <a:spAutoFit/>
          </a:bodyPr>
          <a:lstStyle/>
          <a:p>
            <a:pPr algn="justLow">
              <a:lnSpc>
                <a:spcPct val="13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سأعمل على لفت انتباه من أراه أكثر قربًا مني حسً ومعنى.</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 name="صورة 7" descr="صورة45.gif"/>
          <p:cNvPicPr/>
          <p:nvPr/>
        </p:nvPicPr>
        <p:blipFill>
          <a:blip r:embed="rId3"/>
          <a:stretch>
            <a:fillRect/>
          </a:stretch>
        </p:blipFill>
        <p:spPr>
          <a:xfrm>
            <a:off x="8436146" y="1725176"/>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88.gif"/>
          <p:cNvPicPr>
            <a:picLocks noChangeAspect="1"/>
          </p:cNvPicPr>
          <p:nvPr/>
        </p:nvPicPr>
        <p:blipFill>
          <a:blip r:embed="rId2">
            <a:clrChange>
              <a:clrFrom>
                <a:srgbClr val="FFFFFF"/>
              </a:clrFrom>
              <a:clrTo>
                <a:srgbClr val="FFFFFF">
                  <a:alpha val="0"/>
                </a:srgbClr>
              </a:clrTo>
            </a:clrChange>
          </a:blip>
          <a:srcRect l="15514" t="48455" r="14005" b="21605"/>
          <a:stretch>
            <a:fillRect/>
          </a:stretch>
        </p:blipFill>
        <p:spPr>
          <a:xfrm>
            <a:off x="1436915" y="1971304"/>
            <a:ext cx="7433953" cy="3930732"/>
          </a:xfrm>
          <a:prstGeom prst="rect">
            <a:avLst/>
          </a:prstGeom>
          <a:effectLst>
            <a:glow rad="63500">
              <a:schemeClr val="accent5">
                <a:satMod val="175000"/>
                <a:alpha val="40000"/>
              </a:schemeClr>
            </a:glow>
          </a:effectLst>
        </p:spPr>
      </p:pic>
      <p:pic>
        <p:nvPicPr>
          <p:cNvPr id="3" name="صورة 2" descr="0188.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5514" t="44385" r="19409" b="51997"/>
          <a:stretch>
            <a:fillRect/>
          </a:stretch>
        </p:blipFill>
        <p:spPr>
          <a:xfrm>
            <a:off x="1436915" y="1436914"/>
            <a:ext cx="6863937" cy="475013"/>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3918857" y="2755074"/>
            <a:ext cx="2315688" cy="368135"/>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فهم المسموع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555667" y="2755074"/>
            <a:ext cx="2315688" cy="368135"/>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الســــــرور</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3918857" y="3586342"/>
            <a:ext cx="2315688" cy="368135"/>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الانتباه لكل ما يُقال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555667" y="3586342"/>
            <a:ext cx="2315688" cy="368135"/>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الفهم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3906982" y="4286987"/>
            <a:ext cx="2315688" cy="646331"/>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تشجيع المتحدث على العطاء الزائد.</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543792" y="4370112"/>
            <a:ext cx="2315688" cy="368135"/>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النشاط والحيوية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3918857" y="5106382"/>
            <a:ext cx="2315688" cy="646331"/>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إلمام المستمع بكل الذي يرسله المتحدث</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1555667" y="5118257"/>
            <a:ext cx="2315688" cy="646331"/>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زيادة الهمة والمراجعة والاطلاع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2" name="صورة 11" descr="صورة46.gif"/>
          <p:cNvPicPr/>
          <p:nvPr/>
        </p:nvPicPr>
        <p:blipFill>
          <a:blip r:embed="rId3"/>
          <a:stretch>
            <a:fillRect/>
          </a:stretch>
        </p:blipFill>
        <p:spPr>
          <a:xfrm>
            <a:off x="8375248" y="1525170"/>
            <a:ext cx="323850" cy="31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to="" calcmode="lin" valueType="num">
                                      <p:cBhvr>
                                        <p:cTn id="52" dur="1" fill="hold"/>
                                        <p:tgtEl>
                                          <p:spTgt spid="1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88.gif"/>
          <p:cNvPicPr>
            <a:picLocks noChangeAspect="1"/>
          </p:cNvPicPr>
          <p:nvPr/>
        </p:nvPicPr>
        <p:blipFill>
          <a:blip r:embed="rId2">
            <a:clrChange>
              <a:clrFrom>
                <a:srgbClr val="FFFFFF"/>
              </a:clrFrom>
              <a:clrTo>
                <a:srgbClr val="FFFFFF">
                  <a:alpha val="0"/>
                </a:srgbClr>
              </a:clrTo>
            </a:clrChange>
          </a:blip>
          <a:srcRect l="15514" t="77942" r="14005" b="8670"/>
          <a:stretch>
            <a:fillRect/>
          </a:stretch>
        </p:blipFill>
        <p:spPr>
          <a:xfrm>
            <a:off x="1436915" y="1436931"/>
            <a:ext cx="7433953" cy="1757549"/>
          </a:xfrm>
          <a:prstGeom prst="rect">
            <a:avLst/>
          </a:prstGeom>
          <a:effectLst>
            <a:glow rad="63500">
              <a:schemeClr val="accent5">
                <a:satMod val="175000"/>
                <a:alpha val="40000"/>
              </a:schemeClr>
            </a:glow>
          </a:effectLst>
        </p:spPr>
      </p:pic>
      <p:sp>
        <p:nvSpPr>
          <p:cNvPr id="3" name="مربع نص 2"/>
          <p:cNvSpPr txBox="1"/>
          <p:nvPr/>
        </p:nvSpPr>
        <p:spPr>
          <a:xfrm>
            <a:off x="3918857" y="1579432"/>
            <a:ext cx="2315688" cy="646331"/>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عدم إضاعة أية معلومة بدون فهم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1555667" y="1567557"/>
            <a:ext cx="2315688" cy="646331"/>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زيادة الهمة والمراجعة والاطلاع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3918857" y="2470079"/>
            <a:ext cx="2315688"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تبادل الحب والتعاون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555667" y="2375079"/>
            <a:ext cx="2315688" cy="646331"/>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توفيق العالقة بين المتحدث والمستمع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 name="صورة 6" descr="0189.gif"/>
          <p:cNvPicPr>
            <a:picLocks noChangeAspect="1"/>
          </p:cNvPicPr>
          <p:nvPr/>
        </p:nvPicPr>
        <p:blipFill>
          <a:blip r:embed="rId3">
            <a:duotone>
              <a:prstClr val="black"/>
              <a:schemeClr val="accent3">
                <a:tint val="45000"/>
                <a:satMod val="400000"/>
              </a:schemeClr>
            </a:duotone>
            <a:clrChange>
              <a:clrFrom>
                <a:srgbClr val="FFFFFF"/>
              </a:clrFrom>
              <a:clrTo>
                <a:srgbClr val="FFFFFF">
                  <a:alpha val="0"/>
                </a:srgbClr>
              </a:clrTo>
            </a:clrChange>
          </a:blip>
          <a:srcRect l="11634" t="10216" r="18840" b="86935"/>
          <a:stretch>
            <a:fillRect/>
          </a:stretch>
        </p:blipFill>
        <p:spPr>
          <a:xfrm>
            <a:off x="1448789" y="3384471"/>
            <a:ext cx="6970816" cy="415635"/>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8" name="صورة 7" descr="0189.gif"/>
          <p:cNvPicPr>
            <a:picLocks noChangeAspect="1"/>
          </p:cNvPicPr>
          <p:nvPr/>
        </p:nvPicPr>
        <p:blipFill>
          <a:blip r:embed="rId3">
            <a:clrChange>
              <a:clrFrom>
                <a:srgbClr val="FFFFFF"/>
              </a:clrFrom>
              <a:clrTo>
                <a:srgbClr val="FFFFFF">
                  <a:alpha val="0"/>
                </a:srgbClr>
              </a:clrTo>
            </a:clrChange>
          </a:blip>
          <a:srcRect l="11634" t="13309" r="20143" b="81077"/>
          <a:stretch>
            <a:fillRect/>
          </a:stretch>
        </p:blipFill>
        <p:spPr>
          <a:xfrm>
            <a:off x="1448789" y="3954483"/>
            <a:ext cx="6840187" cy="700645"/>
          </a:xfrm>
          <a:prstGeom prst="rect">
            <a:avLst/>
          </a:prstGeom>
          <a:effectLst>
            <a:glow rad="63500">
              <a:schemeClr val="accent5">
                <a:satMod val="175000"/>
                <a:alpha val="40000"/>
              </a:schemeClr>
            </a:glow>
          </a:effectLst>
        </p:spPr>
      </p:pic>
      <p:pic>
        <p:nvPicPr>
          <p:cNvPr id="9" name="صورة 8" descr="0189.gif"/>
          <p:cNvPicPr>
            <a:picLocks noChangeAspect="1"/>
          </p:cNvPicPr>
          <p:nvPr/>
        </p:nvPicPr>
        <p:blipFill>
          <a:blip r:embed="rId3">
            <a:clrChange>
              <a:clrFrom>
                <a:srgbClr val="FFFFFF"/>
              </a:clrFrom>
              <a:clrTo>
                <a:srgbClr val="FFFFFF">
                  <a:alpha val="0"/>
                </a:srgbClr>
              </a:clrTo>
            </a:clrChange>
          </a:blip>
          <a:srcRect l="11634" t="19113" r="20735" b="74892"/>
          <a:stretch>
            <a:fillRect/>
          </a:stretch>
        </p:blipFill>
        <p:spPr>
          <a:xfrm>
            <a:off x="1448789" y="4678878"/>
            <a:ext cx="6780811" cy="748146"/>
          </a:xfrm>
          <a:prstGeom prst="rect">
            <a:avLst/>
          </a:prstGeom>
          <a:effectLst>
            <a:glow rad="63500">
              <a:schemeClr val="accent5">
                <a:satMod val="175000"/>
                <a:alpha val="40000"/>
              </a:schemeClr>
            </a:glow>
          </a:effectLst>
        </p:spPr>
      </p:pic>
      <p:sp>
        <p:nvSpPr>
          <p:cNvPr id="10" name="مربع نص 9"/>
          <p:cNvSpPr txBox="1"/>
          <p:nvPr/>
        </p:nvSpPr>
        <p:spPr>
          <a:xfrm>
            <a:off x="1650670" y="4310742"/>
            <a:ext cx="6483927"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أشعر بالحزن والإحباط.</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ربع نص 10"/>
          <p:cNvSpPr txBox="1"/>
          <p:nvPr/>
        </p:nvSpPr>
        <p:spPr>
          <a:xfrm>
            <a:off x="1674420" y="5094511"/>
            <a:ext cx="6483927"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أتماسك، وأحاول تهدئته.</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2" name="صورة 11" descr="صورة47.gif"/>
          <p:cNvPicPr/>
          <p:nvPr/>
        </p:nvPicPr>
        <p:blipFill>
          <a:blip r:embed="rId4"/>
          <a:stretch>
            <a:fillRect/>
          </a:stretch>
        </p:blipFill>
        <p:spPr>
          <a:xfrm>
            <a:off x="8442792" y="3444699"/>
            <a:ext cx="31623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to="" calcmode="lin" valueType="num">
                                      <p:cBhvr>
                                        <p:cTn id="32" dur="1" fill="hold"/>
                                        <p:tgtEl>
                                          <p:spTgt spid="12"/>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0" grpId="0"/>
      <p:bldP spid="11" grpId="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0189.gif"/>
          <p:cNvPicPr>
            <a:picLocks noChangeAspect="1"/>
          </p:cNvPicPr>
          <p:nvPr/>
        </p:nvPicPr>
        <p:blipFill>
          <a:blip r:embed="rId2">
            <a:clrChange>
              <a:clrFrom>
                <a:srgbClr val="FFFFFF"/>
              </a:clrFrom>
              <a:clrTo>
                <a:srgbClr val="FFFFFF">
                  <a:alpha val="0"/>
                </a:srgbClr>
              </a:clrTo>
            </a:clrChange>
          </a:blip>
          <a:srcRect l="11634" t="25013" r="20735" b="68802"/>
          <a:stretch>
            <a:fillRect/>
          </a:stretch>
        </p:blipFill>
        <p:spPr>
          <a:xfrm>
            <a:off x="1543793" y="1840675"/>
            <a:ext cx="6780811" cy="771896"/>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6" name="صورة 5" descr="0189.gif"/>
          <p:cNvPicPr>
            <a:picLocks noChangeAspect="1"/>
          </p:cNvPicPr>
          <p:nvPr/>
        </p:nvPicPr>
        <p:blipFill>
          <a:blip r:embed="rId2">
            <a:clrChange>
              <a:clrFrom>
                <a:srgbClr val="FFFFFF"/>
              </a:clrFrom>
              <a:clrTo>
                <a:srgbClr val="FFFFFF">
                  <a:alpha val="0"/>
                </a:srgbClr>
              </a:clrTo>
            </a:clrChange>
          </a:blip>
          <a:srcRect l="11634" t="31388" r="20735" b="62236"/>
          <a:stretch>
            <a:fillRect/>
          </a:stretch>
        </p:blipFill>
        <p:spPr>
          <a:xfrm>
            <a:off x="1543793" y="2850078"/>
            <a:ext cx="6780811" cy="795647"/>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7" name="صورة 6" descr="0189.gif"/>
          <p:cNvPicPr>
            <a:picLocks noChangeAspect="1"/>
          </p:cNvPicPr>
          <p:nvPr/>
        </p:nvPicPr>
        <p:blipFill>
          <a:blip r:embed="rId2">
            <a:clrChange>
              <a:clrFrom>
                <a:srgbClr val="FFFFFF"/>
              </a:clrFrom>
              <a:clrTo>
                <a:srgbClr val="FFFFFF">
                  <a:alpha val="0"/>
                </a:srgbClr>
              </a:clrTo>
            </a:clrChange>
          </a:blip>
          <a:srcRect l="11634" t="37383" r="20735" b="54814"/>
          <a:stretch>
            <a:fillRect/>
          </a:stretch>
        </p:blipFill>
        <p:spPr>
          <a:xfrm>
            <a:off x="1543793" y="3883237"/>
            <a:ext cx="6780811" cy="973776"/>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8" name="مربع نص 7"/>
          <p:cNvSpPr txBox="1"/>
          <p:nvPr/>
        </p:nvSpPr>
        <p:spPr>
          <a:xfrm>
            <a:off x="1757548" y="2303814"/>
            <a:ext cx="6507678"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أتغاضى عنه وأستمر في الحديث.</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1757548" y="3241962"/>
            <a:ext cx="6507678"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أفرح وأكثر من العطاء.</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1769424" y="4286995"/>
            <a:ext cx="6507678"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أبدي له اهتمامًا خاصًا</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89.gif"/>
          <p:cNvPicPr>
            <a:picLocks noChangeAspect="1"/>
          </p:cNvPicPr>
          <p:nvPr/>
        </p:nvPicPr>
        <p:blipFill>
          <a:blip r:embed="rId2">
            <a:clrChange>
              <a:clrFrom>
                <a:srgbClr val="FFFFFF"/>
              </a:clrFrom>
              <a:clrTo>
                <a:srgbClr val="FFFFFF">
                  <a:alpha val="0"/>
                </a:srgbClr>
              </a:clrTo>
            </a:clrChange>
          </a:blip>
          <a:srcRect l="15543" t="54415" r="14221" b="9957"/>
          <a:stretch>
            <a:fillRect/>
          </a:stretch>
        </p:blipFill>
        <p:spPr>
          <a:xfrm>
            <a:off x="1971304" y="2153699"/>
            <a:ext cx="6377049" cy="4026396"/>
          </a:xfrm>
          <a:prstGeom prst="rect">
            <a:avLst/>
          </a:prstGeom>
        </p:spPr>
      </p:pic>
      <p:grpSp>
        <p:nvGrpSpPr>
          <p:cNvPr id="5" name="مجموعة 4"/>
          <p:cNvGrpSpPr/>
          <p:nvPr/>
        </p:nvGrpSpPr>
        <p:grpSpPr>
          <a:xfrm>
            <a:off x="1436913" y="1330046"/>
            <a:ext cx="7433953" cy="795640"/>
            <a:chOff x="1436913" y="1330046"/>
            <a:chExt cx="7433953" cy="795640"/>
          </a:xfrm>
        </p:grpSpPr>
        <p:pic>
          <p:nvPicPr>
            <p:cNvPr id="2" name="صورة 1" descr="0189.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1634" t="46517" r="18840" b="50723"/>
            <a:stretch>
              <a:fillRect/>
            </a:stretch>
          </p:blipFill>
          <p:spPr>
            <a:xfrm>
              <a:off x="1436913" y="1330046"/>
              <a:ext cx="6970817" cy="344375"/>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189.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1634" t="49752" r="14221" b="47108"/>
            <a:stretch>
              <a:fillRect/>
            </a:stretch>
          </p:blipFill>
          <p:spPr>
            <a:xfrm>
              <a:off x="1436913" y="1733797"/>
              <a:ext cx="7433953" cy="391889"/>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grpSp>
      <p:sp>
        <p:nvSpPr>
          <p:cNvPr id="6" name="مربع نص 5"/>
          <p:cNvSpPr txBox="1"/>
          <p:nvPr/>
        </p:nvSpPr>
        <p:spPr>
          <a:xfrm>
            <a:off x="5142016" y="2992574"/>
            <a:ext cx="3099459"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في المحاضرات</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2030681" y="2992574"/>
            <a:ext cx="3099459"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في الاتجاه المعاكس</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5142016" y="4132604"/>
            <a:ext cx="3099459"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في الأحاديث الإذاعية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2030681" y="4132604"/>
            <a:ext cx="3099459"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في المناظرات الفكرية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5142016" y="5213262"/>
            <a:ext cx="3099459" cy="646331"/>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في الاستماع إلى البرامج العلمية والأدبية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2030681" y="5332012"/>
            <a:ext cx="3099459"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في الندوات السياسية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والنتخابية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2" name="صورة 11" descr="صورة41.gif"/>
          <p:cNvPicPr/>
          <p:nvPr/>
        </p:nvPicPr>
        <p:blipFill>
          <a:blip r:embed="rId3"/>
          <a:stretch>
            <a:fillRect/>
          </a:stretch>
        </p:blipFill>
        <p:spPr>
          <a:xfrm>
            <a:off x="8501526" y="1357467"/>
            <a:ext cx="33528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409700" y="1574800"/>
            <a:ext cx="7429500" cy="4246280"/>
            <a:chOff x="1485900" y="1955800"/>
            <a:chExt cx="7429500" cy="4246280"/>
          </a:xfrm>
        </p:grpSpPr>
        <p:pic>
          <p:nvPicPr>
            <p:cNvPr id="2" name="صورة 1" descr="00022.gif"/>
            <p:cNvPicPr>
              <a:picLocks noChangeAspect="1"/>
            </p:cNvPicPr>
            <p:nvPr/>
          </p:nvPicPr>
          <p:blipFill>
            <a:blip r:embed="rId2"/>
            <a:srcRect l="12427" t="59062" r="12427" b="8704"/>
            <a:stretch>
              <a:fillRect/>
            </a:stretch>
          </p:blipFill>
          <p:spPr>
            <a:xfrm>
              <a:off x="1485900" y="2235200"/>
              <a:ext cx="7429500" cy="3966880"/>
            </a:xfrm>
            <a:prstGeom prst="rect">
              <a:avLst/>
            </a:prstGeom>
            <a:ln>
              <a:noFill/>
            </a:ln>
            <a:effectLst>
              <a:outerShdw blurRad="292100" dist="139700" dir="2700000" algn="tl" rotWithShape="0">
                <a:srgbClr val="333333">
                  <a:alpha val="65000"/>
                </a:srgbClr>
              </a:outerShdw>
            </a:effectLst>
          </p:spPr>
        </p:pic>
        <p:pic>
          <p:nvPicPr>
            <p:cNvPr id="3" name="صورة 2" descr="00022.gif"/>
            <p:cNvPicPr>
              <a:picLocks noChangeAspect="1"/>
            </p:cNvPicPr>
            <p:nvPr/>
          </p:nvPicPr>
          <p:blipFill>
            <a:blip r:embed="rId2"/>
            <a:srcRect l="12427" t="20157" r="12427" b="77573"/>
            <a:stretch>
              <a:fillRect/>
            </a:stretch>
          </p:blipFill>
          <p:spPr>
            <a:xfrm>
              <a:off x="1485900" y="1955800"/>
              <a:ext cx="7429500" cy="279400"/>
            </a:xfrm>
            <a:prstGeom prst="rect">
              <a:avLst/>
            </a:prstGeom>
            <a:ln>
              <a:noFill/>
            </a:ln>
            <a:effectLst>
              <a:outerShdw blurRad="292100" dist="139700" dir="2700000" algn="tl" rotWithShape="0">
                <a:srgbClr val="333333">
                  <a:alpha val="65000"/>
                </a:srgbClr>
              </a:outerShdw>
            </a:effectLst>
          </p:spPr>
        </p:pic>
      </p:grpSp>
      <p:sp>
        <p:nvSpPr>
          <p:cNvPr id="5" name="مربع نص 4"/>
          <p:cNvSpPr txBox="1"/>
          <p:nvPr/>
        </p:nvSpPr>
        <p:spPr>
          <a:xfrm rot="19975554">
            <a:off x="916092" y="1182346"/>
            <a:ext cx="2018602" cy="400110"/>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مادة تعليمية مبرمجة</a:t>
            </a:r>
          </a:p>
        </p:txBody>
      </p:sp>
      <p:sp>
        <p:nvSpPr>
          <p:cNvPr id="6" name="مستطيل ذو زاوية واحدة مخدوشة ودائرية 5"/>
          <p:cNvSpPr/>
          <p:nvPr/>
        </p:nvSpPr>
        <p:spPr>
          <a:xfrm>
            <a:off x="1701800" y="2463800"/>
            <a:ext cx="7874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7" name="مستطيل ذو زاوية واحدة مخدوشة ودائرية 6"/>
          <p:cNvSpPr/>
          <p:nvPr/>
        </p:nvSpPr>
        <p:spPr>
          <a:xfrm>
            <a:off x="1714500" y="2870200"/>
            <a:ext cx="7874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8" name="مستطيل ذو زاوية واحدة مخدوشة ودائرية 7"/>
          <p:cNvSpPr/>
          <p:nvPr/>
        </p:nvSpPr>
        <p:spPr>
          <a:xfrm>
            <a:off x="1701800" y="3276600"/>
            <a:ext cx="7874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9" name="مستطيل ذو زاوية واحدة مخدوشة ودائرية 8"/>
          <p:cNvSpPr/>
          <p:nvPr/>
        </p:nvSpPr>
        <p:spPr>
          <a:xfrm>
            <a:off x="1689100" y="4229100"/>
            <a:ext cx="7874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1" name="مربع نص 10"/>
          <p:cNvSpPr txBox="1"/>
          <p:nvPr/>
        </p:nvSpPr>
        <p:spPr>
          <a:xfrm>
            <a:off x="4013200" y="2616200"/>
            <a:ext cx="6096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الواو</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2844800" y="4254500"/>
            <a:ext cx="6604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ــــــــــ</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3365500" y="2933700"/>
            <a:ext cx="16764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مذكر سالم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to="" calcmode="lin" valueType="num">
                                      <p:cBhvr>
                                        <p:cTn id="18" dur="1" fill="hold"/>
                                        <p:tgtEl>
                                          <p:spTgt spid="7"/>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to="" calcmode="lin" valueType="num">
                                      <p:cBhvr>
                                        <p:cTn id="21" dur="1" fill="hold"/>
                                        <p:tgtEl>
                                          <p:spTgt spid="8"/>
                                        </p:tgtEl>
                                        <p:attrNameLst>
                                          <p:attrName/>
                                        </p:attrNameLst>
                                      </p:cBhvr>
                                    </p:anim>
                                  </p:childTnLst>
                                </p:cTn>
                              </p:par>
                              <p:par>
                                <p:cTn id="22" presetID="24"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to="" calcmode="lin" valueType="num">
                                      <p:cBhvr>
                                        <p:cTn id="24" dur="1" fill="hold"/>
                                        <p:tgtEl>
                                          <p:spTgt spid="9"/>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xit" presetSubtype="0" fill="hold" nodeType="clickEffect">
                                  <p:stCondLst>
                                    <p:cond delay="0"/>
                                  </p:stCondLst>
                                  <p:childTnLst>
                                    <p:anim to="" calcmode="lin" valueType="num">
                                      <p:cBhvr>
                                        <p:cTn id="28" dur="1"/>
                                        <p:tgtEl>
                                          <p:spTgt spid="6"/>
                                        </p:tgtEl>
                                        <p:attrNameLst>
                                          <p:attrName/>
                                        </p:attrNameLst>
                                      </p:cBhvr>
                                    </p:anim>
                                    <p:set>
                                      <p:cBhvr>
                                        <p:cTn id="29" dur="1" fill="hold">
                                          <p:stCondLst>
                                            <p:cond delay="0"/>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to="" calcmode="lin" valueType="num">
                                      <p:cBhvr>
                                        <p:cTn id="34" dur="1" fill="hold"/>
                                        <p:tgtEl>
                                          <p:spTgt spid="11"/>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24" presetClass="exit" presetSubtype="0" fill="hold" nodeType="clickEffect">
                                  <p:stCondLst>
                                    <p:cond delay="0"/>
                                  </p:stCondLst>
                                  <p:childTnLst>
                                    <p:anim to="" calcmode="lin" valueType="num">
                                      <p:cBhvr>
                                        <p:cTn id="38" dur="1"/>
                                        <p:tgtEl>
                                          <p:spTgt spid="7"/>
                                        </p:tgtEl>
                                        <p:attrNameLst>
                                          <p:attrName/>
                                        </p:attrNameLst>
                                      </p:cBhvr>
                                    </p:anim>
                                    <p:set>
                                      <p:cBhvr>
                                        <p:cTn id="39" dur="1" fill="hold">
                                          <p:stCondLst>
                                            <p:cond delay="0"/>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4" presetClass="exit" presetSubtype="0" fill="hold" grpId="1" nodeType="clickEffect">
                                  <p:stCondLst>
                                    <p:cond delay="0"/>
                                  </p:stCondLst>
                                  <p:childTnLst>
                                    <p:anim to="" calcmode="lin" valueType="num">
                                      <p:cBhvr>
                                        <p:cTn id="43" dur="1"/>
                                        <p:tgtEl>
                                          <p:spTgt spid="8"/>
                                        </p:tgtEl>
                                        <p:attrNameLst>
                                          <p:attrName/>
                                        </p:attrNameLst>
                                      </p:cBhvr>
                                    </p:anim>
                                    <p:set>
                                      <p:cBhvr>
                                        <p:cTn id="44" dur="1" fill="hold">
                                          <p:stCondLst>
                                            <p:cond delay="0"/>
                                          </p:stCondLst>
                                        </p:cTn>
                                        <p:tgtEl>
                                          <p:spTgt spid="8"/>
                                        </p:tgtEl>
                                        <p:attrNameLst>
                                          <p:attrName>style.visibility</p:attrName>
                                        </p:attrNameLst>
                                      </p:cBhvr>
                                      <p:to>
                                        <p:strVal val="hidden"/>
                                      </p:to>
                                    </p:set>
                                  </p:childTnLst>
                                </p:cTn>
                              </p:par>
                              <p:par>
                                <p:cTn id="45" presetID="24"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xit" presetSubtype="0" fill="hold" grpId="1" nodeType="clickEffect">
                                  <p:stCondLst>
                                    <p:cond delay="0"/>
                                  </p:stCondLst>
                                  <p:childTnLst>
                                    <p:anim to="" calcmode="lin" valueType="num">
                                      <p:cBhvr>
                                        <p:cTn id="51" dur="1"/>
                                        <p:tgtEl>
                                          <p:spTgt spid="9"/>
                                        </p:tgtEl>
                                        <p:attrNameLst>
                                          <p:attrName/>
                                        </p:attrNameLst>
                                      </p:cBhvr>
                                    </p:anim>
                                    <p:set>
                                      <p:cBhvr>
                                        <p:cTn id="52" dur="1" fill="hold">
                                          <p:stCondLst>
                                            <p:cond delay="0"/>
                                          </p:stCondLst>
                                        </p:cTn>
                                        <p:tgtEl>
                                          <p:spTgt spid="9"/>
                                        </p:tgtEl>
                                        <p:attrNameLst>
                                          <p:attrName>style.visibility</p:attrName>
                                        </p:attrNameLst>
                                      </p:cBhvr>
                                      <p:to>
                                        <p:strVal val="hidden"/>
                                      </p:to>
                                    </p:set>
                                  </p:childTnLst>
                                </p:cTn>
                              </p:par>
                              <p:par>
                                <p:cTn id="53" presetID="24"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to="" calcmode="lin" valueType="num">
                                      <p:cBhvr>
                                        <p:cTn id="55"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1" animBg="1"/>
      <p:bldP spid="9" grpId="1" animBg="1"/>
      <p:bldP spid="11" grpId="0"/>
      <p:bldP spid="12" grpId="0"/>
      <p:bldP spid="13" grpId="0"/>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0.gif"/>
          <p:cNvPicPr>
            <a:picLocks noChangeAspect="1"/>
          </p:cNvPicPr>
          <p:nvPr/>
        </p:nvPicPr>
        <p:blipFill>
          <a:blip r:embed="rId2">
            <a:clrChange>
              <a:clrFrom>
                <a:srgbClr val="FFFFFF"/>
              </a:clrFrom>
              <a:clrTo>
                <a:srgbClr val="FFFFFF">
                  <a:alpha val="0"/>
                </a:srgbClr>
              </a:clrTo>
            </a:clrChange>
          </a:blip>
          <a:srcRect l="14005" t="11082" r="13143" b="75497"/>
          <a:stretch>
            <a:fillRect/>
          </a:stretch>
        </p:blipFill>
        <p:spPr>
          <a:xfrm>
            <a:off x="1460665" y="1425039"/>
            <a:ext cx="7457704" cy="1710047"/>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3" name="صورة 2" descr="0190.gif"/>
          <p:cNvPicPr>
            <a:picLocks noChangeAspect="1"/>
          </p:cNvPicPr>
          <p:nvPr/>
        </p:nvPicPr>
        <p:blipFill>
          <a:blip r:embed="rId2">
            <a:clrChange>
              <a:clrFrom>
                <a:srgbClr val="FFFFFF"/>
              </a:clrFrom>
              <a:clrTo>
                <a:srgbClr val="FFFFFF">
                  <a:alpha val="0"/>
                </a:srgbClr>
              </a:clrTo>
            </a:clrChange>
          </a:blip>
          <a:srcRect l="14005" t="26553" r="13143" b="69439"/>
          <a:stretch>
            <a:fillRect/>
          </a:stretch>
        </p:blipFill>
        <p:spPr>
          <a:xfrm>
            <a:off x="1460665" y="3396343"/>
            <a:ext cx="7457704" cy="510639"/>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4" name="صورة 3" descr="0190.gif"/>
          <p:cNvPicPr>
            <a:picLocks noChangeAspect="1"/>
          </p:cNvPicPr>
          <p:nvPr/>
        </p:nvPicPr>
        <p:blipFill>
          <a:blip r:embed="rId2">
            <a:clrChange>
              <a:clrFrom>
                <a:srgbClr val="FFFFFF"/>
              </a:clrFrom>
              <a:clrTo>
                <a:srgbClr val="FFFFFF">
                  <a:alpha val="0"/>
                </a:srgbClr>
              </a:clrTo>
            </a:clrChange>
          </a:blip>
          <a:srcRect l="14005" t="30840" r="13143" b="63382"/>
          <a:stretch>
            <a:fillRect/>
          </a:stretch>
        </p:blipFill>
        <p:spPr>
          <a:xfrm>
            <a:off x="1460665" y="3942608"/>
            <a:ext cx="7457704" cy="736270"/>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5" name="صورة 4" descr="0190.gif"/>
          <p:cNvPicPr>
            <a:picLocks noChangeAspect="1"/>
          </p:cNvPicPr>
          <p:nvPr/>
        </p:nvPicPr>
        <p:blipFill>
          <a:blip r:embed="rId2">
            <a:clrChange>
              <a:clrFrom>
                <a:srgbClr val="FFFFFF"/>
              </a:clrFrom>
              <a:clrTo>
                <a:srgbClr val="FFFFFF">
                  <a:alpha val="0"/>
                </a:srgbClr>
              </a:clrTo>
            </a:clrChange>
          </a:blip>
          <a:srcRect l="14005" t="36618" r="13143" b="58908"/>
          <a:stretch>
            <a:fillRect/>
          </a:stretch>
        </p:blipFill>
        <p:spPr>
          <a:xfrm>
            <a:off x="1460665" y="4678878"/>
            <a:ext cx="7457704" cy="570016"/>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0.gif"/>
          <p:cNvPicPr>
            <a:picLocks noChangeAspect="1"/>
          </p:cNvPicPr>
          <p:nvPr/>
        </p:nvPicPr>
        <p:blipFill>
          <a:blip r:embed="rId2">
            <a:clrChange>
              <a:clrFrom>
                <a:srgbClr val="FFFFFF"/>
              </a:clrFrom>
              <a:clrTo>
                <a:srgbClr val="FFFFFF">
                  <a:alpha val="0"/>
                </a:srgbClr>
              </a:clrTo>
            </a:clrChange>
          </a:blip>
          <a:srcRect l="16789" t="42117" r="13143" b="13247"/>
          <a:stretch>
            <a:fillRect/>
          </a:stretch>
        </p:blipFill>
        <p:spPr>
          <a:xfrm>
            <a:off x="2327565" y="1397415"/>
            <a:ext cx="5949538" cy="4717676"/>
          </a:xfrm>
          <a:prstGeom prst="rect">
            <a:avLst/>
          </a:prstGeom>
          <a:effectLst>
            <a:glow rad="63500">
              <a:schemeClr val="accent1">
                <a:satMod val="175000"/>
                <a:alpha val="40000"/>
              </a:schemeClr>
            </a:glow>
          </a:effectLst>
        </p:spPr>
      </p:pic>
      <p:sp>
        <p:nvSpPr>
          <p:cNvPr id="3" name="مربع نص 2"/>
          <p:cNvSpPr txBox="1"/>
          <p:nvPr/>
        </p:nvSpPr>
        <p:spPr>
          <a:xfrm>
            <a:off x="2565070" y="2636324"/>
            <a:ext cx="2636322" cy="738664"/>
          </a:xfrm>
          <a:prstGeom prst="rect">
            <a:avLst/>
          </a:prstGeom>
          <a:noFill/>
          <a:effectLst>
            <a:glow rad="63500">
              <a:schemeClr val="accent1">
                <a:satMod val="175000"/>
                <a:alpha val="40000"/>
              </a:schemeClr>
            </a:glow>
          </a:effectLst>
        </p:spPr>
        <p:txBody>
          <a:bodyPr wrap="square" rtlCol="0">
            <a:spAutoFit/>
          </a:bodyPr>
          <a:lstStyle/>
          <a:p>
            <a:pPr algn="justLow"/>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ما كنت أتصور أنك بهذا الشعور النبيل .</a:t>
            </a:r>
          </a:p>
          <a:p>
            <a:pPr algn="justLow"/>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لقد ازددت إعجابًا بك، وبأخلاقك وأنا أكرر </a:t>
            </a:r>
            <a:r>
              <a:rPr lang="ar-EG" sz="1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لك</a:t>
            </a: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اعتذاري لما بدر مني ... وشكرًا.</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2481945" y="4690753"/>
            <a:ext cx="2137556" cy="338554"/>
          </a:xfrm>
          <a:prstGeom prst="rect">
            <a:avLst/>
          </a:prstGeom>
          <a:noFill/>
          <a:effectLst>
            <a:glow rad="63500">
              <a:schemeClr val="accent1">
                <a:satMod val="175000"/>
                <a:alpha val="40000"/>
              </a:schemeClr>
            </a:glow>
          </a:effectLst>
        </p:spPr>
        <p:txBody>
          <a:bodyPr wrap="square" rtlCol="0">
            <a:spAutoFit/>
          </a:bodyPr>
          <a:lstStyle/>
          <a:p>
            <a:pPr algn="justLow"/>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الاعتذار والشكر.</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2493819" y="4904511"/>
            <a:ext cx="2660071" cy="830997"/>
          </a:xfrm>
          <a:prstGeom prst="rect">
            <a:avLst/>
          </a:prstGeom>
          <a:noFill/>
          <a:effectLst>
            <a:glow rad="63500">
              <a:schemeClr val="accent1">
                <a:satMod val="175000"/>
                <a:alpha val="40000"/>
              </a:schemeClr>
            </a:glow>
          </a:effectLst>
        </p:spPr>
        <p:txBody>
          <a:bodyPr wrap="square" rtlCol="0">
            <a:spAutoFit/>
          </a:bodyPr>
          <a:lstStyle/>
          <a:p>
            <a:pPr algn="justLow">
              <a:lnSpc>
                <a:spcPct val="150000"/>
              </a:lnSpc>
            </a:pP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فهم الآخر بشكل صحيح والندم على ما صدر عن سوء فهم.</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5367648" y="4702628"/>
            <a:ext cx="2137556" cy="338554"/>
          </a:xfrm>
          <a:prstGeom prst="rect">
            <a:avLst/>
          </a:prstGeom>
          <a:noFill/>
          <a:effectLst>
            <a:glow rad="63500">
              <a:schemeClr val="accent1">
                <a:satMod val="175000"/>
                <a:alpha val="40000"/>
              </a:schemeClr>
            </a:glow>
          </a:effectLst>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الوئام</a:t>
            </a:r>
            <a:endParaRPr lang="en-GB"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5379522" y="4868886"/>
            <a:ext cx="2660071" cy="791179"/>
          </a:xfrm>
          <a:prstGeom prst="rect">
            <a:avLst/>
          </a:prstGeom>
          <a:noFill/>
          <a:effectLst>
            <a:glow rad="63500">
              <a:schemeClr val="accent1">
                <a:satMod val="175000"/>
                <a:alpha val="40000"/>
              </a:schemeClr>
            </a:glow>
          </a:effectLst>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lnSpc>
                <a:spcPct val="150000"/>
              </a:lnSpc>
            </a:pPr>
            <a:r>
              <a:rPr lang="ar-EG"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بيان حقائق الموقف بأسلوب رقيق جميل.</a:t>
            </a:r>
            <a:endParaRPr lang="en-GB"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5498275" y="3811981"/>
            <a:ext cx="2636322" cy="307777"/>
          </a:xfrm>
          <a:prstGeom prst="rect">
            <a:avLst/>
          </a:prstGeom>
          <a:noFill/>
          <a:effectLst>
            <a:glow rad="63500">
              <a:schemeClr val="accent1">
                <a:satMod val="175000"/>
                <a:alpha val="40000"/>
              </a:schemeClr>
            </a:glow>
          </a:effectLst>
        </p:spPr>
        <p:txBody>
          <a:bodyPr wrap="square" rtlCol="0">
            <a:spAutoFit/>
          </a:bodyPr>
          <a:lstStyle/>
          <a:p>
            <a:pPr algn="justLow"/>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أجل يا صديقي لم أكن مازحًا عما حدث .</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1.gif"/>
          <p:cNvPicPr>
            <a:picLocks noChangeAspect="1"/>
          </p:cNvPicPr>
          <p:nvPr/>
        </p:nvPicPr>
        <p:blipFill>
          <a:blip r:embed="rId2">
            <a:clrChange>
              <a:clrFrom>
                <a:srgbClr val="FFFFFF"/>
              </a:clrFrom>
              <a:clrTo>
                <a:srgbClr val="FFFFFF">
                  <a:alpha val="0"/>
                </a:srgbClr>
              </a:clrTo>
            </a:clrChange>
          </a:blip>
          <a:srcRect l="12496" t="11082" r="15514" b="58124"/>
          <a:stretch>
            <a:fillRect/>
          </a:stretch>
        </p:blipFill>
        <p:spPr>
          <a:xfrm>
            <a:off x="1413164" y="1395352"/>
            <a:ext cx="7505204" cy="3996045"/>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91.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2496" t="42150" r="19501" b="50620"/>
          <a:stretch>
            <a:fillRect/>
          </a:stretch>
        </p:blipFill>
        <p:spPr>
          <a:xfrm>
            <a:off x="1330037" y="1365662"/>
            <a:ext cx="7089568" cy="938151"/>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grpSp>
        <p:nvGrpSpPr>
          <p:cNvPr id="5" name="مجموعة 4"/>
          <p:cNvGrpSpPr/>
          <p:nvPr/>
        </p:nvGrpSpPr>
        <p:grpSpPr>
          <a:xfrm>
            <a:off x="1330037" y="2363190"/>
            <a:ext cx="7505204" cy="3819979"/>
            <a:chOff x="1330037" y="2363190"/>
            <a:chExt cx="7505204" cy="3819979"/>
          </a:xfrm>
          <a:effectLst>
            <a:glow rad="63500">
              <a:schemeClr val="accent5">
                <a:satMod val="175000"/>
                <a:alpha val="40000"/>
              </a:schemeClr>
            </a:glow>
          </a:effectLst>
        </p:grpSpPr>
        <p:pic>
          <p:nvPicPr>
            <p:cNvPr id="2" name="صورة 1" descr="0191.gif"/>
            <p:cNvPicPr>
              <a:picLocks noChangeAspect="1"/>
            </p:cNvPicPr>
            <p:nvPr/>
          </p:nvPicPr>
          <p:blipFill>
            <a:blip r:embed="rId2">
              <a:clrChange>
                <a:clrFrom>
                  <a:srgbClr val="FFFFFF"/>
                </a:clrFrom>
                <a:clrTo>
                  <a:srgbClr val="FFFFFF">
                    <a:alpha val="0"/>
                  </a:srgbClr>
                </a:clrTo>
              </a:clrChange>
            </a:blip>
            <a:srcRect l="12496" t="83605" r="15514" b="10476"/>
            <a:stretch>
              <a:fillRect/>
            </a:stretch>
          </p:blipFill>
          <p:spPr>
            <a:xfrm>
              <a:off x="1330037" y="5415147"/>
              <a:ext cx="7505204" cy="768022"/>
            </a:xfrm>
            <a:prstGeom prst="rect">
              <a:avLst/>
            </a:prstGeom>
            <a:ln>
              <a:noFill/>
            </a:ln>
            <a:effectLst>
              <a:outerShdw blurRad="292100" dist="139700" dir="2700000" algn="tl" rotWithShape="0">
                <a:srgbClr val="333333">
                  <a:alpha val="65000"/>
                </a:srgbClr>
              </a:outerShdw>
            </a:effectLst>
          </p:spPr>
        </p:pic>
        <p:pic>
          <p:nvPicPr>
            <p:cNvPr id="4" name="صورة 3" descr="0191.gif"/>
            <p:cNvPicPr>
              <a:picLocks noChangeAspect="1"/>
            </p:cNvPicPr>
            <p:nvPr/>
          </p:nvPicPr>
          <p:blipFill>
            <a:blip r:embed="rId2">
              <a:clrChange>
                <a:clrFrom>
                  <a:srgbClr val="FFFFFF"/>
                </a:clrFrom>
                <a:clrTo>
                  <a:srgbClr val="FFFFFF">
                    <a:alpha val="0"/>
                  </a:srgbClr>
                </a:clrTo>
              </a:clrChange>
            </a:blip>
            <a:srcRect l="12496" t="49837" r="15514" b="26552"/>
            <a:stretch>
              <a:fillRect/>
            </a:stretch>
          </p:blipFill>
          <p:spPr>
            <a:xfrm>
              <a:off x="1330037" y="2363190"/>
              <a:ext cx="7505204" cy="3063833"/>
            </a:xfrm>
            <a:prstGeom prst="rect">
              <a:avLst/>
            </a:prstGeom>
            <a:ln>
              <a:noFill/>
            </a:ln>
            <a:effectLst>
              <a:outerShdw blurRad="292100" dist="139700" dir="2700000" algn="tl" rotWithShape="0">
                <a:srgbClr val="333333">
                  <a:alpha val="65000"/>
                </a:srgbClr>
              </a:outerShdw>
            </a:effectLst>
          </p:spPr>
        </p:pic>
      </p:grpSp>
      <p:sp>
        <p:nvSpPr>
          <p:cNvPr id="6" name="مربع نص 5"/>
          <p:cNvSpPr txBox="1"/>
          <p:nvPr/>
        </p:nvSpPr>
        <p:spPr>
          <a:xfrm>
            <a:off x="7659584" y="4001985"/>
            <a:ext cx="1068780" cy="584775"/>
          </a:xfrm>
          <a:prstGeom prst="rect">
            <a:avLst/>
          </a:prstGeom>
          <a:noFill/>
        </p:spPr>
        <p:txBody>
          <a:bodyPr wrap="square" rtlCol="0">
            <a:spAutoFit/>
          </a:bodyPr>
          <a:lstStyle/>
          <a:p>
            <a:pPr algn="ctr"/>
            <a:r>
              <a:rPr lang="ar-EG"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خطبة</a:t>
            </a:r>
            <a:endParaRPr lang="en-GB"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6282048" y="4013860"/>
            <a:ext cx="1353788" cy="584775"/>
          </a:xfrm>
          <a:prstGeom prst="rect">
            <a:avLst/>
          </a:prstGeom>
          <a:noFill/>
        </p:spPr>
        <p:txBody>
          <a:bodyPr wrap="square" rtlCol="0">
            <a:spAutoFit/>
          </a:bodyPr>
          <a:lstStyle/>
          <a:p>
            <a:pPr algn="ctr"/>
            <a:r>
              <a:rPr lang="ar-EG"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الابتلاء</a:t>
            </a:r>
            <a:endParaRPr lang="en-GB"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3954483" y="2850078"/>
            <a:ext cx="2327564" cy="2031325"/>
          </a:xfrm>
          <a:prstGeom prst="rect">
            <a:avLst/>
          </a:prstGeom>
          <a:noFill/>
        </p:spPr>
        <p:txBody>
          <a:bodyPr wrap="square" rtlCol="0">
            <a:spAutoFit/>
          </a:bodyPr>
          <a:lstStyle/>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الابتلاء سنة من سنن الله.</a:t>
            </a:r>
          </a:p>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الصبر على الابتلاء فيه أجر.</a:t>
            </a:r>
          </a:p>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أنواع الابتلاء .</a:t>
            </a:r>
          </a:p>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عاقبة المبتلين الصابرين.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603170" y="2861953"/>
            <a:ext cx="2327564" cy="3139321"/>
          </a:xfrm>
          <a:prstGeom prst="rect">
            <a:avLst/>
          </a:prstGeom>
          <a:noFill/>
        </p:spPr>
        <p:txBody>
          <a:bodyPr wrap="square" rtlCol="0">
            <a:spAutoFit/>
          </a:bodyPr>
          <a:lstStyle/>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الصبر على البلوى فيه رضا الحق تبارك وتعالى.</a:t>
            </a:r>
          </a:p>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الابتلاء دليل على محبة الله تعالى لعبده.</a:t>
            </a:r>
          </a:p>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الابتلاء ليس عقوبة من الله على عبادة.</a:t>
            </a:r>
          </a:p>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الابتلاء فيه تكفير للذنوب.</a:t>
            </a:r>
          </a:p>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الابتلاء فيه تمحيص للنفس وتقويم لها.</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 name="صورة 9" descr="صورة42.gif"/>
          <p:cNvPicPr/>
          <p:nvPr/>
        </p:nvPicPr>
        <p:blipFill>
          <a:blip r:embed="rId3"/>
          <a:stretch>
            <a:fillRect/>
          </a:stretch>
        </p:blipFill>
        <p:spPr>
          <a:xfrm>
            <a:off x="8447429" y="1466590"/>
            <a:ext cx="333375"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192.gif"/>
          <p:cNvPicPr>
            <a:picLocks noChangeAspect="1"/>
          </p:cNvPicPr>
          <p:nvPr/>
        </p:nvPicPr>
        <p:blipFill>
          <a:blip r:embed="rId2">
            <a:clrChange>
              <a:clrFrom>
                <a:srgbClr val="FFFFFF"/>
              </a:clrFrom>
              <a:clrTo>
                <a:srgbClr val="FFFFFF">
                  <a:alpha val="0"/>
                </a:srgbClr>
              </a:clrTo>
            </a:clrChange>
          </a:blip>
          <a:srcRect l="16842" t="22464" r="12712" b="45984"/>
          <a:stretch>
            <a:fillRect/>
          </a:stretch>
        </p:blipFill>
        <p:spPr>
          <a:xfrm>
            <a:off x="1805049" y="2691272"/>
            <a:ext cx="6685808" cy="3495770"/>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grpSp>
        <p:nvGrpSpPr>
          <p:cNvPr id="5" name="مجموعة 4"/>
          <p:cNvGrpSpPr/>
          <p:nvPr/>
        </p:nvGrpSpPr>
        <p:grpSpPr>
          <a:xfrm>
            <a:off x="1436914" y="1359727"/>
            <a:ext cx="7433954" cy="1312223"/>
            <a:chOff x="1436914" y="1359727"/>
            <a:chExt cx="7433954" cy="1312223"/>
          </a:xfrm>
        </p:grpSpPr>
        <p:pic>
          <p:nvPicPr>
            <p:cNvPr id="2" name="صورة 1" descr="0192.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789" t="10909" r="16000" b="85837"/>
            <a:stretch>
              <a:fillRect/>
            </a:stretch>
          </p:blipFill>
          <p:spPr>
            <a:xfrm>
              <a:off x="1436914" y="1359727"/>
              <a:ext cx="7101444" cy="40969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192.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789" t="14635" r="12712" b="78668"/>
            <a:stretch>
              <a:fillRect/>
            </a:stretch>
          </p:blipFill>
          <p:spPr>
            <a:xfrm>
              <a:off x="1436914" y="1828800"/>
              <a:ext cx="7433954" cy="84315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grpSp>
      <p:sp>
        <p:nvSpPr>
          <p:cNvPr id="6" name="مربع نص 5"/>
          <p:cNvSpPr txBox="1"/>
          <p:nvPr/>
        </p:nvSpPr>
        <p:spPr>
          <a:xfrm>
            <a:off x="4203865" y="3158840"/>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رجل أعمال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4191990" y="3467599"/>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مدير مدرسة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4203865" y="3788232"/>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طبيب أطفال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4191990" y="4096991"/>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ممرضة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4180114" y="4417625"/>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لاعب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4168239" y="4726384"/>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رجل أمن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4180114" y="5047017"/>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أعز الأصدقاء</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4168239" y="5355776"/>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مساعدك</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4180115" y="5617033"/>
            <a:ext cx="1460665" cy="338554"/>
          </a:xfrm>
          <a:prstGeom prst="rect">
            <a:avLst/>
          </a:prstGeom>
          <a:noFill/>
        </p:spPr>
        <p:txBody>
          <a:bodyPr wrap="square" rtlCol="0">
            <a:spAutoFit/>
          </a:bodyPr>
          <a:lstStyle/>
          <a:p>
            <a:pPr algn="justLow"/>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رجل قتل 10رجال</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2113808" y="3158840"/>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أعز الأصدقاء</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a:off x="2101933" y="3467599"/>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مساعدك</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مربع نص 16"/>
          <p:cNvSpPr txBox="1"/>
          <p:nvPr/>
        </p:nvSpPr>
        <p:spPr>
          <a:xfrm>
            <a:off x="2113808" y="3788232"/>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مدير المدرسة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مربع نص 17"/>
          <p:cNvSpPr txBox="1"/>
          <p:nvPr/>
        </p:nvSpPr>
        <p:spPr>
          <a:xfrm>
            <a:off x="2101933" y="4096991"/>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رجل الأمن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9" name="مربع نص 18"/>
          <p:cNvSpPr txBox="1"/>
          <p:nvPr/>
        </p:nvSpPr>
        <p:spPr>
          <a:xfrm>
            <a:off x="2090057" y="4417625"/>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لاعب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0" name="مربع نص 19"/>
          <p:cNvSpPr txBox="1"/>
          <p:nvPr/>
        </p:nvSpPr>
        <p:spPr>
          <a:xfrm>
            <a:off x="2078182" y="4726384"/>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رجل أعمال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1" name="مربع نص 20"/>
          <p:cNvSpPr txBox="1"/>
          <p:nvPr/>
        </p:nvSpPr>
        <p:spPr>
          <a:xfrm>
            <a:off x="2090057" y="5047017"/>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ممرضة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2" name="مربع نص 21"/>
          <p:cNvSpPr txBox="1"/>
          <p:nvPr/>
        </p:nvSpPr>
        <p:spPr>
          <a:xfrm>
            <a:off x="2078182" y="5355776"/>
            <a:ext cx="146066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طبيب أطفال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3" name="مربع نص 22"/>
          <p:cNvSpPr txBox="1"/>
          <p:nvPr/>
        </p:nvSpPr>
        <p:spPr>
          <a:xfrm>
            <a:off x="2090058" y="5617033"/>
            <a:ext cx="1460665" cy="338554"/>
          </a:xfrm>
          <a:prstGeom prst="rect">
            <a:avLst/>
          </a:prstGeom>
          <a:noFill/>
        </p:spPr>
        <p:txBody>
          <a:bodyPr wrap="square" rtlCol="0">
            <a:spAutoFit/>
          </a:bodyPr>
          <a:lstStyle/>
          <a:p>
            <a:pPr algn="justLow"/>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رجل قتل 10 رجال</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4" name="صورة 23" descr="صورة44.gif"/>
          <p:cNvPicPr/>
          <p:nvPr/>
        </p:nvPicPr>
        <p:blipFill>
          <a:blip r:embed="rId3"/>
          <a:stretch>
            <a:fillRect/>
          </a:stretch>
        </p:blipFill>
        <p:spPr>
          <a:xfrm>
            <a:off x="8623014" y="1430732"/>
            <a:ext cx="32385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to="" calcmode="lin" valueType="num">
                                      <p:cBhvr>
                                        <p:cTn id="7" dur="1" fill="hold"/>
                                        <p:tgtEl>
                                          <p:spTgt spid="2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to="" calcmode="lin" valueType="num">
                                      <p:cBhvr>
                                        <p:cTn id="67" dur="1" fill="hold"/>
                                        <p:tgtEl>
                                          <p:spTgt spid="15"/>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to="" calcmode="lin" valueType="num">
                                      <p:cBhvr>
                                        <p:cTn id="72" dur="1" fill="hold"/>
                                        <p:tgtEl>
                                          <p:spTgt spid="16"/>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to="" calcmode="lin" valueType="num">
                                      <p:cBhvr>
                                        <p:cTn id="77" dur="1" fill="hold"/>
                                        <p:tgtEl>
                                          <p:spTgt spid="17"/>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 to="" calcmode="lin" valueType="num">
                                      <p:cBhvr>
                                        <p:cTn id="82" dur="1" fill="hold"/>
                                        <p:tgtEl>
                                          <p:spTgt spid="18"/>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 to="" calcmode="lin" valueType="num">
                                      <p:cBhvr>
                                        <p:cTn id="87" dur="1" fill="hold"/>
                                        <p:tgtEl>
                                          <p:spTgt spid="19"/>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 to="" calcmode="lin" valueType="num">
                                      <p:cBhvr>
                                        <p:cTn id="92" dur="1" fill="hold"/>
                                        <p:tgtEl>
                                          <p:spTgt spid="20"/>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 to="" calcmode="lin" valueType="num">
                                      <p:cBhvr>
                                        <p:cTn id="97" dur="1" fill="hold"/>
                                        <p:tgtEl>
                                          <p:spTgt spid="21"/>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 to="" calcmode="lin" valueType="num">
                                      <p:cBhvr>
                                        <p:cTn id="102" dur="1" fill="hold"/>
                                        <p:tgtEl>
                                          <p:spTgt spid="22"/>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 to="" calcmode="lin" valueType="num">
                                      <p:cBhvr>
                                        <p:cTn id="107" dur="1" fill="hold"/>
                                        <p:tgtEl>
                                          <p:spTgt spid="2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2.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789" t="55572" r="16704" b="36882"/>
          <a:stretch>
            <a:fillRect/>
          </a:stretch>
        </p:blipFill>
        <p:spPr>
          <a:xfrm>
            <a:off x="1460665" y="1567543"/>
            <a:ext cx="7030192" cy="95002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92.gif"/>
          <p:cNvPicPr>
            <a:picLocks noChangeAspect="1"/>
          </p:cNvPicPr>
          <p:nvPr/>
        </p:nvPicPr>
        <p:blipFill>
          <a:blip r:embed="rId2">
            <a:clrChange>
              <a:clrFrom>
                <a:srgbClr val="FFFFFF"/>
              </a:clrFrom>
              <a:clrTo>
                <a:srgbClr val="FFFFFF">
                  <a:alpha val="0"/>
                </a:srgbClr>
              </a:clrTo>
            </a:clrChange>
          </a:blip>
          <a:srcRect l="16724" t="63401" r="12712" b="10303"/>
          <a:stretch>
            <a:fillRect/>
          </a:stretch>
        </p:blipFill>
        <p:spPr>
          <a:xfrm>
            <a:off x="1757548" y="2553195"/>
            <a:ext cx="7137071" cy="3310587"/>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pic>
        <p:nvPicPr>
          <p:cNvPr id="4" name="صورة 3" descr="صورة4.gif"/>
          <p:cNvPicPr/>
          <p:nvPr/>
        </p:nvPicPr>
        <p:blipFill>
          <a:blip r:embed="rId3"/>
          <a:stretch>
            <a:fillRect/>
          </a:stretch>
        </p:blipFill>
        <p:spPr>
          <a:xfrm>
            <a:off x="8424862" y="1596114"/>
            <a:ext cx="33909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3.gif"/>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rcRect l="14005" t="10216" r="19380" b="86152"/>
          <a:stretch>
            <a:fillRect/>
          </a:stretch>
        </p:blipFill>
        <p:spPr>
          <a:xfrm>
            <a:off x="1500181" y="1761642"/>
            <a:ext cx="7028963" cy="477061"/>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93.gif"/>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rcRect l="14005" t="13848" r="19380" b="82791"/>
          <a:stretch>
            <a:fillRect/>
          </a:stretch>
        </p:blipFill>
        <p:spPr>
          <a:xfrm>
            <a:off x="1500181" y="2238703"/>
            <a:ext cx="7028963" cy="441435"/>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193.gif"/>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rcRect l="14005" t="17449" r="19380" b="73909"/>
          <a:stretch>
            <a:fillRect/>
          </a:stretch>
        </p:blipFill>
        <p:spPr>
          <a:xfrm>
            <a:off x="1500181" y="2711669"/>
            <a:ext cx="7028963" cy="1135117"/>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5" name="صورة 4" descr="0193.gif"/>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rcRect l="14005" t="25971" r="19380" b="67536"/>
          <a:stretch>
            <a:fillRect/>
          </a:stretch>
        </p:blipFill>
        <p:spPr>
          <a:xfrm>
            <a:off x="1500181" y="3831021"/>
            <a:ext cx="7028963" cy="852749"/>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6" name="صورة 5" descr="صورة2.gif"/>
          <p:cNvPicPr/>
          <p:nvPr/>
        </p:nvPicPr>
        <p:blipFill>
          <a:blip r:embed="rId3"/>
          <a:stretch>
            <a:fillRect/>
          </a:stretch>
        </p:blipFill>
        <p:spPr>
          <a:xfrm>
            <a:off x="8573554" y="1724867"/>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3.gif"/>
          <p:cNvPicPr>
            <a:picLocks noChangeAspect="1"/>
          </p:cNvPicPr>
          <p:nvPr/>
        </p:nvPicPr>
        <p:blipFill>
          <a:blip r:embed="rId2">
            <a:clrChange>
              <a:clrFrom>
                <a:srgbClr val="FFFFFF"/>
              </a:clrFrom>
              <a:clrTo>
                <a:srgbClr val="FFFFFF">
                  <a:alpha val="0"/>
                </a:srgbClr>
              </a:clrTo>
            </a:clrChange>
          </a:blip>
          <a:srcRect l="14005" t="33192" r="14867" b="37817"/>
          <a:stretch>
            <a:fillRect/>
          </a:stretch>
        </p:blipFill>
        <p:spPr>
          <a:xfrm>
            <a:off x="1443473" y="1842448"/>
            <a:ext cx="7505203" cy="3807725"/>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3" name="مربع نص 2"/>
          <p:cNvSpPr txBox="1"/>
          <p:nvPr/>
        </p:nvSpPr>
        <p:spPr>
          <a:xfrm>
            <a:off x="7772400" y="2427894"/>
            <a:ext cx="1087821" cy="2677656"/>
          </a:xfrm>
          <a:prstGeom prst="rect">
            <a:avLst/>
          </a:prstGeom>
          <a:noFill/>
        </p:spPr>
        <p:txBody>
          <a:bodyPr wrap="square" rtlCol="0">
            <a:spAutoFit/>
          </a:bodyPr>
          <a:lstStyle/>
          <a:p>
            <a:pPr algn="justLow"/>
            <a:r>
              <a:rPr lang="ar-EG" sz="2400" b="1" dirty="0" smtClean="0">
                <a:ln w="10541" cmpd="sng">
                  <a:solidFill>
                    <a:sysClr val="windowText" lastClr="000000"/>
                  </a:solidFill>
                  <a:prstDash val="solid"/>
                </a:ln>
                <a:solidFill>
                  <a:sysClr val="windowText" lastClr="000000"/>
                </a:solidFill>
              </a:rPr>
              <a:t>نظافة البيئة عنوان على مستوى الذوق الإنساني</a:t>
            </a:r>
            <a:endParaRPr lang="en-GB" sz="2400" b="1" dirty="0" smtClean="0">
              <a:ln w="10541" cmpd="sng">
                <a:solidFill>
                  <a:sysClr val="windowText" lastClr="000000"/>
                </a:solidFill>
                <a:prstDash val="solid"/>
              </a:ln>
              <a:solidFill>
                <a:sysClr val="windowText" lastClr="000000"/>
              </a:solidFill>
            </a:endParaRPr>
          </a:p>
        </p:txBody>
      </p:sp>
      <p:sp>
        <p:nvSpPr>
          <p:cNvPr id="4" name="مربع نص 3"/>
          <p:cNvSpPr txBox="1"/>
          <p:nvPr/>
        </p:nvSpPr>
        <p:spPr>
          <a:xfrm>
            <a:off x="6227379" y="2301767"/>
            <a:ext cx="140313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المعلمون</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6211613" y="2963918"/>
            <a:ext cx="140313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الطلبة</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6227379" y="3641836"/>
            <a:ext cx="140313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الإداريون</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6243144" y="4950373"/>
            <a:ext cx="140313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ضيوف</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6243144" y="4319752"/>
            <a:ext cx="1403131"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مديرون</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4729655" y="2380597"/>
            <a:ext cx="1403131"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مفهوم البيئة</a:t>
            </a:r>
            <a:endParaRPr lang="en-GB"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مربع نص 9"/>
          <p:cNvSpPr txBox="1"/>
          <p:nvPr/>
        </p:nvSpPr>
        <p:spPr>
          <a:xfrm>
            <a:off x="4713889" y="3042748"/>
            <a:ext cx="1403131"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أنواع البيئة</a:t>
            </a:r>
            <a:endParaRPr lang="en-GB"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مربع نص 10"/>
          <p:cNvSpPr txBox="1"/>
          <p:nvPr/>
        </p:nvSpPr>
        <p:spPr>
          <a:xfrm>
            <a:off x="4729655" y="3720666"/>
            <a:ext cx="1403131"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مفهوم النظافة</a:t>
            </a:r>
            <a:endParaRPr lang="en-GB"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2" name="مربع نص 11"/>
          <p:cNvSpPr txBox="1"/>
          <p:nvPr/>
        </p:nvSpPr>
        <p:spPr>
          <a:xfrm>
            <a:off x="4745420" y="5029203"/>
            <a:ext cx="1403131"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نظافة المدرسة</a:t>
            </a:r>
            <a:endParaRPr lang="en-GB"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3" name="مربع نص 12"/>
          <p:cNvSpPr txBox="1"/>
          <p:nvPr/>
        </p:nvSpPr>
        <p:spPr>
          <a:xfrm>
            <a:off x="4745420" y="4398582"/>
            <a:ext cx="1403131"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مظاهر النظافة</a:t>
            </a:r>
            <a:endParaRPr lang="en-GB"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4" name="مربع نص 13"/>
          <p:cNvSpPr txBox="1"/>
          <p:nvPr/>
        </p:nvSpPr>
        <p:spPr>
          <a:xfrm>
            <a:off x="3137339" y="2349066"/>
            <a:ext cx="1529254" cy="40011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ar-EG" sz="2000" b="1" spc="150" dirty="0" smtClean="0">
                <a:ln w="11430">
                  <a:solidFill>
                    <a:srgbClr val="7030A0"/>
                  </a:solidFill>
                </a:ln>
                <a:solidFill>
                  <a:srgbClr val="7030A0"/>
                </a:solidFill>
                <a:effectLst>
                  <a:outerShdw blurRad="25400" algn="tl" rotWithShape="0">
                    <a:srgbClr val="000000">
                      <a:alpha val="43000"/>
                    </a:srgbClr>
                  </a:outerShdw>
                </a:effectLst>
              </a:rPr>
              <a:t>الاستماع</a:t>
            </a:r>
            <a:endParaRPr lang="en-GB" sz="2000" b="1" spc="150" dirty="0" smtClean="0">
              <a:ln w="11430">
                <a:solidFill>
                  <a:srgbClr val="7030A0"/>
                </a:solidFill>
              </a:ln>
              <a:solidFill>
                <a:srgbClr val="7030A0"/>
              </a:solidFill>
              <a:effectLst>
                <a:outerShdw blurRad="25400" algn="tl" rotWithShape="0">
                  <a:srgbClr val="000000">
                    <a:alpha val="43000"/>
                  </a:srgbClr>
                </a:outerShdw>
              </a:effectLst>
            </a:endParaRPr>
          </a:p>
        </p:txBody>
      </p:sp>
      <p:sp>
        <p:nvSpPr>
          <p:cNvPr id="15" name="مربع نص 14"/>
          <p:cNvSpPr txBox="1"/>
          <p:nvPr/>
        </p:nvSpPr>
        <p:spPr>
          <a:xfrm>
            <a:off x="3121573" y="2900855"/>
            <a:ext cx="1529254" cy="70788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ar-EG" sz="2000" b="1" spc="150" dirty="0" smtClean="0">
                <a:ln w="11430">
                  <a:solidFill>
                    <a:srgbClr val="7030A0"/>
                  </a:solidFill>
                </a:ln>
                <a:solidFill>
                  <a:srgbClr val="7030A0"/>
                </a:solidFill>
                <a:effectLst>
                  <a:outerShdw blurRad="25400" algn="tl" rotWithShape="0">
                    <a:srgbClr val="000000">
                      <a:alpha val="43000"/>
                    </a:srgbClr>
                  </a:outerShdw>
                </a:effectLst>
              </a:rPr>
              <a:t>التحدث بصوت واضح</a:t>
            </a:r>
            <a:endParaRPr lang="en-GB" sz="2000" b="1" spc="150" dirty="0" smtClean="0">
              <a:ln w="11430">
                <a:solidFill>
                  <a:srgbClr val="7030A0"/>
                </a:solidFill>
              </a:ln>
              <a:solidFill>
                <a:srgbClr val="7030A0"/>
              </a:solidFill>
              <a:effectLst>
                <a:outerShdw blurRad="25400" algn="tl" rotWithShape="0">
                  <a:srgbClr val="000000">
                    <a:alpha val="43000"/>
                  </a:srgbClr>
                </a:outerShdw>
              </a:effectLst>
            </a:endParaRPr>
          </a:p>
        </p:txBody>
      </p:sp>
      <p:sp>
        <p:nvSpPr>
          <p:cNvPr id="16" name="مربع نص 15"/>
          <p:cNvSpPr txBox="1"/>
          <p:nvPr/>
        </p:nvSpPr>
        <p:spPr>
          <a:xfrm>
            <a:off x="3137339" y="3704901"/>
            <a:ext cx="1529254" cy="40011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ar-EG" sz="2000" b="1" spc="150" dirty="0" smtClean="0">
                <a:ln w="11430">
                  <a:solidFill>
                    <a:srgbClr val="7030A0"/>
                  </a:solidFill>
                </a:ln>
                <a:solidFill>
                  <a:srgbClr val="7030A0"/>
                </a:solidFill>
                <a:effectLst>
                  <a:outerShdw blurRad="25400" algn="tl" rotWithShape="0">
                    <a:srgbClr val="000000">
                      <a:alpha val="43000"/>
                    </a:srgbClr>
                  </a:outerShdw>
                </a:effectLst>
              </a:rPr>
              <a:t>ترك السخرية</a:t>
            </a:r>
            <a:endParaRPr lang="en-GB" sz="2000" b="1" spc="150" dirty="0" smtClean="0">
              <a:ln w="11430">
                <a:solidFill>
                  <a:srgbClr val="7030A0"/>
                </a:solidFill>
              </a:ln>
              <a:solidFill>
                <a:srgbClr val="7030A0"/>
              </a:solidFill>
              <a:effectLst>
                <a:outerShdw blurRad="25400" algn="tl" rotWithShape="0">
                  <a:srgbClr val="000000">
                    <a:alpha val="43000"/>
                  </a:srgbClr>
                </a:outerShdw>
              </a:effectLst>
            </a:endParaRPr>
          </a:p>
        </p:txBody>
      </p:sp>
      <p:sp>
        <p:nvSpPr>
          <p:cNvPr id="17" name="مربع نص 16"/>
          <p:cNvSpPr txBox="1"/>
          <p:nvPr/>
        </p:nvSpPr>
        <p:spPr>
          <a:xfrm>
            <a:off x="3153104" y="4950374"/>
            <a:ext cx="1529254" cy="70788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ar-EG" sz="2000" b="1" spc="150" dirty="0" smtClean="0">
                <a:ln w="11430">
                  <a:solidFill>
                    <a:srgbClr val="7030A0"/>
                  </a:solidFill>
                </a:ln>
                <a:solidFill>
                  <a:srgbClr val="7030A0"/>
                </a:solidFill>
                <a:effectLst>
                  <a:outerShdw blurRad="25400" algn="tl" rotWithShape="0">
                    <a:srgbClr val="000000">
                      <a:alpha val="43000"/>
                    </a:srgbClr>
                  </a:outerShdw>
                </a:effectLst>
              </a:rPr>
              <a:t>الإقناع والتأثير</a:t>
            </a:r>
            <a:endParaRPr lang="en-GB" sz="2000" b="1" spc="150" dirty="0" smtClean="0">
              <a:ln w="11430">
                <a:solidFill>
                  <a:srgbClr val="7030A0"/>
                </a:solidFill>
              </a:ln>
              <a:solidFill>
                <a:srgbClr val="7030A0"/>
              </a:solidFill>
              <a:effectLst>
                <a:outerShdw blurRad="25400" algn="tl" rotWithShape="0">
                  <a:srgbClr val="000000">
                    <a:alpha val="43000"/>
                  </a:srgbClr>
                </a:outerShdw>
              </a:effectLst>
            </a:endParaRPr>
          </a:p>
        </p:txBody>
      </p:sp>
      <p:sp>
        <p:nvSpPr>
          <p:cNvPr id="18" name="مربع نص 17"/>
          <p:cNvSpPr txBox="1"/>
          <p:nvPr/>
        </p:nvSpPr>
        <p:spPr>
          <a:xfrm>
            <a:off x="3153104" y="4256689"/>
            <a:ext cx="1529254" cy="707886"/>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ar-EG" sz="2000" b="1" spc="150" dirty="0" smtClean="0">
                <a:ln w="11430">
                  <a:solidFill>
                    <a:srgbClr val="7030A0"/>
                  </a:solidFill>
                </a:ln>
                <a:solidFill>
                  <a:srgbClr val="7030A0"/>
                </a:solidFill>
                <a:effectLst>
                  <a:outerShdw blurRad="25400" algn="tl" rotWithShape="0">
                    <a:srgbClr val="000000">
                      <a:alpha val="43000"/>
                    </a:srgbClr>
                  </a:outerShdw>
                </a:effectLst>
              </a:rPr>
              <a:t>استخدام أسلوب علمي</a:t>
            </a:r>
            <a:endParaRPr lang="en-GB" sz="2000" b="1" spc="150" dirty="0" smtClean="0">
              <a:ln w="11430">
                <a:solidFill>
                  <a:srgbClr val="7030A0"/>
                </a:solidFill>
              </a:ln>
              <a:solidFill>
                <a:srgbClr val="7030A0"/>
              </a:solidFill>
              <a:effectLst>
                <a:outerShdw blurRad="25400" algn="tl" rotWithShape="0">
                  <a:srgbClr val="000000">
                    <a:alpha val="43000"/>
                  </a:srgbClr>
                </a:outerShdw>
              </a:effectLst>
            </a:endParaRPr>
          </a:p>
        </p:txBody>
      </p:sp>
      <p:sp>
        <p:nvSpPr>
          <p:cNvPr id="19" name="مربع نص 18"/>
          <p:cNvSpPr txBox="1"/>
          <p:nvPr/>
        </p:nvSpPr>
        <p:spPr>
          <a:xfrm>
            <a:off x="1686910" y="2364832"/>
            <a:ext cx="1418897"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احترام الآخرين</a:t>
            </a:r>
            <a:endParaRPr lang="en-GB"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0" name="مربع نص 19"/>
          <p:cNvSpPr txBox="1"/>
          <p:nvPr/>
        </p:nvSpPr>
        <p:spPr>
          <a:xfrm>
            <a:off x="1686910" y="3026983"/>
            <a:ext cx="1403131"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تشجيع الطلبة</a:t>
            </a:r>
            <a:endParaRPr lang="en-GB"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1" name="مربع نص 20"/>
          <p:cNvSpPr txBox="1"/>
          <p:nvPr/>
        </p:nvSpPr>
        <p:spPr>
          <a:xfrm>
            <a:off x="1702676" y="3610305"/>
            <a:ext cx="1403131" cy="707886"/>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لماذا بيئة المدرسة</a:t>
            </a:r>
            <a:endParaRPr lang="en-GB"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2" name="مربع نص 21"/>
          <p:cNvSpPr txBox="1"/>
          <p:nvPr/>
        </p:nvSpPr>
        <p:spPr>
          <a:xfrm>
            <a:off x="1623849" y="5013438"/>
            <a:ext cx="1497724"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جمع </a:t>
            </a:r>
            <a:r>
              <a:rPr lang="ar-EG" sz="20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القاتراحات</a:t>
            </a:r>
            <a:endParaRPr lang="en-GB"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3" name="مربع نص 22"/>
          <p:cNvSpPr txBox="1"/>
          <p:nvPr/>
        </p:nvSpPr>
        <p:spPr>
          <a:xfrm>
            <a:off x="1718441" y="4382817"/>
            <a:ext cx="1403131" cy="40011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تبادل الآراء</a:t>
            </a:r>
            <a:endParaRPr lang="en-GB" sz="2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to="" calcmode="lin" valueType="num">
                                      <p:cBhvr>
                                        <p:cTn id="27" dur="1" fill="hold"/>
                                        <p:tgtEl>
                                          <p:spTgt spid="1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to="" calcmode="lin" valueType="num">
                                      <p:cBhvr>
                                        <p:cTn id="32" dur="1" fill="hold"/>
                                        <p:tgtEl>
                                          <p:spTgt spid="1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to="" calcmode="lin" valueType="num">
                                      <p:cBhvr>
                                        <p:cTn id="47" dur="1" fill="hold"/>
                                        <p:tgtEl>
                                          <p:spTgt spid="1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 to="" calcmode="lin" valueType="num">
                                      <p:cBhvr>
                                        <p:cTn id="52" dur="1" fill="hold"/>
                                        <p:tgtEl>
                                          <p:spTgt spid="2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to="" calcmode="lin" valueType="num">
                                      <p:cBhvr>
                                        <p:cTn id="57" dur="1" fill="hold"/>
                                        <p:tgtEl>
                                          <p:spTgt spid="6"/>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to="" calcmode="lin" valueType="num">
                                      <p:cBhvr>
                                        <p:cTn id="62" dur="1" fill="hold"/>
                                        <p:tgtEl>
                                          <p:spTgt spid="11"/>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 to="" calcmode="lin" valueType="num">
                                      <p:cBhvr>
                                        <p:cTn id="72" dur="1" fill="hold"/>
                                        <p:tgtEl>
                                          <p:spTgt spid="21"/>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 to="" calcmode="lin" valueType="num">
                                      <p:cBhvr>
                                        <p:cTn id="77" dur="1" fill="hold"/>
                                        <p:tgtEl>
                                          <p:spTgt spid="8"/>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 to="" calcmode="lin" valueType="num">
                                      <p:cBhvr>
                                        <p:cTn id="82" dur="1" fill="hold"/>
                                        <p:tgtEl>
                                          <p:spTgt spid="13"/>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 to="" calcmode="lin" valueType="num">
                                      <p:cBhvr>
                                        <p:cTn id="87" dur="1" fill="hold"/>
                                        <p:tgtEl>
                                          <p:spTgt spid="18"/>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7"/>
                                        </p:tgtEl>
                                        <p:attrNameLst>
                                          <p:attrName>style.visibility</p:attrName>
                                        </p:attrNameLst>
                                      </p:cBhvr>
                                      <p:to>
                                        <p:strVal val="visible"/>
                                      </p:to>
                                    </p:set>
                                    <p:anim to="" calcmode="lin" valueType="num">
                                      <p:cBhvr>
                                        <p:cTn id="92" dur="1" fill="hold"/>
                                        <p:tgtEl>
                                          <p:spTgt spid="7"/>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to="" calcmode="lin" valueType="num">
                                      <p:cBhvr>
                                        <p:cTn id="97" dur="1" fill="hold"/>
                                        <p:tgtEl>
                                          <p:spTgt spid="12"/>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17"/>
                                        </p:tgtEl>
                                        <p:attrNameLst>
                                          <p:attrName>style.visibility</p:attrName>
                                        </p:attrNameLst>
                                      </p:cBhvr>
                                      <p:to>
                                        <p:strVal val="visible"/>
                                      </p:to>
                                    </p:set>
                                    <p:anim to="" calcmode="lin" valueType="num">
                                      <p:cBhvr>
                                        <p:cTn id="102" dur="1" fill="hold"/>
                                        <p:tgtEl>
                                          <p:spTgt spid="17"/>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 to="" calcmode="lin" valueType="num">
                                      <p:cBhvr>
                                        <p:cTn id="107" dur="1" fill="hold"/>
                                        <p:tgtEl>
                                          <p:spTgt spid="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descr="0193.gif"/>
          <p:cNvPicPr>
            <a:picLocks noChangeAspect="1"/>
          </p:cNvPicPr>
          <p:nvPr/>
        </p:nvPicPr>
        <p:blipFill>
          <a:blip r:embed="rId2">
            <a:clrChange>
              <a:clrFrom>
                <a:srgbClr val="FFFFFF"/>
              </a:clrFrom>
              <a:clrTo>
                <a:srgbClr val="FFFFFF">
                  <a:alpha val="0"/>
                </a:srgbClr>
              </a:clrTo>
            </a:clrChange>
          </a:blip>
          <a:srcRect l="14005" t="70551" r="14867" b="8918"/>
          <a:stretch>
            <a:fillRect/>
          </a:stretch>
        </p:blipFill>
        <p:spPr>
          <a:xfrm>
            <a:off x="1334291" y="2695903"/>
            <a:ext cx="7505203" cy="2696498"/>
          </a:xfrm>
          <a:prstGeom prst="rect">
            <a:avLst/>
          </a:prstGeom>
        </p:spPr>
      </p:pic>
      <p:pic>
        <p:nvPicPr>
          <p:cNvPr id="2" name="صورة 1" descr="0193.gif"/>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rcRect l="14005" t="63222" r="19153" b="29809"/>
          <a:stretch>
            <a:fillRect/>
          </a:stretch>
        </p:blipFill>
        <p:spPr>
          <a:xfrm>
            <a:off x="1334291" y="1733266"/>
            <a:ext cx="7052964" cy="915341"/>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3" name="مربع نص 2"/>
          <p:cNvSpPr txBox="1"/>
          <p:nvPr/>
        </p:nvSpPr>
        <p:spPr>
          <a:xfrm>
            <a:off x="7785264" y="3168868"/>
            <a:ext cx="677108" cy="1986455"/>
          </a:xfrm>
          <a:prstGeom prst="rect">
            <a:avLst/>
          </a:prstGeom>
          <a:noFill/>
        </p:spPr>
        <p:txBody>
          <a:bodyPr vert="vert270" wrap="square" rtlCol="0" anchor="ctr">
            <a:spAutoFit/>
          </a:bodyPr>
          <a:lstStyle/>
          <a:p>
            <a:pPr algn="justLow"/>
            <a:r>
              <a:rPr lang="ar-EG"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خالد الأحمدي</a:t>
            </a:r>
            <a:endParaRPr lang="en-GB"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6476722" y="3168868"/>
            <a:ext cx="553998" cy="1986455"/>
          </a:xfrm>
          <a:prstGeom prst="rect">
            <a:avLst/>
          </a:prstGeom>
          <a:noFill/>
        </p:spPr>
        <p:txBody>
          <a:bodyPr vert="vert270" wrap="square" rtlCol="0" anchor="ctr">
            <a:spAutoFit/>
          </a:bodyP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الإسلام في الغرب</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4508938" y="3058510"/>
            <a:ext cx="1529255" cy="923330"/>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انجذاب الشعوب الأوروبية والأمريكية للإسلام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4461641" y="3988675"/>
            <a:ext cx="1592317" cy="1200329"/>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محاربة الحكومات الغربية الإسلام والجماعات الإسلامية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623848" y="3105807"/>
            <a:ext cx="2837793" cy="2031325"/>
          </a:xfrm>
          <a:prstGeom prst="rect">
            <a:avLst/>
          </a:prstGeom>
          <a:noFill/>
        </p:spPr>
        <p:txBody>
          <a:bodyPr wrap="square" rtlCol="0">
            <a:spAutoFit/>
          </a:bodyPr>
          <a:lstStyle/>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ترتيب الأفكار.</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الإلقاء بصوت واضح.</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الهدوء أثناء الإلقاء.</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عرض الأفكار التي لا يدور شك حولها.</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تشجيع الجمهور على الحوار وتبادل وجهات النظر.</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 name="صورة 9" descr="صورة45.gif"/>
          <p:cNvPicPr/>
          <p:nvPr/>
        </p:nvPicPr>
        <p:blipFill>
          <a:blip r:embed="rId3"/>
          <a:stretch>
            <a:fillRect/>
          </a:stretch>
        </p:blipFill>
        <p:spPr>
          <a:xfrm>
            <a:off x="8404614" y="1740941"/>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4.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595" t="11034" r="16766" b="82306"/>
          <a:stretch>
            <a:fillRect/>
          </a:stretch>
        </p:blipFill>
        <p:spPr>
          <a:xfrm>
            <a:off x="1308539" y="1466192"/>
            <a:ext cx="7283669" cy="867104"/>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94.gif"/>
          <p:cNvPicPr>
            <a:picLocks noChangeAspect="1"/>
          </p:cNvPicPr>
          <p:nvPr/>
        </p:nvPicPr>
        <p:blipFill>
          <a:blip r:embed="rId2">
            <a:duotone>
              <a:schemeClr val="accent3">
                <a:shade val="45000"/>
                <a:satMod val="135000"/>
              </a:schemeClr>
              <a:prstClr val="white"/>
            </a:duotone>
          </a:blip>
          <a:srcRect l="18268" t="18784" r="11943" b="61693"/>
          <a:stretch>
            <a:fillRect/>
          </a:stretch>
        </p:blipFill>
        <p:spPr>
          <a:xfrm>
            <a:off x="4698125" y="2301766"/>
            <a:ext cx="3799490" cy="1623848"/>
          </a:xfrm>
          <a:prstGeom prst="rect">
            <a:avLst/>
          </a:prstGeom>
          <a:ln>
            <a:noFill/>
          </a:ln>
          <a:effectLst>
            <a:outerShdw blurRad="292100" dist="139700" dir="2700000" algn="tl" rotWithShape="0">
              <a:srgbClr val="333333">
                <a:alpha val="65000"/>
              </a:srgbClr>
            </a:outerShdw>
          </a:effectLst>
        </p:spPr>
      </p:pic>
      <p:sp>
        <p:nvSpPr>
          <p:cNvPr id="4" name="مربع نص 3"/>
          <p:cNvSpPr txBox="1"/>
          <p:nvPr/>
        </p:nvSpPr>
        <p:spPr>
          <a:xfrm>
            <a:off x="4761186" y="4020210"/>
            <a:ext cx="3641835" cy="1631216"/>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المشهد الأول: فيه اثنان يتقاتلان، كل يود أن يتفاهم مع الأخر بلغة السلاح، دون أن يستمع أحدهما إلى الآخر، ويتوسط بينها شخص يريد الإصلاح، ولا جدوى من المتقاتلان.</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324303" y="2396362"/>
            <a:ext cx="3294994" cy="1938992"/>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أما المشهد الثاني يمثله رجل علم يلقى مسائل علمية على تلاميذه، وكلهم آذان صاغية لما يقول، ودرج الإصغاء ممتازة، ودقة التركيز عالية بينما في المشهد الأول فكانت نسبة الإصغاء متدنية، ودقة التركيز لا تكاد تذكر.</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صورة 5" descr="صورة46.gif"/>
          <p:cNvPicPr/>
          <p:nvPr/>
        </p:nvPicPr>
        <p:blipFill>
          <a:blip r:embed="rId3"/>
          <a:stretch>
            <a:fillRect/>
          </a:stretch>
        </p:blipFill>
        <p:spPr>
          <a:xfrm>
            <a:off x="8595964" y="1572466"/>
            <a:ext cx="323850" cy="31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23.gif"/>
          <p:cNvPicPr>
            <a:picLocks noChangeAspect="1"/>
          </p:cNvPicPr>
          <p:nvPr/>
        </p:nvPicPr>
        <p:blipFill>
          <a:blip r:embed="rId2">
            <a:clrChange>
              <a:clrFrom>
                <a:srgbClr val="FFFFFF"/>
              </a:clrFrom>
              <a:clrTo>
                <a:srgbClr val="FFFFFF">
                  <a:alpha val="0"/>
                </a:srgbClr>
              </a:clrTo>
            </a:clrChange>
          </a:blip>
          <a:srcRect l="75538" t="23637" r="15781" b="69487"/>
          <a:stretch>
            <a:fillRect/>
          </a:stretch>
        </p:blipFill>
        <p:spPr>
          <a:xfrm>
            <a:off x="8013700" y="2540000"/>
            <a:ext cx="901700" cy="889000"/>
          </a:xfrm>
          <a:prstGeom prst="rect">
            <a:avLst/>
          </a:prstGeom>
        </p:spPr>
      </p:pic>
      <p:sp>
        <p:nvSpPr>
          <p:cNvPr id="3" name="مربع نص 2"/>
          <p:cNvSpPr txBox="1"/>
          <p:nvPr/>
        </p:nvSpPr>
        <p:spPr>
          <a:xfrm>
            <a:off x="3276600" y="1193800"/>
            <a:ext cx="3441700" cy="523220"/>
          </a:xfrm>
          <a:prstGeom prst="rect">
            <a:avLst/>
          </a:prstGeom>
          <a:noFill/>
        </p:spPr>
        <p:txBody>
          <a:bodyPr wrap="square" rtlCol="0">
            <a:spAutoFit/>
          </a:bodyPr>
          <a:lstStyle/>
          <a:p>
            <a:pPr algn="ctr"/>
            <a:r>
              <a:rPr lang="ar-EG"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إعراب الفعل المضارع</a:t>
            </a:r>
            <a:endParaRPr lang="en-GB"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صورة 3" descr="00023.gif"/>
          <p:cNvPicPr>
            <a:picLocks noChangeAspect="1"/>
          </p:cNvPicPr>
          <p:nvPr/>
        </p:nvPicPr>
        <p:blipFill>
          <a:blip r:embed="rId2">
            <a:clrChange>
              <a:clrFrom>
                <a:srgbClr val="FFFFFF"/>
              </a:clrFrom>
              <a:clrTo>
                <a:srgbClr val="FFFFFF">
                  <a:alpha val="0"/>
                </a:srgbClr>
              </a:clrTo>
            </a:clrChange>
          </a:blip>
          <a:srcRect l="54876" t="18333" r="24339" b="78131"/>
          <a:stretch>
            <a:fillRect/>
          </a:stretch>
        </p:blipFill>
        <p:spPr>
          <a:xfrm>
            <a:off x="5867400" y="1854199"/>
            <a:ext cx="2159000" cy="457201"/>
          </a:xfrm>
          <a:prstGeom prst="rect">
            <a:avLst/>
          </a:prstGeom>
        </p:spPr>
      </p:pic>
      <p:pic>
        <p:nvPicPr>
          <p:cNvPr id="5" name="صورة 4" descr="00023.gif"/>
          <p:cNvPicPr>
            <a:picLocks noChangeAspect="1"/>
          </p:cNvPicPr>
          <p:nvPr/>
        </p:nvPicPr>
        <p:blipFill>
          <a:blip r:embed="rId2">
            <a:clrChange>
              <a:clrFrom>
                <a:srgbClr val="FFFFFF"/>
              </a:clrFrom>
              <a:clrTo>
                <a:srgbClr val="FFFFFF">
                  <a:alpha val="0"/>
                </a:srgbClr>
              </a:clrTo>
            </a:clrChange>
          </a:blip>
          <a:srcRect l="54631" t="21673" r="24339" b="69585"/>
          <a:stretch>
            <a:fillRect/>
          </a:stretch>
        </p:blipFill>
        <p:spPr>
          <a:xfrm>
            <a:off x="5892800" y="2286000"/>
            <a:ext cx="2184400" cy="1130300"/>
          </a:xfrm>
          <a:prstGeom prst="rect">
            <a:avLst/>
          </a:prstGeom>
        </p:spPr>
      </p:pic>
      <p:pic>
        <p:nvPicPr>
          <p:cNvPr id="6" name="صورة 5" descr="00023.gif"/>
          <p:cNvPicPr>
            <a:picLocks noChangeAspect="1"/>
          </p:cNvPicPr>
          <p:nvPr/>
        </p:nvPicPr>
        <p:blipFill>
          <a:blip r:embed="rId2">
            <a:clrChange>
              <a:clrFrom>
                <a:srgbClr val="FFFFFF"/>
              </a:clrFrom>
              <a:clrTo>
                <a:srgbClr val="FFFFFF">
                  <a:alpha val="0"/>
                </a:srgbClr>
              </a:clrTo>
            </a:clrChange>
          </a:blip>
          <a:srcRect l="34580" t="21771" r="45002" b="69585"/>
          <a:stretch>
            <a:fillRect/>
          </a:stretch>
        </p:blipFill>
        <p:spPr>
          <a:xfrm>
            <a:off x="3759200" y="2298700"/>
            <a:ext cx="2120900" cy="1117600"/>
          </a:xfrm>
          <a:prstGeom prst="rect">
            <a:avLst/>
          </a:prstGeom>
        </p:spPr>
      </p:pic>
      <p:pic>
        <p:nvPicPr>
          <p:cNvPr id="7" name="صورة 6" descr="00023.gif"/>
          <p:cNvPicPr>
            <a:picLocks noChangeAspect="1"/>
          </p:cNvPicPr>
          <p:nvPr/>
        </p:nvPicPr>
        <p:blipFill>
          <a:blip r:embed="rId2">
            <a:clrChange>
              <a:clrFrom>
                <a:srgbClr val="FFFFFF"/>
              </a:clrFrom>
              <a:clrTo>
                <a:srgbClr val="FFFFFF">
                  <a:alpha val="0"/>
                </a:srgbClr>
              </a:clrTo>
            </a:clrChange>
          </a:blip>
          <a:srcRect l="13917" t="21771" r="65053" b="69585"/>
          <a:stretch>
            <a:fillRect/>
          </a:stretch>
        </p:blipFill>
        <p:spPr>
          <a:xfrm>
            <a:off x="1574800" y="2298700"/>
            <a:ext cx="2184400" cy="1117600"/>
          </a:xfrm>
          <a:prstGeom prst="rect">
            <a:avLst/>
          </a:prstGeom>
        </p:spPr>
      </p:pic>
      <p:pic>
        <p:nvPicPr>
          <p:cNvPr id="8" name="صورة 7" descr="00023.gif"/>
          <p:cNvPicPr>
            <a:picLocks noChangeAspect="1"/>
          </p:cNvPicPr>
          <p:nvPr/>
        </p:nvPicPr>
        <p:blipFill>
          <a:blip r:embed="rId2">
            <a:clrChange>
              <a:clrFrom>
                <a:srgbClr val="FFFFFF"/>
              </a:clrFrom>
              <a:clrTo>
                <a:srgbClr val="FFFFFF">
                  <a:alpha val="0"/>
                </a:srgbClr>
              </a:clrTo>
            </a:clrChange>
          </a:blip>
          <a:srcRect l="54631" t="30022" r="24339" b="58977"/>
          <a:stretch>
            <a:fillRect/>
          </a:stretch>
        </p:blipFill>
        <p:spPr>
          <a:xfrm>
            <a:off x="5892800" y="3403600"/>
            <a:ext cx="2184400" cy="1422400"/>
          </a:xfrm>
          <a:prstGeom prst="rect">
            <a:avLst/>
          </a:prstGeom>
        </p:spPr>
      </p:pic>
      <p:pic>
        <p:nvPicPr>
          <p:cNvPr id="9" name="صورة 8" descr="00023.gif"/>
          <p:cNvPicPr>
            <a:picLocks noChangeAspect="1"/>
          </p:cNvPicPr>
          <p:nvPr/>
        </p:nvPicPr>
        <p:blipFill>
          <a:blip r:embed="rId2">
            <a:clrChange>
              <a:clrFrom>
                <a:srgbClr val="FFFFFF"/>
              </a:clrFrom>
              <a:clrTo>
                <a:srgbClr val="FFFFFF">
                  <a:alpha val="0"/>
                </a:srgbClr>
              </a:clrTo>
            </a:clrChange>
          </a:blip>
          <a:srcRect l="54631" t="40630" r="24339" b="49940"/>
          <a:stretch>
            <a:fillRect/>
          </a:stretch>
        </p:blipFill>
        <p:spPr>
          <a:xfrm>
            <a:off x="5892800" y="4826000"/>
            <a:ext cx="2184400" cy="1219200"/>
          </a:xfrm>
          <a:prstGeom prst="rect">
            <a:avLst/>
          </a:prstGeom>
        </p:spPr>
      </p:pic>
      <p:pic>
        <p:nvPicPr>
          <p:cNvPr id="10" name="صورة 9" descr="00023.gif"/>
          <p:cNvPicPr>
            <a:picLocks noChangeAspect="1"/>
          </p:cNvPicPr>
          <p:nvPr/>
        </p:nvPicPr>
        <p:blipFill>
          <a:blip r:embed="rId2">
            <a:clrChange>
              <a:clrFrom>
                <a:srgbClr val="FFFFFF"/>
              </a:clrFrom>
              <a:clrTo>
                <a:srgbClr val="FFFFFF">
                  <a:alpha val="0"/>
                </a:srgbClr>
              </a:clrTo>
            </a:clrChange>
          </a:blip>
          <a:srcRect l="34580" t="30022" r="45002" b="58977"/>
          <a:stretch>
            <a:fillRect/>
          </a:stretch>
        </p:blipFill>
        <p:spPr>
          <a:xfrm>
            <a:off x="3759200" y="3403600"/>
            <a:ext cx="2120900" cy="1422400"/>
          </a:xfrm>
          <a:prstGeom prst="rect">
            <a:avLst/>
          </a:prstGeom>
        </p:spPr>
      </p:pic>
      <p:pic>
        <p:nvPicPr>
          <p:cNvPr id="11" name="صورة 10" descr="00023.gif"/>
          <p:cNvPicPr>
            <a:picLocks noChangeAspect="1"/>
          </p:cNvPicPr>
          <p:nvPr/>
        </p:nvPicPr>
        <p:blipFill>
          <a:blip r:embed="rId2">
            <a:clrChange>
              <a:clrFrom>
                <a:srgbClr val="FFFFFF"/>
              </a:clrFrom>
              <a:clrTo>
                <a:srgbClr val="FFFFFF">
                  <a:alpha val="0"/>
                </a:srgbClr>
              </a:clrTo>
            </a:clrChange>
          </a:blip>
          <a:srcRect l="34580" t="40630" r="45002" b="49940"/>
          <a:stretch>
            <a:fillRect/>
          </a:stretch>
        </p:blipFill>
        <p:spPr>
          <a:xfrm>
            <a:off x="3759200" y="4813300"/>
            <a:ext cx="2120900" cy="1219200"/>
          </a:xfrm>
          <a:prstGeom prst="rect">
            <a:avLst/>
          </a:prstGeom>
        </p:spPr>
      </p:pic>
      <p:pic>
        <p:nvPicPr>
          <p:cNvPr id="13" name="صورة 12" descr="00023.gif"/>
          <p:cNvPicPr>
            <a:picLocks noChangeAspect="1"/>
          </p:cNvPicPr>
          <p:nvPr/>
        </p:nvPicPr>
        <p:blipFill>
          <a:blip r:embed="rId2">
            <a:clrChange>
              <a:clrFrom>
                <a:srgbClr val="FFFFFF"/>
              </a:clrFrom>
              <a:clrTo>
                <a:srgbClr val="FFFFFF">
                  <a:alpha val="0"/>
                </a:srgbClr>
              </a:clrTo>
            </a:clrChange>
          </a:blip>
          <a:srcRect l="13917" t="30022" r="65053" b="58879"/>
          <a:stretch>
            <a:fillRect/>
          </a:stretch>
        </p:blipFill>
        <p:spPr>
          <a:xfrm>
            <a:off x="1574800" y="3403600"/>
            <a:ext cx="2184400" cy="1435100"/>
          </a:xfrm>
          <a:prstGeom prst="rect">
            <a:avLst/>
          </a:prstGeom>
        </p:spPr>
      </p:pic>
      <p:pic>
        <p:nvPicPr>
          <p:cNvPr id="14" name="صورة 13" descr="00023.gif"/>
          <p:cNvPicPr>
            <a:picLocks noChangeAspect="1"/>
          </p:cNvPicPr>
          <p:nvPr/>
        </p:nvPicPr>
        <p:blipFill>
          <a:blip r:embed="rId2">
            <a:clrChange>
              <a:clrFrom>
                <a:srgbClr val="FFFFFF"/>
              </a:clrFrom>
              <a:clrTo>
                <a:srgbClr val="FFFFFF">
                  <a:alpha val="0"/>
                </a:srgbClr>
              </a:clrTo>
            </a:clrChange>
          </a:blip>
          <a:srcRect l="13917" t="40630" r="65053" b="49940"/>
          <a:stretch>
            <a:fillRect/>
          </a:stretch>
        </p:blipFill>
        <p:spPr>
          <a:xfrm>
            <a:off x="1574800" y="4813300"/>
            <a:ext cx="2184400" cy="1219200"/>
          </a:xfrm>
          <a:prstGeom prst="rect">
            <a:avLst/>
          </a:prstGeom>
        </p:spPr>
      </p:pic>
      <p:pic>
        <p:nvPicPr>
          <p:cNvPr id="15" name="صورة 14" descr="00023.gif"/>
          <p:cNvPicPr>
            <a:picLocks noChangeAspect="1"/>
          </p:cNvPicPr>
          <p:nvPr/>
        </p:nvPicPr>
        <p:blipFill>
          <a:blip r:embed="rId2">
            <a:clrChange>
              <a:clrFrom>
                <a:srgbClr val="FFFFFF"/>
              </a:clrFrom>
              <a:clrTo>
                <a:srgbClr val="FFFFFF">
                  <a:alpha val="0"/>
                </a:srgbClr>
              </a:clrTo>
            </a:clrChange>
          </a:blip>
          <a:srcRect l="75538" t="31790" r="15781" b="60450"/>
          <a:stretch>
            <a:fillRect/>
          </a:stretch>
        </p:blipFill>
        <p:spPr>
          <a:xfrm>
            <a:off x="8013700" y="3594100"/>
            <a:ext cx="901700" cy="1003300"/>
          </a:xfrm>
          <a:prstGeom prst="rect">
            <a:avLst/>
          </a:prstGeom>
        </p:spPr>
      </p:pic>
      <p:pic>
        <p:nvPicPr>
          <p:cNvPr id="16" name="صورة 15" descr="00023.gif"/>
          <p:cNvPicPr>
            <a:picLocks noChangeAspect="1"/>
          </p:cNvPicPr>
          <p:nvPr/>
        </p:nvPicPr>
        <p:blipFill>
          <a:blip r:embed="rId2">
            <a:clrChange>
              <a:clrFrom>
                <a:srgbClr val="FFFFFF"/>
              </a:clrFrom>
              <a:clrTo>
                <a:srgbClr val="FFFFFF">
                  <a:alpha val="0"/>
                </a:srgbClr>
              </a:clrTo>
            </a:clrChange>
          </a:blip>
          <a:srcRect l="75538" t="41121" r="15781" b="52494"/>
          <a:stretch>
            <a:fillRect/>
          </a:stretch>
        </p:blipFill>
        <p:spPr>
          <a:xfrm>
            <a:off x="8013700" y="4800600"/>
            <a:ext cx="901700" cy="825500"/>
          </a:xfrm>
          <a:prstGeom prst="rect">
            <a:avLst/>
          </a:prstGeom>
        </p:spPr>
      </p:pic>
      <p:pic>
        <p:nvPicPr>
          <p:cNvPr id="17" name="صورة 16" descr="00023.gif"/>
          <p:cNvPicPr>
            <a:picLocks noChangeAspect="1"/>
          </p:cNvPicPr>
          <p:nvPr/>
        </p:nvPicPr>
        <p:blipFill>
          <a:blip r:embed="rId2">
            <a:clrChange>
              <a:clrFrom>
                <a:srgbClr val="FFFFFF"/>
              </a:clrFrom>
              <a:clrTo>
                <a:srgbClr val="FFFFFF">
                  <a:alpha val="0"/>
                </a:srgbClr>
              </a:clrTo>
            </a:clrChange>
          </a:blip>
          <a:srcRect l="34702" t="18333" r="45246" b="77935"/>
          <a:stretch>
            <a:fillRect/>
          </a:stretch>
        </p:blipFill>
        <p:spPr>
          <a:xfrm>
            <a:off x="3771900" y="1854199"/>
            <a:ext cx="2082800" cy="482601"/>
          </a:xfrm>
          <a:prstGeom prst="rect">
            <a:avLst/>
          </a:prstGeom>
        </p:spPr>
      </p:pic>
      <p:pic>
        <p:nvPicPr>
          <p:cNvPr id="18" name="صورة 17" descr="00023.gif"/>
          <p:cNvPicPr>
            <a:picLocks noChangeAspect="1"/>
          </p:cNvPicPr>
          <p:nvPr/>
        </p:nvPicPr>
        <p:blipFill>
          <a:blip r:embed="rId2">
            <a:clrChange>
              <a:clrFrom>
                <a:srgbClr val="FFFFFF"/>
              </a:clrFrom>
              <a:clrTo>
                <a:srgbClr val="FFFFFF">
                  <a:alpha val="0"/>
                </a:srgbClr>
              </a:clrTo>
            </a:clrChange>
          </a:blip>
          <a:srcRect l="13917" t="18333" r="65175" b="78229"/>
          <a:stretch>
            <a:fillRect/>
          </a:stretch>
        </p:blipFill>
        <p:spPr>
          <a:xfrm>
            <a:off x="1612900" y="1854199"/>
            <a:ext cx="2171700" cy="444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to="" calcmode="lin" valueType="num">
                                      <p:cBhvr>
                                        <p:cTn id="17" dur="1" fill="hold"/>
                                        <p:tgtEl>
                                          <p:spTgt spid="1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to="" calcmode="lin" valueType="num">
                                      <p:cBhvr>
                                        <p:cTn id="22" dur="1" fill="hold"/>
                                        <p:tgtEl>
                                          <p:spTgt spid="1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to="" calcmode="lin" valueType="num">
                                      <p:cBhvr>
                                        <p:cTn id="27" dur="1" fill="hold"/>
                                        <p:tgtEl>
                                          <p:spTgt spid="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to="" calcmode="lin" valueType="num">
                                      <p:cBhvr>
                                        <p:cTn id="47" dur="1" fill="hold"/>
                                        <p:tgtEl>
                                          <p:spTgt spid="1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to="" calcmode="lin" valueType="num">
                                      <p:cBhvr>
                                        <p:cTn id="52" dur="1" fill="hold"/>
                                        <p:tgtEl>
                                          <p:spTgt spid="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to="" calcmode="lin" valueType="num">
                                      <p:cBhvr>
                                        <p:cTn id="57" dur="1" fill="hold"/>
                                        <p:tgtEl>
                                          <p:spTgt spid="10"/>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 to="" calcmode="lin" valueType="num">
                                      <p:cBhvr>
                                        <p:cTn id="72" dur="1" fill="hold"/>
                                        <p:tgtEl>
                                          <p:spTgt spid="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to="" calcmode="lin" valueType="num">
                                      <p:cBhvr>
                                        <p:cTn id="77" dur="1" fill="hold"/>
                                        <p:tgtEl>
                                          <p:spTgt spid="11"/>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 to="" calcmode="lin" valueType="num">
                                      <p:cBhvr>
                                        <p:cTn id="82"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4.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7665" t="63590" r="17972" b="32535"/>
          <a:stretch>
            <a:fillRect/>
          </a:stretch>
        </p:blipFill>
        <p:spPr>
          <a:xfrm>
            <a:off x="1513490" y="1623849"/>
            <a:ext cx="6731876" cy="50449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94.gif"/>
          <p:cNvPicPr>
            <a:picLocks noChangeAspect="1"/>
          </p:cNvPicPr>
          <p:nvPr/>
        </p:nvPicPr>
        <p:blipFill>
          <a:blip r:embed="rId2">
            <a:clrChange>
              <a:clrFrom>
                <a:srgbClr val="FFFFFF"/>
              </a:clrFrom>
              <a:clrTo>
                <a:srgbClr val="FFFFFF">
                  <a:alpha val="0"/>
                </a:srgbClr>
              </a:clrTo>
            </a:clrChange>
          </a:blip>
          <a:srcRect l="17665" t="68434" r="11943" b="8506"/>
          <a:stretch>
            <a:fillRect/>
          </a:stretch>
        </p:blipFill>
        <p:spPr>
          <a:xfrm>
            <a:off x="1513490" y="2254469"/>
            <a:ext cx="7362497" cy="3002243"/>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5234152" y="2822029"/>
            <a:ext cx="3499945"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 أقبل على المتحدث بكل جوارحي وحواسي</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5234152" y="3294994"/>
            <a:ext cx="3499945"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 أستقبل كلامه بدرجة عالية من الانتباه.</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5265683" y="3767960"/>
            <a:ext cx="3499945"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 أحرص على فهم ما يقال لي.</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5265683" y="4240925"/>
            <a:ext cx="3499945"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4. أعي مقاصد الكلام وإيحائه.</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5249917" y="4698125"/>
            <a:ext cx="3499945"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5. لا أدعم معلومة مهمة </a:t>
            </a:r>
            <a:r>
              <a:rPr lang="ar-EG"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تفوتنى</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وأتجاهلها.</a:t>
            </a:r>
          </a:p>
        </p:txBody>
      </p:sp>
      <p:sp>
        <p:nvSpPr>
          <p:cNvPr id="10" name="مربع نص 9"/>
          <p:cNvSpPr txBox="1"/>
          <p:nvPr/>
        </p:nvSpPr>
        <p:spPr>
          <a:xfrm rot="19777374">
            <a:off x="1608081" y="3706772"/>
            <a:ext cx="3499945" cy="523220"/>
          </a:xfrm>
          <a:prstGeom prst="rect">
            <a:avLst/>
          </a:prstGeom>
          <a:noFill/>
        </p:spPr>
        <p:txBody>
          <a:bodyPr wrap="square" rtlCol="0">
            <a:spAutoFit/>
          </a:bodyPr>
          <a:lstStyle/>
          <a:p>
            <a:pPr algn="ctr"/>
            <a:r>
              <a:rPr lang="ar-EG"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أغادر المؤتمر</a:t>
            </a:r>
            <a:endParaRPr lang="en-GB"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4" name="صورة 13" descr="صورة47.gif"/>
          <p:cNvPicPr/>
          <p:nvPr/>
        </p:nvPicPr>
        <p:blipFill>
          <a:blip r:embed="rId3"/>
          <a:stretch>
            <a:fillRect/>
          </a:stretch>
        </p:blipFill>
        <p:spPr>
          <a:xfrm>
            <a:off x="8285137" y="1678961"/>
            <a:ext cx="31623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5.gif"/>
          <p:cNvPicPr>
            <a:picLocks noChangeAspect="1"/>
          </p:cNvPicPr>
          <p:nvPr/>
        </p:nvPicPr>
        <p:blipFill>
          <a:blip r:embed="rId2">
            <a:clrChange>
              <a:clrFrom>
                <a:srgbClr val="FFFFFF"/>
              </a:clrFrom>
              <a:clrTo>
                <a:srgbClr val="FFFFFF">
                  <a:alpha val="0"/>
                </a:srgbClr>
              </a:clrTo>
            </a:clrChange>
          </a:blip>
          <a:srcRect l="14518" t="12184" r="14804" b="71280"/>
          <a:stretch>
            <a:fillRect/>
          </a:stretch>
        </p:blipFill>
        <p:spPr>
          <a:xfrm>
            <a:off x="1529255" y="1387365"/>
            <a:ext cx="7362497" cy="2144111"/>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3" name="صورة 2" descr="0195.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518" t="30665" r="20858" b="65687"/>
          <a:stretch>
            <a:fillRect/>
          </a:stretch>
        </p:blipFill>
        <p:spPr>
          <a:xfrm>
            <a:off x="1529255" y="3783724"/>
            <a:ext cx="6731876" cy="47296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195.gif"/>
          <p:cNvPicPr>
            <a:picLocks noChangeAspect="1"/>
          </p:cNvPicPr>
          <p:nvPr/>
        </p:nvPicPr>
        <p:blipFill>
          <a:blip r:embed="rId2">
            <a:clrChange>
              <a:clrFrom>
                <a:srgbClr val="FFFFFF"/>
              </a:clrFrom>
              <a:clrTo>
                <a:srgbClr val="FFFFFF">
                  <a:alpha val="0"/>
                </a:srgbClr>
              </a:clrTo>
            </a:clrChange>
          </a:blip>
          <a:srcRect l="14518" t="35529" r="14804" b="56933"/>
          <a:stretch>
            <a:fillRect/>
          </a:stretch>
        </p:blipFill>
        <p:spPr>
          <a:xfrm>
            <a:off x="1529255" y="4414345"/>
            <a:ext cx="7362497" cy="977462"/>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5.gif"/>
          <p:cNvPicPr>
            <a:picLocks noChangeAspect="1"/>
          </p:cNvPicPr>
          <p:nvPr/>
        </p:nvPicPr>
        <p:blipFill>
          <a:blip r:embed="rId2">
            <a:clrChange>
              <a:clrFrom>
                <a:srgbClr val="FFFFFF"/>
              </a:clrFrom>
              <a:clrTo>
                <a:srgbClr val="FFFFFF">
                  <a:alpha val="0"/>
                </a:srgbClr>
              </a:clrTo>
            </a:clrChange>
          </a:blip>
          <a:srcRect l="14518" t="43189" r="14804" b="35160"/>
          <a:stretch>
            <a:fillRect/>
          </a:stretch>
        </p:blipFill>
        <p:spPr>
          <a:xfrm>
            <a:off x="1545021" y="1433582"/>
            <a:ext cx="7362497" cy="2807342"/>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3" name="مربع نص 2"/>
          <p:cNvSpPr txBox="1"/>
          <p:nvPr/>
        </p:nvSpPr>
        <p:spPr>
          <a:xfrm>
            <a:off x="1734210" y="2822027"/>
            <a:ext cx="3405352"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ــأنه يرغب في الاستشفاع للرجل.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1655379" y="3216166"/>
            <a:ext cx="3972914"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 يعرف عمرو بن مسعدة منزلته عند المأمون.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1576552" y="3641838"/>
            <a:ext cx="4319755"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تواضع الوزير، ورقة لامه، وأسلوب حديثه مع المأمون.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5.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518" t="68852" r="21917" b="27987"/>
          <a:stretch>
            <a:fillRect/>
          </a:stretch>
        </p:blipFill>
        <p:spPr>
          <a:xfrm>
            <a:off x="1545021" y="1434661"/>
            <a:ext cx="6621517" cy="488731"/>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3" name="مربع نص 2"/>
          <p:cNvSpPr txBox="1"/>
          <p:nvPr/>
        </p:nvSpPr>
        <p:spPr>
          <a:xfrm>
            <a:off x="1639614" y="2191407"/>
            <a:ext cx="7220607" cy="2262158"/>
          </a:xfrm>
          <a:prstGeom prst="rect">
            <a:avLst/>
          </a:prstGeom>
          <a:noFill/>
        </p:spPr>
        <p:txBody>
          <a:bodyPr wrap="square" rtlCol="0">
            <a:spAutoFit/>
          </a:bodyPr>
          <a:lstStyle/>
          <a:p>
            <a:pPr algn="justLow">
              <a:lnSpc>
                <a:spcPct val="150000"/>
              </a:lnSpc>
            </a:pP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Arabic Style" pitchFamily="2" charset="-78"/>
              </a:rPr>
              <a:t>يروى أن رجلا اعتذر إلى أخر عن خطأ وقع فيه تجاهه واستخدم اللغة وسيلة للتواصل بعبارة ظاهرها: لا تؤاخذني يا فلا، فأنا لم أقصد أن أعيبك  بشيء، ففهم الآخر أن الرجل يتهمه بنقص فيه؛ لذلك رمها بكلمات قاسية مبتدئًا </a:t>
            </a:r>
            <a:r>
              <a:rPr lang="ar-EG"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Arabic Style" pitchFamily="2" charset="-78"/>
              </a:rPr>
              <a:t>بها</a:t>
            </a: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Arabic Style" pitchFamily="2" charset="-78"/>
              </a:rPr>
              <a:t> مما نسبه إليه.</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Arabic Style" pitchFamily="2" charset="-78"/>
            </a:endParaRPr>
          </a:p>
        </p:txBody>
      </p:sp>
      <p:pic>
        <p:nvPicPr>
          <p:cNvPr id="4" name="صورة 3" descr="صورة41.gif"/>
          <p:cNvPicPr/>
          <p:nvPr/>
        </p:nvPicPr>
        <p:blipFill>
          <a:blip r:embed="rId3"/>
          <a:stretch>
            <a:fillRect/>
          </a:stretch>
        </p:blipFill>
        <p:spPr>
          <a:xfrm>
            <a:off x="8265043" y="1515123"/>
            <a:ext cx="33528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descr="0197.gif"/>
          <p:cNvPicPr>
            <a:picLocks noChangeAspect="1"/>
          </p:cNvPicPr>
          <p:nvPr/>
        </p:nvPicPr>
        <p:blipFill>
          <a:blip r:embed="rId2">
            <a:clrChange>
              <a:clrFrom>
                <a:srgbClr val="FFFFFF"/>
              </a:clrFrom>
              <a:clrTo>
                <a:srgbClr val="FFFFFF">
                  <a:alpha val="0"/>
                </a:srgbClr>
              </a:clrTo>
            </a:clrChange>
          </a:blip>
          <a:srcRect l="14804" t="25854" r="14518" b="54364"/>
          <a:stretch>
            <a:fillRect/>
          </a:stretch>
        </p:blipFill>
        <p:spPr>
          <a:xfrm>
            <a:off x="1466194" y="2995449"/>
            <a:ext cx="7330966" cy="2554014"/>
          </a:xfrm>
          <a:prstGeom prst="rect">
            <a:avLst/>
          </a:prstGeom>
        </p:spPr>
      </p:pic>
      <p:pic>
        <p:nvPicPr>
          <p:cNvPr id="2" name="صورة 1" descr="0197.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804" t="18161" r="14518" b="75611"/>
          <a:stretch>
            <a:fillRect/>
          </a:stretch>
        </p:blipFill>
        <p:spPr>
          <a:xfrm>
            <a:off x="1261236" y="2144115"/>
            <a:ext cx="7330966" cy="804042"/>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3" name="مربع نص 2"/>
          <p:cNvSpPr txBox="1"/>
          <p:nvPr/>
        </p:nvSpPr>
        <p:spPr>
          <a:xfrm>
            <a:off x="7299434" y="4871546"/>
            <a:ext cx="119818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بواسطة معلم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مربع نص 3"/>
          <p:cNvSpPr txBox="1"/>
          <p:nvPr/>
        </p:nvSpPr>
        <p:spPr>
          <a:xfrm>
            <a:off x="5502165" y="4871546"/>
            <a:ext cx="119818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البحث</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3862552" y="4871546"/>
            <a:ext cx="119818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الممارسة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1860331" y="4887311"/>
            <a:ext cx="119818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العدد</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3846786" y="1198179"/>
            <a:ext cx="2885090" cy="523220"/>
          </a:xfrm>
          <a:prstGeom prst="rect">
            <a:avLst/>
          </a:prstGeom>
          <a:noFill/>
        </p:spPr>
        <p:txBody>
          <a:bodyPr wrap="square" rtlCol="0">
            <a:spAutoFit/>
          </a:bodyPr>
          <a:lstStyle/>
          <a:p>
            <a:pPr algn="ctr"/>
            <a:r>
              <a:rPr lang="ar-EG"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الاستماع مهارة تعلم</a:t>
            </a:r>
            <a:endParaRPr lang="en-GB"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9" name="صورة 8" descr="صورة4.gif"/>
          <p:cNvPicPr/>
          <p:nvPr/>
        </p:nvPicPr>
        <p:blipFill>
          <a:blip r:embed="rId3"/>
          <a:stretch>
            <a:fillRect/>
          </a:stretch>
        </p:blipFill>
        <p:spPr>
          <a:xfrm>
            <a:off x="8598283" y="2179439"/>
            <a:ext cx="33909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7.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804" t="56504" r="14518" b="40052"/>
          <a:stretch>
            <a:fillRect/>
          </a:stretch>
        </p:blipFill>
        <p:spPr>
          <a:xfrm>
            <a:off x="1497725" y="1573361"/>
            <a:ext cx="7330966" cy="444625"/>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97.gif"/>
          <p:cNvPicPr>
            <a:picLocks noChangeAspect="1"/>
          </p:cNvPicPr>
          <p:nvPr/>
        </p:nvPicPr>
        <p:blipFill>
          <a:blip r:embed="rId2">
            <a:clrChange>
              <a:clrFrom>
                <a:srgbClr val="FFFFFF"/>
              </a:clrFrom>
              <a:clrTo>
                <a:srgbClr val="FFFFFF">
                  <a:alpha val="0"/>
                </a:srgbClr>
              </a:clrTo>
            </a:clrChange>
          </a:blip>
          <a:srcRect l="14804" t="60436" r="14518" b="35901"/>
          <a:stretch>
            <a:fillRect/>
          </a:stretch>
        </p:blipFill>
        <p:spPr>
          <a:xfrm>
            <a:off x="1497725" y="2081048"/>
            <a:ext cx="7330966" cy="472966"/>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4" name="صورة 3" descr="0197.gif"/>
          <p:cNvPicPr>
            <a:picLocks noChangeAspect="1"/>
          </p:cNvPicPr>
          <p:nvPr/>
        </p:nvPicPr>
        <p:blipFill>
          <a:blip r:embed="rId2">
            <a:clrChange>
              <a:clrFrom>
                <a:srgbClr val="FFFFFF"/>
              </a:clrFrom>
              <a:clrTo>
                <a:srgbClr val="FFFFFF">
                  <a:alpha val="0"/>
                </a:srgbClr>
              </a:clrTo>
            </a:clrChange>
          </a:blip>
          <a:srcRect l="14804" t="63611" r="14518" b="32848"/>
          <a:stretch>
            <a:fillRect/>
          </a:stretch>
        </p:blipFill>
        <p:spPr>
          <a:xfrm>
            <a:off x="1497725" y="2490952"/>
            <a:ext cx="7330966" cy="457200"/>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5" name="صورة 4" descr="0197.gif"/>
          <p:cNvPicPr>
            <a:picLocks noChangeAspect="1"/>
          </p:cNvPicPr>
          <p:nvPr/>
        </p:nvPicPr>
        <p:blipFill>
          <a:blip r:embed="rId2">
            <a:clrChange>
              <a:clrFrom>
                <a:srgbClr val="FFFFFF"/>
              </a:clrFrom>
              <a:clrTo>
                <a:srgbClr val="FFFFFF">
                  <a:alpha val="0"/>
                </a:srgbClr>
              </a:clrTo>
            </a:clrChange>
          </a:blip>
          <a:srcRect l="14804" t="66786" r="14518" b="29917"/>
          <a:stretch>
            <a:fillRect/>
          </a:stretch>
        </p:blipFill>
        <p:spPr>
          <a:xfrm>
            <a:off x="1497725" y="2900855"/>
            <a:ext cx="7330966" cy="425669"/>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6" name="صورة 5" descr="0197.gif"/>
          <p:cNvPicPr>
            <a:picLocks noChangeAspect="1"/>
          </p:cNvPicPr>
          <p:nvPr/>
        </p:nvPicPr>
        <p:blipFill>
          <a:blip r:embed="rId2">
            <a:clrChange>
              <a:clrFrom>
                <a:srgbClr val="FFFFFF"/>
              </a:clrFrom>
              <a:clrTo>
                <a:srgbClr val="FFFFFF">
                  <a:alpha val="0"/>
                </a:srgbClr>
              </a:clrTo>
            </a:clrChange>
          </a:blip>
          <a:srcRect l="14804" t="69717" r="14518" b="26986"/>
          <a:stretch>
            <a:fillRect/>
          </a:stretch>
        </p:blipFill>
        <p:spPr>
          <a:xfrm>
            <a:off x="1497725" y="3279228"/>
            <a:ext cx="7330966" cy="425669"/>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7" name="صورة 6" descr="0197.gif"/>
          <p:cNvPicPr>
            <a:picLocks noChangeAspect="1"/>
          </p:cNvPicPr>
          <p:nvPr/>
        </p:nvPicPr>
        <p:blipFill>
          <a:blip r:embed="rId2">
            <a:clrChange>
              <a:clrFrom>
                <a:srgbClr val="FFFFFF"/>
              </a:clrFrom>
              <a:clrTo>
                <a:srgbClr val="FFFFFF">
                  <a:alpha val="0"/>
                </a:srgbClr>
              </a:clrTo>
            </a:clrChange>
          </a:blip>
          <a:srcRect l="14804" t="73014" r="14518" b="23079"/>
          <a:stretch>
            <a:fillRect/>
          </a:stretch>
        </p:blipFill>
        <p:spPr>
          <a:xfrm>
            <a:off x="1497725" y="3704897"/>
            <a:ext cx="7330966" cy="504496"/>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8" name="صورة 7" descr="0197.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804" t="78997" r="14518" b="17706"/>
          <a:stretch>
            <a:fillRect/>
          </a:stretch>
        </p:blipFill>
        <p:spPr>
          <a:xfrm>
            <a:off x="1497725" y="4477407"/>
            <a:ext cx="7330966" cy="425669"/>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9" name="صورة 8" descr="0197.gif"/>
          <p:cNvPicPr>
            <a:picLocks noChangeAspect="1"/>
          </p:cNvPicPr>
          <p:nvPr/>
        </p:nvPicPr>
        <p:blipFill>
          <a:blip r:embed="rId2">
            <a:clrChange>
              <a:clrFrom>
                <a:srgbClr val="FFFFFF"/>
              </a:clrFrom>
              <a:clrTo>
                <a:srgbClr val="FFFFFF">
                  <a:alpha val="0"/>
                </a:srgbClr>
              </a:clrTo>
            </a:clrChange>
          </a:blip>
          <a:srcRect l="14804" t="82294" r="14518" b="14653"/>
          <a:stretch>
            <a:fillRect/>
          </a:stretch>
        </p:blipFill>
        <p:spPr>
          <a:xfrm>
            <a:off x="1497725" y="4903076"/>
            <a:ext cx="7330966" cy="394138"/>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effectLst>
        </p:spPr>
      </p:pic>
      <p:pic>
        <p:nvPicPr>
          <p:cNvPr id="10" name="صورة 9" descr="0197.gif"/>
          <p:cNvPicPr>
            <a:picLocks noChangeAspect="1"/>
          </p:cNvPicPr>
          <p:nvPr/>
        </p:nvPicPr>
        <p:blipFill>
          <a:blip r:embed="rId2">
            <a:clrChange>
              <a:clrFrom>
                <a:srgbClr val="FFFFFF"/>
              </a:clrFrom>
              <a:clrTo>
                <a:srgbClr val="FFFFFF">
                  <a:alpha val="0"/>
                </a:srgbClr>
              </a:clrTo>
            </a:clrChange>
          </a:blip>
          <a:srcRect l="14804" t="85347" r="14518" b="10013"/>
          <a:stretch>
            <a:fillRect/>
          </a:stretch>
        </p:blipFill>
        <p:spPr>
          <a:xfrm>
            <a:off x="1497725" y="5297214"/>
            <a:ext cx="7330966" cy="599090"/>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effectLst>
        </p:spPr>
      </p:pic>
      <p:sp>
        <p:nvSpPr>
          <p:cNvPr id="11" name="مربع نص 10"/>
          <p:cNvSpPr txBox="1"/>
          <p:nvPr/>
        </p:nvSpPr>
        <p:spPr>
          <a:xfrm>
            <a:off x="1970690" y="2569779"/>
            <a:ext cx="5108027"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ونشاهد البرامج، والمسارح، والمعرض ، والألوان.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2680139" y="2932386"/>
            <a:ext cx="5108027"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نشم العطور، والروائح.</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2680139" y="3358059"/>
            <a:ext cx="5108027"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الأطعمة، المشروبات، المأكولات....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4" name="مجموعة 13"/>
          <p:cNvGrpSpPr/>
          <p:nvPr/>
        </p:nvGrpSpPr>
        <p:grpSpPr>
          <a:xfrm>
            <a:off x="1422399" y="460083"/>
            <a:ext cx="2670630" cy="589648"/>
            <a:chOff x="1422399" y="1005114"/>
            <a:chExt cx="2670630" cy="589648"/>
          </a:xfrm>
        </p:grpSpPr>
        <p:grpSp>
          <p:nvGrpSpPr>
            <p:cNvPr id="15" name="مجموعة 13"/>
            <p:cNvGrpSpPr/>
            <p:nvPr/>
          </p:nvGrpSpPr>
          <p:grpSpPr>
            <a:xfrm>
              <a:off x="1422399" y="1005114"/>
              <a:ext cx="2670630" cy="589648"/>
              <a:chOff x="3060699" y="990600"/>
              <a:chExt cx="2670630" cy="589648"/>
            </a:xfrm>
          </p:grpSpPr>
          <p:sp>
            <p:nvSpPr>
              <p:cNvPr id="18" name="شارة رتبة 17"/>
              <p:cNvSpPr/>
              <p:nvPr/>
            </p:nvSpPr>
            <p:spPr>
              <a:xfrm rot="5400000">
                <a:off x="3325431" y="1099613"/>
                <a:ext cx="215903"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19" name="مربع نص 18"/>
              <p:cNvSpPr txBox="1"/>
              <p:nvPr/>
            </p:nvSpPr>
            <p:spPr>
              <a:xfrm>
                <a:off x="3822700" y="990600"/>
                <a:ext cx="1908629" cy="50359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الاســـتــنــتاج</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sp>
          <p:nvSpPr>
            <p:cNvPr id="16" name="شارة رتبة 15"/>
            <p:cNvSpPr/>
            <p:nvPr/>
          </p:nvSpPr>
          <p:spPr>
            <a:xfrm rot="5400000">
              <a:off x="1694388" y="758528"/>
              <a:ext cx="215903"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7" name="شارة رتبة 16"/>
            <p:cNvSpPr/>
            <p:nvPr/>
          </p:nvSpPr>
          <p:spPr>
            <a:xfrm rot="5400000">
              <a:off x="1694388" y="932699"/>
              <a:ext cx="215903"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to="" calcmode="lin" valueType="num">
                                      <p:cBhvr>
                                        <p:cTn id="37" dur="1" fill="hold"/>
                                        <p:tgtEl>
                                          <p:spTgt spid="12"/>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to="" calcmode="lin" valueType="num">
                                      <p:cBhvr>
                                        <p:cTn id="62" dur="1" fill="hold"/>
                                        <p:tgtEl>
                                          <p:spTgt spid="9"/>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to="" calcmode="lin" valueType="num">
                                      <p:cBhvr>
                                        <p:cTn id="6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8.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373" t="10805" r="15101" b="82342"/>
          <a:stretch>
            <a:fillRect/>
          </a:stretch>
        </p:blipFill>
        <p:spPr>
          <a:xfrm>
            <a:off x="1545021" y="1387365"/>
            <a:ext cx="6873765" cy="819807"/>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98.gif"/>
          <p:cNvPicPr>
            <a:picLocks noChangeAspect="1"/>
          </p:cNvPicPr>
          <p:nvPr/>
        </p:nvPicPr>
        <p:blipFill>
          <a:blip r:embed="rId2">
            <a:clrChange>
              <a:clrFrom>
                <a:srgbClr val="FFFFFF"/>
              </a:clrFrom>
              <a:clrTo>
                <a:srgbClr val="FFFFFF">
                  <a:alpha val="0"/>
                </a:srgbClr>
              </a:clrTo>
            </a:clrChange>
          </a:blip>
          <a:srcRect l="13373" t="17527" r="11656" b="57696"/>
          <a:stretch>
            <a:fillRect/>
          </a:stretch>
        </p:blipFill>
        <p:spPr>
          <a:xfrm>
            <a:off x="1545021" y="2191407"/>
            <a:ext cx="7204841" cy="2963917"/>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1923393" y="2222940"/>
            <a:ext cx="6211614" cy="369332"/>
          </a:xfrm>
          <a:prstGeom prst="rect">
            <a:avLst/>
          </a:prstGeom>
          <a:noFill/>
        </p:spPr>
        <p:txBody>
          <a:bodyPr wrap="square" rtlCol="0">
            <a:spAutoFit/>
          </a:bodyPr>
          <a:lstStyle/>
          <a:p>
            <a:pPr algn="justLow"/>
            <a:r>
              <a:rPr lang="ar-EG" b="1" dirty="0" smtClean="0">
                <a:ln w="10541" cmpd="sng">
                  <a:solidFill>
                    <a:srgbClr val="0000FF"/>
                  </a:solidFill>
                  <a:prstDash val="solid"/>
                </a:ln>
                <a:solidFill>
                  <a:srgbClr val="0000FF"/>
                </a:solidFill>
              </a:rPr>
              <a:t>أتعلم بواسطة معلم.</a:t>
            </a:r>
            <a:endParaRPr lang="en-GB" b="1" dirty="0" smtClean="0">
              <a:ln w="10541" cmpd="sng">
                <a:solidFill>
                  <a:srgbClr val="0000FF"/>
                </a:solidFill>
                <a:prstDash val="solid"/>
              </a:ln>
              <a:solidFill>
                <a:srgbClr val="0000FF"/>
              </a:solidFill>
            </a:endParaRPr>
          </a:p>
        </p:txBody>
      </p:sp>
      <p:sp>
        <p:nvSpPr>
          <p:cNvPr id="5" name="مربع نص 4"/>
          <p:cNvSpPr txBox="1"/>
          <p:nvPr/>
        </p:nvSpPr>
        <p:spPr>
          <a:xfrm>
            <a:off x="1923393" y="2585548"/>
            <a:ext cx="6211614" cy="369332"/>
          </a:xfrm>
          <a:prstGeom prst="rect">
            <a:avLst/>
          </a:prstGeom>
          <a:noFill/>
        </p:spPr>
        <p:txBody>
          <a:bodyPr wrap="square" rtlCol="0">
            <a:spAutoFit/>
          </a:bodyPr>
          <a:lstStyle/>
          <a:p>
            <a:pPr algn="justLow"/>
            <a:r>
              <a:rPr lang="ar-EG" b="1" dirty="0" smtClean="0">
                <a:ln w="10541" cmpd="sng">
                  <a:solidFill>
                    <a:srgbClr val="0000FF"/>
                  </a:solidFill>
                  <a:prstDash val="solid"/>
                </a:ln>
                <a:solidFill>
                  <a:srgbClr val="0000FF"/>
                </a:solidFill>
              </a:rPr>
              <a:t>أتعلم بالاطلاع على الكتب.</a:t>
            </a:r>
            <a:endParaRPr lang="en-GB" b="1" dirty="0" smtClean="0">
              <a:ln w="10541" cmpd="sng">
                <a:solidFill>
                  <a:srgbClr val="0000FF"/>
                </a:solidFill>
                <a:prstDash val="solid"/>
              </a:ln>
              <a:solidFill>
                <a:srgbClr val="0000FF"/>
              </a:solidFill>
            </a:endParaRPr>
          </a:p>
        </p:txBody>
      </p:sp>
      <p:sp>
        <p:nvSpPr>
          <p:cNvPr id="6" name="مربع نص 5"/>
          <p:cNvSpPr txBox="1"/>
          <p:nvPr/>
        </p:nvSpPr>
        <p:spPr>
          <a:xfrm>
            <a:off x="1923393" y="2963922"/>
            <a:ext cx="6211614" cy="369332"/>
          </a:xfrm>
          <a:prstGeom prst="rect">
            <a:avLst/>
          </a:prstGeom>
          <a:noFill/>
        </p:spPr>
        <p:txBody>
          <a:bodyPr wrap="square" rtlCol="0">
            <a:spAutoFit/>
          </a:bodyPr>
          <a:lstStyle/>
          <a:p>
            <a:pPr algn="justLow"/>
            <a:r>
              <a:rPr lang="ar-EG" b="1" dirty="0" smtClean="0">
                <a:ln w="10541" cmpd="sng">
                  <a:solidFill>
                    <a:srgbClr val="0000FF"/>
                  </a:solidFill>
                  <a:prstDash val="solid"/>
                </a:ln>
                <a:solidFill>
                  <a:srgbClr val="0000FF"/>
                </a:solidFill>
              </a:rPr>
              <a:t>أتعلم بأسلوب الحوار.</a:t>
            </a:r>
            <a:endParaRPr lang="en-GB" b="1" dirty="0" smtClean="0">
              <a:ln w="10541" cmpd="sng">
                <a:solidFill>
                  <a:srgbClr val="0000FF"/>
                </a:solidFill>
                <a:prstDash val="solid"/>
              </a:ln>
              <a:solidFill>
                <a:srgbClr val="0000FF"/>
              </a:solidFill>
            </a:endParaRPr>
          </a:p>
        </p:txBody>
      </p:sp>
      <p:sp>
        <p:nvSpPr>
          <p:cNvPr id="7" name="مربع نص 6"/>
          <p:cNvSpPr txBox="1"/>
          <p:nvPr/>
        </p:nvSpPr>
        <p:spPr>
          <a:xfrm>
            <a:off x="1907628" y="3358061"/>
            <a:ext cx="6211614" cy="369332"/>
          </a:xfrm>
          <a:prstGeom prst="rect">
            <a:avLst/>
          </a:prstGeom>
          <a:noFill/>
        </p:spPr>
        <p:txBody>
          <a:bodyPr wrap="square" rtlCol="0">
            <a:spAutoFit/>
          </a:bodyPr>
          <a:lstStyle/>
          <a:p>
            <a:pPr algn="justLow"/>
            <a:r>
              <a:rPr lang="ar-EG" b="1" dirty="0" smtClean="0">
                <a:ln w="10541" cmpd="sng">
                  <a:solidFill>
                    <a:srgbClr val="0000FF"/>
                  </a:solidFill>
                  <a:prstDash val="solid"/>
                </a:ln>
                <a:solidFill>
                  <a:srgbClr val="0000FF"/>
                </a:solidFill>
              </a:rPr>
              <a:t>أتعلم بأسلوب المشركة في الندوات والمحاضرات.</a:t>
            </a:r>
            <a:endParaRPr lang="en-GB" b="1" dirty="0" smtClean="0">
              <a:ln w="10541" cmpd="sng">
                <a:solidFill>
                  <a:srgbClr val="0000FF"/>
                </a:solidFill>
                <a:prstDash val="solid"/>
              </a:ln>
              <a:solidFill>
                <a:srgbClr val="0000FF"/>
              </a:solidFill>
            </a:endParaRPr>
          </a:p>
        </p:txBody>
      </p:sp>
      <p:sp>
        <p:nvSpPr>
          <p:cNvPr id="8" name="مربع نص 7"/>
          <p:cNvSpPr txBox="1"/>
          <p:nvPr/>
        </p:nvSpPr>
        <p:spPr>
          <a:xfrm>
            <a:off x="1907628" y="3704902"/>
            <a:ext cx="6211614" cy="369332"/>
          </a:xfrm>
          <a:prstGeom prst="rect">
            <a:avLst/>
          </a:prstGeom>
          <a:noFill/>
        </p:spPr>
        <p:txBody>
          <a:bodyPr wrap="square" rtlCol="0">
            <a:spAutoFit/>
          </a:bodyPr>
          <a:lstStyle/>
          <a:p>
            <a:pPr algn="justLow"/>
            <a:r>
              <a:rPr lang="ar-EG" b="1" dirty="0" smtClean="0">
                <a:ln w="10541" cmpd="sng">
                  <a:solidFill>
                    <a:srgbClr val="0000FF"/>
                  </a:solidFill>
                  <a:prstDash val="solid"/>
                </a:ln>
                <a:solidFill>
                  <a:srgbClr val="0000FF"/>
                </a:solidFill>
              </a:rPr>
              <a:t>أتعلم بالاستماع والإنصات ثم الاطلاع على الكتب .</a:t>
            </a:r>
            <a:endParaRPr lang="en-GB" b="1" dirty="0" smtClean="0">
              <a:ln w="10541" cmpd="sng">
                <a:solidFill>
                  <a:srgbClr val="0000FF"/>
                </a:solidFill>
                <a:prstDash val="solid"/>
              </a:ln>
              <a:solidFill>
                <a:srgbClr val="0000FF"/>
              </a:solidFill>
            </a:endParaRPr>
          </a:p>
        </p:txBody>
      </p:sp>
      <p:sp>
        <p:nvSpPr>
          <p:cNvPr id="9" name="مربع نص 8"/>
          <p:cNvSpPr txBox="1"/>
          <p:nvPr/>
        </p:nvSpPr>
        <p:spPr>
          <a:xfrm>
            <a:off x="1907628" y="4556241"/>
            <a:ext cx="6211614" cy="369332"/>
          </a:xfrm>
          <a:prstGeom prst="rect">
            <a:avLst/>
          </a:prstGeom>
          <a:noFill/>
        </p:spPr>
        <p:txBody>
          <a:bodyPr wrap="square" rtlCol="0">
            <a:spAutoFit/>
          </a:bodyPr>
          <a:lstStyle/>
          <a:p>
            <a:pPr algn="justLow"/>
            <a:r>
              <a:rPr lang="ar-EG" b="1" dirty="0" smtClean="0">
                <a:ln w="10541" cmpd="sng">
                  <a:solidFill>
                    <a:srgbClr val="0000FF"/>
                  </a:solidFill>
                  <a:prstDash val="solid"/>
                </a:ln>
                <a:solidFill>
                  <a:srgbClr val="0000FF"/>
                </a:solidFill>
              </a:rPr>
              <a:t>جمع معلومات عامة، ثم الاستماع والإنصات، ثم الاطلاع على الكتب.</a:t>
            </a:r>
            <a:endParaRPr lang="en-GB" b="1" dirty="0" smtClean="0">
              <a:ln w="10541" cmpd="sng">
                <a:solidFill>
                  <a:srgbClr val="0000FF"/>
                </a:solidFill>
                <a:prstDash val="solid"/>
              </a:ln>
              <a:solidFill>
                <a:srgbClr val="0000FF"/>
              </a:solidFill>
            </a:endParaRPr>
          </a:p>
        </p:txBody>
      </p:sp>
      <p:pic>
        <p:nvPicPr>
          <p:cNvPr id="10" name="صورة 9" descr="صورة4.gif"/>
          <p:cNvPicPr/>
          <p:nvPr/>
        </p:nvPicPr>
        <p:blipFill>
          <a:blip r:embed="rId3"/>
          <a:stretch>
            <a:fillRect/>
          </a:stretch>
        </p:blipFill>
        <p:spPr>
          <a:xfrm>
            <a:off x="8519455" y="1485756"/>
            <a:ext cx="33909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8.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373" t="42699" r="13461" b="50448"/>
          <a:stretch>
            <a:fillRect/>
          </a:stretch>
        </p:blipFill>
        <p:spPr>
          <a:xfrm>
            <a:off x="1560787" y="1150878"/>
            <a:ext cx="7031420" cy="819812"/>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98.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373" t="63391" r="15101" b="29624"/>
          <a:stretch>
            <a:fillRect/>
          </a:stretch>
        </p:blipFill>
        <p:spPr>
          <a:xfrm>
            <a:off x="1560787" y="3531473"/>
            <a:ext cx="6873765" cy="835575"/>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صورة4.gif"/>
          <p:cNvPicPr/>
          <p:nvPr/>
        </p:nvPicPr>
        <p:blipFill>
          <a:blip r:embed="rId3">
            <a:duotone>
              <a:prstClr val="black"/>
              <a:schemeClr val="accent4">
                <a:tint val="45000"/>
                <a:satMod val="400000"/>
              </a:schemeClr>
            </a:duotone>
          </a:blip>
          <a:stretch>
            <a:fillRect/>
          </a:stretch>
        </p:blipFill>
        <p:spPr>
          <a:xfrm>
            <a:off x="8582518" y="2683935"/>
            <a:ext cx="339090" cy="323850"/>
          </a:xfrm>
          <a:prstGeom prst="rect">
            <a:avLst/>
          </a:prstGeom>
        </p:spPr>
      </p:pic>
      <p:pic>
        <p:nvPicPr>
          <p:cNvPr id="5" name="صورة 4" descr="صورة2.gif"/>
          <p:cNvPicPr/>
          <p:nvPr/>
        </p:nvPicPr>
        <p:blipFill>
          <a:blip r:embed="rId4">
            <a:duotone>
              <a:prstClr val="black"/>
              <a:schemeClr val="accent4">
                <a:tint val="45000"/>
                <a:satMod val="400000"/>
              </a:schemeClr>
            </a:duotone>
          </a:blip>
          <a:stretch>
            <a:fillRect/>
          </a:stretch>
        </p:blipFill>
        <p:spPr>
          <a:xfrm>
            <a:off x="8573553" y="3033405"/>
            <a:ext cx="323850" cy="323850"/>
          </a:xfrm>
          <a:prstGeom prst="rect">
            <a:avLst/>
          </a:prstGeom>
        </p:spPr>
      </p:pic>
      <p:pic>
        <p:nvPicPr>
          <p:cNvPr id="6" name="صورة 5" descr="صورة45.gif"/>
          <p:cNvPicPr/>
          <p:nvPr/>
        </p:nvPicPr>
        <p:blipFill>
          <a:blip r:embed="rId5">
            <a:duotone>
              <a:prstClr val="black"/>
              <a:schemeClr val="accent4">
                <a:tint val="45000"/>
                <a:satMod val="400000"/>
              </a:schemeClr>
            </a:duotone>
          </a:blip>
          <a:stretch>
            <a:fillRect/>
          </a:stretch>
        </p:blipFill>
        <p:spPr>
          <a:xfrm>
            <a:off x="8562269" y="2340031"/>
            <a:ext cx="323850" cy="323850"/>
          </a:xfrm>
          <a:prstGeom prst="rect">
            <a:avLst/>
          </a:prstGeom>
        </p:spPr>
      </p:pic>
      <p:pic>
        <p:nvPicPr>
          <p:cNvPr id="7" name="صورة 6" descr="صورة46.gif"/>
          <p:cNvPicPr/>
          <p:nvPr/>
        </p:nvPicPr>
        <p:blipFill>
          <a:blip r:embed="rId6">
            <a:duotone>
              <a:prstClr val="black"/>
              <a:schemeClr val="accent4">
                <a:tint val="45000"/>
                <a:satMod val="400000"/>
              </a:schemeClr>
            </a:duotone>
          </a:blip>
          <a:stretch>
            <a:fillRect/>
          </a:stretch>
        </p:blipFill>
        <p:spPr>
          <a:xfrm>
            <a:off x="8564433" y="1950838"/>
            <a:ext cx="323850" cy="314325"/>
          </a:xfrm>
          <a:prstGeom prst="rect">
            <a:avLst/>
          </a:prstGeom>
        </p:spPr>
      </p:pic>
      <p:pic>
        <p:nvPicPr>
          <p:cNvPr id="9" name="صورة 8" descr="صورة2.gif"/>
          <p:cNvPicPr/>
          <p:nvPr/>
        </p:nvPicPr>
        <p:blipFill>
          <a:blip r:embed="rId4">
            <a:duotone>
              <a:prstClr val="black"/>
              <a:schemeClr val="accent4">
                <a:tint val="45000"/>
                <a:satMod val="400000"/>
              </a:schemeClr>
            </a:duotone>
          </a:blip>
          <a:stretch>
            <a:fillRect/>
          </a:stretch>
        </p:blipFill>
        <p:spPr>
          <a:xfrm>
            <a:off x="8542022" y="4373474"/>
            <a:ext cx="323850" cy="323850"/>
          </a:xfrm>
          <a:prstGeom prst="rect">
            <a:avLst/>
          </a:prstGeom>
        </p:spPr>
      </p:pic>
      <p:pic>
        <p:nvPicPr>
          <p:cNvPr id="10" name="صورة 9" descr="صورة46.gif"/>
          <p:cNvPicPr/>
          <p:nvPr/>
        </p:nvPicPr>
        <p:blipFill>
          <a:blip r:embed="rId6">
            <a:duotone>
              <a:prstClr val="black"/>
              <a:schemeClr val="accent4">
                <a:tint val="45000"/>
                <a:satMod val="400000"/>
              </a:schemeClr>
            </a:duotone>
          </a:blip>
          <a:stretch>
            <a:fillRect/>
          </a:stretch>
        </p:blipFill>
        <p:spPr>
          <a:xfrm>
            <a:off x="8548667" y="4741334"/>
            <a:ext cx="323850" cy="314325"/>
          </a:xfrm>
          <a:prstGeom prst="rect">
            <a:avLst/>
          </a:prstGeom>
        </p:spPr>
      </p:pic>
      <p:pic>
        <p:nvPicPr>
          <p:cNvPr id="11" name="صورة 10" descr="صورة45.gif"/>
          <p:cNvPicPr/>
          <p:nvPr/>
        </p:nvPicPr>
        <p:blipFill>
          <a:blip r:embed="rId5">
            <a:duotone>
              <a:prstClr val="black"/>
              <a:schemeClr val="accent4">
                <a:tint val="45000"/>
                <a:satMod val="400000"/>
              </a:schemeClr>
            </a:duotone>
          </a:blip>
          <a:stretch>
            <a:fillRect/>
          </a:stretch>
        </p:blipFill>
        <p:spPr>
          <a:xfrm>
            <a:off x="8546503" y="5114762"/>
            <a:ext cx="323850" cy="323850"/>
          </a:xfrm>
          <a:prstGeom prst="rect">
            <a:avLst/>
          </a:prstGeom>
        </p:spPr>
      </p:pic>
      <p:pic>
        <p:nvPicPr>
          <p:cNvPr id="12" name="صورة 11" descr="صورة4.gif"/>
          <p:cNvPicPr/>
          <p:nvPr/>
        </p:nvPicPr>
        <p:blipFill>
          <a:blip r:embed="rId3">
            <a:duotone>
              <a:prstClr val="black"/>
              <a:schemeClr val="accent4">
                <a:tint val="45000"/>
                <a:satMod val="400000"/>
              </a:schemeClr>
            </a:duotone>
          </a:blip>
          <a:stretch>
            <a:fillRect/>
          </a:stretch>
        </p:blipFill>
        <p:spPr>
          <a:xfrm>
            <a:off x="8519456" y="5458665"/>
            <a:ext cx="339090" cy="323850"/>
          </a:xfrm>
          <a:prstGeom prst="rect">
            <a:avLst/>
          </a:prstGeom>
        </p:spPr>
      </p:pic>
      <p:pic>
        <p:nvPicPr>
          <p:cNvPr id="13" name="صورة 12" descr="صورة47.gif"/>
          <p:cNvPicPr/>
          <p:nvPr/>
        </p:nvPicPr>
        <p:blipFill>
          <a:blip r:embed="rId7">
            <a:duotone>
              <a:prstClr val="black"/>
              <a:schemeClr val="accent4">
                <a:tint val="45000"/>
                <a:satMod val="400000"/>
              </a:schemeClr>
            </a:duotone>
          </a:blip>
          <a:stretch>
            <a:fillRect/>
          </a:stretch>
        </p:blipFill>
        <p:spPr>
          <a:xfrm>
            <a:off x="8505854" y="5825293"/>
            <a:ext cx="316230" cy="323850"/>
          </a:xfrm>
          <a:prstGeom prst="rect">
            <a:avLst/>
          </a:prstGeom>
        </p:spPr>
      </p:pic>
      <p:pic>
        <p:nvPicPr>
          <p:cNvPr id="14" name="صورة 13" descr="0198.gif"/>
          <p:cNvPicPr>
            <a:picLocks noChangeAspect="1"/>
          </p:cNvPicPr>
          <p:nvPr/>
        </p:nvPicPr>
        <p:blipFill>
          <a:blip r:embed="rId2">
            <a:clrChange>
              <a:clrFrom>
                <a:srgbClr val="FFFFFF"/>
              </a:clrFrom>
              <a:clrTo>
                <a:srgbClr val="FFFFFF">
                  <a:alpha val="0"/>
                </a:srgbClr>
              </a:clrTo>
            </a:clrChange>
          </a:blip>
          <a:srcRect l="13373" t="49552" r="13461" b="38059"/>
          <a:stretch>
            <a:fillRect/>
          </a:stretch>
        </p:blipFill>
        <p:spPr>
          <a:xfrm>
            <a:off x="1560787" y="1970690"/>
            <a:ext cx="7031420" cy="1481958"/>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15" name="صورة 14" descr="0198.gif"/>
          <p:cNvPicPr>
            <a:picLocks noChangeAspect="1"/>
          </p:cNvPicPr>
          <p:nvPr/>
        </p:nvPicPr>
        <p:blipFill>
          <a:blip r:embed="rId2">
            <a:clrChange>
              <a:clrFrom>
                <a:srgbClr val="FFFFFF"/>
              </a:clrFrom>
              <a:clrTo>
                <a:srgbClr val="FFFFFF">
                  <a:alpha val="0"/>
                </a:srgbClr>
              </a:clrTo>
            </a:clrChange>
          </a:blip>
          <a:srcRect l="13373" t="70640" r="13953" b="14731"/>
          <a:stretch>
            <a:fillRect/>
          </a:stretch>
        </p:blipFill>
        <p:spPr>
          <a:xfrm>
            <a:off x="1560787" y="4398579"/>
            <a:ext cx="6984123" cy="1749973"/>
          </a:xfrm>
          <a:prstGeom prst="rect">
            <a:avLst/>
          </a:prstGeom>
          <a:ln>
            <a:noFill/>
          </a:ln>
          <a:effectLst>
            <a:glow rad="63500">
              <a:schemeClr val="accent6">
                <a:satMod val="175000"/>
                <a:alpha val="40000"/>
              </a:schemeClr>
            </a:glow>
            <a:outerShdw blurRad="292100" dist="139700" dir="2700000" algn="tl" rotWithShape="0">
              <a:srgbClr val="333333">
                <a:alpha val="65000"/>
              </a:srgbClr>
            </a:outerShdw>
          </a:effectLst>
        </p:spPr>
      </p:pic>
      <p:pic>
        <p:nvPicPr>
          <p:cNvPr id="16" name="صورة 15" descr="صورة2.gif"/>
          <p:cNvPicPr/>
          <p:nvPr/>
        </p:nvPicPr>
        <p:blipFill>
          <a:blip r:embed="rId4"/>
          <a:stretch>
            <a:fillRect/>
          </a:stretch>
        </p:blipFill>
        <p:spPr>
          <a:xfrm>
            <a:off x="8542023" y="1299197"/>
            <a:ext cx="323850" cy="323850"/>
          </a:xfrm>
          <a:prstGeom prst="rect">
            <a:avLst/>
          </a:prstGeom>
        </p:spPr>
      </p:pic>
      <p:pic>
        <p:nvPicPr>
          <p:cNvPr id="17" name="صورة 16" descr="صورة45.gif"/>
          <p:cNvPicPr/>
          <p:nvPr/>
        </p:nvPicPr>
        <p:blipFill>
          <a:blip r:embed="rId5"/>
          <a:stretch>
            <a:fillRect/>
          </a:stretch>
        </p:blipFill>
        <p:spPr>
          <a:xfrm>
            <a:off x="8499208" y="3664334"/>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to="" calcmode="lin" valueType="num">
                                      <p:cBhvr>
                                        <p:cTn id="37" dur="1" fill="hold"/>
                                        <p:tgtEl>
                                          <p:spTgt spid="1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to="" calcmode="lin" valueType="num">
                                      <p:cBhvr>
                                        <p:cTn id="42" dur="1" fill="hold"/>
                                        <p:tgtEl>
                                          <p:spTgt spid="3"/>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to="" calcmode="lin" valueType="num">
                                      <p:cBhvr>
                                        <p:cTn id="62" dur="1" fill="hold"/>
                                        <p:tgtEl>
                                          <p:spTgt spid="10"/>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to="" calcmode="lin" valueType="num">
                                      <p:cBhvr>
                                        <p:cTn id="67"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9.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25722" t="10805" r="19455" b="85309"/>
          <a:stretch>
            <a:fillRect/>
          </a:stretch>
        </p:blipFill>
        <p:spPr>
          <a:xfrm>
            <a:off x="1734207" y="1387366"/>
            <a:ext cx="6432331" cy="567558"/>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199.gif"/>
          <p:cNvPicPr>
            <a:picLocks noChangeAspect="1"/>
          </p:cNvPicPr>
          <p:nvPr/>
        </p:nvPicPr>
        <p:blipFill>
          <a:blip r:embed="rId2">
            <a:clrChange>
              <a:clrFrom>
                <a:srgbClr val="FFFFFF"/>
              </a:clrFrom>
              <a:clrTo>
                <a:srgbClr val="FFFFFF">
                  <a:alpha val="0"/>
                </a:srgbClr>
              </a:clrTo>
            </a:clrChange>
          </a:blip>
          <a:srcRect l="15393" t="15304" r="13946" b="55849"/>
          <a:stretch>
            <a:fillRect/>
          </a:stretch>
        </p:blipFill>
        <p:spPr>
          <a:xfrm>
            <a:off x="1797261" y="2049518"/>
            <a:ext cx="6763398" cy="3436882"/>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4" name="صورة 3" descr="صورة46.gif"/>
          <p:cNvPicPr/>
          <p:nvPr/>
        </p:nvPicPr>
        <p:blipFill>
          <a:blip r:embed="rId3"/>
          <a:stretch>
            <a:fillRect/>
          </a:stretch>
        </p:blipFill>
        <p:spPr>
          <a:xfrm>
            <a:off x="8375247" y="1462108"/>
            <a:ext cx="323850" cy="31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199.gif"/>
          <p:cNvPicPr>
            <a:picLocks noChangeAspect="1"/>
          </p:cNvPicPr>
          <p:nvPr/>
        </p:nvPicPr>
        <p:blipFill>
          <a:blip r:embed="rId2">
            <a:clrChange>
              <a:clrFrom>
                <a:srgbClr val="FFFFFF"/>
              </a:clrFrom>
              <a:clrTo>
                <a:srgbClr val="FFFFFF">
                  <a:alpha val="0"/>
                </a:srgbClr>
              </a:clrTo>
            </a:clrChange>
          </a:blip>
          <a:srcRect l="13087" t="44680" r="13946" b="42220"/>
          <a:stretch>
            <a:fillRect/>
          </a:stretch>
        </p:blipFill>
        <p:spPr>
          <a:xfrm>
            <a:off x="1655375" y="1513490"/>
            <a:ext cx="6984114" cy="1560786"/>
          </a:xfrm>
          <a:prstGeom prst="rect">
            <a:avLst/>
          </a:prstGeom>
        </p:spPr>
      </p:pic>
      <p:pic>
        <p:nvPicPr>
          <p:cNvPr id="3" name="صورة 2" descr="0199.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41582" t="58707" r="13946" b="37191"/>
          <a:stretch>
            <a:fillRect/>
          </a:stretch>
        </p:blipFill>
        <p:spPr>
          <a:xfrm>
            <a:off x="3833568" y="3184634"/>
            <a:ext cx="4805922" cy="551794"/>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199.gif"/>
          <p:cNvPicPr>
            <a:picLocks noChangeAspect="1"/>
          </p:cNvPicPr>
          <p:nvPr/>
        </p:nvPicPr>
        <p:blipFill>
          <a:blip r:embed="rId2">
            <a:clrChange>
              <a:clrFrom>
                <a:srgbClr val="FFFFFF"/>
              </a:clrFrom>
              <a:clrTo>
                <a:srgbClr val="FFFFFF">
                  <a:alpha val="0"/>
                </a:srgbClr>
              </a:clrTo>
            </a:clrChange>
          </a:blip>
          <a:srcRect l="13087" t="74057" r="13946" b="18161"/>
          <a:stretch>
            <a:fillRect/>
          </a:stretch>
        </p:blipFill>
        <p:spPr>
          <a:xfrm>
            <a:off x="1655375" y="5013434"/>
            <a:ext cx="6984114" cy="927185"/>
          </a:xfrm>
          <a:prstGeom prst="rect">
            <a:avLst/>
          </a:prstGeom>
          <a:effectLst>
            <a:glow rad="63500">
              <a:schemeClr val="accent1">
                <a:satMod val="175000"/>
                <a:alpha val="40000"/>
              </a:schemeClr>
            </a:glow>
          </a:effectLst>
        </p:spPr>
      </p:pic>
      <p:pic>
        <p:nvPicPr>
          <p:cNvPr id="5" name="صورة 4" descr="0199.gif"/>
          <p:cNvPicPr>
            <a:picLocks noChangeAspect="1"/>
          </p:cNvPicPr>
          <p:nvPr/>
        </p:nvPicPr>
        <p:blipFill>
          <a:blip r:embed="rId2">
            <a:clrChange>
              <a:clrFrom>
                <a:srgbClr val="FFFFFF"/>
              </a:clrFrom>
              <a:clrTo>
                <a:srgbClr val="FFFFFF">
                  <a:alpha val="0"/>
                </a:srgbClr>
              </a:clrTo>
            </a:clrChange>
          </a:blip>
          <a:srcRect l="13087" t="62809" r="13946" b="26869"/>
          <a:stretch>
            <a:fillRect/>
          </a:stretch>
        </p:blipFill>
        <p:spPr>
          <a:xfrm>
            <a:off x="1655375" y="3673366"/>
            <a:ext cx="6984114" cy="1229710"/>
          </a:xfrm>
          <a:prstGeom prst="rect">
            <a:avLst/>
          </a:prstGeom>
          <a:effectLst>
            <a:glow rad="63500">
              <a:schemeClr val="accent5">
                <a:satMod val="175000"/>
                <a:alpha val="40000"/>
              </a:schemeClr>
            </a:glow>
          </a:effectLst>
        </p:spPr>
      </p:pic>
      <p:sp>
        <p:nvSpPr>
          <p:cNvPr id="6" name="مربع نص 5"/>
          <p:cNvSpPr txBox="1"/>
          <p:nvPr/>
        </p:nvSpPr>
        <p:spPr>
          <a:xfrm>
            <a:off x="2396359" y="3641833"/>
            <a:ext cx="756744"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50 %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2364826" y="4051737"/>
            <a:ext cx="756744"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70%</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2364826" y="4461642"/>
            <a:ext cx="756744"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80%</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3121572" y="5533696"/>
            <a:ext cx="2837791"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60 × 50 = 3000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ريالًأ</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to="" calcmode="lin" valueType="num">
                                      <p:cBhvr>
                                        <p:cTn id="37" dur="1" fill="hold"/>
                                        <p:tgtEl>
                                          <p:spTgt spid="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23.gif"/>
          <p:cNvPicPr>
            <a:picLocks noChangeAspect="1"/>
          </p:cNvPicPr>
          <p:nvPr/>
        </p:nvPicPr>
        <p:blipFill>
          <a:blip r:embed="rId2"/>
          <a:srcRect l="15987" t="59286" r="20325" b="36222"/>
          <a:stretch>
            <a:fillRect/>
          </a:stretch>
        </p:blipFill>
        <p:spPr>
          <a:xfrm>
            <a:off x="1472183" y="1752600"/>
            <a:ext cx="7087617" cy="622300"/>
          </a:xfrm>
          <a:prstGeom prst="rect">
            <a:avLst/>
          </a:prstGeom>
        </p:spPr>
      </p:pic>
      <p:sp>
        <p:nvSpPr>
          <p:cNvPr id="3" name="مربع نص 2"/>
          <p:cNvSpPr txBox="1"/>
          <p:nvPr/>
        </p:nvSpPr>
        <p:spPr>
          <a:xfrm rot="19975554">
            <a:off x="1330991" y="1182346"/>
            <a:ext cx="1188804"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shade val="50000"/>
            </a:schemeClr>
          </a:lnRef>
          <a:fillRef idx="1">
            <a:schemeClr val="accent5"/>
          </a:fillRef>
          <a:effectRef idx="0">
            <a:schemeClr val="accent5"/>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الاستنتاج</a:t>
            </a:r>
          </a:p>
        </p:txBody>
      </p:sp>
      <p:pic>
        <p:nvPicPr>
          <p:cNvPr id="4" name="صورة 3" descr="00023.gif"/>
          <p:cNvPicPr>
            <a:picLocks noChangeAspect="1"/>
          </p:cNvPicPr>
          <p:nvPr/>
        </p:nvPicPr>
        <p:blipFill>
          <a:blip r:embed="rId2"/>
          <a:srcRect l="15987" t="63412" r="20325" b="32646"/>
          <a:stretch>
            <a:fillRect/>
          </a:stretch>
        </p:blipFill>
        <p:spPr>
          <a:xfrm>
            <a:off x="1472183" y="2324100"/>
            <a:ext cx="7087617" cy="546100"/>
          </a:xfrm>
          <a:prstGeom prst="rect">
            <a:avLst/>
          </a:prstGeom>
        </p:spPr>
      </p:pic>
      <p:pic>
        <p:nvPicPr>
          <p:cNvPr id="5" name="صورة 4" descr="00023.gif"/>
          <p:cNvPicPr>
            <a:picLocks noChangeAspect="1"/>
          </p:cNvPicPr>
          <p:nvPr/>
        </p:nvPicPr>
        <p:blipFill>
          <a:blip r:embed="rId2"/>
          <a:srcRect l="15987" t="67263" r="20325" b="28611"/>
          <a:stretch>
            <a:fillRect/>
          </a:stretch>
        </p:blipFill>
        <p:spPr>
          <a:xfrm>
            <a:off x="1472183" y="2857500"/>
            <a:ext cx="7087617" cy="571500"/>
          </a:xfrm>
          <a:prstGeom prst="rect">
            <a:avLst/>
          </a:prstGeom>
        </p:spPr>
      </p:pic>
      <p:pic>
        <p:nvPicPr>
          <p:cNvPr id="6" name="صورة 5" descr="00023.gif"/>
          <p:cNvPicPr>
            <a:picLocks noChangeAspect="1"/>
          </p:cNvPicPr>
          <p:nvPr/>
        </p:nvPicPr>
        <p:blipFill>
          <a:blip r:embed="rId2"/>
          <a:srcRect l="15987" t="71297" r="20325" b="25127"/>
          <a:stretch>
            <a:fillRect/>
          </a:stretch>
        </p:blipFill>
        <p:spPr>
          <a:xfrm>
            <a:off x="1472183" y="3416300"/>
            <a:ext cx="7087617" cy="495300"/>
          </a:xfrm>
          <a:prstGeom prst="rect">
            <a:avLst/>
          </a:prstGeom>
        </p:spPr>
      </p:pic>
      <p:pic>
        <p:nvPicPr>
          <p:cNvPr id="7" name="صورة 6" descr="00023.gif"/>
          <p:cNvPicPr>
            <a:picLocks noChangeAspect="1"/>
          </p:cNvPicPr>
          <p:nvPr/>
        </p:nvPicPr>
        <p:blipFill>
          <a:blip r:embed="rId2"/>
          <a:srcRect l="15987" t="75148" r="20325" b="20910"/>
          <a:stretch>
            <a:fillRect/>
          </a:stretch>
        </p:blipFill>
        <p:spPr>
          <a:xfrm>
            <a:off x="1472183" y="3949700"/>
            <a:ext cx="7087617" cy="546100"/>
          </a:xfrm>
          <a:prstGeom prst="rect">
            <a:avLst/>
          </a:prstGeom>
        </p:spPr>
      </p:pic>
      <p:pic>
        <p:nvPicPr>
          <p:cNvPr id="8" name="صورة 7" descr="00023.gif"/>
          <p:cNvPicPr>
            <a:picLocks noChangeAspect="1"/>
          </p:cNvPicPr>
          <p:nvPr/>
        </p:nvPicPr>
        <p:blipFill>
          <a:blip r:embed="rId2"/>
          <a:srcRect l="15987" t="79365" r="21352" b="10000"/>
          <a:stretch>
            <a:fillRect/>
          </a:stretch>
        </p:blipFill>
        <p:spPr>
          <a:xfrm>
            <a:off x="1472183" y="4533900"/>
            <a:ext cx="6973317" cy="1473200"/>
          </a:xfrm>
          <a:prstGeom prst="rect">
            <a:avLst/>
          </a:prstGeom>
        </p:spPr>
      </p:pic>
      <p:pic>
        <p:nvPicPr>
          <p:cNvPr id="9" name="صورة 8" descr="صو1رة8 copy.gif"/>
          <p:cNvPicPr/>
          <p:nvPr/>
        </p:nvPicPr>
        <p:blipFill>
          <a:blip r:embed="rId3"/>
          <a:stretch>
            <a:fillRect/>
          </a:stretch>
        </p:blipFill>
        <p:spPr>
          <a:xfrm>
            <a:off x="8459923" y="4433044"/>
            <a:ext cx="495300" cy="542925"/>
          </a:xfrm>
          <a:prstGeom prst="rect">
            <a:avLst/>
          </a:prstGeom>
        </p:spPr>
      </p:pic>
      <p:pic>
        <p:nvPicPr>
          <p:cNvPr id="10" name="صورة 9" descr="صو2رة8 copy.gif"/>
          <p:cNvPicPr/>
          <p:nvPr/>
        </p:nvPicPr>
        <p:blipFill>
          <a:blip r:embed="rId4"/>
          <a:stretch>
            <a:fillRect/>
          </a:stretch>
        </p:blipFill>
        <p:spPr>
          <a:xfrm>
            <a:off x="8477853" y="4948514"/>
            <a:ext cx="476250" cy="523875"/>
          </a:xfrm>
          <a:prstGeom prst="rect">
            <a:avLst/>
          </a:prstGeom>
        </p:spPr>
      </p:pic>
      <p:pic>
        <p:nvPicPr>
          <p:cNvPr id="11" name="صورة 10" descr="ص3ورة8 copy.gif"/>
          <p:cNvPicPr/>
          <p:nvPr/>
        </p:nvPicPr>
        <p:blipFill>
          <a:blip r:embed="rId5"/>
          <a:stretch>
            <a:fillRect/>
          </a:stretch>
        </p:blipFill>
        <p:spPr>
          <a:xfrm>
            <a:off x="8495782" y="5477432"/>
            <a:ext cx="476250" cy="523875"/>
          </a:xfrm>
          <a:prstGeom prst="rect">
            <a:avLst/>
          </a:prstGeom>
        </p:spPr>
      </p:pic>
      <p:pic>
        <p:nvPicPr>
          <p:cNvPr id="12" name="صورة 11" descr="صورة4.gif"/>
          <p:cNvPicPr/>
          <p:nvPr/>
        </p:nvPicPr>
        <p:blipFill>
          <a:blip r:embed="rId6"/>
          <a:stretch>
            <a:fillRect/>
          </a:stretch>
        </p:blipFill>
        <p:spPr>
          <a:xfrm>
            <a:off x="8642952" y="1917700"/>
            <a:ext cx="339090" cy="323850"/>
          </a:xfrm>
          <a:prstGeom prst="rect">
            <a:avLst/>
          </a:prstGeom>
        </p:spPr>
      </p:pic>
      <p:pic>
        <p:nvPicPr>
          <p:cNvPr id="13" name="صورة 12" descr="صورة2.gif"/>
          <p:cNvPicPr/>
          <p:nvPr/>
        </p:nvPicPr>
        <p:blipFill>
          <a:blip r:embed="rId7"/>
          <a:stretch>
            <a:fillRect/>
          </a:stretch>
        </p:blipFill>
        <p:spPr>
          <a:xfrm>
            <a:off x="8633988" y="2476500"/>
            <a:ext cx="323850" cy="323850"/>
          </a:xfrm>
          <a:prstGeom prst="rect">
            <a:avLst/>
          </a:prstGeom>
        </p:spPr>
      </p:pic>
      <p:pic>
        <p:nvPicPr>
          <p:cNvPr id="14" name="صورة 13" descr="صورة45.gif"/>
          <p:cNvPicPr/>
          <p:nvPr/>
        </p:nvPicPr>
        <p:blipFill>
          <a:blip r:embed="rId8"/>
          <a:stretch>
            <a:fillRect/>
          </a:stretch>
        </p:blipFill>
        <p:spPr>
          <a:xfrm>
            <a:off x="8638470" y="2972547"/>
            <a:ext cx="323850" cy="323850"/>
          </a:xfrm>
          <a:prstGeom prst="rect">
            <a:avLst/>
          </a:prstGeom>
        </p:spPr>
      </p:pic>
      <p:pic>
        <p:nvPicPr>
          <p:cNvPr id="15" name="صورة 14" descr="صورة46.gif"/>
          <p:cNvPicPr/>
          <p:nvPr/>
        </p:nvPicPr>
        <p:blipFill>
          <a:blip r:embed="rId9"/>
          <a:stretch>
            <a:fillRect/>
          </a:stretch>
        </p:blipFill>
        <p:spPr>
          <a:xfrm>
            <a:off x="8656399" y="3479800"/>
            <a:ext cx="323850" cy="314325"/>
          </a:xfrm>
          <a:prstGeom prst="rect">
            <a:avLst/>
          </a:prstGeom>
        </p:spPr>
      </p:pic>
      <p:pic>
        <p:nvPicPr>
          <p:cNvPr id="16" name="صورة 15" descr="صورة47.gif"/>
          <p:cNvPicPr/>
          <p:nvPr/>
        </p:nvPicPr>
        <p:blipFill>
          <a:blip r:embed="rId10"/>
          <a:stretch>
            <a:fillRect/>
          </a:stretch>
        </p:blipFill>
        <p:spPr>
          <a:xfrm>
            <a:off x="8660882" y="3972112"/>
            <a:ext cx="316230" cy="323850"/>
          </a:xfrm>
          <a:prstGeom prst="rect">
            <a:avLst/>
          </a:prstGeom>
        </p:spPr>
      </p:pic>
      <p:sp>
        <p:nvSpPr>
          <p:cNvPr id="17" name="مربع نص 16"/>
          <p:cNvSpPr txBox="1"/>
          <p:nvPr/>
        </p:nvSpPr>
        <p:spPr>
          <a:xfrm>
            <a:off x="5486400" y="1892300"/>
            <a:ext cx="1308100" cy="400110"/>
          </a:xfrm>
          <a:prstGeom prst="rect">
            <a:avLst/>
          </a:prstGeom>
          <a:noFill/>
        </p:spPr>
        <p:txBody>
          <a:bodyPr wrap="square" rtlCol="0">
            <a:spAutoFit/>
          </a:bodyPr>
          <a:lstStyle/>
          <a:p>
            <a:pPr algn="ct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المرفوع</a:t>
            </a:r>
            <a:endPar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مربع نص 17"/>
          <p:cNvSpPr txBox="1"/>
          <p:nvPr/>
        </p:nvSpPr>
        <p:spPr>
          <a:xfrm>
            <a:off x="3568700" y="1879600"/>
            <a:ext cx="1308100"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المنصوب</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9" name="مربع نص 18"/>
          <p:cNvSpPr txBox="1"/>
          <p:nvPr/>
        </p:nvSpPr>
        <p:spPr>
          <a:xfrm>
            <a:off x="1600200" y="1879600"/>
            <a:ext cx="1308100" cy="400110"/>
          </a:xfrm>
          <a:prstGeom prst="rect">
            <a:avLst/>
          </a:prstGeom>
          <a:noFill/>
        </p:spPr>
        <p:txBody>
          <a:bodyPr wrap="square" rtlCol="0">
            <a:spAutoFit/>
          </a:bodyP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المجزوم</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0" name="مربع نص 19"/>
          <p:cNvSpPr txBox="1"/>
          <p:nvPr/>
        </p:nvSpPr>
        <p:spPr>
          <a:xfrm>
            <a:off x="4635500" y="2400300"/>
            <a:ext cx="1308100" cy="400110"/>
          </a:xfrm>
          <a:prstGeom prst="rect">
            <a:avLst/>
          </a:prstGeom>
          <a:noFill/>
        </p:spPr>
        <p:txBody>
          <a:bodyPr wrap="square" rtlCol="0">
            <a:spAutoFit/>
          </a:bodyPr>
          <a:lstStyle/>
          <a:p>
            <a:pPr algn="ct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الرفع</a:t>
            </a:r>
            <a:endPar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1" name="مربع نص 20"/>
          <p:cNvSpPr txBox="1"/>
          <p:nvPr/>
        </p:nvSpPr>
        <p:spPr>
          <a:xfrm>
            <a:off x="3213100" y="2413000"/>
            <a:ext cx="1308100"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النصب</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2" name="مربع نص 21"/>
          <p:cNvSpPr txBox="1"/>
          <p:nvPr/>
        </p:nvSpPr>
        <p:spPr>
          <a:xfrm>
            <a:off x="1587500" y="2413000"/>
            <a:ext cx="1308100" cy="400110"/>
          </a:xfrm>
          <a:prstGeom prst="rect">
            <a:avLst/>
          </a:prstGeom>
          <a:noFill/>
        </p:spPr>
        <p:txBody>
          <a:bodyPr wrap="square" rtlCol="0">
            <a:spAutoFit/>
          </a:bodyPr>
          <a:lstStyle/>
          <a:p>
            <a:pPr algn="ct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الجزم</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3" name="مربع نص 22"/>
          <p:cNvSpPr txBox="1"/>
          <p:nvPr/>
        </p:nvSpPr>
        <p:spPr>
          <a:xfrm>
            <a:off x="1524000" y="2895600"/>
            <a:ext cx="5003800"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أنْ   -   لن  -  كي  - لام التعليل</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مربع نص 23"/>
          <p:cNvSpPr txBox="1"/>
          <p:nvPr/>
        </p:nvSpPr>
        <p:spPr>
          <a:xfrm>
            <a:off x="1511300" y="3429000"/>
            <a:ext cx="5003800"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لم  -  لما   -    لام الأمر  -  لا الناهية </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5" name="مربع نص 24"/>
          <p:cNvSpPr txBox="1"/>
          <p:nvPr/>
        </p:nvSpPr>
        <p:spPr>
          <a:xfrm>
            <a:off x="1473200" y="4457700"/>
            <a:ext cx="6972300" cy="400110"/>
          </a:xfrm>
          <a:prstGeom prst="rect">
            <a:avLst/>
          </a:prstGeom>
          <a:noFill/>
        </p:spPr>
        <p:txBody>
          <a:bodyPr wrap="square" rtlCol="0">
            <a:spAutoFit/>
          </a:bodyPr>
          <a:lstStyle/>
          <a:p>
            <a:pPr rtl="0"/>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علامة إعراب المضارع في حالة الرفع ( الضمة) ، </a:t>
            </a:r>
            <a:r>
              <a:rPr lang="ar-EG"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و</a:t>
            </a: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 ثبوت النون ) . </a:t>
            </a:r>
            <a:endPar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6" name="مربع نص 25"/>
          <p:cNvSpPr txBox="1"/>
          <p:nvPr/>
        </p:nvSpPr>
        <p:spPr>
          <a:xfrm>
            <a:off x="1473200" y="4978400"/>
            <a:ext cx="6972300" cy="400110"/>
          </a:xfrm>
          <a:prstGeom prst="rect">
            <a:avLst/>
          </a:prstGeom>
          <a:noFill/>
        </p:spPr>
        <p:txBody>
          <a:bodyPr wrap="square" rtlCol="0">
            <a:spAutoFit/>
          </a:bodyPr>
          <a:lstStyle/>
          <a:p>
            <a:pPr rtl="0"/>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علامة إعراب المضارع في حالة النصب ( الفتحة) ، </a:t>
            </a:r>
            <a:r>
              <a:rPr lang="ar-EG" sz="2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a:t>
            </a: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 حذف النون ) . </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7" name="مربع نص 26"/>
          <p:cNvSpPr txBox="1"/>
          <p:nvPr/>
        </p:nvSpPr>
        <p:spPr>
          <a:xfrm>
            <a:off x="1460500" y="5499100"/>
            <a:ext cx="6972300" cy="707886"/>
          </a:xfrm>
          <a:prstGeom prst="rect">
            <a:avLst/>
          </a:prstGeom>
          <a:noFill/>
        </p:spPr>
        <p:txBody>
          <a:bodyPr wrap="square" rtlCol="0">
            <a:spAutoFit/>
          </a:bodyPr>
          <a:lstStyle/>
          <a:p>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علامة إعراب المضارع في حالة الجزم ( السكون)، </a:t>
            </a:r>
            <a:r>
              <a:rPr lang="ar-EG"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a:t>
            </a: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(حذف حرف العلة)، </a:t>
            </a:r>
            <a:r>
              <a:rPr lang="ar-EG" sz="2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و</a:t>
            </a:r>
            <a:r>
              <a:rPr lang="ar-EG"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حذف النون ). </a:t>
            </a:r>
            <a:endParaRPr lang="en-GB"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8" name="صورة 27" descr="صورة30 copy.gif"/>
          <p:cNvPicPr>
            <a:picLocks noChangeAspect="1"/>
          </p:cNvPicPr>
          <p:nvPr/>
        </p:nvPicPr>
        <p:blipFill>
          <a:blip r:embed="rId11"/>
          <a:stretch>
            <a:fillRect/>
          </a:stretch>
        </p:blipFill>
        <p:spPr>
          <a:xfrm>
            <a:off x="7299325" y="884340"/>
            <a:ext cx="650875" cy="10270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to="" calcmode="lin" valueType="num">
                                      <p:cBhvr>
                                        <p:cTn id="12" dur="1" fill="hold"/>
                                        <p:tgtEl>
                                          <p:spTgt spid="2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to="" calcmode="lin" valueType="num">
                                      <p:cBhvr>
                                        <p:cTn id="22" dur="1" fill="hold"/>
                                        <p:tgtEl>
                                          <p:spTgt spid="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to="" calcmode="lin" valueType="num">
                                      <p:cBhvr>
                                        <p:cTn id="27" dur="1" fill="hold"/>
                                        <p:tgtEl>
                                          <p:spTgt spid="1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to="" calcmode="lin" valueType="num">
                                      <p:cBhvr>
                                        <p:cTn id="32" dur="1" fill="hold"/>
                                        <p:tgtEl>
                                          <p:spTgt spid="1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to="" calcmode="lin" valueType="num">
                                      <p:cBhvr>
                                        <p:cTn id="37" dur="1" fill="hold"/>
                                        <p:tgtEl>
                                          <p:spTgt spid="1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to="" calcmode="lin" valueType="num">
                                      <p:cBhvr>
                                        <p:cTn id="42" dur="1" fill="hold"/>
                                        <p:tgtEl>
                                          <p:spTgt spid="13"/>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to="" calcmode="lin" valueType="num">
                                      <p:cBhvr>
                                        <p:cTn id="47" dur="1" fill="hold"/>
                                        <p:tgtEl>
                                          <p:spTgt spid="4"/>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 to="" calcmode="lin" valueType="num">
                                      <p:cBhvr>
                                        <p:cTn id="52" dur="1" fill="hold"/>
                                        <p:tgtEl>
                                          <p:spTgt spid="2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to="" calcmode="lin" valueType="num">
                                      <p:cBhvr>
                                        <p:cTn id="57" dur="1" fill="hold"/>
                                        <p:tgtEl>
                                          <p:spTgt spid="2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to="" calcmode="lin" valueType="num">
                                      <p:cBhvr>
                                        <p:cTn id="62" dur="1" fill="hold"/>
                                        <p:tgtEl>
                                          <p:spTgt spid="2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to="" calcmode="lin" valueType="num">
                                      <p:cBhvr>
                                        <p:cTn id="72" dur="1" fill="hold"/>
                                        <p:tgtEl>
                                          <p:spTgt spid="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to="" calcmode="lin" valueType="num">
                                      <p:cBhvr>
                                        <p:cTn id="77" dur="1" fill="hold"/>
                                        <p:tgtEl>
                                          <p:spTgt spid="23"/>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 to="" calcmode="lin" valueType="num">
                                      <p:cBhvr>
                                        <p:cTn id="82" dur="1" fill="hold"/>
                                        <p:tgtEl>
                                          <p:spTgt spid="15"/>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nodeType="clickEffect">
                                  <p:stCondLst>
                                    <p:cond delay="0"/>
                                  </p:stCondLst>
                                  <p:childTnLst>
                                    <p:set>
                                      <p:cBhvr>
                                        <p:cTn id="86" dur="1" fill="hold">
                                          <p:stCondLst>
                                            <p:cond delay="0"/>
                                          </p:stCondLst>
                                        </p:cTn>
                                        <p:tgtEl>
                                          <p:spTgt spid="6"/>
                                        </p:tgtEl>
                                        <p:attrNameLst>
                                          <p:attrName>style.visibility</p:attrName>
                                        </p:attrNameLst>
                                      </p:cBhvr>
                                      <p:to>
                                        <p:strVal val="visible"/>
                                      </p:to>
                                    </p:set>
                                    <p:anim to="" calcmode="lin" valueType="num">
                                      <p:cBhvr>
                                        <p:cTn id="87" dur="1" fill="hold"/>
                                        <p:tgtEl>
                                          <p:spTgt spid="6"/>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 to="" calcmode="lin" valueType="num">
                                      <p:cBhvr>
                                        <p:cTn id="92" dur="1" fill="hold"/>
                                        <p:tgtEl>
                                          <p:spTgt spid="24"/>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16"/>
                                        </p:tgtEl>
                                        <p:attrNameLst>
                                          <p:attrName>style.visibility</p:attrName>
                                        </p:attrNameLst>
                                      </p:cBhvr>
                                      <p:to>
                                        <p:strVal val="visible"/>
                                      </p:to>
                                    </p:set>
                                    <p:anim to="" calcmode="lin" valueType="num">
                                      <p:cBhvr>
                                        <p:cTn id="97" dur="1" fill="hold"/>
                                        <p:tgtEl>
                                          <p:spTgt spid="16"/>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nodeType="clickEffect">
                                  <p:stCondLst>
                                    <p:cond delay="0"/>
                                  </p:stCondLst>
                                  <p:childTnLst>
                                    <p:set>
                                      <p:cBhvr>
                                        <p:cTn id="101" dur="1" fill="hold">
                                          <p:stCondLst>
                                            <p:cond delay="0"/>
                                          </p:stCondLst>
                                        </p:cTn>
                                        <p:tgtEl>
                                          <p:spTgt spid="7"/>
                                        </p:tgtEl>
                                        <p:attrNameLst>
                                          <p:attrName>style.visibility</p:attrName>
                                        </p:attrNameLst>
                                      </p:cBhvr>
                                      <p:to>
                                        <p:strVal val="visible"/>
                                      </p:to>
                                    </p:set>
                                    <p:anim to="" calcmode="lin" valueType="num">
                                      <p:cBhvr>
                                        <p:cTn id="102" dur="1" fill="hold"/>
                                        <p:tgtEl>
                                          <p:spTgt spid="7"/>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nodeType="clickEffect">
                                  <p:stCondLst>
                                    <p:cond delay="0"/>
                                  </p:stCondLst>
                                  <p:childTnLst>
                                    <p:set>
                                      <p:cBhvr>
                                        <p:cTn id="106" dur="1" fill="hold">
                                          <p:stCondLst>
                                            <p:cond delay="0"/>
                                          </p:stCondLst>
                                        </p:cTn>
                                        <p:tgtEl>
                                          <p:spTgt spid="9"/>
                                        </p:tgtEl>
                                        <p:attrNameLst>
                                          <p:attrName>style.visibility</p:attrName>
                                        </p:attrNameLst>
                                      </p:cBhvr>
                                      <p:to>
                                        <p:strVal val="visible"/>
                                      </p:to>
                                    </p:set>
                                    <p:anim to="" calcmode="lin" valueType="num">
                                      <p:cBhvr>
                                        <p:cTn id="107" dur="1" fill="hold"/>
                                        <p:tgtEl>
                                          <p:spTgt spid="9"/>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 to="" calcmode="lin" valueType="num">
                                      <p:cBhvr>
                                        <p:cTn id="112" dur="1" fill="hold"/>
                                        <p:tgtEl>
                                          <p:spTgt spid="25"/>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nodeType="clickEffect">
                                  <p:stCondLst>
                                    <p:cond delay="0"/>
                                  </p:stCondLst>
                                  <p:childTnLst>
                                    <p:set>
                                      <p:cBhvr>
                                        <p:cTn id="116" dur="1" fill="hold">
                                          <p:stCondLst>
                                            <p:cond delay="0"/>
                                          </p:stCondLst>
                                        </p:cTn>
                                        <p:tgtEl>
                                          <p:spTgt spid="10"/>
                                        </p:tgtEl>
                                        <p:attrNameLst>
                                          <p:attrName>style.visibility</p:attrName>
                                        </p:attrNameLst>
                                      </p:cBhvr>
                                      <p:to>
                                        <p:strVal val="visible"/>
                                      </p:to>
                                    </p:set>
                                    <p:anim to="" calcmode="lin" valueType="num">
                                      <p:cBhvr>
                                        <p:cTn id="117" dur="1" fill="hold"/>
                                        <p:tgtEl>
                                          <p:spTgt spid="10"/>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6"/>
                                        </p:tgtEl>
                                        <p:attrNameLst>
                                          <p:attrName>style.visibility</p:attrName>
                                        </p:attrNameLst>
                                      </p:cBhvr>
                                      <p:to>
                                        <p:strVal val="visible"/>
                                      </p:to>
                                    </p:set>
                                    <p:anim to="" calcmode="lin" valueType="num">
                                      <p:cBhvr>
                                        <p:cTn id="122" dur="1" fill="hold"/>
                                        <p:tgtEl>
                                          <p:spTgt spid="26"/>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nodeType="clickEffect">
                                  <p:stCondLst>
                                    <p:cond delay="0"/>
                                  </p:stCondLst>
                                  <p:childTnLst>
                                    <p:set>
                                      <p:cBhvr>
                                        <p:cTn id="126" dur="1" fill="hold">
                                          <p:stCondLst>
                                            <p:cond delay="0"/>
                                          </p:stCondLst>
                                        </p:cTn>
                                        <p:tgtEl>
                                          <p:spTgt spid="11"/>
                                        </p:tgtEl>
                                        <p:attrNameLst>
                                          <p:attrName>style.visibility</p:attrName>
                                        </p:attrNameLst>
                                      </p:cBhvr>
                                      <p:to>
                                        <p:strVal val="visible"/>
                                      </p:to>
                                    </p:set>
                                    <p:anim to="" calcmode="lin" valueType="num">
                                      <p:cBhvr>
                                        <p:cTn id="127" dur="1" fill="hold"/>
                                        <p:tgtEl>
                                          <p:spTgt spid="11"/>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27"/>
                                        </p:tgtEl>
                                        <p:attrNameLst>
                                          <p:attrName>style.visibility</p:attrName>
                                        </p:attrNameLst>
                                      </p:cBhvr>
                                      <p:to>
                                        <p:strVal val="visible"/>
                                      </p:to>
                                    </p:set>
                                    <p:anim to="" calcmode="lin" valueType="num">
                                      <p:cBhvr>
                                        <p:cTn id="132" dur="1" fill="hold"/>
                                        <p:tgtEl>
                                          <p:spTgt spid="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8" grpId="0"/>
      <p:bldP spid="19" grpId="0"/>
      <p:bldP spid="20" grpId="0"/>
      <p:bldP spid="21" grpId="0"/>
      <p:bldP spid="22" grpId="0"/>
      <p:bldP spid="23" grpId="0"/>
      <p:bldP spid="24" grpId="0"/>
      <p:bldP spid="25" grpId="0"/>
      <p:bldP spid="26" grpId="0"/>
      <p:bldP spid="27" grpId="0"/>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0.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804" t="10575" r="16195" b="86217"/>
          <a:stretch>
            <a:fillRect/>
          </a:stretch>
        </p:blipFill>
        <p:spPr>
          <a:xfrm>
            <a:off x="1481960" y="1450431"/>
            <a:ext cx="6810702" cy="394135"/>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200.gif"/>
          <p:cNvPicPr>
            <a:picLocks noChangeAspect="1"/>
          </p:cNvPicPr>
          <p:nvPr/>
        </p:nvPicPr>
        <p:blipFill>
          <a:blip r:embed="rId2">
            <a:clrChange>
              <a:clrFrom>
                <a:srgbClr val="FFFFFF"/>
              </a:clrFrom>
              <a:clrTo>
                <a:srgbClr val="FFFFFF">
                  <a:alpha val="0"/>
                </a:srgbClr>
              </a:clrTo>
            </a:clrChange>
            <a:duotone>
              <a:prstClr val="black"/>
              <a:srgbClr val="D9C3A5">
                <a:tint val="50000"/>
                <a:satMod val="180000"/>
              </a:srgbClr>
            </a:duotone>
          </a:blip>
          <a:srcRect l="14804" t="13911" r="11084" b="82881"/>
          <a:stretch>
            <a:fillRect/>
          </a:stretch>
        </p:blipFill>
        <p:spPr>
          <a:xfrm>
            <a:off x="1481960" y="1860331"/>
            <a:ext cx="7315196" cy="394138"/>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p:spPr>
      </p:pic>
      <p:pic>
        <p:nvPicPr>
          <p:cNvPr id="4" name="صورة 3" descr="0200.gif"/>
          <p:cNvPicPr>
            <a:picLocks noChangeAspect="1"/>
          </p:cNvPicPr>
          <p:nvPr/>
        </p:nvPicPr>
        <p:blipFill>
          <a:blip r:embed="rId2">
            <a:clrChange>
              <a:clrFrom>
                <a:srgbClr val="FFFFFF"/>
              </a:clrFrom>
              <a:clrTo>
                <a:srgbClr val="FFFFFF">
                  <a:alpha val="0"/>
                </a:srgbClr>
              </a:clrTo>
            </a:clrChange>
          </a:blip>
          <a:srcRect l="14804" t="17247" r="11084" b="79288"/>
          <a:stretch>
            <a:fillRect/>
          </a:stretch>
        </p:blipFill>
        <p:spPr>
          <a:xfrm>
            <a:off x="1481960" y="2270234"/>
            <a:ext cx="7315196" cy="425669"/>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5" name="صورة 4" descr="0200.gif"/>
          <p:cNvPicPr>
            <a:picLocks noChangeAspect="1"/>
          </p:cNvPicPr>
          <p:nvPr/>
        </p:nvPicPr>
        <p:blipFill>
          <a:blip r:embed="rId2">
            <a:clrChange>
              <a:clrFrom>
                <a:srgbClr val="FFFFFF"/>
              </a:clrFrom>
              <a:clrTo>
                <a:srgbClr val="FFFFFF">
                  <a:alpha val="0"/>
                </a:srgbClr>
              </a:clrTo>
            </a:clrChange>
          </a:blip>
          <a:srcRect l="17360" t="21097" r="12681" b="57089"/>
          <a:stretch>
            <a:fillRect/>
          </a:stretch>
        </p:blipFill>
        <p:spPr>
          <a:xfrm>
            <a:off x="1734207" y="2743200"/>
            <a:ext cx="6905296" cy="2680138"/>
          </a:xfrm>
          <a:prstGeom prst="rect">
            <a:avLst/>
          </a:prstGeom>
          <a:effectLst>
            <a:glow rad="63500">
              <a:schemeClr val="accent5">
                <a:satMod val="175000"/>
                <a:alpha val="40000"/>
              </a:schemeClr>
            </a:glow>
          </a:effectLst>
        </p:spPr>
      </p:pic>
      <p:sp>
        <p:nvSpPr>
          <p:cNvPr id="6" name="مربع نص 5"/>
          <p:cNvSpPr txBox="1"/>
          <p:nvPr/>
        </p:nvSpPr>
        <p:spPr>
          <a:xfrm>
            <a:off x="2364823" y="3673360"/>
            <a:ext cx="2522483" cy="923330"/>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أنا في حالة اليقظة</a:t>
            </a:r>
            <a:b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والانتباه والتركيز</a:t>
            </a:r>
            <a:b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 name="صورة 6" descr="صورة41.gif"/>
          <p:cNvPicPr/>
          <p:nvPr/>
        </p:nvPicPr>
        <p:blipFill>
          <a:blip r:embed="rId3"/>
          <a:stretch>
            <a:fillRect/>
          </a:stretch>
        </p:blipFill>
        <p:spPr>
          <a:xfrm>
            <a:off x="8406933" y="1483591"/>
            <a:ext cx="33528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0.gif"/>
          <p:cNvPicPr>
            <a:picLocks noChangeAspect="1"/>
          </p:cNvPicPr>
          <p:nvPr/>
        </p:nvPicPr>
        <p:blipFill>
          <a:blip r:embed="rId2">
            <a:clrChange>
              <a:clrFrom>
                <a:srgbClr val="FFFFFF"/>
              </a:clrFrom>
              <a:clrTo>
                <a:srgbClr val="FFFFFF">
                  <a:alpha val="0"/>
                </a:srgbClr>
              </a:clrTo>
            </a:clrChange>
          </a:blip>
          <a:srcRect l="14804" t="44964" r="11084" b="51723"/>
          <a:stretch>
            <a:fillRect/>
          </a:stretch>
        </p:blipFill>
        <p:spPr>
          <a:xfrm>
            <a:off x="1497725" y="1232576"/>
            <a:ext cx="7315196" cy="407038"/>
          </a:xfrm>
          <a:prstGeom prst="rect">
            <a:avLst/>
          </a:prstGeom>
          <a:effectLst>
            <a:glow rad="63500">
              <a:schemeClr val="accent5">
                <a:satMod val="175000"/>
                <a:alpha val="40000"/>
              </a:schemeClr>
            </a:glow>
          </a:effectLst>
        </p:spPr>
      </p:pic>
      <p:pic>
        <p:nvPicPr>
          <p:cNvPr id="3" name="صورة 2" descr="0200.gif"/>
          <p:cNvPicPr>
            <a:picLocks noChangeAspect="1"/>
          </p:cNvPicPr>
          <p:nvPr/>
        </p:nvPicPr>
        <p:blipFill>
          <a:blip r:embed="rId2">
            <a:clrChange>
              <a:clrFrom>
                <a:srgbClr val="FFFFFF"/>
              </a:clrFrom>
              <a:clrTo>
                <a:srgbClr val="FFFFFF">
                  <a:alpha val="0"/>
                </a:srgbClr>
              </a:clrTo>
            </a:clrChange>
          </a:blip>
          <a:srcRect l="14804" t="59826" r="11084" b="36966"/>
          <a:stretch>
            <a:fillRect/>
          </a:stretch>
        </p:blipFill>
        <p:spPr>
          <a:xfrm>
            <a:off x="1497725" y="2963914"/>
            <a:ext cx="7315196" cy="394138"/>
          </a:xfrm>
          <a:prstGeom prst="rect">
            <a:avLst/>
          </a:prstGeom>
          <a:effectLst>
            <a:glow rad="63500">
              <a:schemeClr val="accent5">
                <a:satMod val="175000"/>
                <a:alpha val="40000"/>
              </a:schemeClr>
            </a:glow>
          </a:effectLst>
        </p:spPr>
      </p:pic>
      <p:pic>
        <p:nvPicPr>
          <p:cNvPr id="4" name="صورة 3" descr="0200.gif"/>
          <p:cNvPicPr>
            <a:picLocks noChangeAspect="1"/>
          </p:cNvPicPr>
          <p:nvPr/>
        </p:nvPicPr>
        <p:blipFill>
          <a:blip r:embed="rId2">
            <a:clrChange>
              <a:clrFrom>
                <a:srgbClr val="FFFFFF"/>
              </a:clrFrom>
              <a:clrTo>
                <a:srgbClr val="FFFFFF">
                  <a:alpha val="0"/>
                </a:srgbClr>
              </a:clrTo>
            </a:clrChange>
          </a:blip>
          <a:srcRect l="14804" t="63162" r="14438" b="16050"/>
          <a:stretch>
            <a:fillRect/>
          </a:stretch>
        </p:blipFill>
        <p:spPr>
          <a:xfrm>
            <a:off x="1497725" y="3468414"/>
            <a:ext cx="6984123" cy="2554016"/>
          </a:xfrm>
          <a:prstGeom prst="rect">
            <a:avLst/>
          </a:prstGeom>
          <a:ln>
            <a:noFill/>
          </a:ln>
          <a:effectLst>
            <a:glow rad="63500">
              <a:schemeClr val="accent6">
                <a:satMod val="175000"/>
                <a:alpha val="40000"/>
              </a:schemeClr>
            </a:glow>
            <a:outerShdw blurRad="292100" dist="139700" dir="2700000" algn="tl" rotWithShape="0">
              <a:srgbClr val="333333">
                <a:alpha val="65000"/>
              </a:srgbClr>
            </a:outerShdw>
          </a:effectLst>
        </p:spPr>
      </p:pic>
      <p:pic>
        <p:nvPicPr>
          <p:cNvPr id="5" name="صورة 4" descr="0200.gif"/>
          <p:cNvPicPr>
            <a:picLocks noChangeAspect="1"/>
          </p:cNvPicPr>
          <p:nvPr/>
        </p:nvPicPr>
        <p:blipFill>
          <a:blip r:embed="rId2">
            <a:clrChange>
              <a:clrFrom>
                <a:srgbClr val="FFFFFF"/>
              </a:clrFrom>
              <a:clrTo>
                <a:srgbClr val="FFFFFF">
                  <a:alpha val="0"/>
                </a:srgbClr>
              </a:clrTo>
            </a:clrChange>
          </a:blip>
          <a:srcRect l="14804" t="48020" r="11084" b="40174"/>
          <a:stretch>
            <a:fillRect/>
          </a:stretch>
        </p:blipFill>
        <p:spPr>
          <a:xfrm>
            <a:off x="1497725" y="1608083"/>
            <a:ext cx="7315196" cy="1450427"/>
          </a:xfrm>
          <a:prstGeom prst="rect">
            <a:avLst/>
          </a:prstGeom>
          <a:ln>
            <a:noFill/>
          </a:ln>
          <a:effectLst>
            <a:glow rad="63500">
              <a:schemeClr val="accent6">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201.gif"/>
          <p:cNvPicPr>
            <a:picLocks noChangeAspect="1"/>
          </p:cNvPicPr>
          <p:nvPr/>
        </p:nvPicPr>
        <p:blipFill>
          <a:blip r:embed="rId2">
            <a:clrChange>
              <a:clrFrom>
                <a:srgbClr val="FFFFFF"/>
              </a:clrFrom>
              <a:clrTo>
                <a:srgbClr val="FFFFFF">
                  <a:alpha val="0"/>
                </a:srgbClr>
              </a:clrTo>
            </a:clrChange>
          </a:blip>
          <a:srcRect l="15205" t="18328" r="14232" b="54471"/>
          <a:stretch>
            <a:fillRect/>
          </a:stretch>
        </p:blipFill>
        <p:spPr>
          <a:xfrm>
            <a:off x="1765738" y="2380593"/>
            <a:ext cx="7031421" cy="3373821"/>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2" name="صورة 1" descr="0201.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2515" t="10575" r="18346" b="82180"/>
          <a:stretch>
            <a:fillRect/>
          </a:stretch>
        </p:blipFill>
        <p:spPr>
          <a:xfrm>
            <a:off x="1497724" y="1418896"/>
            <a:ext cx="6889531" cy="898635"/>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5" name="صورة 4"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5210176" y="3421115"/>
            <a:ext cx="402349" cy="345691"/>
          </a:xfrm>
          <a:prstGeom prst="rect">
            <a:avLst/>
          </a:prstGeom>
          <a:noFill/>
          <a:ln w="9525">
            <a:noFill/>
            <a:miter lim="800000"/>
            <a:headEnd/>
            <a:tailEnd/>
          </a:ln>
        </p:spPr>
      </p:pic>
      <p:pic>
        <p:nvPicPr>
          <p:cNvPr id="6" name="صورة 5"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4264245" y="2963915"/>
            <a:ext cx="402349" cy="345691"/>
          </a:xfrm>
          <a:prstGeom prst="rect">
            <a:avLst/>
          </a:prstGeom>
          <a:noFill/>
          <a:ln w="9525">
            <a:noFill/>
            <a:miter lim="800000"/>
            <a:headEnd/>
            <a:tailEnd/>
          </a:ln>
        </p:spPr>
      </p:pic>
      <p:pic>
        <p:nvPicPr>
          <p:cNvPr id="7" name="صورة 6"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4248479" y="4303984"/>
            <a:ext cx="402349" cy="345691"/>
          </a:xfrm>
          <a:prstGeom prst="rect">
            <a:avLst/>
          </a:prstGeom>
          <a:noFill/>
          <a:ln w="9525">
            <a:noFill/>
            <a:miter lim="800000"/>
            <a:headEnd/>
            <a:tailEnd/>
          </a:ln>
        </p:spPr>
      </p:pic>
      <p:pic>
        <p:nvPicPr>
          <p:cNvPr id="8" name="صورة 7"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3207959" y="4319749"/>
            <a:ext cx="402349" cy="345691"/>
          </a:xfrm>
          <a:prstGeom prst="rect">
            <a:avLst/>
          </a:prstGeom>
          <a:noFill/>
          <a:ln w="9525">
            <a:noFill/>
            <a:miter lim="800000"/>
            <a:headEnd/>
            <a:tailEnd/>
          </a:ln>
        </p:spPr>
      </p:pic>
      <p:pic>
        <p:nvPicPr>
          <p:cNvPr id="9" name="صورة 8"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3223724" y="3862549"/>
            <a:ext cx="402349" cy="345691"/>
          </a:xfrm>
          <a:prstGeom prst="rect">
            <a:avLst/>
          </a:prstGeom>
          <a:noFill/>
          <a:ln w="9525">
            <a:noFill/>
            <a:miter lim="800000"/>
            <a:headEnd/>
            <a:tailEnd/>
          </a:ln>
        </p:spPr>
      </p:pic>
      <p:sp>
        <p:nvSpPr>
          <p:cNvPr id="10" name="مربع نص 9"/>
          <p:cNvSpPr txBox="1"/>
          <p:nvPr/>
        </p:nvSpPr>
        <p:spPr>
          <a:xfrm>
            <a:off x="1986454" y="2617075"/>
            <a:ext cx="772511"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الوطنية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1" name="صورة 10"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2183200" y="3421115"/>
            <a:ext cx="402349" cy="345691"/>
          </a:xfrm>
          <a:prstGeom prst="rect">
            <a:avLst/>
          </a:prstGeom>
          <a:noFill/>
          <a:ln w="9525">
            <a:noFill/>
            <a:miter lim="800000"/>
            <a:headEnd/>
            <a:tailEnd/>
          </a:ln>
        </p:spPr>
      </p:pic>
      <p:pic>
        <p:nvPicPr>
          <p:cNvPr id="12" name="صورة 11"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5194411" y="3862549"/>
            <a:ext cx="402349" cy="345691"/>
          </a:xfrm>
          <a:prstGeom prst="rect">
            <a:avLst/>
          </a:prstGeom>
          <a:noFill/>
          <a:ln w="9525">
            <a:noFill/>
            <a:miter lim="800000"/>
            <a:headEnd/>
            <a:tailEnd/>
          </a:ln>
        </p:spPr>
      </p:pic>
      <p:pic>
        <p:nvPicPr>
          <p:cNvPr id="13" name="صورة 12"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2198966" y="4713887"/>
            <a:ext cx="402349" cy="345691"/>
          </a:xfrm>
          <a:prstGeom prst="rect">
            <a:avLst/>
          </a:prstGeom>
          <a:noFill/>
          <a:ln w="9525">
            <a:noFill/>
            <a:miter lim="800000"/>
            <a:headEnd/>
            <a:tailEnd/>
          </a:ln>
        </p:spPr>
      </p:pic>
      <p:sp>
        <p:nvSpPr>
          <p:cNvPr id="14" name="مربع نص 13"/>
          <p:cNvSpPr txBox="1"/>
          <p:nvPr/>
        </p:nvSpPr>
        <p:spPr>
          <a:xfrm>
            <a:off x="6038193" y="4713890"/>
            <a:ext cx="2632841"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يضع أمثلة حول الموضوع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6022427" y="5171090"/>
            <a:ext cx="2632841"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يذكر القواعد الأساسية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6" name="صورة 15"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3207959" y="5139556"/>
            <a:ext cx="402349" cy="345691"/>
          </a:xfrm>
          <a:prstGeom prst="rect">
            <a:avLst/>
          </a:prstGeom>
          <a:noFill/>
          <a:ln w="9525">
            <a:noFill/>
            <a:miter lim="800000"/>
            <a:headEnd/>
            <a:tailEnd/>
          </a:ln>
        </p:spPr>
      </p:pic>
      <p:pic>
        <p:nvPicPr>
          <p:cNvPr id="17" name="صورة 16"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5194411" y="5218384"/>
            <a:ext cx="402349" cy="345691"/>
          </a:xfrm>
          <a:prstGeom prst="rect">
            <a:avLst/>
          </a:prstGeom>
          <a:noFill/>
          <a:ln w="9525">
            <a:noFill/>
            <a:miter lim="800000"/>
            <a:headEnd/>
            <a:tailEnd/>
          </a:ln>
        </p:spPr>
      </p:pic>
      <p:pic>
        <p:nvPicPr>
          <p:cNvPr id="18" name="صورة 17"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5194410" y="4698122"/>
            <a:ext cx="402349" cy="345691"/>
          </a:xfrm>
          <a:prstGeom prst="rect">
            <a:avLst/>
          </a:prstGeom>
          <a:noFill/>
          <a:ln w="9525">
            <a:noFill/>
            <a:miter lim="800000"/>
            <a:headEnd/>
            <a:tailEnd/>
          </a:ln>
        </p:spPr>
      </p:pic>
      <p:pic>
        <p:nvPicPr>
          <p:cNvPr id="19" name="صورة 18"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3176424" y="4698122"/>
            <a:ext cx="402349" cy="345691"/>
          </a:xfrm>
          <a:prstGeom prst="rect">
            <a:avLst/>
          </a:prstGeom>
          <a:noFill/>
          <a:ln w="9525">
            <a:noFill/>
            <a:miter lim="800000"/>
            <a:headEnd/>
            <a:tailEnd/>
          </a:ln>
        </p:spPr>
      </p:pic>
      <p:pic>
        <p:nvPicPr>
          <p:cNvPr id="20" name="صورة 19"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4232713" y="4729653"/>
            <a:ext cx="402349" cy="345691"/>
          </a:xfrm>
          <a:prstGeom prst="rect">
            <a:avLst/>
          </a:prstGeom>
          <a:noFill/>
          <a:ln w="9525">
            <a:noFill/>
            <a:miter lim="800000"/>
            <a:headEnd/>
            <a:tailEnd/>
          </a:ln>
        </p:spPr>
      </p:pic>
      <p:pic>
        <p:nvPicPr>
          <p:cNvPr id="21" name="صورة 20" descr="صورة3.gif"/>
          <p:cNvPicPr/>
          <p:nvPr/>
        </p:nvPicPr>
        <p:blipFill>
          <a:blip r:embed="rId4"/>
          <a:stretch>
            <a:fillRect/>
          </a:stretch>
        </p:blipFill>
        <p:spPr>
          <a:xfrm>
            <a:off x="8487925" y="1493175"/>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to="" calcmode="lin" valueType="num">
                                      <p:cBhvr>
                                        <p:cTn id="7" dur="1" fill="hold"/>
                                        <p:tgtEl>
                                          <p:spTgt spid="2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to="" calcmode="lin" valueType="num">
                                      <p:cBhvr>
                                        <p:cTn id="27" dur="1" fill="hold"/>
                                        <p:tgtEl>
                                          <p:spTgt spid="12"/>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to="" calcmode="lin" valueType="num">
                                      <p:cBhvr>
                                        <p:cTn id="32" dur="1" fill="hold"/>
                                        <p:tgtEl>
                                          <p:spTgt spid="1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to="" calcmode="lin" valueType="num">
                                      <p:cBhvr>
                                        <p:cTn id="37" dur="1" fill="hold"/>
                                        <p:tgtEl>
                                          <p:spTgt spid="1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to="" calcmode="lin" valueType="num">
                                      <p:cBhvr>
                                        <p:cTn id="42" dur="1" fill="hold"/>
                                        <p:tgtEl>
                                          <p:spTgt spid="2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to="" calcmode="lin" valueType="num">
                                      <p:cBhvr>
                                        <p:cTn id="47" dur="1" fill="hold"/>
                                        <p:tgtEl>
                                          <p:spTgt spid="1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 to="" calcmode="lin" valueType="num">
                                      <p:cBhvr>
                                        <p:cTn id="52" dur="1" fill="hold"/>
                                        <p:tgtEl>
                                          <p:spTgt spid="1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to="" calcmode="lin" valueType="num">
                                      <p:cBhvr>
                                        <p:cTn id="57" dur="1" fill="hold"/>
                                        <p:tgtEl>
                                          <p:spTgt spid="6"/>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 to="" calcmode="lin" valueType="num">
                                      <p:cBhvr>
                                        <p:cTn id="62" dur="1" fill="hold"/>
                                        <p:tgtEl>
                                          <p:spTgt spid="7"/>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to="" calcmode="lin" valueType="num">
                                      <p:cBhvr>
                                        <p:cTn id="67" dur="1" fill="hold"/>
                                        <p:tgtEl>
                                          <p:spTgt spid="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 to="" calcmode="lin" valueType="num">
                                      <p:cBhvr>
                                        <p:cTn id="72" dur="1" fill="hold"/>
                                        <p:tgtEl>
                                          <p:spTgt spid="8"/>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 to="" calcmode="lin" valueType="num">
                                      <p:cBhvr>
                                        <p:cTn id="77" dur="1" fill="hold"/>
                                        <p:tgtEl>
                                          <p:spTgt spid="19"/>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 to="" calcmode="lin" valueType="num">
                                      <p:cBhvr>
                                        <p:cTn id="82" dur="1" fill="hold"/>
                                        <p:tgtEl>
                                          <p:spTgt spid="16"/>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 to="" calcmode="lin" valueType="num">
                                      <p:cBhvr>
                                        <p:cTn id="87" dur="1" fill="hold"/>
                                        <p:tgtEl>
                                          <p:spTgt spid="11"/>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nodeType="clickEffect">
                                  <p:stCondLst>
                                    <p:cond delay="0"/>
                                  </p:stCondLst>
                                  <p:childTnLst>
                                    <p:set>
                                      <p:cBhvr>
                                        <p:cTn id="91" dur="1" fill="hold">
                                          <p:stCondLst>
                                            <p:cond delay="0"/>
                                          </p:stCondLst>
                                        </p:cTn>
                                        <p:tgtEl>
                                          <p:spTgt spid="13"/>
                                        </p:tgtEl>
                                        <p:attrNameLst>
                                          <p:attrName>style.visibility</p:attrName>
                                        </p:attrNameLst>
                                      </p:cBhvr>
                                      <p:to>
                                        <p:strVal val="visible"/>
                                      </p:to>
                                    </p:set>
                                    <p:anim to="" calcmode="lin" valueType="num">
                                      <p:cBhvr>
                                        <p:cTn id="92"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1.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2515" t="47182" r="18820" b="43031"/>
          <a:stretch>
            <a:fillRect/>
          </a:stretch>
        </p:blipFill>
        <p:spPr>
          <a:xfrm>
            <a:off x="1434662" y="1245487"/>
            <a:ext cx="6842235" cy="1213944"/>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201.gif"/>
          <p:cNvPicPr>
            <a:picLocks noChangeAspect="1"/>
          </p:cNvPicPr>
          <p:nvPr/>
        </p:nvPicPr>
        <p:blipFill>
          <a:blip r:embed="rId2">
            <a:clrChange>
              <a:clrFrom>
                <a:srgbClr val="FFFFFF"/>
              </a:clrFrom>
              <a:clrTo>
                <a:srgbClr val="FFFFFF">
                  <a:alpha val="0"/>
                </a:srgbClr>
              </a:clrTo>
            </a:clrChange>
          </a:blip>
          <a:srcRect l="15679" t="58494" r="14232" b="11763"/>
          <a:stretch>
            <a:fillRect/>
          </a:stretch>
        </p:blipFill>
        <p:spPr>
          <a:xfrm>
            <a:off x="1671142" y="2506723"/>
            <a:ext cx="6984125" cy="3689128"/>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2885089" y="3972909"/>
            <a:ext cx="804041"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التعداد الزمني</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ربع نص 4"/>
          <p:cNvSpPr txBox="1"/>
          <p:nvPr/>
        </p:nvSpPr>
        <p:spPr>
          <a:xfrm>
            <a:off x="2885089" y="4745424"/>
            <a:ext cx="804041"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التجربة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2774730" y="5376047"/>
            <a:ext cx="930168"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نمط المسرحية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686911" y="3957141"/>
            <a:ext cx="1040523"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الحديث عن المراهقة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734206" y="4650826"/>
            <a:ext cx="961698" cy="646331"/>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الصدمة الكهربائية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702675" y="5281449"/>
            <a:ext cx="930168" cy="923330"/>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وأمروه بأن يخرج محفظته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 name="صورة 9" descr="صورة42.gif"/>
          <p:cNvPicPr/>
          <p:nvPr/>
        </p:nvPicPr>
        <p:blipFill>
          <a:blip r:embed="rId3"/>
          <a:stretch>
            <a:fillRect/>
          </a:stretch>
        </p:blipFill>
        <p:spPr>
          <a:xfrm>
            <a:off x="8368601" y="1308935"/>
            <a:ext cx="333375"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2.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518" t="11034" r="16567" b="82602"/>
          <a:stretch>
            <a:fillRect/>
          </a:stretch>
        </p:blipFill>
        <p:spPr>
          <a:xfrm>
            <a:off x="1599611" y="1542438"/>
            <a:ext cx="6858000" cy="788271"/>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3" name="مربع نص 2"/>
          <p:cNvSpPr txBox="1"/>
          <p:nvPr/>
        </p:nvSpPr>
        <p:spPr>
          <a:xfrm>
            <a:off x="2561308" y="2488364"/>
            <a:ext cx="5659820" cy="923330"/>
          </a:xfrm>
          <a:prstGeom prst="rect">
            <a:avLst/>
          </a:prstGeom>
          <a:noFill/>
        </p:spPr>
        <p:txBody>
          <a:bodyPr wrap="square" rtlCol="0">
            <a:spAutoFit/>
          </a:bodyPr>
          <a:lstStyle/>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يشير بيه كي ينظم الطلاب أنفسهم ويتهيئوا له.</a:t>
            </a:r>
          </a:p>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يلمح إلى ضرورة تسجيل هذه الكلمة.</a:t>
            </a:r>
          </a:p>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يلمح إلى ضرورة تسجيل النقاط المهمة فيها.</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4" name="مجموعة 3"/>
          <p:cNvGrpSpPr/>
          <p:nvPr/>
        </p:nvGrpSpPr>
        <p:grpSpPr>
          <a:xfrm>
            <a:off x="1588082" y="3509122"/>
            <a:ext cx="7346731" cy="926401"/>
            <a:chOff x="1560786" y="1434662"/>
            <a:chExt cx="7346731" cy="926401"/>
          </a:xfrm>
        </p:grpSpPr>
        <p:pic>
          <p:nvPicPr>
            <p:cNvPr id="5" name="صورة 4" descr="0202.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518" t="72381" r="18468" b="23335"/>
            <a:stretch>
              <a:fillRect/>
            </a:stretch>
          </p:blipFill>
          <p:spPr>
            <a:xfrm>
              <a:off x="1560786" y="1434662"/>
              <a:ext cx="6668814" cy="53061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6" name="صورة 5" descr="0202.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518" t="76775" r="11656" b="20140"/>
            <a:stretch>
              <a:fillRect/>
            </a:stretch>
          </p:blipFill>
          <p:spPr>
            <a:xfrm>
              <a:off x="1560786" y="1978925"/>
              <a:ext cx="7346731" cy="382138"/>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grpSp>
      <p:sp>
        <p:nvSpPr>
          <p:cNvPr id="7" name="مربع نص 6"/>
          <p:cNvSpPr txBox="1"/>
          <p:nvPr/>
        </p:nvSpPr>
        <p:spPr>
          <a:xfrm>
            <a:off x="2101755" y="4667534"/>
            <a:ext cx="6018663" cy="923330"/>
          </a:xfrm>
          <a:prstGeom prst="rect">
            <a:avLst/>
          </a:prstGeom>
          <a:noFill/>
        </p:spPr>
        <p:txBody>
          <a:bodyPr wrap="square" rtlCol="0">
            <a:spAutoFit/>
          </a:bodyPr>
          <a:lstStyle/>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بر الوالدين.</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الخشوع في الصلاة.</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احذر قرين السوء.</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 name="صورة 7" descr="صورة44.gif"/>
          <p:cNvPicPr/>
          <p:nvPr/>
        </p:nvPicPr>
        <p:blipFill>
          <a:blip r:embed="rId3"/>
          <a:stretch>
            <a:fillRect/>
          </a:stretch>
        </p:blipFill>
        <p:spPr>
          <a:xfrm>
            <a:off x="8544186" y="1572621"/>
            <a:ext cx="323850" cy="333375"/>
          </a:xfrm>
          <a:prstGeom prst="rect">
            <a:avLst/>
          </a:prstGeom>
        </p:spPr>
      </p:pic>
      <p:pic>
        <p:nvPicPr>
          <p:cNvPr id="10" name="صورة 9" descr="10.gif"/>
          <p:cNvPicPr>
            <a:picLocks noChangeAspect="1"/>
          </p:cNvPicPr>
          <p:nvPr/>
        </p:nvPicPr>
        <p:blipFill>
          <a:blip r:embed="rId4"/>
          <a:stretch>
            <a:fillRect/>
          </a:stretch>
        </p:blipFill>
        <p:spPr>
          <a:xfrm>
            <a:off x="8326501" y="3677754"/>
            <a:ext cx="36195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202.gif"/>
          <p:cNvPicPr>
            <a:picLocks noChangeAspect="1"/>
          </p:cNvPicPr>
          <p:nvPr/>
        </p:nvPicPr>
        <p:blipFill>
          <a:blip r:embed="rId2">
            <a:clrChange>
              <a:clrFrom>
                <a:srgbClr val="FFFFFF"/>
              </a:clrFrom>
              <a:clrTo>
                <a:srgbClr val="FFFFFF">
                  <a:alpha val="0"/>
                </a:srgbClr>
              </a:clrTo>
            </a:clrChange>
          </a:blip>
          <a:srcRect l="17053" t="39289" r="11656" b="27492"/>
          <a:stretch>
            <a:fillRect/>
          </a:stretch>
        </p:blipFill>
        <p:spPr>
          <a:xfrm>
            <a:off x="1639614" y="2159876"/>
            <a:ext cx="7094482" cy="4114800"/>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grpSp>
        <p:nvGrpSpPr>
          <p:cNvPr id="5" name="مجموعة 4"/>
          <p:cNvGrpSpPr/>
          <p:nvPr/>
        </p:nvGrpSpPr>
        <p:grpSpPr>
          <a:xfrm>
            <a:off x="1576551" y="1277010"/>
            <a:ext cx="7346731" cy="914397"/>
            <a:chOff x="1576551" y="1277010"/>
            <a:chExt cx="7346731" cy="914397"/>
          </a:xfrm>
        </p:grpSpPr>
        <p:pic>
          <p:nvPicPr>
            <p:cNvPr id="2" name="صورة 1" descr="0202.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518" t="29234" r="17993" b="67330"/>
            <a:stretch>
              <a:fillRect/>
            </a:stretch>
          </p:blipFill>
          <p:spPr>
            <a:xfrm>
              <a:off x="1576551" y="1277010"/>
              <a:ext cx="6716111" cy="42566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202.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518" t="33052" r="11656" b="63384"/>
            <a:stretch>
              <a:fillRect/>
            </a:stretch>
          </p:blipFill>
          <p:spPr>
            <a:xfrm>
              <a:off x="1576551" y="1749972"/>
              <a:ext cx="7346731" cy="441435"/>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grpSp>
      <p:sp>
        <p:nvSpPr>
          <p:cNvPr id="6" name="مربع نص 5"/>
          <p:cNvSpPr txBox="1"/>
          <p:nvPr/>
        </p:nvSpPr>
        <p:spPr>
          <a:xfrm rot="20687597">
            <a:off x="5507497" y="3314036"/>
            <a:ext cx="2475186" cy="369332"/>
          </a:xfrm>
          <a:prstGeom prst="rect">
            <a:avLst/>
          </a:prstGeom>
          <a:noFill/>
        </p:spPr>
        <p:txBody>
          <a:bodyPr wrap="square" rtlCol="0">
            <a:prstTxWarp prst="textWave1">
              <a:avLst>
                <a:gd name="adj1" fmla="val 20000"/>
                <a:gd name="adj2" fmla="val -323"/>
              </a:avLst>
            </a:prstTxWarp>
            <a:spAutoFit/>
          </a:bodyPr>
          <a:lstStyle/>
          <a:p>
            <a:pPr algn="justLow"/>
            <a:r>
              <a:rPr lang="ar-EG" b="1" cap="all" dirty="0" smtClean="0">
                <a:ln w="9000" cmpd="sng">
                  <a:solidFill>
                    <a:srgbClr val="0000FF"/>
                  </a:solidFill>
                  <a:prstDash val="solid"/>
                </a:ln>
                <a:solidFill>
                  <a:srgbClr val="0000FF"/>
                </a:solidFill>
                <a:effectLst>
                  <a:reflection blurRad="12700" stA="28000" endPos="45000" dist="1000" dir="5400000" sy="-100000" algn="bl" rotWithShape="0"/>
                </a:effectLst>
              </a:rPr>
              <a:t>المراجع الذاتية وصفاتها الجيدة</a:t>
            </a:r>
            <a:endParaRPr lang="en-GB"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7" name="مربع نص 6"/>
          <p:cNvSpPr txBox="1"/>
          <p:nvPr/>
        </p:nvSpPr>
        <p:spPr>
          <a:xfrm rot="20682798">
            <a:off x="5543944" y="4780291"/>
            <a:ext cx="2570211" cy="369332"/>
          </a:xfrm>
          <a:prstGeom prst="rect">
            <a:avLst/>
          </a:prstGeom>
          <a:noFill/>
        </p:spPr>
        <p:txBody>
          <a:bodyPr wrap="square" rtlCol="0">
            <a:prstTxWarp prst="textWave1">
              <a:avLst>
                <a:gd name="adj1" fmla="val 20000"/>
                <a:gd name="adj2" fmla="val -323"/>
              </a:avLst>
            </a:prstTxWarp>
            <a:spAutoFit/>
          </a:bodyPr>
          <a:lstStyle/>
          <a:p>
            <a:pPr algn="justLow"/>
            <a:r>
              <a:rPr lang="ar-EG" b="1" cap="all" dirty="0" smtClean="0">
                <a:ln w="9000" cmpd="sng">
                  <a:solidFill>
                    <a:srgbClr val="0000FF"/>
                  </a:solidFill>
                  <a:prstDash val="solid"/>
                </a:ln>
                <a:solidFill>
                  <a:srgbClr val="0000FF"/>
                </a:solidFill>
                <a:effectLst>
                  <a:reflection blurRad="12700" stA="28000" endPos="45000" dist="1000" dir="5400000" sy="-100000" algn="bl" rotWithShape="0"/>
                </a:effectLst>
              </a:rPr>
              <a:t>استخدام الملخصات قبل الامتحان</a:t>
            </a:r>
            <a:endParaRPr lang="en-GB"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8" name="مربع نص 7"/>
          <p:cNvSpPr txBox="1"/>
          <p:nvPr/>
        </p:nvSpPr>
        <p:spPr>
          <a:xfrm rot="1036715">
            <a:off x="2555206" y="2710186"/>
            <a:ext cx="2475186" cy="369332"/>
          </a:xfrm>
          <a:prstGeom prst="rect">
            <a:avLst/>
          </a:prstGeom>
          <a:noFill/>
        </p:spPr>
        <p:txBody>
          <a:bodyPr wrap="square" rtlCol="0">
            <a:prstTxWarp prst="textWave2">
              <a:avLst>
                <a:gd name="adj1" fmla="val 20000"/>
                <a:gd name="adj2" fmla="val 0"/>
              </a:avLst>
            </a:prstTxWarp>
            <a:spAutoFit/>
          </a:bodyPr>
          <a:lstStyle/>
          <a:p>
            <a:pPr algn="justLow"/>
            <a:r>
              <a:rPr lang="ar-EG" b="1" cap="all" dirty="0" smtClean="0">
                <a:ln w="9000" cmpd="sng">
                  <a:solidFill>
                    <a:srgbClr val="0000FF"/>
                  </a:solidFill>
                  <a:prstDash val="solid"/>
                </a:ln>
                <a:solidFill>
                  <a:srgbClr val="0000FF"/>
                </a:solidFill>
                <a:effectLst>
                  <a:reflection blurRad="12700" stA="28000" endPos="45000" dist="1000" dir="5400000" sy="-100000" algn="bl" rotWithShape="0"/>
                </a:effectLst>
              </a:rPr>
              <a:t>المراجع الذاتية وصفاتها الجيدة</a:t>
            </a:r>
            <a:endParaRPr lang="en-GB"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9" name="مربع نص 8"/>
          <p:cNvSpPr txBox="1"/>
          <p:nvPr/>
        </p:nvSpPr>
        <p:spPr>
          <a:xfrm>
            <a:off x="5036021" y="3452881"/>
            <a:ext cx="461665" cy="2415654"/>
          </a:xfrm>
          <a:prstGeom prst="rect">
            <a:avLst/>
          </a:prstGeom>
          <a:noFill/>
        </p:spPr>
        <p:txBody>
          <a:bodyPr vert="vert270" wrap="square" rtlCol="0"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الاستعداد للامتحان بالمراجعة</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 name="صورة 9" descr="11.gif"/>
          <p:cNvPicPr>
            <a:picLocks noChangeAspect="1"/>
          </p:cNvPicPr>
          <p:nvPr/>
        </p:nvPicPr>
        <p:blipFill>
          <a:blip r:embed="rId3"/>
          <a:stretch>
            <a:fillRect/>
          </a:stretch>
        </p:blipFill>
        <p:spPr>
          <a:xfrm>
            <a:off x="8388898" y="1331092"/>
            <a:ext cx="36195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3.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587" t="10945" r="19217" b="82294"/>
          <a:stretch>
            <a:fillRect/>
          </a:stretch>
        </p:blipFill>
        <p:spPr>
          <a:xfrm>
            <a:off x="1514901" y="1378424"/>
            <a:ext cx="6864824" cy="859809"/>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1608931" y="2424525"/>
            <a:ext cx="6840000" cy="64633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buFontTx/>
              <a:buChar char="-"/>
            </a:pPr>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العلم النافع ، هو العلم الذي يغير سلوكًا شائنًا من سلوكياتك التي تجعلك غير مقبول لدى شرائح المجتمع.</a:t>
            </a:r>
          </a:p>
        </p:txBody>
      </p:sp>
      <p:sp>
        <p:nvSpPr>
          <p:cNvPr id="5" name="مستطيل 4"/>
          <p:cNvSpPr/>
          <p:nvPr/>
        </p:nvSpPr>
        <p:spPr>
          <a:xfrm>
            <a:off x="1608931" y="3306512"/>
            <a:ext cx="6840000" cy="646331"/>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buFontTx/>
              <a:buChar char="-"/>
            </a:pP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أتدري من المفلس ؟</a:t>
            </a:r>
          </a:p>
          <a:p>
            <a:pPr algn="justLow">
              <a:buFontTx/>
              <a:buChar char="-"/>
            </a:pP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المفلس هو من يشم هذا، ويضرب هذا، ويأكل مال هذا... .</a:t>
            </a:r>
          </a:p>
        </p:txBody>
      </p:sp>
      <p:sp>
        <p:nvSpPr>
          <p:cNvPr id="6" name="مستطيل 5"/>
          <p:cNvSpPr/>
          <p:nvPr/>
        </p:nvSpPr>
        <p:spPr>
          <a:xfrm>
            <a:off x="1608931" y="4006587"/>
            <a:ext cx="6840000" cy="646331"/>
          </a:xfrm>
          <a:prstGeom prst="rect">
            <a:avLst/>
          </a:prstGeom>
        </p:spPr>
        <p:txBody>
          <a:bodyPr>
            <a:spAutoFit/>
          </a:bodyPr>
          <a:lstStyle/>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من أنت ؟</a:t>
            </a:r>
          </a:p>
          <a:p>
            <a:pPr algn="justLow">
              <a:buFontTx/>
              <a:buChar char="-"/>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أنا المتكبر على خلق الله.</a:t>
            </a:r>
          </a:p>
        </p:txBody>
      </p:sp>
      <p:pic>
        <p:nvPicPr>
          <p:cNvPr id="7" name="صورة 6" descr="12.gif"/>
          <p:cNvPicPr>
            <a:picLocks noChangeAspect="1"/>
          </p:cNvPicPr>
          <p:nvPr/>
        </p:nvPicPr>
        <p:blipFill>
          <a:blip r:embed="rId3"/>
          <a:stretch>
            <a:fillRect/>
          </a:stretch>
        </p:blipFill>
        <p:spPr>
          <a:xfrm>
            <a:off x="8288173" y="1391526"/>
            <a:ext cx="36195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3.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587" t="34234" r="19351" b="58951"/>
          <a:stretch>
            <a:fillRect/>
          </a:stretch>
        </p:blipFill>
        <p:spPr>
          <a:xfrm>
            <a:off x="1637723" y="2067634"/>
            <a:ext cx="6851184" cy="866635"/>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203.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587" t="40620" r="19351" b="49399"/>
          <a:stretch>
            <a:fillRect/>
          </a:stretch>
        </p:blipFill>
        <p:spPr>
          <a:xfrm>
            <a:off x="1637723" y="2879678"/>
            <a:ext cx="6851184" cy="1269242"/>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13.gif"/>
          <p:cNvPicPr>
            <a:picLocks noChangeAspect="1"/>
          </p:cNvPicPr>
          <p:nvPr/>
        </p:nvPicPr>
        <p:blipFill>
          <a:blip r:embed="rId3"/>
          <a:stretch>
            <a:fillRect/>
          </a:stretch>
        </p:blipFill>
        <p:spPr>
          <a:xfrm>
            <a:off x="8335932" y="2010927"/>
            <a:ext cx="400667" cy="379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3.gif"/>
          <p:cNvPicPr>
            <a:picLocks noChangeAspect="1"/>
          </p:cNvPicPr>
          <p:nvPr/>
        </p:nvPicPr>
        <p:blipFill>
          <a:blip r:embed="rId2">
            <a:clrChange>
              <a:clrFrom>
                <a:srgbClr val="FFFFFF"/>
              </a:clrFrom>
              <a:clrTo>
                <a:srgbClr val="FFFFFF">
                  <a:alpha val="0"/>
                </a:srgbClr>
              </a:clrTo>
            </a:clrChange>
          </a:blip>
          <a:srcRect l="15992" t="51889" r="13339" b="13632"/>
          <a:stretch>
            <a:fillRect/>
          </a:stretch>
        </p:blipFill>
        <p:spPr>
          <a:xfrm>
            <a:off x="1610435" y="1542197"/>
            <a:ext cx="7219663" cy="4384426"/>
          </a:xfrm>
          <a:prstGeom prst="rect">
            <a:avLst/>
          </a:prstGeom>
        </p:spPr>
      </p:pic>
      <p:pic>
        <p:nvPicPr>
          <p:cNvPr id="3" name="صورة 2"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2340000" y="2104106"/>
            <a:ext cx="402349" cy="345691"/>
          </a:xfrm>
          <a:prstGeom prst="rect">
            <a:avLst/>
          </a:prstGeom>
          <a:noFill/>
          <a:ln w="9525">
            <a:noFill/>
            <a:miter lim="800000"/>
            <a:headEnd/>
            <a:tailEnd/>
          </a:ln>
        </p:spPr>
      </p:pic>
      <p:pic>
        <p:nvPicPr>
          <p:cNvPr id="4" name="صورة 3"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2340000" y="3482530"/>
            <a:ext cx="402349" cy="345691"/>
          </a:xfrm>
          <a:prstGeom prst="rect">
            <a:avLst/>
          </a:prstGeom>
          <a:noFill/>
          <a:ln w="9525">
            <a:noFill/>
            <a:miter lim="800000"/>
            <a:headEnd/>
            <a:tailEnd/>
          </a:ln>
        </p:spPr>
      </p:pic>
      <p:pic>
        <p:nvPicPr>
          <p:cNvPr id="5" name="صورة 4"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2340000" y="3987497"/>
            <a:ext cx="402349" cy="345691"/>
          </a:xfrm>
          <a:prstGeom prst="rect">
            <a:avLst/>
          </a:prstGeom>
          <a:noFill/>
          <a:ln w="9525">
            <a:noFill/>
            <a:miter lim="800000"/>
            <a:headEnd/>
            <a:tailEnd/>
          </a:ln>
        </p:spPr>
      </p:pic>
      <p:pic>
        <p:nvPicPr>
          <p:cNvPr id="6" name="صورة 5"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2340000" y="4792715"/>
            <a:ext cx="402349" cy="345691"/>
          </a:xfrm>
          <a:prstGeom prst="rect">
            <a:avLst/>
          </a:prstGeom>
          <a:noFill/>
          <a:ln w="9525">
            <a:noFill/>
            <a:miter lim="800000"/>
            <a:headEnd/>
            <a:tailEnd/>
          </a:ln>
        </p:spPr>
      </p:pic>
      <p:pic>
        <p:nvPicPr>
          <p:cNvPr id="7" name="صورة 6" descr="H:\مناهج المملكة العربية السعودية\ترم أول\لغتي الجميلة صف رابع فصل دراسي أول\لغتي\aaaa\200.gif"/>
          <p:cNvPicPr/>
          <p:nvPr/>
        </p:nvPicPr>
        <p:blipFill>
          <a:blip r:embed="rId3"/>
          <a:srcRect/>
          <a:stretch>
            <a:fillRect/>
          </a:stretch>
        </p:blipFill>
        <p:spPr bwMode="auto">
          <a:xfrm>
            <a:off x="2340000" y="5297682"/>
            <a:ext cx="402349" cy="34569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5.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1853" t="17711" r="12844" b="75092"/>
          <a:stretch>
            <a:fillRect/>
          </a:stretch>
        </p:blipFill>
        <p:spPr>
          <a:xfrm>
            <a:off x="1528550" y="1392072"/>
            <a:ext cx="7342495" cy="87345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205.gif"/>
          <p:cNvPicPr>
            <a:picLocks noChangeAspect="1"/>
          </p:cNvPicPr>
          <p:nvPr/>
        </p:nvPicPr>
        <p:blipFill>
          <a:blip r:embed="rId2">
            <a:clrChange>
              <a:clrFrom>
                <a:srgbClr val="FFFFFF"/>
              </a:clrFrom>
              <a:clrTo>
                <a:srgbClr val="FFFFFF">
                  <a:alpha val="0"/>
                </a:srgbClr>
              </a:clrTo>
            </a:clrChange>
          </a:blip>
          <a:srcRect l="15072" t="35140" r="15223" b="53278"/>
          <a:stretch>
            <a:fillRect/>
          </a:stretch>
        </p:blipFill>
        <p:spPr>
          <a:xfrm>
            <a:off x="1842448" y="3316403"/>
            <a:ext cx="6796585" cy="1405723"/>
          </a:xfrm>
          <a:prstGeom prst="rect">
            <a:avLst/>
          </a:prstGeom>
        </p:spPr>
      </p:pic>
      <p:pic>
        <p:nvPicPr>
          <p:cNvPr id="4" name="صورة 3" descr="0205.gif"/>
          <p:cNvPicPr>
            <a:picLocks noChangeAspect="1"/>
          </p:cNvPicPr>
          <p:nvPr/>
        </p:nvPicPr>
        <p:blipFill>
          <a:blip r:embed="rId2">
            <a:clrChange>
              <a:clrFrom>
                <a:srgbClr val="FFFFFF"/>
              </a:clrFrom>
              <a:clrTo>
                <a:srgbClr val="FFFFFF">
                  <a:alpha val="0"/>
                </a:srgbClr>
              </a:clrTo>
            </a:clrChange>
          </a:blip>
          <a:srcRect l="15072" t="28281" r="15223" b="67221"/>
          <a:stretch>
            <a:fillRect/>
          </a:stretch>
        </p:blipFill>
        <p:spPr>
          <a:xfrm>
            <a:off x="1842448" y="2674961"/>
            <a:ext cx="6796585" cy="545911"/>
          </a:xfrm>
          <a:prstGeom prst="rect">
            <a:avLst/>
          </a:prstGeom>
        </p:spPr>
      </p:pic>
      <p:pic>
        <p:nvPicPr>
          <p:cNvPr id="5" name="صورة 4" descr="0205.gif"/>
          <p:cNvPicPr>
            <a:picLocks noChangeAspect="1"/>
          </p:cNvPicPr>
          <p:nvPr/>
        </p:nvPicPr>
        <p:blipFill>
          <a:blip r:embed="rId2">
            <a:clrChange>
              <a:clrFrom>
                <a:srgbClr val="FFFFFF"/>
              </a:clrFrom>
              <a:clrTo>
                <a:srgbClr val="FFFFFF">
                  <a:alpha val="0"/>
                </a:srgbClr>
              </a:clrTo>
            </a:clrChange>
          </a:blip>
          <a:srcRect l="15072" t="48072" r="15223" b="48892"/>
          <a:stretch>
            <a:fillRect/>
          </a:stretch>
        </p:blipFill>
        <p:spPr>
          <a:xfrm>
            <a:off x="1842448" y="4708475"/>
            <a:ext cx="6796585" cy="368493"/>
          </a:xfrm>
          <a:prstGeom prst="rect">
            <a:avLst/>
          </a:prstGeom>
        </p:spPr>
      </p:pic>
      <p:pic>
        <p:nvPicPr>
          <p:cNvPr id="6" name="صورة 5" descr="0205.gif"/>
          <p:cNvPicPr>
            <a:picLocks noChangeAspect="1"/>
          </p:cNvPicPr>
          <p:nvPr/>
        </p:nvPicPr>
        <p:blipFill>
          <a:blip r:embed="rId2">
            <a:clrChange>
              <a:clrFrom>
                <a:srgbClr val="FFFFFF"/>
              </a:clrFrom>
              <a:clrTo>
                <a:srgbClr val="FFFFFF">
                  <a:alpha val="0"/>
                </a:srgbClr>
              </a:clrTo>
            </a:clrChange>
          </a:blip>
          <a:srcRect l="15072" t="66233" r="15223" b="30394"/>
          <a:stretch>
            <a:fillRect/>
          </a:stretch>
        </p:blipFill>
        <p:spPr>
          <a:xfrm>
            <a:off x="1856095" y="5158864"/>
            <a:ext cx="6796585" cy="409425"/>
          </a:xfrm>
          <a:prstGeom prst="rect">
            <a:avLst/>
          </a:prstGeom>
        </p:spPr>
      </p:pic>
      <p:pic>
        <p:nvPicPr>
          <p:cNvPr id="7" name="صورة 6" descr="0205.gif"/>
          <p:cNvPicPr>
            <a:picLocks noChangeAspect="1"/>
          </p:cNvPicPr>
          <p:nvPr/>
        </p:nvPicPr>
        <p:blipFill>
          <a:blip r:embed="rId2">
            <a:clrChange>
              <a:clrFrom>
                <a:srgbClr val="FFFFFF"/>
              </a:clrFrom>
              <a:clrTo>
                <a:srgbClr val="FFFFFF">
                  <a:alpha val="0"/>
                </a:srgbClr>
              </a:clrTo>
            </a:clrChange>
          </a:blip>
          <a:srcRect l="15072" t="77365" r="15223" b="18643"/>
          <a:stretch>
            <a:fillRect/>
          </a:stretch>
        </p:blipFill>
        <p:spPr>
          <a:xfrm>
            <a:off x="1869743" y="5581935"/>
            <a:ext cx="6796585" cy="484496"/>
          </a:xfrm>
          <a:prstGeom prst="rect">
            <a:avLst/>
          </a:prstGeom>
        </p:spPr>
      </p:pic>
      <p:grpSp>
        <p:nvGrpSpPr>
          <p:cNvPr id="8" name="مجموعة 7"/>
          <p:cNvGrpSpPr/>
          <p:nvPr/>
        </p:nvGrpSpPr>
        <p:grpSpPr>
          <a:xfrm>
            <a:off x="1551276" y="508879"/>
            <a:ext cx="2670630" cy="546111"/>
            <a:chOff x="1422399" y="830946"/>
            <a:chExt cx="2670630" cy="546111"/>
          </a:xfrm>
        </p:grpSpPr>
        <p:sp>
          <p:nvSpPr>
            <p:cNvPr id="9" name="شارة رتبة 8"/>
            <p:cNvSpPr/>
            <p:nvPr/>
          </p:nvSpPr>
          <p:spPr>
            <a:xfrm rot="5400000">
              <a:off x="1734299" y="798445"/>
              <a:ext cx="121567"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10" name="مربع نص 9"/>
            <p:cNvSpPr txBox="1"/>
            <p:nvPr/>
          </p:nvSpPr>
          <p:spPr>
            <a:xfrm>
              <a:off x="2184400" y="830946"/>
              <a:ext cx="1908629" cy="50359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اختبار ذاتي</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شارة رتبة 10"/>
            <p:cNvSpPr/>
            <p:nvPr/>
          </p:nvSpPr>
          <p:spPr>
            <a:xfrm rot="5400000">
              <a:off x="1741557" y="529933"/>
              <a:ext cx="121565"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2" name="شارة رتبة 11"/>
            <p:cNvSpPr/>
            <p:nvPr/>
          </p:nvSpPr>
          <p:spPr>
            <a:xfrm rot="5400000">
              <a:off x="1741557" y="660560"/>
              <a:ext cx="121565"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13" name="شارة رتبة 12"/>
            <p:cNvSpPr/>
            <p:nvPr/>
          </p:nvSpPr>
          <p:spPr>
            <a:xfrm rot="5400000">
              <a:off x="1734299" y="943590"/>
              <a:ext cx="121567" cy="745368"/>
            </a:xfrm>
            <a:prstGeom prst="chevron">
              <a:avLst>
                <a:gd name="adj" fmla="val 30702"/>
              </a:avLst>
            </a:prstGeom>
          </p:spPr>
          <p:style>
            <a:lnRef idx="1">
              <a:schemeClr val="accent5"/>
            </a:lnRef>
            <a:fillRef idx="3">
              <a:schemeClr val="accent5"/>
            </a:fillRef>
            <a:effectRef idx="2">
              <a:schemeClr val="accent5"/>
            </a:effectRef>
            <a:fontRef idx="minor">
              <a:schemeClr val="lt1"/>
            </a:fontRef>
          </p:style>
          <p:txBody>
            <a:bodyPr/>
            <a:lstStyle/>
            <a:p>
              <a:endParaRPr lang="en-GB"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24.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6577" t="17593" r="17483" b="78516"/>
          <a:stretch>
            <a:fillRect/>
          </a:stretch>
        </p:blipFill>
        <p:spPr>
          <a:xfrm>
            <a:off x="1333500" y="1333500"/>
            <a:ext cx="6743700" cy="495300"/>
          </a:xfrm>
          <a:prstGeom prst="rect">
            <a:avLst/>
          </a:prstGeom>
          <a:ln>
            <a:noFill/>
          </a:ln>
          <a:effectLst>
            <a:outerShdw blurRad="292100" dist="139700" dir="2700000" algn="tl" rotWithShape="0">
              <a:srgbClr val="333333">
                <a:alpha val="65000"/>
              </a:srgbClr>
            </a:outerShdw>
          </a:effectLst>
        </p:spPr>
      </p:pic>
      <p:pic>
        <p:nvPicPr>
          <p:cNvPr id="3" name="صورة 2" descr="00024.gif"/>
          <p:cNvPicPr>
            <a:picLocks noChangeAspect="1"/>
          </p:cNvPicPr>
          <p:nvPr/>
        </p:nvPicPr>
        <p:blipFill>
          <a:blip r:embed="rId2">
            <a:clrChange>
              <a:clrFrom>
                <a:srgbClr val="FFFFFF"/>
              </a:clrFrom>
              <a:clrTo>
                <a:srgbClr val="FFFFFF">
                  <a:alpha val="0"/>
                </a:srgbClr>
              </a:clrTo>
            </a:clrChange>
          </a:blip>
          <a:srcRect l="16577" t="22482" r="12888" b="49085"/>
          <a:stretch>
            <a:fillRect/>
          </a:stretch>
        </p:blipFill>
        <p:spPr>
          <a:xfrm>
            <a:off x="1333500" y="1955800"/>
            <a:ext cx="7213600" cy="3619500"/>
          </a:xfrm>
          <a:prstGeom prst="rect">
            <a:avLst/>
          </a:prstGeom>
          <a:ln>
            <a:noFill/>
          </a:ln>
          <a:effectLst>
            <a:outerShdw blurRad="292100" dist="139700" dir="2700000" algn="tl" rotWithShape="0">
              <a:srgbClr val="333333">
                <a:alpha val="65000"/>
              </a:srgbClr>
            </a:outerShdw>
          </a:effectLst>
        </p:spPr>
      </p:pic>
      <p:pic>
        <p:nvPicPr>
          <p:cNvPr id="4" name="صورة 3" descr="صورة4.gif"/>
          <p:cNvPicPr/>
          <p:nvPr/>
        </p:nvPicPr>
        <p:blipFill>
          <a:blip r:embed="rId3"/>
          <a:stretch>
            <a:fillRect/>
          </a:stretch>
        </p:blipFill>
        <p:spPr>
          <a:xfrm>
            <a:off x="8160352" y="1480501"/>
            <a:ext cx="339090" cy="323850"/>
          </a:xfrm>
          <a:prstGeom prst="rect">
            <a:avLst/>
          </a:prstGeom>
          <a:ln>
            <a:noFill/>
          </a:ln>
          <a:effectLst>
            <a:outerShdw blurRad="292100" dist="139700" dir="2700000" algn="tl" rotWithShape="0">
              <a:srgbClr val="333333">
                <a:alpha val="65000"/>
              </a:srgbClr>
            </a:outerShdw>
          </a:effectLst>
        </p:spPr>
      </p:pic>
      <p:sp>
        <p:nvSpPr>
          <p:cNvPr id="5" name="مربع نص 4"/>
          <p:cNvSpPr txBox="1"/>
          <p:nvPr/>
        </p:nvSpPr>
        <p:spPr>
          <a:xfrm>
            <a:off x="3568700" y="2743200"/>
            <a:ext cx="21971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لن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يشرحَ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المعلم الدرس</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3568700" y="3136900"/>
            <a:ext cx="21971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جاء الصحفيون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لكي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يتتبعوا</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3568700" y="3543300"/>
            <a:ext cx="2197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 الأفضل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أنْ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9000" dir="5460000" algn="tl">
                    <a:srgbClr val="000000">
                      <a:alpha val="38000"/>
                    </a:srgbClr>
                  </a:outerShdw>
                </a:effectLst>
              </a:rPr>
              <a:t>تلتزمي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3568700" y="3924300"/>
            <a:ext cx="2197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اجتهدا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كي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9000" dir="5460000" algn="tl">
                    <a:srgbClr val="000000">
                      <a:alpha val="38000"/>
                    </a:srgbClr>
                  </a:outerShdw>
                </a:effectLst>
              </a:rPr>
              <a:t>تعلما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الناس ....</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مربع نص 8"/>
          <p:cNvSpPr txBox="1"/>
          <p:nvPr/>
        </p:nvSpPr>
        <p:spPr>
          <a:xfrm>
            <a:off x="3568700" y="4292600"/>
            <a:ext cx="2197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ادرس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كي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9000" dir="5460000" algn="tl">
                    <a:srgbClr val="000000">
                      <a:alpha val="38000"/>
                    </a:srgbClr>
                  </a:outerShdw>
                </a:effectLst>
              </a:rPr>
              <a:t>تسمو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إلى ....</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مربع نص 9"/>
          <p:cNvSpPr txBox="1"/>
          <p:nvPr/>
        </p:nvSpPr>
        <p:spPr>
          <a:xfrm>
            <a:off x="3556000" y="4673600"/>
            <a:ext cx="2197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يجب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أنْ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9000" dir="5460000" algn="tl">
                    <a:srgbClr val="000000">
                      <a:alpha val="38000"/>
                    </a:srgbClr>
                  </a:outerShdw>
                </a:effectLst>
              </a:rPr>
              <a:t>تصلَ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رحمــــك</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مربع نص 10"/>
          <p:cNvSpPr txBox="1"/>
          <p:nvPr/>
        </p:nvSpPr>
        <p:spPr>
          <a:xfrm>
            <a:off x="3556000" y="5041900"/>
            <a:ext cx="2197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يجب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أنْ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9000" dir="5460000" algn="tl">
                    <a:srgbClr val="000000">
                      <a:alpha val="38000"/>
                    </a:srgbClr>
                  </a:outerShdw>
                </a:effectLst>
              </a:rPr>
              <a:t>يلقى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المسيء ...</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مربع نص 11"/>
          <p:cNvSpPr txBox="1"/>
          <p:nvPr/>
        </p:nvSpPr>
        <p:spPr>
          <a:xfrm>
            <a:off x="1409700" y="2730500"/>
            <a:ext cx="21971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يشرحْ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المعلم الدرس</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1409700" y="3124200"/>
            <a:ext cx="21971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أيها الصحفيون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يتتبعوا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1409700" y="3530600"/>
            <a:ext cx="2197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أيتها الفتاة </a:t>
            </a:r>
            <a:r>
              <a:rPr lang="ar-EG"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لــ</a:t>
            </a:r>
            <a:r>
              <a:rPr lang="ar-EG"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9000" dir="5460000" algn="tl">
                    <a:srgbClr val="000000">
                      <a:alpha val="38000"/>
                    </a:srgbClr>
                  </a:outerShdw>
                </a:effectLst>
              </a:rPr>
              <a:t>تلتزمِنَنَّ</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9000" dir="5460000" algn="tl">
                    <a:srgbClr val="000000">
                      <a:alpha val="38000"/>
                    </a:srgbClr>
                  </a:outerShdw>
                </a:effectLst>
              </a:rPr>
              <a:t>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مربع نص 14"/>
          <p:cNvSpPr txBox="1"/>
          <p:nvPr/>
        </p:nvSpPr>
        <p:spPr>
          <a:xfrm>
            <a:off x="1409700" y="3911600"/>
            <a:ext cx="2197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لا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9000" dir="5460000" algn="tl">
                    <a:srgbClr val="000000">
                      <a:alpha val="38000"/>
                    </a:srgbClr>
                  </a:outerShdw>
                </a:effectLst>
              </a:rPr>
              <a:t>تعلما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الناس إلا الخير . </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مربع نص 15"/>
          <p:cNvSpPr txBox="1"/>
          <p:nvPr/>
        </p:nvSpPr>
        <p:spPr>
          <a:xfrm>
            <a:off x="1409700" y="4279900"/>
            <a:ext cx="2197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لــ</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9000" dir="5460000" algn="tl">
                    <a:srgbClr val="000000">
                      <a:alpha val="38000"/>
                    </a:srgbClr>
                  </a:outerShdw>
                </a:effectLst>
              </a:rPr>
              <a:t>تسمُ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إلى المـــجــــد . </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7" name="مربع نص 16"/>
          <p:cNvSpPr txBox="1"/>
          <p:nvPr/>
        </p:nvSpPr>
        <p:spPr>
          <a:xfrm>
            <a:off x="1397000" y="4660900"/>
            <a:ext cx="2197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لـــ</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9000" dir="5460000" algn="tl">
                    <a:srgbClr val="000000">
                      <a:alpha val="38000"/>
                    </a:srgbClr>
                  </a:outerShdw>
                </a:effectLst>
              </a:rPr>
              <a:t>تصلْ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رحمــــك</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8" name="مربع نص 17"/>
          <p:cNvSpPr txBox="1"/>
          <p:nvPr/>
        </p:nvSpPr>
        <p:spPr>
          <a:xfrm>
            <a:off x="1397000" y="5029200"/>
            <a:ext cx="2197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لمَّا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9000" dir="5460000" algn="tl">
                    <a:srgbClr val="000000">
                      <a:alpha val="38000"/>
                    </a:srgbClr>
                  </a:outerShdw>
                </a:effectLst>
              </a:rPr>
              <a:t>يلقَ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المسيء جزاءه .</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9" name="مربع نص 18"/>
          <p:cNvSpPr txBox="1"/>
          <p:nvPr/>
        </p:nvSpPr>
        <p:spPr>
          <a:xfrm rot="19975554">
            <a:off x="1219682" y="1207746"/>
            <a:ext cx="1462222"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shade val="50000"/>
            </a:schemeClr>
          </a:lnRef>
          <a:fillRef idx="1">
            <a:schemeClr val="dk1"/>
          </a:fillRef>
          <a:effectRef idx="0">
            <a:schemeClr val="dk1"/>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نشاطات التعلم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to="" calcmode="lin" valueType="num">
                                      <p:cBhvr>
                                        <p:cTn id="7" dur="1" fill="hold"/>
                                        <p:tgtEl>
                                          <p:spTgt spid="1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to="" calcmode="lin" valueType="num">
                                      <p:cBhvr>
                                        <p:cTn id="32" dur="1" fill="hold"/>
                                        <p:tgtEl>
                                          <p:spTgt spid="12"/>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to="" calcmode="lin" valueType="num">
                                      <p:cBhvr>
                                        <p:cTn id="42" dur="1" fill="hold"/>
                                        <p:tgtEl>
                                          <p:spTgt spid="13"/>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to="" calcmode="lin" valueType="num">
                                      <p:cBhvr>
                                        <p:cTn id="52" dur="1" fill="hold"/>
                                        <p:tgtEl>
                                          <p:spTgt spid="14"/>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to="" calcmode="lin" valueType="num">
                                      <p:cBhvr>
                                        <p:cTn id="67" dur="1" fill="hold"/>
                                        <p:tgtEl>
                                          <p:spTgt spid="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to="" calcmode="lin" valueType="num">
                                      <p:cBhvr>
                                        <p:cTn id="72" dur="1" fill="hold"/>
                                        <p:tgtEl>
                                          <p:spTgt spid="16"/>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 to="" calcmode="lin" valueType="num">
                                      <p:cBhvr>
                                        <p:cTn id="77" dur="1" fill="hold"/>
                                        <p:tgtEl>
                                          <p:spTgt spid="10"/>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to="" calcmode="lin" valueType="num">
                                      <p:cBhvr>
                                        <p:cTn id="82" dur="1" fill="hold"/>
                                        <p:tgtEl>
                                          <p:spTgt spid="1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 to="" calcmode="lin" valueType="num">
                                      <p:cBhvr>
                                        <p:cTn id="87" dur="1" fill="hold"/>
                                        <p:tgtEl>
                                          <p:spTgt spid="11"/>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 to="" calcmode="lin" valueType="num">
                                      <p:cBhvr>
                                        <p:cTn id="92"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6.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23248" t="18706" r="16952" b="77991"/>
          <a:stretch>
            <a:fillRect/>
          </a:stretch>
        </p:blipFill>
        <p:spPr>
          <a:xfrm>
            <a:off x="1473958" y="1487606"/>
            <a:ext cx="6550926" cy="45037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206.gif"/>
          <p:cNvPicPr>
            <a:picLocks noChangeAspect="1"/>
          </p:cNvPicPr>
          <p:nvPr/>
        </p:nvPicPr>
        <p:blipFill>
          <a:blip r:embed="rId2">
            <a:clrChange>
              <a:clrFrom>
                <a:srgbClr val="FFFFFF"/>
              </a:clrFrom>
              <a:clrTo>
                <a:srgbClr val="FFFFFF">
                  <a:alpha val="0"/>
                </a:srgbClr>
              </a:clrTo>
            </a:clrChange>
          </a:blip>
          <a:srcRect l="23248" t="22509" r="13339" b="74188"/>
          <a:stretch>
            <a:fillRect/>
          </a:stretch>
        </p:blipFill>
        <p:spPr>
          <a:xfrm>
            <a:off x="1473958" y="2006221"/>
            <a:ext cx="6946711" cy="450376"/>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4" name="صورة 3" descr="0206.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23248" t="28414" r="16952" b="68383"/>
          <a:stretch>
            <a:fillRect/>
          </a:stretch>
        </p:blipFill>
        <p:spPr>
          <a:xfrm>
            <a:off x="1473958" y="2811439"/>
            <a:ext cx="6550926" cy="436728"/>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5" name="صورة 4" descr="0206.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23248" t="39725" r="16952" b="56672"/>
          <a:stretch>
            <a:fillRect/>
          </a:stretch>
        </p:blipFill>
        <p:spPr>
          <a:xfrm>
            <a:off x="1473958" y="4353636"/>
            <a:ext cx="6550926" cy="491319"/>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6" name="مربع نص 5"/>
          <p:cNvSpPr txBox="1"/>
          <p:nvPr/>
        </p:nvSpPr>
        <p:spPr>
          <a:xfrm>
            <a:off x="4462818" y="1978924"/>
            <a:ext cx="1569492"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متلقي</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2565779" y="1965277"/>
            <a:ext cx="1569492" cy="400110"/>
          </a:xfrm>
          <a:prstGeom prst="rect">
            <a:avLst/>
          </a:prstGeom>
          <a:noFill/>
        </p:spPr>
        <p:txBody>
          <a:bodyPr wrap="square" rtlCol="0">
            <a:spAutoFit/>
          </a:bodyP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وسيلة اتصال</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573206" y="1978924"/>
            <a:ext cx="1569492" cy="400110"/>
          </a:xfrm>
          <a:prstGeom prst="rect">
            <a:avLst/>
          </a:prstGeom>
          <a:noFill/>
        </p:spPr>
        <p:txBody>
          <a:bodyPr wrap="square" rtlCol="0">
            <a:spAutoFit/>
          </a:bodyPr>
          <a:lstStyle/>
          <a:p>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الرسالة</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6059605" y="3425588"/>
            <a:ext cx="200622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 لغة الرسالة.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6059605" y="3835021"/>
            <a:ext cx="200622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 فصحة المرسل.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ربع نص 10"/>
          <p:cNvSpPr txBox="1"/>
          <p:nvPr/>
        </p:nvSpPr>
        <p:spPr>
          <a:xfrm>
            <a:off x="2961563" y="3425588"/>
            <a:ext cx="200622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 تركيز المتعلم.</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2402007" y="3835021"/>
            <a:ext cx="2565778"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4. درجة الصوت ووضوحه.</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6086900" y="4858603"/>
            <a:ext cx="200622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الحوار.</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6086900" y="5268036"/>
            <a:ext cx="200622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التجربة.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مربع نص 14"/>
          <p:cNvSpPr txBox="1"/>
          <p:nvPr/>
        </p:nvSpPr>
        <p:spPr>
          <a:xfrm>
            <a:off x="2988858" y="4858603"/>
            <a:ext cx="2006221"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الألعاب.</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مربع نص 15"/>
          <p:cNvSpPr txBox="1"/>
          <p:nvPr/>
        </p:nvSpPr>
        <p:spPr>
          <a:xfrm>
            <a:off x="2429302" y="5268036"/>
            <a:ext cx="2565778"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الندوات.</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17" name="مجموعة 16"/>
          <p:cNvGrpSpPr/>
          <p:nvPr/>
        </p:nvGrpSpPr>
        <p:grpSpPr>
          <a:xfrm>
            <a:off x="1508234" y="358482"/>
            <a:ext cx="3410606" cy="567885"/>
            <a:chOff x="1422399" y="830946"/>
            <a:chExt cx="3410606" cy="567885"/>
          </a:xfrm>
        </p:grpSpPr>
        <p:sp>
          <p:nvSpPr>
            <p:cNvPr id="18" name="شارة رتبة 17"/>
            <p:cNvSpPr/>
            <p:nvPr/>
          </p:nvSpPr>
          <p:spPr>
            <a:xfrm rot="5400000">
              <a:off x="1734299" y="740389"/>
              <a:ext cx="121567"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19" name="مربع نص 18"/>
            <p:cNvSpPr txBox="1"/>
            <p:nvPr/>
          </p:nvSpPr>
          <p:spPr>
            <a:xfrm>
              <a:off x="2184398" y="830946"/>
              <a:ext cx="2648607"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نشاطات الغلق والتلخيص</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0" name="شارة رتبة 19"/>
            <p:cNvSpPr/>
            <p:nvPr/>
          </p:nvSpPr>
          <p:spPr>
            <a:xfrm rot="5400000">
              <a:off x="1741557" y="529933"/>
              <a:ext cx="121565"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21" name="شارة رتبة 20"/>
            <p:cNvSpPr/>
            <p:nvPr/>
          </p:nvSpPr>
          <p:spPr>
            <a:xfrm rot="5400000">
              <a:off x="1741557" y="631532"/>
              <a:ext cx="121565"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22" name="شارة رتبة 21"/>
            <p:cNvSpPr/>
            <p:nvPr/>
          </p:nvSpPr>
          <p:spPr>
            <a:xfrm rot="5400000">
              <a:off x="1734299" y="841992"/>
              <a:ext cx="121567" cy="745368"/>
            </a:xfrm>
            <a:prstGeom prst="chevron">
              <a:avLst>
                <a:gd name="adj" fmla="val 30702"/>
              </a:avLst>
            </a:prstGeom>
          </p:spPr>
          <p:style>
            <a:lnRef idx="1">
              <a:schemeClr val="accent5"/>
            </a:lnRef>
            <a:fillRef idx="3">
              <a:schemeClr val="accent5"/>
            </a:fillRef>
            <a:effectRef idx="2">
              <a:schemeClr val="accent5"/>
            </a:effectRef>
            <a:fontRef idx="minor">
              <a:schemeClr val="lt1"/>
            </a:fontRef>
          </p:style>
          <p:txBody>
            <a:bodyPr/>
            <a:lstStyle/>
            <a:p>
              <a:endParaRPr lang="en-GB" dirty="0"/>
            </a:p>
          </p:txBody>
        </p:sp>
        <p:sp>
          <p:nvSpPr>
            <p:cNvPr id="23" name="شارة رتبة 22"/>
            <p:cNvSpPr/>
            <p:nvPr/>
          </p:nvSpPr>
          <p:spPr>
            <a:xfrm rot="5400000">
              <a:off x="1737931" y="965364"/>
              <a:ext cx="121567" cy="745368"/>
            </a:xfrm>
            <a:prstGeom prst="chevron">
              <a:avLst>
                <a:gd name="adj" fmla="val 30702"/>
              </a:avLst>
            </a:prstGeom>
          </p:spPr>
          <p:style>
            <a:lnRef idx="1">
              <a:schemeClr val="accent2"/>
            </a:lnRef>
            <a:fillRef idx="3">
              <a:schemeClr val="accent2"/>
            </a:fillRef>
            <a:effectRef idx="2">
              <a:schemeClr val="accent2"/>
            </a:effectRef>
            <a:fontRef idx="minor">
              <a:schemeClr val="lt1"/>
            </a:fontRef>
          </p:style>
          <p:txBody>
            <a:bodyPr/>
            <a:lstStyle/>
            <a:p>
              <a:endParaRPr lang="en-GB" dirty="0"/>
            </a:p>
          </p:txBody>
        </p:sp>
      </p:grpSp>
      <p:pic>
        <p:nvPicPr>
          <p:cNvPr id="24" name="صورة 23" descr="صورة4.gif"/>
          <p:cNvPicPr/>
          <p:nvPr/>
        </p:nvPicPr>
        <p:blipFill>
          <a:blip r:embed="rId3"/>
          <a:stretch>
            <a:fillRect/>
          </a:stretch>
        </p:blipFill>
        <p:spPr>
          <a:xfrm>
            <a:off x="8109552" y="1596114"/>
            <a:ext cx="339090" cy="323850"/>
          </a:xfrm>
          <a:prstGeom prst="rect">
            <a:avLst/>
          </a:prstGeom>
        </p:spPr>
      </p:pic>
      <p:pic>
        <p:nvPicPr>
          <p:cNvPr id="25" name="صورة 24" descr="صورة2.gif"/>
          <p:cNvPicPr/>
          <p:nvPr/>
        </p:nvPicPr>
        <p:blipFill>
          <a:blip r:embed="rId4"/>
          <a:stretch>
            <a:fillRect/>
          </a:stretch>
        </p:blipFill>
        <p:spPr>
          <a:xfrm>
            <a:off x="8132120" y="2844218"/>
            <a:ext cx="323850" cy="323850"/>
          </a:xfrm>
          <a:prstGeom prst="rect">
            <a:avLst/>
          </a:prstGeom>
        </p:spPr>
      </p:pic>
      <p:pic>
        <p:nvPicPr>
          <p:cNvPr id="26" name="صورة 25" descr="صورة45.gif"/>
          <p:cNvPicPr/>
          <p:nvPr/>
        </p:nvPicPr>
        <p:blipFill>
          <a:blip r:embed="rId5"/>
          <a:stretch>
            <a:fillRect/>
          </a:stretch>
        </p:blipFill>
        <p:spPr>
          <a:xfrm>
            <a:off x="8168132" y="4436845"/>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to="" calcmode="lin" valueType="num">
                                      <p:cBhvr>
                                        <p:cTn id="12" dur="1" fill="hold"/>
                                        <p:tgtEl>
                                          <p:spTgt spid="2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to="" calcmode="lin" valueType="num">
                                      <p:cBhvr>
                                        <p:cTn id="42" dur="1" fill="hold"/>
                                        <p:tgtEl>
                                          <p:spTgt spid="2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to="" calcmode="lin" valueType="num">
                                      <p:cBhvr>
                                        <p:cTn id="47" dur="1" fill="hold"/>
                                        <p:tgtEl>
                                          <p:spTgt spid="4"/>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to="" calcmode="lin" valueType="num">
                                      <p:cBhvr>
                                        <p:cTn id="57" dur="1" fill="hold"/>
                                        <p:tgtEl>
                                          <p:spTgt spid="10"/>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to="" calcmode="lin" valueType="num">
                                      <p:cBhvr>
                                        <p:cTn id="62" dur="1" fill="hold"/>
                                        <p:tgtEl>
                                          <p:spTgt spid="11"/>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to="" calcmode="lin" valueType="num">
                                      <p:cBhvr>
                                        <p:cTn id="67" dur="1" fill="hold"/>
                                        <p:tgtEl>
                                          <p:spTgt spid="12"/>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 to="" calcmode="lin" valueType="num">
                                      <p:cBhvr>
                                        <p:cTn id="72" dur="1" fill="hold"/>
                                        <p:tgtEl>
                                          <p:spTgt spid="26"/>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 to="" calcmode="lin" valueType="num">
                                      <p:cBhvr>
                                        <p:cTn id="77" dur="1" fill="hold"/>
                                        <p:tgtEl>
                                          <p:spTgt spid="5"/>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 to="" calcmode="lin" valueType="num">
                                      <p:cBhvr>
                                        <p:cTn id="82" dur="1" fill="hold"/>
                                        <p:tgtEl>
                                          <p:spTgt spid="13"/>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to="" calcmode="lin" valueType="num">
                                      <p:cBhvr>
                                        <p:cTn id="87" dur="1" fill="hold"/>
                                        <p:tgtEl>
                                          <p:spTgt spid="14"/>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 to="" calcmode="lin" valueType="num">
                                      <p:cBhvr>
                                        <p:cTn id="92" dur="1" fill="hold"/>
                                        <p:tgtEl>
                                          <p:spTgt spid="15"/>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 to="" calcmode="lin" valueType="num">
                                      <p:cBhvr>
                                        <p:cTn id="97"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6.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23248" t="52836" r="16952" b="43942"/>
          <a:stretch>
            <a:fillRect/>
          </a:stretch>
        </p:blipFill>
        <p:spPr>
          <a:xfrm>
            <a:off x="1473958" y="1525991"/>
            <a:ext cx="6550926" cy="439287"/>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206.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30349" t="64365" r="16952" b="32032"/>
          <a:stretch>
            <a:fillRect/>
          </a:stretch>
        </p:blipFill>
        <p:spPr>
          <a:xfrm>
            <a:off x="2251881" y="3098042"/>
            <a:ext cx="5773003" cy="491319"/>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206.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30349" t="76476" r="16952" b="19821"/>
          <a:stretch>
            <a:fillRect/>
          </a:stretch>
        </p:blipFill>
        <p:spPr>
          <a:xfrm>
            <a:off x="2251881" y="4749421"/>
            <a:ext cx="5773003" cy="504967"/>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5" name="مربع نص 4"/>
          <p:cNvSpPr txBox="1"/>
          <p:nvPr/>
        </p:nvSpPr>
        <p:spPr>
          <a:xfrm>
            <a:off x="2279176" y="1951629"/>
            <a:ext cx="5404514" cy="1200329"/>
          </a:xfrm>
          <a:prstGeom prst="rect">
            <a:avLst/>
          </a:prstGeom>
          <a:noFill/>
        </p:spPr>
        <p:txBody>
          <a:bodyPr wrap="square" rtlCol="0">
            <a:spAutoFit/>
          </a:bodyPr>
          <a:lstStyle/>
          <a:p>
            <a:pPr algn="justLow">
              <a:buFontTx/>
              <a:buChar char="-"/>
            </a:pPr>
            <a:r>
              <a:rPr lang="ar-EG" b="1" cap="all" dirty="0" smtClean="0">
                <a:ln w="9000" cmpd="sng">
                  <a:solidFill>
                    <a:srgbClr val="0000FF"/>
                  </a:solidFill>
                  <a:prstDash val="solid"/>
                </a:ln>
                <a:solidFill>
                  <a:srgbClr val="0000FF"/>
                </a:solidFill>
                <a:effectLst>
                  <a:reflection blurRad="12700" stA="28000" endPos="45000" dist="1000" dir="5400000" sy="-100000" algn="bl" rotWithShape="0"/>
                </a:effectLst>
              </a:rPr>
              <a:t> الإقبال على المتكلم باهتمام.</a:t>
            </a:r>
          </a:p>
          <a:p>
            <a:pPr algn="justLow">
              <a:buFontTx/>
              <a:buChar char="-"/>
            </a:pPr>
            <a:r>
              <a:rPr lang="ar-EG" b="1" cap="all" dirty="0" smtClean="0">
                <a:ln w="9000" cmpd="sng">
                  <a:solidFill>
                    <a:srgbClr val="0000FF"/>
                  </a:solidFill>
                  <a:prstDash val="solid"/>
                </a:ln>
                <a:solidFill>
                  <a:srgbClr val="0000FF"/>
                </a:solidFill>
                <a:effectLst>
                  <a:reflection blurRad="12700" stA="28000" endPos="45000" dist="1000" dir="5400000" sy="-100000" algn="bl" rotWithShape="0"/>
                </a:effectLst>
              </a:rPr>
              <a:t> الانتباه إلى الكلام والتركيز على المهم.</a:t>
            </a:r>
          </a:p>
          <a:p>
            <a:pPr algn="justLow">
              <a:buFontTx/>
              <a:buChar char="-"/>
            </a:pPr>
            <a:r>
              <a:rPr lang="ar-EG" b="1" cap="all" dirty="0" smtClean="0">
                <a:ln w="9000" cmpd="sng">
                  <a:solidFill>
                    <a:srgbClr val="0000FF"/>
                  </a:solidFill>
                  <a:prstDash val="solid"/>
                </a:ln>
                <a:solidFill>
                  <a:srgbClr val="0000FF"/>
                </a:solidFill>
                <a:effectLst>
                  <a:reflection blurRad="12700" stA="28000" endPos="45000" dist="1000" dir="5400000" sy="-100000" algn="bl" rotWithShape="0"/>
                </a:effectLst>
              </a:rPr>
              <a:t> عدم المقاطعة أو التعليق.</a:t>
            </a:r>
          </a:p>
          <a:p>
            <a:pPr algn="justLow">
              <a:buFontTx/>
              <a:buChar char="-"/>
            </a:pPr>
            <a:r>
              <a:rPr lang="ar-EG" b="1" cap="all" dirty="0" smtClean="0">
                <a:ln w="9000" cmpd="sng">
                  <a:solidFill>
                    <a:srgbClr val="0000FF"/>
                  </a:solidFill>
                  <a:prstDash val="solid"/>
                </a:ln>
                <a:solidFill>
                  <a:srgbClr val="0000FF"/>
                </a:solidFill>
                <a:effectLst>
                  <a:reflection blurRad="12700" stA="28000" endPos="45000" dist="1000" dir="5400000" sy="-100000" algn="bl" rotWithShape="0"/>
                </a:effectLst>
              </a:rPr>
              <a:t> ترك أي شكل من أشكال السخرية.</a:t>
            </a:r>
            <a:endParaRPr lang="en-GB" b="1" cap="all" dirty="0" smtClean="0">
              <a:ln w="9000" cmpd="sng">
                <a:solidFill>
                  <a:srgbClr val="0000FF"/>
                </a:solidFill>
                <a:prstDash val="solid"/>
              </a:ln>
              <a:solidFill>
                <a:srgbClr val="0000FF"/>
              </a:solidFill>
              <a:effectLst>
                <a:reflection blurRad="12700" stA="28000" endPos="45000" dist="1000" dir="5400000" sy="-100000" algn="bl" rotWithShape="0"/>
              </a:effectLst>
            </a:endParaRPr>
          </a:p>
        </p:txBody>
      </p:sp>
      <p:sp>
        <p:nvSpPr>
          <p:cNvPr id="6" name="مربع نص 5"/>
          <p:cNvSpPr txBox="1"/>
          <p:nvPr/>
        </p:nvSpPr>
        <p:spPr>
          <a:xfrm>
            <a:off x="2292824" y="3562066"/>
            <a:ext cx="5404514" cy="923330"/>
          </a:xfrm>
          <a:prstGeom prst="rect">
            <a:avLst/>
          </a:prstGeom>
          <a:noFill/>
        </p:spPr>
        <p:txBody>
          <a:bodyPr wrap="square" rtlCol="0">
            <a:spAutoFit/>
          </a:bodyPr>
          <a:lstStyle/>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الإنصات إلا إذا طُلِبَ مني الكلام.</a:t>
            </a:r>
          </a:p>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طرح الأسئلة بطريقة لا تثير الإزعاج.</a:t>
            </a:r>
          </a:p>
          <a:p>
            <a:pPr marL="342900" indent="-342900" algn="justLow">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احترام المتكلم والإصغاء إليه.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5404513" y="5131559"/>
            <a:ext cx="2292824" cy="92333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177800" indent="-82550" algn="justLow">
              <a:buFontTx/>
              <a:buChar char="-"/>
            </a:pPr>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العناوين الرئيسية.</a:t>
            </a:r>
          </a:p>
          <a:p>
            <a:pPr marL="177800" indent="-82550" algn="justLow">
              <a:buFontTx/>
              <a:buChar char="-"/>
            </a:pPr>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العناوين الجانبية.</a:t>
            </a:r>
          </a:p>
          <a:p>
            <a:pPr marL="177800" indent="-82550" algn="justLow">
              <a:buFontTx/>
              <a:buChar char="-"/>
            </a:pPr>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تقسيم الكلام إلى فقرات. </a:t>
            </a:r>
          </a:p>
        </p:txBody>
      </p:sp>
      <p:sp>
        <p:nvSpPr>
          <p:cNvPr id="8" name="مربع نص 7"/>
          <p:cNvSpPr txBox="1"/>
          <p:nvPr/>
        </p:nvSpPr>
        <p:spPr>
          <a:xfrm>
            <a:off x="1678675" y="5131559"/>
            <a:ext cx="3302757" cy="92333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177800" indent="-82550" algn="justLow">
              <a:buFontTx/>
              <a:buChar char="-"/>
            </a:pPr>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استخدام تنوع الخطوط .</a:t>
            </a:r>
          </a:p>
          <a:p>
            <a:pPr marL="177800" indent="-82550" algn="justLow">
              <a:buFontTx/>
              <a:buChar char="-"/>
            </a:pPr>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تقسيم الكلام على شكل حوار.</a:t>
            </a:r>
          </a:p>
          <a:p>
            <a:pPr marL="177800" indent="-82550" algn="justLow">
              <a:buFontTx/>
              <a:buChar char="-"/>
            </a:pPr>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جعل الكلام على شكل عمل مُمَسْرَح.</a:t>
            </a:r>
          </a:p>
        </p:txBody>
      </p:sp>
      <p:pic>
        <p:nvPicPr>
          <p:cNvPr id="9" name="صورة 8" descr="صورة46.gif"/>
          <p:cNvPicPr/>
          <p:nvPr/>
        </p:nvPicPr>
        <p:blipFill>
          <a:blip r:embed="rId3"/>
          <a:stretch>
            <a:fillRect/>
          </a:stretch>
        </p:blipFill>
        <p:spPr>
          <a:xfrm>
            <a:off x="8122999" y="1556701"/>
            <a:ext cx="323850" cy="314325"/>
          </a:xfrm>
          <a:prstGeom prst="rect">
            <a:avLst/>
          </a:prstGeom>
        </p:spPr>
      </p:pic>
      <p:pic>
        <p:nvPicPr>
          <p:cNvPr id="10" name="صورة 9" descr="صورة47.gif"/>
          <p:cNvPicPr/>
          <p:nvPr/>
        </p:nvPicPr>
        <p:blipFill>
          <a:blip r:embed="rId4"/>
          <a:stretch>
            <a:fillRect/>
          </a:stretch>
        </p:blipFill>
        <p:spPr>
          <a:xfrm>
            <a:off x="8095951" y="3176686"/>
            <a:ext cx="316230" cy="323850"/>
          </a:xfrm>
          <a:prstGeom prst="rect">
            <a:avLst/>
          </a:prstGeom>
        </p:spPr>
      </p:pic>
      <p:pic>
        <p:nvPicPr>
          <p:cNvPr id="11" name="صورة 10" descr="صورة41.gif"/>
          <p:cNvPicPr/>
          <p:nvPr/>
        </p:nvPicPr>
        <p:blipFill>
          <a:blip r:embed="rId5"/>
          <a:stretch>
            <a:fillRect/>
          </a:stretch>
        </p:blipFill>
        <p:spPr>
          <a:xfrm>
            <a:off x="8107388" y="4810116"/>
            <a:ext cx="33528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to="" calcmode="lin" valueType="num">
                                      <p:cBhvr>
                                        <p:cTn id="27" dur="1" fill="hold"/>
                                        <p:tgtEl>
                                          <p:spTgt spid="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to="" calcmode="lin" valueType="num">
                                      <p:cBhvr>
                                        <p:cTn id="42" dur="1" fill="hold"/>
                                        <p:tgtEl>
                                          <p:spTgt spid="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to="" calcmode="lin" valueType="num">
                                      <p:cBhvr>
                                        <p:cTn id="5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7.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082" t="11542" r="16559" b="81097"/>
          <a:stretch>
            <a:fillRect/>
          </a:stretch>
        </p:blipFill>
        <p:spPr>
          <a:xfrm>
            <a:off x="1087810" y="1351355"/>
            <a:ext cx="7313553" cy="96617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207.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082" t="26591" r="16559" b="69445"/>
          <a:stretch>
            <a:fillRect/>
          </a:stretch>
        </p:blipFill>
        <p:spPr>
          <a:xfrm>
            <a:off x="1150874" y="3326524"/>
            <a:ext cx="7313553" cy="520262"/>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207.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082" t="36560" r="16559" b="59836"/>
          <a:stretch>
            <a:fillRect/>
          </a:stretch>
        </p:blipFill>
        <p:spPr>
          <a:xfrm>
            <a:off x="1087810" y="4635062"/>
            <a:ext cx="7313553" cy="472966"/>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5" name="صورة 4" descr="0207.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082" t="30675" r="16559" b="65842"/>
          <a:stretch>
            <a:fillRect/>
          </a:stretch>
        </p:blipFill>
        <p:spPr>
          <a:xfrm>
            <a:off x="1434662" y="3862552"/>
            <a:ext cx="7313553" cy="457200"/>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6" name="مربع نص 5"/>
          <p:cNvSpPr txBox="1"/>
          <p:nvPr/>
        </p:nvSpPr>
        <p:spPr>
          <a:xfrm>
            <a:off x="3137338" y="2349062"/>
            <a:ext cx="5029200" cy="923330"/>
          </a:xfrm>
          <a:prstGeom prst="rect">
            <a:avLst/>
          </a:prstGeom>
          <a:noFill/>
        </p:spPr>
        <p:txBody>
          <a:bodyPr wrap="square" rtlCol="0">
            <a:spAutoFit/>
          </a:bodyPr>
          <a:lstStyle/>
          <a:p>
            <a:pPr algn="justLow">
              <a:buFontTx/>
              <a:buChar char="-"/>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سؤال يثير التفكير.</a:t>
            </a:r>
          </a:p>
          <a:p>
            <a:pPr algn="justLow">
              <a:buFontTx/>
              <a:buChar char="-"/>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وضع صورة ومشهد للتعليق عليه.</a:t>
            </a:r>
          </a:p>
          <a:p>
            <a:pPr algn="justLow">
              <a:buFontTx/>
              <a:buChar char="-"/>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حل لغز ما أو حكاية أو طرفة حقيقية.</a:t>
            </a:r>
          </a:p>
        </p:txBody>
      </p:sp>
      <p:sp>
        <p:nvSpPr>
          <p:cNvPr id="7" name="مربع نص 6"/>
          <p:cNvSpPr txBox="1"/>
          <p:nvPr/>
        </p:nvSpPr>
        <p:spPr>
          <a:xfrm>
            <a:off x="4493172" y="3894082"/>
            <a:ext cx="1686911" cy="400110"/>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رسم بياني.</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2128343" y="3878317"/>
            <a:ext cx="1686911" cy="400110"/>
          </a:xfrm>
          <a:prstGeom prst="rect">
            <a:avLst/>
          </a:prstGeom>
          <a:noFill/>
        </p:spPr>
        <p:txBody>
          <a:bodyPr wrap="square" rtlCol="0">
            <a:spAutoFit/>
          </a:bodyPr>
          <a:lstStyle/>
          <a:p>
            <a:pPr algn="justLow"/>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شكل السمكة.</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3137338" y="5155324"/>
            <a:ext cx="5029200" cy="923330"/>
          </a:xfrm>
          <a:prstGeom prst="rect">
            <a:avLst/>
          </a:prstGeom>
          <a:noFill/>
        </p:spPr>
        <p:txBody>
          <a:bodyPr wrap="square" rtlCol="0">
            <a:spAutoFit/>
          </a:bodyPr>
          <a:lstStyle/>
          <a:p>
            <a:pPr algn="justLow">
              <a:buFontTx/>
              <a:buChar char="-"/>
            </a:pPr>
            <a:r>
              <a:rPr lang="ar-EG" b="1" dirty="0" smtClean="0">
                <a:ln w="10541" cmpd="sng">
                  <a:solidFill>
                    <a:srgbClr val="0000FF"/>
                  </a:solidFill>
                  <a:prstDash val="solid"/>
                </a:ln>
                <a:solidFill>
                  <a:srgbClr val="0000FF"/>
                </a:solidFill>
              </a:rPr>
              <a:t> الإثارة والمتعة.</a:t>
            </a:r>
          </a:p>
          <a:p>
            <a:pPr algn="justLow">
              <a:buFontTx/>
              <a:buChar char="-"/>
            </a:pPr>
            <a:r>
              <a:rPr lang="ar-EG" b="1" dirty="0" smtClean="0">
                <a:ln w="10541" cmpd="sng">
                  <a:solidFill>
                    <a:srgbClr val="0000FF"/>
                  </a:solidFill>
                  <a:prstDash val="solid"/>
                </a:ln>
                <a:solidFill>
                  <a:srgbClr val="0000FF"/>
                </a:solidFill>
              </a:rPr>
              <a:t> اكتساب الخبرات.</a:t>
            </a:r>
          </a:p>
          <a:p>
            <a:pPr algn="justLow">
              <a:buFontTx/>
              <a:buChar char="-"/>
            </a:pPr>
            <a:r>
              <a:rPr lang="ar-EG" b="1" dirty="0" smtClean="0">
                <a:ln w="10541" cmpd="sng">
                  <a:solidFill>
                    <a:srgbClr val="0000FF"/>
                  </a:solidFill>
                  <a:prstDash val="solid"/>
                </a:ln>
                <a:solidFill>
                  <a:srgbClr val="0000FF"/>
                </a:solidFill>
              </a:rPr>
              <a:t> التعلم والاستفادة من تجارب الآخرين.</a:t>
            </a:r>
          </a:p>
        </p:txBody>
      </p:sp>
      <p:pic>
        <p:nvPicPr>
          <p:cNvPr id="10" name="صورة 9" descr="صورة3.gif"/>
          <p:cNvPicPr/>
          <p:nvPr/>
        </p:nvPicPr>
        <p:blipFill>
          <a:blip r:embed="rId3"/>
          <a:stretch>
            <a:fillRect/>
          </a:stretch>
        </p:blipFill>
        <p:spPr>
          <a:xfrm>
            <a:off x="8550988" y="1477410"/>
            <a:ext cx="323850" cy="323850"/>
          </a:xfrm>
          <a:prstGeom prst="rect">
            <a:avLst/>
          </a:prstGeom>
        </p:spPr>
      </p:pic>
      <p:pic>
        <p:nvPicPr>
          <p:cNvPr id="11" name="صورة 10" descr="صورة42.gif"/>
          <p:cNvPicPr/>
          <p:nvPr/>
        </p:nvPicPr>
        <p:blipFill>
          <a:blip r:embed="rId4"/>
          <a:stretch>
            <a:fillRect/>
          </a:stretch>
        </p:blipFill>
        <p:spPr>
          <a:xfrm>
            <a:off x="8526246" y="3405749"/>
            <a:ext cx="333375" cy="342900"/>
          </a:xfrm>
          <a:prstGeom prst="rect">
            <a:avLst/>
          </a:prstGeom>
        </p:spPr>
      </p:pic>
      <p:pic>
        <p:nvPicPr>
          <p:cNvPr id="12" name="صورة 11" descr="صورة44.gif"/>
          <p:cNvPicPr/>
          <p:nvPr/>
        </p:nvPicPr>
        <p:blipFill>
          <a:blip r:embed="rId5"/>
          <a:stretch>
            <a:fillRect/>
          </a:stretch>
        </p:blipFill>
        <p:spPr>
          <a:xfrm>
            <a:off x="8544185" y="4709959"/>
            <a:ext cx="32385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to="" calcmode="lin" valueType="num">
                                      <p:cBhvr>
                                        <p:cTn id="27" dur="1" fill="hold"/>
                                        <p:tgtEl>
                                          <p:spTgt spid="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 to="" calcmode="lin" valueType="num">
                                      <p:cBhvr>
                                        <p:cTn id="52" dur="1" fill="hold"/>
                                        <p:tgtEl>
                                          <p:spTgt spid="4"/>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to="" calcmode="lin" valueType="num">
                                      <p:cBhvr>
                                        <p:cTn id="57"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7.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082" t="47851" r="18338" b="48425"/>
          <a:stretch>
            <a:fillRect/>
          </a:stretch>
        </p:blipFill>
        <p:spPr>
          <a:xfrm>
            <a:off x="1103573" y="1371601"/>
            <a:ext cx="7126013" cy="48873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207.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4082" t="60704" r="18487" b="35812"/>
          <a:stretch>
            <a:fillRect/>
          </a:stretch>
        </p:blipFill>
        <p:spPr>
          <a:xfrm>
            <a:off x="1103573" y="3058510"/>
            <a:ext cx="7110248" cy="4572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sp>
        <p:nvSpPr>
          <p:cNvPr id="4" name="مربع نص 3"/>
          <p:cNvSpPr txBox="1"/>
          <p:nvPr/>
        </p:nvSpPr>
        <p:spPr>
          <a:xfrm>
            <a:off x="1655379" y="1970690"/>
            <a:ext cx="6479628" cy="872034"/>
          </a:xfrm>
          <a:prstGeom prst="rect">
            <a:avLst/>
          </a:prstGeom>
          <a:noFill/>
        </p:spPr>
        <p:txBody>
          <a:bodyPr wrap="square" rtlCol="0">
            <a:spAutoFit/>
          </a:bodyPr>
          <a:lstStyle/>
          <a:p>
            <a:pPr algn="justLow">
              <a:lnSpc>
                <a:spcPct val="15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بما يحيط بالحديث من مؤثرات صوتية أو ضوئية أو حركية، أو يتأثر بشخصية المتحدث أو بأسلوب التواصل بين المرسل والمتلقي.</a:t>
            </a:r>
          </a:p>
        </p:txBody>
      </p:sp>
      <p:sp>
        <p:nvSpPr>
          <p:cNvPr id="5" name="مربع نص 4"/>
          <p:cNvSpPr txBox="1"/>
          <p:nvPr/>
        </p:nvSpPr>
        <p:spPr>
          <a:xfrm>
            <a:off x="1655379" y="3515711"/>
            <a:ext cx="6479628" cy="507831"/>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justLow">
              <a:lnSpc>
                <a:spcPct val="150000"/>
              </a:lnSpc>
            </a:pPr>
            <a:r>
              <a:rPr lang="ar-EG" b="1" cap="all" dirty="0" smtClean="0">
                <a:ln>
                  <a:solidFill>
                    <a:srgbClr val="0000FF"/>
                  </a:solidFill>
                </a:ln>
                <a:solidFill>
                  <a:srgbClr val="0000FF"/>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B Helal" pitchFamily="2" charset="-78"/>
              </a:rPr>
              <a:t>1. أهمية التواصل اللغوي.</a:t>
            </a:r>
          </a:p>
        </p:txBody>
      </p:sp>
      <p:sp>
        <p:nvSpPr>
          <p:cNvPr id="6" name="مربع نص 5"/>
          <p:cNvSpPr txBox="1"/>
          <p:nvPr/>
        </p:nvSpPr>
        <p:spPr>
          <a:xfrm>
            <a:off x="1655379" y="3972911"/>
            <a:ext cx="6479628" cy="507831"/>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justLow">
              <a:lnSpc>
                <a:spcPct val="150000"/>
              </a:lnSpc>
            </a:pPr>
            <a:r>
              <a:rPr lang="ar-EG" b="1" cap="all" dirty="0" smtClean="0">
                <a:ln>
                  <a:solidFill>
                    <a:srgbClr val="0000FF"/>
                  </a:solidFill>
                </a:ln>
                <a:solidFill>
                  <a:srgbClr val="0000FF"/>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B Helal" pitchFamily="2" charset="-78"/>
              </a:rPr>
              <a:t>2. الاستماع الجيد يؤدي إلى فوائد جيدة.</a:t>
            </a:r>
          </a:p>
        </p:txBody>
      </p:sp>
      <p:sp>
        <p:nvSpPr>
          <p:cNvPr id="7" name="مربع نص 6"/>
          <p:cNvSpPr txBox="1"/>
          <p:nvPr/>
        </p:nvSpPr>
        <p:spPr>
          <a:xfrm>
            <a:off x="1655379" y="4414345"/>
            <a:ext cx="6479628" cy="507831"/>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justLow">
              <a:lnSpc>
                <a:spcPct val="150000"/>
              </a:lnSpc>
            </a:pPr>
            <a:r>
              <a:rPr lang="ar-EG" b="1" cap="all" dirty="0" smtClean="0">
                <a:ln>
                  <a:solidFill>
                    <a:srgbClr val="0000FF"/>
                  </a:solidFill>
                </a:ln>
                <a:solidFill>
                  <a:srgbClr val="0000FF"/>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B Helal" pitchFamily="2" charset="-78"/>
              </a:rPr>
              <a:t>3. للاستماع المفيد شروط ومواصفات لا بد منها.</a:t>
            </a:r>
          </a:p>
        </p:txBody>
      </p:sp>
      <p:sp>
        <p:nvSpPr>
          <p:cNvPr id="8" name="مربع نص 7"/>
          <p:cNvSpPr txBox="1"/>
          <p:nvPr/>
        </p:nvSpPr>
        <p:spPr>
          <a:xfrm>
            <a:off x="1655379" y="4871545"/>
            <a:ext cx="6479628" cy="923330"/>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justLow">
              <a:lnSpc>
                <a:spcPct val="150000"/>
              </a:lnSpc>
            </a:pPr>
            <a:r>
              <a:rPr lang="ar-EG" b="1" cap="all" dirty="0" smtClean="0">
                <a:ln>
                  <a:solidFill>
                    <a:srgbClr val="0000FF"/>
                  </a:solidFill>
                </a:ln>
                <a:solidFill>
                  <a:srgbClr val="0000FF"/>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B Helal" pitchFamily="2" charset="-78"/>
              </a:rPr>
              <a:t>4. التنوع في أنماط التنظيم واستخدام التقنية يساعدان على فيهم المسموع والمقروء.</a:t>
            </a:r>
          </a:p>
        </p:txBody>
      </p:sp>
      <p:pic>
        <p:nvPicPr>
          <p:cNvPr id="9" name="صورة 8" descr="10.gif"/>
          <p:cNvPicPr>
            <a:picLocks noChangeAspect="1"/>
          </p:cNvPicPr>
          <p:nvPr/>
        </p:nvPicPr>
        <p:blipFill>
          <a:blip r:embed="rId3"/>
          <a:stretch>
            <a:fillRect/>
          </a:stretch>
        </p:blipFill>
        <p:spPr>
          <a:xfrm>
            <a:off x="8452625" y="1454815"/>
            <a:ext cx="361950" cy="342900"/>
          </a:xfrm>
          <a:prstGeom prst="rect">
            <a:avLst/>
          </a:prstGeom>
        </p:spPr>
      </p:pic>
      <p:pic>
        <p:nvPicPr>
          <p:cNvPr id="10" name="صورة 9" descr="11.gif"/>
          <p:cNvPicPr>
            <a:picLocks noChangeAspect="1"/>
          </p:cNvPicPr>
          <p:nvPr/>
        </p:nvPicPr>
        <p:blipFill>
          <a:blip r:embed="rId4"/>
          <a:stretch>
            <a:fillRect/>
          </a:stretch>
        </p:blipFill>
        <p:spPr>
          <a:xfrm>
            <a:off x="8404663" y="3159892"/>
            <a:ext cx="36195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to="" calcmode="lin" valueType="num">
                                      <p:cBhvr>
                                        <p:cTn id="27" dur="1" fill="hold"/>
                                        <p:tgtEl>
                                          <p:spTgt spid="3"/>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8.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660" t="19310" r="19480" b="77024"/>
          <a:stretch>
            <a:fillRect/>
          </a:stretch>
        </p:blipFill>
        <p:spPr>
          <a:xfrm>
            <a:off x="1087808" y="1450427"/>
            <a:ext cx="6700344" cy="457201"/>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208.gif"/>
          <p:cNvPicPr>
            <a:picLocks noChangeAspect="1"/>
          </p:cNvPicPr>
          <p:nvPr/>
        </p:nvPicPr>
        <p:blipFill>
          <a:blip r:embed="rId2">
            <a:clrChange>
              <a:clrFrom>
                <a:srgbClr val="FFFFFF"/>
              </a:clrFrom>
              <a:clrTo>
                <a:srgbClr val="FFFFFF">
                  <a:alpha val="0"/>
                </a:srgbClr>
              </a:clrTo>
            </a:clrChange>
          </a:blip>
          <a:srcRect l="13660" t="23228" r="13659" b="71969"/>
          <a:stretch>
            <a:fillRect/>
          </a:stretch>
        </p:blipFill>
        <p:spPr>
          <a:xfrm>
            <a:off x="1513490" y="1939159"/>
            <a:ext cx="7283669" cy="599089"/>
          </a:xfrm>
          <a:prstGeom prst="rect">
            <a:avLst/>
          </a:prstGeom>
          <a:effectLst>
            <a:glow rad="63500">
              <a:schemeClr val="accent6">
                <a:satMod val="175000"/>
                <a:alpha val="40000"/>
              </a:schemeClr>
            </a:glow>
          </a:effectLst>
        </p:spPr>
      </p:pic>
      <p:pic>
        <p:nvPicPr>
          <p:cNvPr id="5" name="صورة 4" descr="0208.gif"/>
          <p:cNvPicPr>
            <a:picLocks noChangeAspect="1"/>
          </p:cNvPicPr>
          <p:nvPr/>
        </p:nvPicPr>
        <p:blipFill>
          <a:blip r:embed="rId2">
            <a:clrChange>
              <a:clrFrom>
                <a:srgbClr val="FFFFFF"/>
              </a:clrFrom>
              <a:clrTo>
                <a:srgbClr val="FFFFFF">
                  <a:alpha val="0"/>
                </a:srgbClr>
              </a:clrTo>
            </a:clrChange>
          </a:blip>
          <a:srcRect l="13660" t="37764" r="13659" b="53009"/>
          <a:stretch>
            <a:fillRect/>
          </a:stretch>
        </p:blipFill>
        <p:spPr>
          <a:xfrm>
            <a:off x="1513490" y="3752193"/>
            <a:ext cx="7283669" cy="1150883"/>
          </a:xfrm>
          <a:prstGeom prst="rect">
            <a:avLst/>
          </a:prstGeom>
          <a:effectLst>
            <a:glow rad="63500">
              <a:schemeClr val="accent6">
                <a:satMod val="175000"/>
                <a:alpha val="40000"/>
              </a:schemeClr>
            </a:glow>
          </a:effectLst>
        </p:spPr>
      </p:pic>
      <p:sp>
        <p:nvSpPr>
          <p:cNvPr id="6" name="مربع نص 5"/>
          <p:cNvSpPr txBox="1"/>
          <p:nvPr/>
        </p:nvSpPr>
        <p:spPr>
          <a:xfrm>
            <a:off x="5864759" y="1923393"/>
            <a:ext cx="1182414"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القراءة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3846773" y="1891863"/>
            <a:ext cx="1576539"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فهم عالٍ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1592317" y="4051734"/>
            <a:ext cx="6873765" cy="878574"/>
          </a:xfrm>
          <a:prstGeom prst="rect">
            <a:avLst/>
          </a:prstGeom>
          <a:noFill/>
        </p:spPr>
        <p:txBody>
          <a:bodyPr wrap="square" rtlCol="0">
            <a:spAutoFit/>
          </a:bodyPr>
          <a:lstStyle/>
          <a:p>
            <a:pPr algn="justLow">
              <a:lnSpc>
                <a:spcPct val="15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إن حشو الذاكرة بكامل المسموعات سيرهقها، ويتراكم بعضها على بعض ، فيتعذر على الإنسان استحضار المهم منها أو معرفة ما هو مهم مما هو أقل أهمية.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0" name="مجموعة 9"/>
          <p:cNvGrpSpPr/>
          <p:nvPr/>
        </p:nvGrpSpPr>
        <p:grpSpPr>
          <a:xfrm>
            <a:off x="1371596" y="2680138"/>
            <a:ext cx="7283669" cy="914400"/>
            <a:chOff x="1513490" y="2680138"/>
            <a:chExt cx="7283669" cy="914400"/>
          </a:xfrm>
        </p:grpSpPr>
        <p:pic>
          <p:nvPicPr>
            <p:cNvPr id="4" name="صورة 3" descr="0208.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660" t="29169" r="19480" b="66912"/>
            <a:stretch>
              <a:fillRect/>
            </a:stretch>
          </p:blipFill>
          <p:spPr>
            <a:xfrm>
              <a:off x="1513490" y="2680138"/>
              <a:ext cx="6700344" cy="488731"/>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9" name="صورة 8" descr="0208.gif"/>
            <p:cNvPicPr>
              <a:picLocks noChangeAspect="1"/>
            </p:cNvPicPr>
            <p:nvPr/>
          </p:nvPicPr>
          <p:blipFill>
            <a:blip r:embed="rId2">
              <a:duotone>
                <a:prstClr val="black"/>
                <a:schemeClr val="accent3">
                  <a:tint val="45000"/>
                  <a:satMod val="400000"/>
                </a:schemeClr>
              </a:duotone>
              <a:clrChange>
                <a:clrFrom>
                  <a:srgbClr val="FFFFFF"/>
                </a:clrFrom>
                <a:clrTo>
                  <a:srgbClr val="FFFFFF">
                    <a:alpha val="0"/>
                  </a:srgbClr>
                </a:clrTo>
              </a:clrChange>
            </a:blip>
            <a:srcRect l="13660" t="33214" r="13659" b="63500"/>
            <a:stretch>
              <a:fillRect/>
            </a:stretch>
          </p:blipFill>
          <p:spPr>
            <a:xfrm>
              <a:off x="1513490" y="3184634"/>
              <a:ext cx="7283669" cy="409904"/>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grpSp>
      <p:grpSp>
        <p:nvGrpSpPr>
          <p:cNvPr id="11" name="مجموعة 10"/>
          <p:cNvGrpSpPr/>
          <p:nvPr/>
        </p:nvGrpSpPr>
        <p:grpSpPr>
          <a:xfrm>
            <a:off x="1571296" y="484605"/>
            <a:ext cx="2370083" cy="567885"/>
            <a:chOff x="1422399" y="830946"/>
            <a:chExt cx="2370083" cy="567885"/>
          </a:xfrm>
        </p:grpSpPr>
        <p:sp>
          <p:nvSpPr>
            <p:cNvPr id="12" name="شارة رتبة 11"/>
            <p:cNvSpPr/>
            <p:nvPr/>
          </p:nvSpPr>
          <p:spPr>
            <a:xfrm rot="5400000">
              <a:off x="1734299" y="740389"/>
              <a:ext cx="121567" cy="745368"/>
            </a:xfrm>
            <a:prstGeom prst="chevron">
              <a:avLst>
                <a:gd name="adj" fmla="val 30702"/>
              </a:avLst>
            </a:prstGeom>
          </p:spPr>
          <p:style>
            <a:lnRef idx="1">
              <a:schemeClr val="accent3"/>
            </a:lnRef>
            <a:fillRef idx="3">
              <a:schemeClr val="accent3"/>
            </a:fillRef>
            <a:effectRef idx="2">
              <a:schemeClr val="accent3"/>
            </a:effectRef>
            <a:fontRef idx="minor">
              <a:schemeClr val="lt1"/>
            </a:fontRef>
          </p:style>
          <p:txBody>
            <a:bodyPr/>
            <a:lstStyle/>
            <a:p>
              <a:endParaRPr lang="en-GB" dirty="0"/>
            </a:p>
          </p:txBody>
        </p:sp>
        <p:sp>
          <p:nvSpPr>
            <p:cNvPr id="13" name="مربع نص 12"/>
            <p:cNvSpPr txBox="1"/>
            <p:nvPr/>
          </p:nvSpPr>
          <p:spPr>
            <a:xfrm>
              <a:off x="2184399" y="830946"/>
              <a:ext cx="1608083" cy="5355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120000"/>
                </a:lnSpc>
                <a:spcBef>
                  <a:spcPts val="1200"/>
                </a:spcBef>
                <a:spcAft>
                  <a:spcPts val="1200"/>
                </a:spcAft>
              </a:pPr>
              <a:r>
                <a:rPr lang="ar-EG"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اختبار بعدي</a:t>
              </a:r>
              <a:endParaRPr lang="en-GB"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شارة رتبة 13"/>
            <p:cNvSpPr/>
            <p:nvPr/>
          </p:nvSpPr>
          <p:spPr>
            <a:xfrm rot="5400000">
              <a:off x="1741557" y="529933"/>
              <a:ext cx="121565" cy="745368"/>
            </a:xfrm>
            <a:prstGeom prst="chevron">
              <a:avLst>
                <a:gd name="adj" fmla="val 30702"/>
              </a:avLst>
            </a:prstGeom>
          </p:spPr>
          <p:style>
            <a:lnRef idx="1">
              <a:schemeClr val="accent6"/>
            </a:lnRef>
            <a:fillRef idx="3">
              <a:schemeClr val="accent6"/>
            </a:fillRef>
            <a:effectRef idx="2">
              <a:schemeClr val="accent6"/>
            </a:effectRef>
            <a:fontRef idx="minor">
              <a:schemeClr val="lt1"/>
            </a:fontRef>
          </p:style>
          <p:txBody>
            <a:bodyPr/>
            <a:lstStyle/>
            <a:p>
              <a:endParaRPr lang="en-GB" dirty="0"/>
            </a:p>
          </p:txBody>
        </p:sp>
        <p:sp>
          <p:nvSpPr>
            <p:cNvPr id="15" name="شارة رتبة 14"/>
            <p:cNvSpPr/>
            <p:nvPr/>
          </p:nvSpPr>
          <p:spPr>
            <a:xfrm rot="5400000">
              <a:off x="1741557" y="631532"/>
              <a:ext cx="121565" cy="745368"/>
            </a:xfrm>
            <a:prstGeom prst="chevron">
              <a:avLst>
                <a:gd name="adj" fmla="val 30702"/>
              </a:avLst>
            </a:prstGeom>
          </p:spPr>
          <p:style>
            <a:lnRef idx="1">
              <a:schemeClr val="accent1"/>
            </a:lnRef>
            <a:fillRef idx="3">
              <a:schemeClr val="accent1"/>
            </a:fillRef>
            <a:effectRef idx="2">
              <a:schemeClr val="accent1"/>
            </a:effectRef>
            <a:fontRef idx="minor">
              <a:schemeClr val="lt1"/>
            </a:fontRef>
          </p:style>
          <p:txBody>
            <a:bodyPr/>
            <a:lstStyle/>
            <a:p>
              <a:endParaRPr lang="en-GB" dirty="0"/>
            </a:p>
          </p:txBody>
        </p:sp>
        <p:sp>
          <p:nvSpPr>
            <p:cNvPr id="16" name="شارة رتبة 15"/>
            <p:cNvSpPr/>
            <p:nvPr/>
          </p:nvSpPr>
          <p:spPr>
            <a:xfrm rot="5400000">
              <a:off x="1734299" y="841992"/>
              <a:ext cx="121567" cy="745368"/>
            </a:xfrm>
            <a:prstGeom prst="chevron">
              <a:avLst>
                <a:gd name="adj" fmla="val 30702"/>
              </a:avLst>
            </a:prstGeom>
          </p:spPr>
          <p:style>
            <a:lnRef idx="1">
              <a:schemeClr val="accent5"/>
            </a:lnRef>
            <a:fillRef idx="3">
              <a:schemeClr val="accent5"/>
            </a:fillRef>
            <a:effectRef idx="2">
              <a:schemeClr val="accent5"/>
            </a:effectRef>
            <a:fontRef idx="minor">
              <a:schemeClr val="lt1"/>
            </a:fontRef>
          </p:style>
          <p:txBody>
            <a:bodyPr/>
            <a:lstStyle/>
            <a:p>
              <a:endParaRPr lang="en-GB" dirty="0"/>
            </a:p>
          </p:txBody>
        </p:sp>
        <p:sp>
          <p:nvSpPr>
            <p:cNvPr id="17" name="شارة رتبة 16"/>
            <p:cNvSpPr/>
            <p:nvPr/>
          </p:nvSpPr>
          <p:spPr>
            <a:xfrm rot="5400000">
              <a:off x="1737931" y="965364"/>
              <a:ext cx="121567" cy="745368"/>
            </a:xfrm>
            <a:prstGeom prst="chevron">
              <a:avLst>
                <a:gd name="adj" fmla="val 30702"/>
              </a:avLst>
            </a:prstGeom>
          </p:spPr>
          <p:style>
            <a:lnRef idx="1">
              <a:schemeClr val="accent2"/>
            </a:lnRef>
            <a:fillRef idx="3">
              <a:schemeClr val="accent2"/>
            </a:fillRef>
            <a:effectRef idx="2">
              <a:schemeClr val="accent2"/>
            </a:effectRef>
            <a:fontRef idx="minor">
              <a:schemeClr val="lt1"/>
            </a:fontRef>
          </p:style>
          <p:txBody>
            <a:bodyPr/>
            <a:lstStyle/>
            <a:p>
              <a:endParaRPr lang="en-GB" dirty="0"/>
            </a:p>
          </p:txBody>
        </p:sp>
      </p:grpSp>
      <p:pic>
        <p:nvPicPr>
          <p:cNvPr id="18" name="صورة 17" descr="صورة2.gif"/>
          <p:cNvPicPr/>
          <p:nvPr/>
        </p:nvPicPr>
        <p:blipFill>
          <a:blip r:embed="rId3"/>
          <a:stretch>
            <a:fillRect/>
          </a:stretch>
        </p:blipFill>
        <p:spPr>
          <a:xfrm>
            <a:off x="8189757" y="1450976"/>
            <a:ext cx="715010" cy="581025"/>
          </a:xfrm>
          <a:prstGeom prst="rect">
            <a:avLst/>
          </a:prstGeom>
        </p:spPr>
      </p:pic>
      <p:pic>
        <p:nvPicPr>
          <p:cNvPr id="19" name="صورة 18" descr="صورة10.gif"/>
          <p:cNvPicPr/>
          <p:nvPr/>
        </p:nvPicPr>
        <p:blipFill>
          <a:blip r:embed="rId4"/>
          <a:stretch>
            <a:fillRect/>
          </a:stretch>
        </p:blipFill>
        <p:spPr>
          <a:xfrm>
            <a:off x="8250624" y="2738727"/>
            <a:ext cx="715010" cy="561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to="" calcmode="lin" valueType="num">
                                      <p:cBhvr>
                                        <p:cTn id="12" dur="1" fill="hold"/>
                                        <p:tgtEl>
                                          <p:spTgt spid="1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to="" calcmode="lin" valueType="num">
                                      <p:cBhvr>
                                        <p:cTn id="37" dur="1" fill="hold"/>
                                        <p:tgtEl>
                                          <p:spTgt spid="1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to="" calcmode="lin" valueType="num">
                                      <p:cBhvr>
                                        <p:cTn id="47" dur="1" fill="hold"/>
                                        <p:tgtEl>
                                          <p:spTgt spid="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to="" calcmode="lin" valueType="num">
                                      <p:cBhvr>
                                        <p:cTn id="5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208.gif"/>
          <p:cNvPicPr>
            <a:picLocks noChangeAspect="1"/>
          </p:cNvPicPr>
          <p:nvPr/>
        </p:nvPicPr>
        <p:blipFill>
          <a:blip r:embed="rId2">
            <a:clrChange>
              <a:clrFrom>
                <a:srgbClr val="FFFFFF"/>
              </a:clrFrom>
              <a:clrTo>
                <a:srgbClr val="FFFFFF">
                  <a:alpha val="0"/>
                </a:srgbClr>
              </a:clrTo>
            </a:clrChange>
          </a:blip>
          <a:srcRect l="13660" t="51792" r="13659" b="44308"/>
          <a:stretch>
            <a:fillRect/>
          </a:stretch>
        </p:blipFill>
        <p:spPr>
          <a:xfrm>
            <a:off x="1434660" y="1295003"/>
            <a:ext cx="7283669" cy="486500"/>
          </a:xfrm>
          <a:prstGeom prst="rect">
            <a:avLst/>
          </a:prstGeom>
          <a:effectLst>
            <a:glow rad="63500">
              <a:schemeClr val="accent6">
                <a:satMod val="175000"/>
                <a:alpha val="40000"/>
              </a:schemeClr>
            </a:glow>
          </a:effectLst>
        </p:spPr>
      </p:pic>
      <p:grpSp>
        <p:nvGrpSpPr>
          <p:cNvPr id="5" name="مجموعة 4"/>
          <p:cNvGrpSpPr/>
          <p:nvPr/>
        </p:nvGrpSpPr>
        <p:grpSpPr>
          <a:xfrm>
            <a:off x="1545022" y="3547241"/>
            <a:ext cx="7283669" cy="898635"/>
            <a:chOff x="1545022" y="3547241"/>
            <a:chExt cx="7283669" cy="898635"/>
          </a:xfrm>
        </p:grpSpPr>
        <p:pic>
          <p:nvPicPr>
            <p:cNvPr id="3" name="صورة 2" descr="0208.gif"/>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rcRect l="13660" t="69848" r="19322" b="26992"/>
            <a:stretch>
              <a:fillRect/>
            </a:stretch>
          </p:blipFill>
          <p:spPr>
            <a:xfrm>
              <a:off x="1545022" y="3547241"/>
              <a:ext cx="6716109" cy="394138"/>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4" name="صورة 3" descr="0208.gif"/>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rcRect l="13660" t="73387" r="13659" b="22948"/>
            <a:stretch>
              <a:fillRect/>
            </a:stretch>
          </p:blipFill>
          <p:spPr>
            <a:xfrm>
              <a:off x="1545022" y="3988676"/>
              <a:ext cx="7283669" cy="4572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grpSp>
      <p:sp>
        <p:nvSpPr>
          <p:cNvPr id="6" name="مربع نص 5"/>
          <p:cNvSpPr txBox="1"/>
          <p:nvPr/>
        </p:nvSpPr>
        <p:spPr>
          <a:xfrm>
            <a:off x="1655379" y="1828800"/>
            <a:ext cx="6511159" cy="1754326"/>
          </a:xfrm>
          <a:prstGeom prst="rect">
            <a:avLst/>
          </a:prstGeom>
          <a:noFill/>
        </p:spPr>
        <p:txBody>
          <a:bodyPr wrap="square" rtlCol="0">
            <a:spAutoFit/>
          </a:bodyPr>
          <a:lstStyle/>
          <a:p>
            <a:pPr marL="342900" indent="-342900" algn="justLow">
              <a:lnSpc>
                <a:spcPct val="150000"/>
              </a:lnSpc>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Koodak" pitchFamily="2" charset="-78"/>
              </a:rPr>
              <a:t>تدوين ما أسمعه في دفتر خاص أو تدوين المهم .</a:t>
            </a:r>
          </a:p>
          <a:p>
            <a:pPr marL="342900" indent="-342900" algn="justLow">
              <a:lnSpc>
                <a:spcPct val="150000"/>
              </a:lnSpc>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Koodak" pitchFamily="2" charset="-78"/>
              </a:rPr>
              <a:t>تقسيم المسموع إلى أنواع هام جدًا – هام – أقل أهمية.</a:t>
            </a:r>
          </a:p>
          <a:p>
            <a:pPr marL="342900" indent="-342900" algn="justLow">
              <a:lnSpc>
                <a:spcPct val="150000"/>
              </a:lnSpc>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Koodak" pitchFamily="2" charset="-78"/>
              </a:rPr>
              <a:t>أحاول أن أتحدث بنا أسمع أو أقرأ .</a:t>
            </a:r>
          </a:p>
          <a:p>
            <a:pPr marL="342900" indent="-342900" algn="justLow">
              <a:lnSpc>
                <a:spcPct val="150000"/>
              </a:lnSpc>
              <a:buAutoNum type="arabicPeriod"/>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Koodak" pitchFamily="2" charset="-78"/>
              </a:rPr>
              <a:t>أتحاور وأتناقش مع غيري بما سمعته.</a:t>
            </a:r>
          </a:p>
        </p:txBody>
      </p:sp>
      <p:sp>
        <p:nvSpPr>
          <p:cNvPr id="7" name="مربع نص 6"/>
          <p:cNvSpPr txBox="1"/>
          <p:nvPr/>
        </p:nvSpPr>
        <p:spPr>
          <a:xfrm>
            <a:off x="1608083" y="4319752"/>
            <a:ext cx="6810703" cy="1754326"/>
          </a:xfrm>
          <a:prstGeom prst="rect">
            <a:avLst/>
          </a:prstGeom>
          <a:noFill/>
        </p:spPr>
        <p:txBody>
          <a:bodyPr wrap="square" rtlCol="0">
            <a:spAutoFit/>
          </a:bodyPr>
          <a:lstStyle/>
          <a:p>
            <a:pPr indent="361950" algn="justLow">
              <a:lnSpc>
                <a:spcPct val="15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Koodak" pitchFamily="2" charset="-78"/>
              </a:rPr>
              <a:t>بدء النشرة الإخبارية بالموجز في جذب للمستمع كي يرغب في الاستماع إلى بقية النشرة المفصلة؛ إذ الموجز يركز على النقاط الهامة التي تحتاج إلى تفصيل؛ وهذا يسمى في البلاغة العربية بعنصر التشويق حيث يأتي بشيء مبهم يحتاج إلى إيضاح، ثم تفصيل المبهم العام بإثبات صفاته.</a:t>
            </a:r>
          </a:p>
        </p:txBody>
      </p:sp>
      <p:pic>
        <p:nvPicPr>
          <p:cNvPr id="8" name="صورة 7" descr="صورة19 copy.gif"/>
          <p:cNvPicPr/>
          <p:nvPr/>
        </p:nvPicPr>
        <p:blipFill>
          <a:blip r:embed="rId3"/>
          <a:stretch>
            <a:fillRect/>
          </a:stretch>
        </p:blipFill>
        <p:spPr>
          <a:xfrm>
            <a:off x="8270762" y="3443306"/>
            <a:ext cx="6477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261230" y="1371599"/>
            <a:ext cx="7236373" cy="914401"/>
            <a:chOff x="1608082" y="1371599"/>
            <a:chExt cx="7236373" cy="914401"/>
          </a:xfrm>
        </p:grpSpPr>
        <p:pic>
          <p:nvPicPr>
            <p:cNvPr id="2" name="صورة 1" descr="0209.gif"/>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rcRect l="13373" t="10805" r="19412" b="85329"/>
            <a:stretch>
              <a:fillRect/>
            </a:stretch>
          </p:blipFill>
          <p:spPr>
            <a:xfrm>
              <a:off x="1623848" y="1371599"/>
              <a:ext cx="6826469" cy="488732"/>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pic>
          <p:nvPicPr>
            <p:cNvPr id="3" name="صورة 2" descr="0209.gif"/>
            <p:cNvPicPr>
              <a:picLocks noChangeAspect="1"/>
            </p:cNvPicPr>
            <p:nvPr/>
          </p:nvPicPr>
          <p:blipFill>
            <a:blip r:embed="rId2">
              <a:clrChange>
                <a:clrFrom>
                  <a:srgbClr val="FFFFFF"/>
                </a:clrFrom>
                <a:clrTo>
                  <a:srgbClr val="FFFFFF">
                    <a:alpha val="0"/>
                  </a:srgbClr>
                </a:clrTo>
              </a:clrChange>
              <a:duotone>
                <a:prstClr val="black"/>
                <a:schemeClr val="accent3">
                  <a:tint val="45000"/>
                  <a:satMod val="400000"/>
                </a:schemeClr>
              </a:duotone>
            </a:blip>
            <a:srcRect l="13373" t="14422" r="15376" b="81962"/>
            <a:stretch>
              <a:fillRect/>
            </a:stretch>
          </p:blipFill>
          <p:spPr>
            <a:xfrm>
              <a:off x="1608082" y="1828800"/>
              <a:ext cx="7236373" cy="457200"/>
            </a:xfrm>
            <a:prstGeom prst="rect">
              <a:avLst/>
            </a:prstGeom>
            <a:ln>
              <a:noFill/>
            </a:ln>
            <a:effectLst>
              <a:glow rad="63500">
                <a:schemeClr val="accent3">
                  <a:satMod val="175000"/>
                  <a:alpha val="40000"/>
                </a:schemeClr>
              </a:glow>
              <a:outerShdw blurRad="292100" dist="139700" dir="2700000" algn="tl" rotWithShape="0">
                <a:srgbClr val="333333">
                  <a:alpha val="65000"/>
                </a:srgbClr>
              </a:outerShdw>
            </a:effectLst>
          </p:spPr>
        </p:pic>
      </p:grpSp>
      <p:sp>
        <p:nvSpPr>
          <p:cNvPr id="6" name="مربع نص 5"/>
          <p:cNvSpPr txBox="1"/>
          <p:nvPr/>
        </p:nvSpPr>
        <p:spPr>
          <a:xfrm>
            <a:off x="1592318" y="2427890"/>
            <a:ext cx="6589986" cy="2308324"/>
          </a:xfrm>
          <a:prstGeom prst="rect">
            <a:avLst/>
          </a:prstGeom>
          <a:noFill/>
        </p:spPr>
        <p:txBody>
          <a:bodyPr wrap="square" rtlCol="0">
            <a:spAutoFit/>
          </a:bodyPr>
          <a:lstStyle/>
          <a:p>
            <a:pPr algn="justLow">
              <a:lnSpc>
                <a:spcPct val="150000"/>
              </a:lnSpc>
            </a:pPr>
            <a:r>
              <a:rPr lang="ar-EG" sz="2400" b="1" cap="all" dirty="0" smtClean="0">
                <a:ln w="9000" cmpd="sng">
                  <a:solidFill>
                    <a:srgbClr val="0000FF"/>
                  </a:solidFill>
                  <a:prstDash val="solid"/>
                </a:ln>
                <a:solidFill>
                  <a:srgbClr val="0000FF"/>
                </a:solidFill>
                <a:effectLst>
                  <a:reflection blurRad="12700" stA="28000" endPos="45000" dist="1000" dir="5400000" sy="-100000" algn="bl" rotWithShape="0"/>
                </a:effectLst>
                <a:cs typeface="AGA Dimnah Regular" pitchFamily="2" charset="-78"/>
              </a:rPr>
              <a:t>أولًا: </a:t>
            </a: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Dimnah Regular" pitchFamily="2" charset="-78"/>
              </a:rPr>
              <a:t>وضع العناصر المهمة على السبورة قبل شرحها.</a:t>
            </a:r>
          </a:p>
          <a:p>
            <a:pPr algn="justLow">
              <a:lnSpc>
                <a:spcPct val="150000"/>
              </a:lnSpc>
            </a:pPr>
            <a:r>
              <a:rPr lang="ar-EG" sz="2400" b="1" cap="all" dirty="0" smtClean="0">
                <a:ln w="9000" cmpd="sng">
                  <a:solidFill>
                    <a:srgbClr val="0000FF"/>
                  </a:solidFill>
                  <a:prstDash val="solid"/>
                </a:ln>
                <a:solidFill>
                  <a:srgbClr val="0000FF"/>
                </a:solidFill>
                <a:effectLst>
                  <a:reflection blurRad="12700" stA="28000" endPos="45000" dist="1000" dir="5400000" sy="-100000" algn="bl" rotWithShape="0"/>
                </a:effectLst>
                <a:cs typeface="AGA Dimnah Regular" pitchFamily="2" charset="-78"/>
              </a:rPr>
              <a:t>ثانيًا: </a:t>
            </a: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Dimnah Regular" pitchFamily="2" charset="-78"/>
              </a:rPr>
              <a:t>في أثناء الشرح يقف المعلم وقفة خفيفة ثم يقول للطلبة هنا نقطة مهمة أو نقطتان أو ثلاثة ... انتبهوا إليها.</a:t>
            </a:r>
          </a:p>
          <a:p>
            <a:pPr algn="justLow">
              <a:lnSpc>
                <a:spcPct val="150000"/>
              </a:lnSpc>
            </a:pPr>
            <a:r>
              <a:rPr lang="ar-EG" sz="2400" b="1" cap="all" dirty="0" smtClean="0">
                <a:ln w="9000" cmpd="sng">
                  <a:solidFill>
                    <a:srgbClr val="0000FF"/>
                  </a:solidFill>
                  <a:prstDash val="solid"/>
                </a:ln>
                <a:solidFill>
                  <a:srgbClr val="0000FF"/>
                </a:solidFill>
                <a:effectLst>
                  <a:reflection blurRad="12700" stA="28000" endPos="45000" dist="1000" dir="5400000" sy="-100000" algn="bl" rotWithShape="0"/>
                </a:effectLst>
                <a:cs typeface="AGA Dimnah Regular" pitchFamily="2" charset="-78"/>
              </a:rPr>
              <a:t>ثالثًا : </a:t>
            </a: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Dimnah Regular" pitchFamily="2" charset="-78"/>
              </a:rPr>
              <a:t>عرض مشهدًا أو صورة أو ندوة نقاش حول النقاط المهمة في الدرس.</a:t>
            </a:r>
            <a:endParaRPr lang="en-GB"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AGA Dimnah Regular" pitchFamily="2" charset="-78"/>
            </a:endParaRPr>
          </a:p>
        </p:txBody>
      </p:sp>
      <p:pic>
        <p:nvPicPr>
          <p:cNvPr id="7" name="صورة 6" descr="صورة23.png"/>
          <p:cNvPicPr/>
          <p:nvPr/>
        </p:nvPicPr>
        <p:blipFill>
          <a:blip r:embed="rId3" cstate="print"/>
          <a:stretch>
            <a:fillRect/>
          </a:stretch>
        </p:blipFill>
        <p:spPr>
          <a:xfrm>
            <a:off x="8149121" y="1372768"/>
            <a:ext cx="715010" cy="57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صورة 45" descr="b4aaa8823ef79a2f1e17bf91fc70cd62.gif"/>
          <p:cNvPicPr>
            <a:picLocks noChangeAspect="1"/>
          </p:cNvPicPr>
          <p:nvPr/>
        </p:nvPicPr>
        <p:blipFill>
          <a:blip r:embed="rId2"/>
          <a:stretch>
            <a:fillRect/>
          </a:stretch>
        </p:blipFill>
        <p:spPr>
          <a:xfrm>
            <a:off x="2143108" y="2500306"/>
            <a:ext cx="5235273" cy="19335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to="" calcmode="lin" valueType="num">
                                      <p:cBhvr>
                                        <p:cTn id="7" dur="1" fill="hold"/>
                                        <p:tgtEl>
                                          <p:spTgt spid="4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descr="00024.gif"/>
          <p:cNvPicPr>
            <a:picLocks noChangeAspect="1"/>
          </p:cNvPicPr>
          <p:nvPr/>
        </p:nvPicPr>
        <p:blipFill>
          <a:blip r:embed="rId2"/>
          <a:srcRect l="16577" t="59993" r="12888" b="30729"/>
          <a:stretch>
            <a:fillRect/>
          </a:stretch>
        </p:blipFill>
        <p:spPr>
          <a:xfrm>
            <a:off x="1473200" y="2590800"/>
            <a:ext cx="7213600" cy="1181100"/>
          </a:xfrm>
          <a:prstGeom prst="rect">
            <a:avLst/>
          </a:prstGeom>
        </p:spPr>
      </p:pic>
      <p:pic>
        <p:nvPicPr>
          <p:cNvPr id="2" name="صورة 1" descr="00024.gif"/>
          <p:cNvPicPr>
            <a:picLocks noChangeAspect="1"/>
          </p:cNvPicPr>
          <p:nvPr/>
        </p:nvPicPr>
        <p:blipFill>
          <a:blip r:embed="rId2"/>
          <a:srcRect l="16577" t="52810" r="17731" b="44097"/>
          <a:stretch>
            <a:fillRect/>
          </a:stretch>
        </p:blipFill>
        <p:spPr>
          <a:xfrm>
            <a:off x="1473200" y="1676400"/>
            <a:ext cx="6718300" cy="393700"/>
          </a:xfrm>
          <a:prstGeom prst="rect">
            <a:avLst/>
          </a:prstGeom>
        </p:spPr>
      </p:pic>
      <p:pic>
        <p:nvPicPr>
          <p:cNvPr id="4" name="صورة 3" descr="صورة2.gif"/>
          <p:cNvPicPr/>
          <p:nvPr/>
        </p:nvPicPr>
        <p:blipFill>
          <a:blip r:embed="rId3"/>
          <a:stretch>
            <a:fillRect/>
          </a:stretch>
        </p:blipFill>
        <p:spPr>
          <a:xfrm>
            <a:off x="8354588" y="1734501"/>
            <a:ext cx="323850" cy="323850"/>
          </a:xfrm>
          <a:prstGeom prst="rect">
            <a:avLst/>
          </a:prstGeom>
        </p:spPr>
      </p:pic>
      <p:pic>
        <p:nvPicPr>
          <p:cNvPr id="5" name="صورة 4" descr="صورة45.gif"/>
          <p:cNvPicPr/>
          <p:nvPr/>
        </p:nvPicPr>
        <p:blipFill>
          <a:blip r:embed="rId4"/>
          <a:stretch>
            <a:fillRect/>
          </a:stretch>
        </p:blipFill>
        <p:spPr>
          <a:xfrm>
            <a:off x="8270170" y="3983148"/>
            <a:ext cx="323850" cy="323850"/>
          </a:xfrm>
          <a:prstGeom prst="rect">
            <a:avLst/>
          </a:prstGeom>
        </p:spPr>
      </p:pic>
      <p:sp>
        <p:nvSpPr>
          <p:cNvPr id="6" name="مربع نص 5"/>
          <p:cNvSpPr txBox="1"/>
          <p:nvPr/>
        </p:nvSpPr>
        <p:spPr>
          <a:xfrm rot="19975554">
            <a:off x="1219682" y="1207746"/>
            <a:ext cx="1462222"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shade val="50000"/>
            </a:schemeClr>
          </a:lnRef>
          <a:fillRef idx="1">
            <a:schemeClr val="dk1"/>
          </a:fillRef>
          <a:effectRef idx="0">
            <a:schemeClr val="dk1"/>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نشاطات التعلم</a:t>
            </a:r>
          </a:p>
        </p:txBody>
      </p:sp>
      <p:pic>
        <p:nvPicPr>
          <p:cNvPr id="7" name="صورة 6" descr="00024.gif"/>
          <p:cNvPicPr>
            <a:picLocks noChangeAspect="1"/>
          </p:cNvPicPr>
          <p:nvPr/>
        </p:nvPicPr>
        <p:blipFill>
          <a:blip r:embed="rId2"/>
          <a:srcRect l="26760" t="69172" r="18104" b="23146"/>
          <a:stretch>
            <a:fillRect/>
          </a:stretch>
        </p:blipFill>
        <p:spPr>
          <a:xfrm>
            <a:off x="2514600" y="3759200"/>
            <a:ext cx="5638800" cy="977900"/>
          </a:xfrm>
          <a:prstGeom prst="rect">
            <a:avLst/>
          </a:prstGeom>
        </p:spPr>
      </p:pic>
      <p:pic>
        <p:nvPicPr>
          <p:cNvPr id="8" name="صورة 7" descr="00024.gif"/>
          <p:cNvPicPr>
            <a:picLocks noChangeAspect="1"/>
          </p:cNvPicPr>
          <p:nvPr/>
        </p:nvPicPr>
        <p:blipFill>
          <a:blip r:embed="rId2"/>
          <a:srcRect l="26263" t="76854" r="12888" b="10370"/>
          <a:stretch>
            <a:fillRect/>
          </a:stretch>
        </p:blipFill>
        <p:spPr>
          <a:xfrm>
            <a:off x="2463800" y="4737100"/>
            <a:ext cx="6223000" cy="1626430"/>
          </a:xfrm>
          <a:prstGeom prst="rect">
            <a:avLst/>
          </a:prstGeom>
        </p:spPr>
      </p:pic>
      <p:pic>
        <p:nvPicPr>
          <p:cNvPr id="10" name="صورة 9" descr="00024.gif"/>
          <p:cNvPicPr>
            <a:picLocks noChangeAspect="1"/>
          </p:cNvPicPr>
          <p:nvPr/>
        </p:nvPicPr>
        <p:blipFill>
          <a:blip r:embed="rId2"/>
          <a:srcRect l="16577" t="56601" r="12888" b="40107"/>
          <a:stretch>
            <a:fillRect/>
          </a:stretch>
        </p:blipFill>
        <p:spPr>
          <a:xfrm>
            <a:off x="1473200" y="2159000"/>
            <a:ext cx="7213600" cy="419100"/>
          </a:xfrm>
          <a:prstGeom prst="rect">
            <a:avLst/>
          </a:prstGeom>
        </p:spPr>
      </p:pic>
      <p:sp>
        <p:nvSpPr>
          <p:cNvPr id="11" name="مربع نص 10"/>
          <p:cNvSpPr txBox="1"/>
          <p:nvPr/>
        </p:nvSpPr>
        <p:spPr>
          <a:xfrm>
            <a:off x="1638300" y="2527300"/>
            <a:ext cx="6642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لا</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تفتش</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عن عيوب الناس وعليك أن تصلح نفسك .</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12" name="مربع نص 11"/>
          <p:cNvSpPr txBox="1"/>
          <p:nvPr/>
        </p:nvSpPr>
        <p:spPr>
          <a:xfrm>
            <a:off x="1625600" y="2908300"/>
            <a:ext cx="6642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يبحث</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الصيدلي عن العلاج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1625600" y="3302000"/>
            <a:ext cx="6642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لا</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تهملوا</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البحث عن الدواء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4" name="صورة 13" descr="30.gif"/>
          <p:cNvPicPr/>
          <p:nvPr/>
        </p:nvPicPr>
        <p:blipFill>
          <a:blip r:embed="rId5"/>
          <a:srcRect r="-3379" b="23745"/>
          <a:stretch>
            <a:fillRect/>
          </a:stretch>
        </p:blipFill>
        <p:spPr>
          <a:xfrm>
            <a:off x="8286605" y="2492761"/>
            <a:ext cx="411401" cy="388645"/>
          </a:xfrm>
          <a:prstGeom prst="rect">
            <a:avLst/>
          </a:prstGeom>
        </p:spPr>
      </p:pic>
      <p:pic>
        <p:nvPicPr>
          <p:cNvPr id="15" name="صورة 14" descr="صورة8.gif"/>
          <p:cNvPicPr/>
          <p:nvPr/>
        </p:nvPicPr>
        <p:blipFill>
          <a:blip r:embed="rId6"/>
          <a:srcRect r="-6803" b="9845"/>
          <a:stretch>
            <a:fillRect/>
          </a:stretch>
        </p:blipFill>
        <p:spPr>
          <a:xfrm>
            <a:off x="8304535" y="2903645"/>
            <a:ext cx="406918" cy="437949"/>
          </a:xfrm>
          <a:prstGeom prst="rect">
            <a:avLst/>
          </a:prstGeom>
        </p:spPr>
      </p:pic>
      <p:pic>
        <p:nvPicPr>
          <p:cNvPr id="16" name="صورة 15" descr="صورة7.gif"/>
          <p:cNvPicPr/>
          <p:nvPr/>
        </p:nvPicPr>
        <p:blipFill>
          <a:blip r:embed="rId7"/>
          <a:stretch>
            <a:fillRect/>
          </a:stretch>
        </p:blipFill>
        <p:spPr>
          <a:xfrm>
            <a:off x="8309017" y="3340675"/>
            <a:ext cx="379095" cy="485775"/>
          </a:xfrm>
          <a:prstGeom prst="rect">
            <a:avLst/>
          </a:prstGeom>
        </p:spPr>
      </p:pic>
      <p:sp>
        <p:nvSpPr>
          <p:cNvPr id="17" name="مربع نص 16"/>
          <p:cNvSpPr txBox="1"/>
          <p:nvPr/>
        </p:nvSpPr>
        <p:spPr>
          <a:xfrm>
            <a:off x="4140200" y="4775200"/>
            <a:ext cx="42037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لم</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تفعلْ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في السر ما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تستحي</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منه في العلن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4140200" y="5118100"/>
            <a:ext cx="42037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لم</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تفعلي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في السر ما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تستحين</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منه في العلن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4140200" y="5524500"/>
            <a:ext cx="42037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لم</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تفعلا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في السر ما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تستحيان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منه في العلن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4140200" y="5905500"/>
            <a:ext cx="42037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لم</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تفعلوا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في السر ما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تستحون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منه في العلن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to="" calcmode="lin" valueType="num">
                                      <p:cBhvr>
                                        <p:cTn id="32" dur="1" fill="hold"/>
                                        <p:tgtEl>
                                          <p:spTgt spid="1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to="" calcmode="lin" valueType="num">
                                      <p:cBhvr>
                                        <p:cTn id="42" dur="1" fill="hold"/>
                                        <p:tgtEl>
                                          <p:spTgt spid="1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 to="" calcmode="lin" valueType="num">
                                      <p:cBhvr>
                                        <p:cTn id="52" dur="1" fill="hold"/>
                                        <p:tgtEl>
                                          <p:spTgt spid="16"/>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 to="" calcmode="lin" valueType="num">
                                      <p:cBhvr>
                                        <p:cTn id="62" dur="1" fill="hold"/>
                                        <p:tgtEl>
                                          <p:spTgt spid="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 to="" calcmode="lin" valueType="num">
                                      <p:cBhvr>
                                        <p:cTn id="67" dur="1" fill="hold"/>
                                        <p:tgtEl>
                                          <p:spTgt spid="7"/>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 to="" calcmode="lin" valueType="num">
                                      <p:cBhvr>
                                        <p:cTn id="72" dur="1" fill="hold"/>
                                        <p:tgtEl>
                                          <p:spTgt spid="8"/>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to="" calcmode="lin" valueType="num">
                                      <p:cBhvr>
                                        <p:cTn id="77" dur="1" fill="hold"/>
                                        <p:tgtEl>
                                          <p:spTgt spid="17"/>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 to="" calcmode="lin" valueType="num">
                                      <p:cBhvr>
                                        <p:cTn id="82" dur="1" fill="hold"/>
                                        <p:tgtEl>
                                          <p:spTgt spid="18"/>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 to="" calcmode="lin" valueType="num">
                                      <p:cBhvr>
                                        <p:cTn id="87" dur="1" fill="hold"/>
                                        <p:tgtEl>
                                          <p:spTgt spid="19"/>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 to="" calcmode="lin" valueType="num">
                                      <p:cBhvr>
                                        <p:cTn id="92"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p:bldP spid="17" grpId="0"/>
      <p:bldP spid="18"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25.gif"/>
          <p:cNvPicPr>
            <a:picLocks noChangeAspect="1"/>
          </p:cNvPicPr>
          <p:nvPr/>
        </p:nvPicPr>
        <p:blipFill>
          <a:blip r:embed="rId2">
            <a:duotone>
              <a:schemeClr val="accent3">
                <a:shade val="45000"/>
                <a:satMod val="135000"/>
              </a:schemeClr>
              <a:prstClr val="white"/>
            </a:duotone>
          </a:blip>
          <a:srcRect l="53977" t="10926" r="19037" b="85078"/>
          <a:stretch>
            <a:fillRect/>
          </a:stretch>
        </p:blipFill>
        <p:spPr>
          <a:xfrm>
            <a:off x="5511800" y="1346199"/>
            <a:ext cx="2755900" cy="508001"/>
          </a:xfrm>
          <a:prstGeom prst="rect">
            <a:avLst/>
          </a:prstGeom>
        </p:spPr>
      </p:pic>
      <p:pic>
        <p:nvPicPr>
          <p:cNvPr id="3" name="صورة 2" descr="00025.gif"/>
          <p:cNvPicPr>
            <a:picLocks noChangeAspect="1"/>
          </p:cNvPicPr>
          <p:nvPr/>
        </p:nvPicPr>
        <p:blipFill>
          <a:blip r:embed="rId2"/>
          <a:srcRect l="13810" t="15622" r="12197" b="67095"/>
          <a:stretch>
            <a:fillRect/>
          </a:stretch>
        </p:blipFill>
        <p:spPr>
          <a:xfrm>
            <a:off x="1295400" y="1943100"/>
            <a:ext cx="7556500" cy="2197100"/>
          </a:xfrm>
          <a:prstGeom prst="rect">
            <a:avLst/>
          </a:prstGeom>
        </p:spPr>
      </p:pic>
      <p:pic>
        <p:nvPicPr>
          <p:cNvPr id="4" name="صورة 3" descr="00025.gif"/>
          <p:cNvPicPr>
            <a:picLocks noChangeAspect="1"/>
          </p:cNvPicPr>
          <p:nvPr/>
        </p:nvPicPr>
        <p:blipFill>
          <a:blip r:embed="rId2">
            <a:duotone>
              <a:schemeClr val="accent4">
                <a:shade val="45000"/>
                <a:satMod val="135000"/>
              </a:schemeClr>
              <a:prstClr val="white"/>
            </a:duotone>
          </a:blip>
          <a:srcRect l="24878" t="34304" r="12197" b="61800"/>
          <a:stretch>
            <a:fillRect/>
          </a:stretch>
        </p:blipFill>
        <p:spPr>
          <a:xfrm>
            <a:off x="2540000" y="4318000"/>
            <a:ext cx="6426200" cy="495300"/>
          </a:xfrm>
          <a:prstGeom prst="rect">
            <a:avLst/>
          </a:prstGeom>
        </p:spPr>
      </p:pic>
      <p:pic>
        <p:nvPicPr>
          <p:cNvPr id="5" name="صورة 4" descr="00025.gif"/>
          <p:cNvPicPr>
            <a:picLocks noChangeAspect="1"/>
          </p:cNvPicPr>
          <p:nvPr/>
        </p:nvPicPr>
        <p:blipFill>
          <a:blip r:embed="rId2"/>
          <a:srcRect l="13810" t="38100" r="77112" b="59303"/>
          <a:stretch>
            <a:fillRect/>
          </a:stretch>
        </p:blipFill>
        <p:spPr>
          <a:xfrm>
            <a:off x="1409700" y="4800600"/>
            <a:ext cx="927100" cy="330200"/>
          </a:xfrm>
          <a:prstGeom prst="rect">
            <a:avLst/>
          </a:prstGeom>
        </p:spPr>
      </p:pic>
      <p:pic>
        <p:nvPicPr>
          <p:cNvPr id="6" name="صورة 5" descr="00025.gif"/>
          <p:cNvPicPr>
            <a:picLocks noChangeAspect="1"/>
          </p:cNvPicPr>
          <p:nvPr/>
        </p:nvPicPr>
        <p:blipFill>
          <a:blip r:embed="rId2">
            <a:duotone>
              <a:schemeClr val="accent1">
                <a:shade val="45000"/>
                <a:satMod val="135000"/>
              </a:schemeClr>
              <a:prstClr val="white"/>
            </a:duotone>
          </a:blip>
          <a:srcRect l="28484" t="41097" r="12197" b="55906"/>
          <a:stretch>
            <a:fillRect/>
          </a:stretch>
        </p:blipFill>
        <p:spPr>
          <a:xfrm>
            <a:off x="2908300" y="5181600"/>
            <a:ext cx="6057900" cy="381000"/>
          </a:xfrm>
          <a:prstGeom prst="rect">
            <a:avLst/>
          </a:prstGeom>
        </p:spPr>
      </p:pic>
      <p:pic>
        <p:nvPicPr>
          <p:cNvPr id="7" name="صورة 6" descr="00025.gif"/>
          <p:cNvPicPr>
            <a:picLocks noChangeAspect="1"/>
          </p:cNvPicPr>
          <p:nvPr/>
        </p:nvPicPr>
        <p:blipFill>
          <a:blip r:embed="rId2">
            <a:duotone>
              <a:schemeClr val="accent6">
                <a:shade val="45000"/>
                <a:satMod val="135000"/>
              </a:schemeClr>
              <a:prstClr val="white"/>
            </a:duotone>
          </a:blip>
          <a:srcRect l="13810" t="43895" r="12197" b="48812"/>
          <a:stretch>
            <a:fillRect/>
          </a:stretch>
        </p:blipFill>
        <p:spPr>
          <a:xfrm>
            <a:off x="1409700" y="5537200"/>
            <a:ext cx="7556500" cy="927100"/>
          </a:xfrm>
          <a:prstGeom prst="rect">
            <a:avLst/>
          </a:prstGeom>
        </p:spPr>
      </p:pic>
      <p:pic>
        <p:nvPicPr>
          <p:cNvPr id="8" name="صورة 7" descr="صورة46.gif"/>
          <p:cNvPicPr/>
          <p:nvPr/>
        </p:nvPicPr>
        <p:blipFill>
          <a:blip r:embed="rId3"/>
          <a:stretch>
            <a:fillRect/>
          </a:stretch>
        </p:blipFill>
        <p:spPr>
          <a:xfrm>
            <a:off x="8351599" y="1467801"/>
            <a:ext cx="323850" cy="314325"/>
          </a:xfrm>
          <a:prstGeom prst="rect">
            <a:avLst/>
          </a:prstGeom>
        </p:spPr>
      </p:pic>
      <p:sp>
        <p:nvSpPr>
          <p:cNvPr id="9" name="مربع نص 8"/>
          <p:cNvSpPr txBox="1"/>
          <p:nvPr/>
        </p:nvSpPr>
        <p:spPr>
          <a:xfrm>
            <a:off x="4152900" y="4457700"/>
            <a:ext cx="7620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الشرط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3238500" y="4419600"/>
            <a:ext cx="7620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جواب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1" name="صورة 10" descr="00025.gif"/>
          <p:cNvPicPr>
            <a:picLocks noChangeAspect="1"/>
          </p:cNvPicPr>
          <p:nvPr/>
        </p:nvPicPr>
        <p:blipFill>
          <a:blip r:embed="rId2"/>
          <a:srcRect l="13810" t="34304" r="78355" b="61800"/>
          <a:stretch>
            <a:fillRect/>
          </a:stretch>
        </p:blipFill>
        <p:spPr>
          <a:xfrm>
            <a:off x="1409700" y="4318000"/>
            <a:ext cx="800100" cy="495300"/>
          </a:xfrm>
          <a:prstGeom prst="rect">
            <a:avLst/>
          </a:prstGeom>
        </p:spPr>
      </p:pic>
      <p:pic>
        <p:nvPicPr>
          <p:cNvPr id="12" name="صورة 11" descr="00025.gif"/>
          <p:cNvPicPr>
            <a:picLocks noChangeAspect="1"/>
          </p:cNvPicPr>
          <p:nvPr/>
        </p:nvPicPr>
        <p:blipFill>
          <a:blip r:embed="rId2">
            <a:duotone>
              <a:prstClr val="black"/>
              <a:srgbClr val="D9C3A5">
                <a:tint val="50000"/>
                <a:satMod val="180000"/>
              </a:srgbClr>
            </a:duotone>
          </a:blip>
          <a:srcRect l="31966" t="38100" r="12197" b="59103"/>
          <a:stretch>
            <a:fillRect/>
          </a:stretch>
        </p:blipFill>
        <p:spPr>
          <a:xfrm>
            <a:off x="3263900" y="4800600"/>
            <a:ext cx="5702300" cy="355600"/>
          </a:xfrm>
          <a:prstGeom prst="rect">
            <a:avLst/>
          </a:prstGeom>
        </p:spPr>
      </p:pic>
      <p:pic>
        <p:nvPicPr>
          <p:cNvPr id="14" name="صورة 13" descr="00025.gif"/>
          <p:cNvPicPr>
            <a:picLocks noChangeAspect="1"/>
          </p:cNvPicPr>
          <p:nvPr/>
        </p:nvPicPr>
        <p:blipFill>
          <a:blip r:embed="rId2"/>
          <a:srcRect l="13810" t="34304" r="78355" b="61800"/>
          <a:stretch>
            <a:fillRect/>
          </a:stretch>
        </p:blipFill>
        <p:spPr>
          <a:xfrm>
            <a:off x="1473200" y="5105400"/>
            <a:ext cx="800100" cy="495300"/>
          </a:xfrm>
          <a:prstGeom prst="rect">
            <a:avLst/>
          </a:prstGeom>
        </p:spPr>
      </p:pic>
      <p:sp>
        <p:nvSpPr>
          <p:cNvPr id="15" name="مربع نص 14"/>
          <p:cNvSpPr txBox="1"/>
          <p:nvPr/>
        </p:nvSpPr>
        <p:spPr>
          <a:xfrm>
            <a:off x="3238500" y="4864100"/>
            <a:ext cx="9906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______</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مربع نص 15"/>
          <p:cNvSpPr txBox="1"/>
          <p:nvPr/>
        </p:nvSpPr>
        <p:spPr>
          <a:xfrm>
            <a:off x="2921000" y="5143500"/>
            <a:ext cx="30861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السكون - حذف (حرف العلة – النون)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7" name="مربع نص 16"/>
          <p:cNvSpPr txBox="1"/>
          <p:nvPr/>
        </p:nvSpPr>
        <p:spPr>
          <a:xfrm>
            <a:off x="1409700" y="5854700"/>
            <a:ext cx="71374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إنْ-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إذما</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 ما – مهما – متى – أين – أيَّان – حيثما – كيفما – أي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to="" calcmode="lin" valueType="num">
                                      <p:cBhvr>
                                        <p:cTn id="47" dur="1" fill="hold"/>
                                        <p:tgtEl>
                                          <p:spTgt spid="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to="" calcmode="lin" valueType="num">
                                      <p:cBhvr>
                                        <p:cTn id="52" dur="1" fill="hold"/>
                                        <p:tgtEl>
                                          <p:spTgt spid="15"/>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to="" calcmode="lin" valueType="num">
                                      <p:cBhvr>
                                        <p:cTn id="57" dur="1" fill="hold"/>
                                        <p:tgtEl>
                                          <p:spTgt spid="6"/>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 to="" calcmode="lin" valueType="num">
                                      <p:cBhvr>
                                        <p:cTn id="72" dur="1" fill="hold"/>
                                        <p:tgtEl>
                                          <p:spTgt spid="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to="" calcmode="lin" valueType="num">
                                      <p:cBhvr>
                                        <p:cTn id="77"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25.gif"/>
          <p:cNvPicPr>
            <a:picLocks noChangeAspect="1"/>
          </p:cNvPicPr>
          <p:nvPr/>
        </p:nvPicPr>
        <p:blipFill>
          <a:blip r:embed="rId2">
            <a:duotone>
              <a:schemeClr val="accent3">
                <a:shade val="45000"/>
                <a:satMod val="135000"/>
              </a:schemeClr>
              <a:prstClr val="white"/>
            </a:duotone>
          </a:blip>
          <a:srcRect l="15800" t="51288" r="19099" b="44626"/>
          <a:stretch>
            <a:fillRect/>
          </a:stretch>
        </p:blipFill>
        <p:spPr>
          <a:xfrm>
            <a:off x="1265659" y="1358900"/>
            <a:ext cx="6913141" cy="495300"/>
          </a:xfrm>
          <a:prstGeom prst="rect">
            <a:avLst/>
          </a:prstGeom>
          <a:ln>
            <a:noFill/>
          </a:ln>
          <a:effectLst>
            <a:outerShdw blurRad="292100" dist="139700" dir="2700000" algn="tl" rotWithShape="0">
              <a:srgbClr val="333333">
                <a:alpha val="65000"/>
              </a:srgbClr>
            </a:outerShdw>
          </a:effectLst>
        </p:spPr>
      </p:pic>
      <p:pic>
        <p:nvPicPr>
          <p:cNvPr id="3" name="صورة 2" descr="00025.gif"/>
          <p:cNvPicPr>
            <a:picLocks noChangeAspect="1"/>
          </p:cNvPicPr>
          <p:nvPr/>
        </p:nvPicPr>
        <p:blipFill>
          <a:blip r:embed="rId2">
            <a:duotone>
              <a:schemeClr val="accent6">
                <a:shade val="45000"/>
                <a:satMod val="135000"/>
              </a:schemeClr>
              <a:prstClr val="white"/>
            </a:duotone>
          </a:blip>
          <a:srcRect l="15800" t="55269" r="40866" b="41483"/>
          <a:stretch>
            <a:fillRect/>
          </a:stretch>
        </p:blipFill>
        <p:spPr>
          <a:xfrm>
            <a:off x="1265659" y="1841500"/>
            <a:ext cx="4601741" cy="393700"/>
          </a:xfrm>
          <a:prstGeom prst="rect">
            <a:avLst/>
          </a:prstGeom>
          <a:ln>
            <a:noFill/>
          </a:ln>
          <a:effectLst>
            <a:outerShdw blurRad="292100" dist="139700" dir="2700000" algn="tl" rotWithShape="0">
              <a:srgbClr val="333333">
                <a:alpha val="65000"/>
              </a:srgbClr>
            </a:outerShdw>
          </a:effectLst>
        </p:spPr>
      </p:pic>
      <p:pic>
        <p:nvPicPr>
          <p:cNvPr id="4" name="صورة 3" descr="00025.gif"/>
          <p:cNvPicPr>
            <a:picLocks noChangeAspect="1"/>
          </p:cNvPicPr>
          <p:nvPr/>
        </p:nvPicPr>
        <p:blipFill>
          <a:blip r:embed="rId2"/>
          <a:srcRect l="15800" t="58936" r="14435" b="38235"/>
          <a:stretch>
            <a:fillRect/>
          </a:stretch>
        </p:blipFill>
        <p:spPr>
          <a:xfrm>
            <a:off x="1265659" y="2286000"/>
            <a:ext cx="7408441" cy="342900"/>
          </a:xfrm>
          <a:prstGeom prst="rect">
            <a:avLst/>
          </a:prstGeom>
          <a:ln>
            <a:noFill/>
          </a:ln>
          <a:effectLst>
            <a:outerShdw blurRad="292100" dist="139700" dir="2700000" algn="tl" rotWithShape="0">
              <a:srgbClr val="333333">
                <a:alpha val="65000"/>
              </a:srgbClr>
            </a:outerShdw>
          </a:effectLst>
        </p:spPr>
      </p:pic>
      <p:pic>
        <p:nvPicPr>
          <p:cNvPr id="5" name="صورة 4" descr="00025.gif"/>
          <p:cNvPicPr>
            <a:picLocks noChangeAspect="1"/>
          </p:cNvPicPr>
          <p:nvPr/>
        </p:nvPicPr>
        <p:blipFill>
          <a:blip r:embed="rId2">
            <a:duotone>
              <a:schemeClr val="accent6">
                <a:shade val="45000"/>
                <a:satMod val="135000"/>
              </a:schemeClr>
              <a:prstClr val="white"/>
            </a:duotone>
          </a:blip>
          <a:srcRect l="15800" t="61869" r="14435" b="34988"/>
          <a:stretch>
            <a:fillRect/>
          </a:stretch>
        </p:blipFill>
        <p:spPr>
          <a:xfrm>
            <a:off x="1265659" y="2641600"/>
            <a:ext cx="7408441" cy="381000"/>
          </a:xfrm>
          <a:prstGeom prst="rect">
            <a:avLst/>
          </a:prstGeom>
          <a:ln>
            <a:noFill/>
          </a:ln>
          <a:effectLst>
            <a:outerShdw blurRad="292100" dist="139700" dir="2700000" algn="tl" rotWithShape="0">
              <a:srgbClr val="333333">
                <a:alpha val="65000"/>
              </a:srgbClr>
            </a:outerShdw>
          </a:effectLst>
        </p:spPr>
      </p:pic>
      <p:pic>
        <p:nvPicPr>
          <p:cNvPr id="6" name="صورة 5" descr="00025.gif"/>
          <p:cNvPicPr>
            <a:picLocks noChangeAspect="1"/>
          </p:cNvPicPr>
          <p:nvPr/>
        </p:nvPicPr>
        <p:blipFill>
          <a:blip r:embed="rId2">
            <a:duotone>
              <a:schemeClr val="accent2">
                <a:shade val="45000"/>
                <a:satMod val="135000"/>
              </a:schemeClr>
              <a:prstClr val="white"/>
            </a:duotone>
          </a:blip>
          <a:srcRect l="15800" t="65012" r="14435" b="31845"/>
          <a:stretch>
            <a:fillRect/>
          </a:stretch>
        </p:blipFill>
        <p:spPr>
          <a:xfrm>
            <a:off x="1265659" y="3022600"/>
            <a:ext cx="7408441" cy="381000"/>
          </a:xfrm>
          <a:prstGeom prst="rect">
            <a:avLst/>
          </a:prstGeom>
          <a:ln>
            <a:noFill/>
          </a:ln>
          <a:effectLst>
            <a:outerShdw blurRad="292100" dist="139700" dir="2700000" algn="tl" rotWithShape="0">
              <a:srgbClr val="333333">
                <a:alpha val="65000"/>
              </a:srgbClr>
            </a:outerShdw>
          </a:effectLst>
        </p:spPr>
      </p:pic>
      <p:pic>
        <p:nvPicPr>
          <p:cNvPr id="7" name="صورة 6" descr="00025.gif"/>
          <p:cNvPicPr>
            <a:picLocks noChangeAspect="1"/>
          </p:cNvPicPr>
          <p:nvPr/>
        </p:nvPicPr>
        <p:blipFill>
          <a:blip r:embed="rId2">
            <a:duotone>
              <a:schemeClr val="accent6">
                <a:shade val="45000"/>
                <a:satMod val="135000"/>
              </a:schemeClr>
              <a:prstClr val="white"/>
            </a:duotone>
          </a:blip>
          <a:srcRect l="15800" t="67945" r="14435" b="28807"/>
          <a:stretch>
            <a:fillRect/>
          </a:stretch>
        </p:blipFill>
        <p:spPr>
          <a:xfrm>
            <a:off x="1265659" y="3378200"/>
            <a:ext cx="7408441" cy="393700"/>
          </a:xfrm>
          <a:prstGeom prst="rect">
            <a:avLst/>
          </a:prstGeom>
          <a:ln>
            <a:noFill/>
          </a:ln>
          <a:effectLst>
            <a:outerShdw blurRad="292100" dist="139700" dir="2700000" algn="tl" rotWithShape="0">
              <a:srgbClr val="333333">
                <a:alpha val="65000"/>
              </a:srgbClr>
            </a:outerShdw>
          </a:effectLst>
        </p:spPr>
      </p:pic>
      <p:pic>
        <p:nvPicPr>
          <p:cNvPr id="8" name="صورة 7" descr="00025.gif"/>
          <p:cNvPicPr>
            <a:picLocks noChangeAspect="1"/>
          </p:cNvPicPr>
          <p:nvPr/>
        </p:nvPicPr>
        <p:blipFill>
          <a:blip r:embed="rId2">
            <a:duotone>
              <a:schemeClr val="accent6">
                <a:shade val="45000"/>
                <a:satMod val="135000"/>
              </a:schemeClr>
              <a:prstClr val="white"/>
            </a:duotone>
          </a:blip>
          <a:srcRect l="15800" t="71088" r="14435" b="25664"/>
          <a:stretch>
            <a:fillRect/>
          </a:stretch>
        </p:blipFill>
        <p:spPr>
          <a:xfrm>
            <a:off x="1265659" y="3759200"/>
            <a:ext cx="7408441" cy="393700"/>
          </a:xfrm>
          <a:prstGeom prst="rect">
            <a:avLst/>
          </a:prstGeom>
          <a:ln>
            <a:noFill/>
          </a:ln>
          <a:effectLst>
            <a:outerShdw blurRad="292100" dist="139700" dir="2700000" algn="tl" rotWithShape="0">
              <a:srgbClr val="333333">
                <a:alpha val="65000"/>
              </a:srgbClr>
            </a:outerShdw>
          </a:effectLst>
        </p:spPr>
      </p:pic>
      <p:pic>
        <p:nvPicPr>
          <p:cNvPr id="9" name="صورة 8" descr="00025.gif"/>
          <p:cNvPicPr>
            <a:picLocks noChangeAspect="1"/>
          </p:cNvPicPr>
          <p:nvPr/>
        </p:nvPicPr>
        <p:blipFill>
          <a:blip r:embed="rId2">
            <a:duotone>
              <a:schemeClr val="accent3">
                <a:shade val="45000"/>
                <a:satMod val="135000"/>
              </a:schemeClr>
              <a:prstClr val="white"/>
            </a:duotone>
          </a:blip>
          <a:srcRect l="15800" t="75802" r="18740" b="20007"/>
          <a:stretch>
            <a:fillRect/>
          </a:stretch>
        </p:blipFill>
        <p:spPr>
          <a:xfrm>
            <a:off x="1265659" y="4330700"/>
            <a:ext cx="6951241" cy="508000"/>
          </a:xfrm>
          <a:prstGeom prst="rect">
            <a:avLst/>
          </a:prstGeom>
          <a:ln>
            <a:noFill/>
          </a:ln>
          <a:effectLst>
            <a:outerShdw blurRad="292100" dist="139700" dir="2700000" algn="tl" rotWithShape="0">
              <a:srgbClr val="333333">
                <a:alpha val="65000"/>
              </a:srgbClr>
            </a:outerShdw>
          </a:effectLst>
        </p:spPr>
      </p:pic>
      <p:pic>
        <p:nvPicPr>
          <p:cNvPr id="10" name="صورة 9" descr="00025.gif"/>
          <p:cNvPicPr>
            <a:picLocks noChangeAspect="1"/>
          </p:cNvPicPr>
          <p:nvPr/>
        </p:nvPicPr>
        <p:blipFill>
          <a:blip r:embed="rId2">
            <a:duotone>
              <a:schemeClr val="accent6">
                <a:shade val="45000"/>
                <a:satMod val="135000"/>
              </a:schemeClr>
              <a:prstClr val="white"/>
            </a:duotone>
          </a:blip>
          <a:srcRect l="15800" t="79469" r="14435" b="16969"/>
          <a:stretch>
            <a:fillRect/>
          </a:stretch>
        </p:blipFill>
        <p:spPr>
          <a:xfrm>
            <a:off x="1265659" y="4775200"/>
            <a:ext cx="7408441" cy="431800"/>
          </a:xfrm>
          <a:prstGeom prst="rect">
            <a:avLst/>
          </a:prstGeom>
          <a:ln>
            <a:noFill/>
          </a:ln>
          <a:effectLst>
            <a:outerShdw blurRad="292100" dist="139700" dir="2700000" algn="tl" rotWithShape="0">
              <a:srgbClr val="333333">
                <a:alpha val="65000"/>
              </a:srgbClr>
            </a:outerShdw>
          </a:effectLst>
        </p:spPr>
      </p:pic>
      <p:pic>
        <p:nvPicPr>
          <p:cNvPr id="11" name="صورة 10" descr="00025.gif"/>
          <p:cNvPicPr>
            <a:picLocks noChangeAspect="1"/>
          </p:cNvPicPr>
          <p:nvPr/>
        </p:nvPicPr>
        <p:blipFill>
          <a:blip r:embed="rId2">
            <a:duotone>
              <a:schemeClr val="accent2">
                <a:shade val="45000"/>
                <a:satMod val="135000"/>
              </a:schemeClr>
              <a:prstClr val="white"/>
            </a:duotone>
          </a:blip>
          <a:srcRect l="15800" t="82717" r="14435" b="12778"/>
          <a:stretch>
            <a:fillRect/>
          </a:stretch>
        </p:blipFill>
        <p:spPr>
          <a:xfrm>
            <a:off x="1265659" y="5168900"/>
            <a:ext cx="7408441" cy="546100"/>
          </a:xfrm>
          <a:prstGeom prst="rect">
            <a:avLst/>
          </a:prstGeom>
          <a:ln>
            <a:noFill/>
          </a:ln>
          <a:effectLst>
            <a:outerShdw blurRad="292100" dist="139700" dir="2700000" algn="tl" rotWithShape="0">
              <a:srgbClr val="333333">
                <a:alpha val="65000"/>
              </a:srgbClr>
            </a:outerShdw>
          </a:effectLst>
        </p:spPr>
      </p:pic>
      <p:pic>
        <p:nvPicPr>
          <p:cNvPr id="12" name="صورة 11" descr="00025.gif"/>
          <p:cNvPicPr>
            <a:picLocks noChangeAspect="1"/>
          </p:cNvPicPr>
          <p:nvPr/>
        </p:nvPicPr>
        <p:blipFill>
          <a:blip r:embed="rId2">
            <a:duotone>
              <a:schemeClr val="accent6">
                <a:shade val="45000"/>
                <a:satMod val="135000"/>
              </a:schemeClr>
              <a:prstClr val="white"/>
            </a:duotone>
          </a:blip>
          <a:srcRect l="60330" t="55269" r="14435" b="41274"/>
          <a:stretch>
            <a:fillRect/>
          </a:stretch>
        </p:blipFill>
        <p:spPr>
          <a:xfrm>
            <a:off x="5994400" y="1841500"/>
            <a:ext cx="2679700" cy="419100"/>
          </a:xfrm>
          <a:prstGeom prst="rect">
            <a:avLst/>
          </a:prstGeom>
          <a:ln>
            <a:noFill/>
          </a:ln>
          <a:effectLst>
            <a:outerShdw blurRad="292100" dist="139700" dir="2700000" algn="tl" rotWithShape="0">
              <a:srgbClr val="333333">
                <a:alpha val="65000"/>
              </a:srgbClr>
            </a:outerShdw>
          </a:effectLst>
        </p:spPr>
      </p:pic>
      <p:pic>
        <p:nvPicPr>
          <p:cNvPr id="13" name="صورة 12" descr="صورة47.gif"/>
          <p:cNvPicPr/>
          <p:nvPr/>
        </p:nvPicPr>
        <p:blipFill>
          <a:blip r:embed="rId3"/>
          <a:stretch>
            <a:fillRect/>
          </a:stretch>
        </p:blipFill>
        <p:spPr>
          <a:xfrm>
            <a:off x="8317982" y="1541013"/>
            <a:ext cx="316230" cy="323850"/>
          </a:xfrm>
          <a:prstGeom prst="rect">
            <a:avLst/>
          </a:prstGeom>
        </p:spPr>
      </p:pic>
      <p:pic>
        <p:nvPicPr>
          <p:cNvPr id="14" name="صورة 13" descr="صورة41.gif"/>
          <p:cNvPicPr/>
          <p:nvPr/>
        </p:nvPicPr>
        <p:blipFill>
          <a:blip r:embed="rId4"/>
          <a:stretch>
            <a:fillRect/>
          </a:stretch>
        </p:blipFill>
        <p:spPr>
          <a:xfrm>
            <a:off x="8307523" y="4396271"/>
            <a:ext cx="335280" cy="333375"/>
          </a:xfrm>
          <a:prstGeom prst="rect">
            <a:avLst/>
          </a:prstGeom>
        </p:spPr>
      </p:pic>
      <p:sp>
        <p:nvSpPr>
          <p:cNvPr id="15" name="مربع نص 14"/>
          <p:cNvSpPr txBox="1"/>
          <p:nvPr/>
        </p:nvSpPr>
        <p:spPr>
          <a:xfrm>
            <a:off x="1346200" y="2260600"/>
            <a:ext cx="42037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إنْ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تجتهدْ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تقطفْ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ثمرة النجاح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مربع نص 15"/>
          <p:cNvSpPr txBox="1"/>
          <p:nvPr/>
        </p:nvSpPr>
        <p:spPr>
          <a:xfrm>
            <a:off x="1346200" y="2628900"/>
            <a:ext cx="42037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متى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تصبر</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على الأذى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تحصل</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على نتائج صبرك.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1308100" y="3048000"/>
            <a:ext cx="42037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يفعلْ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الخير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ينلْ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جزاءه.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مربع نص 17"/>
          <p:cNvSpPr txBox="1"/>
          <p:nvPr/>
        </p:nvSpPr>
        <p:spPr>
          <a:xfrm>
            <a:off x="1308100" y="3429000"/>
            <a:ext cx="42037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تنفقْ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على الفقراء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أعطِك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ضعفه.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1320800" y="3784600"/>
            <a:ext cx="42037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يكثرْ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من التدريب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يتقنْ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عمله.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1574800" y="5600700"/>
            <a:ext cx="69723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أسلوب الشرط :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إذا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كان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مضى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to="" calcmode="lin" valueType="num">
                                      <p:cBhvr>
                                        <p:cTn id="17" dur="1" fill="hold"/>
                                        <p:tgtEl>
                                          <p:spTgt spid="1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to="" calcmode="lin" valueType="num">
                                      <p:cBhvr>
                                        <p:cTn id="42" dur="1" fill="hold"/>
                                        <p:tgtEl>
                                          <p:spTgt spid="1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to="" calcmode="lin" valueType="num">
                                      <p:cBhvr>
                                        <p:cTn id="52" dur="1" fill="hold"/>
                                        <p:tgtEl>
                                          <p:spTgt spid="1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to="" calcmode="lin" valueType="num">
                                      <p:cBhvr>
                                        <p:cTn id="57" dur="1" fill="hold"/>
                                        <p:tgtEl>
                                          <p:spTgt spid="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to="" calcmode="lin" valueType="num">
                                      <p:cBhvr>
                                        <p:cTn id="62" dur="1" fill="hold"/>
                                        <p:tgtEl>
                                          <p:spTgt spid="18"/>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 to="" calcmode="lin" valueType="num">
                                      <p:cBhvr>
                                        <p:cTn id="67" dur="1" fill="hold"/>
                                        <p:tgtEl>
                                          <p:spTgt spid="8"/>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 to="" calcmode="lin" valueType="num">
                                      <p:cBhvr>
                                        <p:cTn id="72" dur="1" fill="hold"/>
                                        <p:tgtEl>
                                          <p:spTgt spid="1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 to="" calcmode="lin" valueType="num">
                                      <p:cBhvr>
                                        <p:cTn id="77" dur="1" fill="hold"/>
                                        <p:tgtEl>
                                          <p:spTgt spid="14"/>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 to="" calcmode="lin" valueType="num">
                                      <p:cBhvr>
                                        <p:cTn id="82" dur="1" fill="hold"/>
                                        <p:tgtEl>
                                          <p:spTgt spid="9"/>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nodeType="clickEffect">
                                  <p:stCondLst>
                                    <p:cond delay="0"/>
                                  </p:stCondLst>
                                  <p:childTnLst>
                                    <p:set>
                                      <p:cBhvr>
                                        <p:cTn id="86" dur="1" fill="hold">
                                          <p:stCondLst>
                                            <p:cond delay="0"/>
                                          </p:stCondLst>
                                        </p:cTn>
                                        <p:tgtEl>
                                          <p:spTgt spid="10"/>
                                        </p:tgtEl>
                                        <p:attrNameLst>
                                          <p:attrName>style.visibility</p:attrName>
                                        </p:attrNameLst>
                                      </p:cBhvr>
                                      <p:to>
                                        <p:strVal val="visible"/>
                                      </p:to>
                                    </p:set>
                                    <p:anim to="" calcmode="lin" valueType="num">
                                      <p:cBhvr>
                                        <p:cTn id="87" dur="1" fill="hold"/>
                                        <p:tgtEl>
                                          <p:spTgt spid="10"/>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anim to="" calcmode="lin" valueType="num">
                                      <p:cBhvr>
                                        <p:cTn id="92" dur="1" fill="hold"/>
                                        <p:tgtEl>
                                          <p:spTgt spid="11"/>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to="" calcmode="lin" valueType="num">
                                      <p:cBhvr>
                                        <p:cTn id="97"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26.gif"/>
          <p:cNvPicPr>
            <a:picLocks noChangeAspect="1"/>
          </p:cNvPicPr>
          <p:nvPr/>
        </p:nvPicPr>
        <p:blipFill>
          <a:blip r:embed="rId2">
            <a:duotone>
              <a:schemeClr val="accent3">
                <a:shade val="45000"/>
                <a:satMod val="135000"/>
              </a:schemeClr>
              <a:prstClr val="white"/>
            </a:duotone>
          </a:blip>
          <a:srcRect l="12427" t="10185" r="17534" b="83191"/>
          <a:stretch>
            <a:fillRect/>
          </a:stretch>
        </p:blipFill>
        <p:spPr>
          <a:xfrm>
            <a:off x="1219200" y="1206499"/>
            <a:ext cx="6883400" cy="647701"/>
          </a:xfrm>
          <a:prstGeom prst="rect">
            <a:avLst/>
          </a:prstGeom>
        </p:spPr>
      </p:pic>
      <p:pic>
        <p:nvPicPr>
          <p:cNvPr id="3" name="صورة 2" descr="00026.gif"/>
          <p:cNvPicPr>
            <a:picLocks noChangeAspect="1"/>
          </p:cNvPicPr>
          <p:nvPr/>
        </p:nvPicPr>
        <p:blipFill>
          <a:blip r:embed="rId2"/>
          <a:srcRect l="12427" t="17069" r="10814" b="37990"/>
          <a:stretch>
            <a:fillRect/>
          </a:stretch>
        </p:blipFill>
        <p:spPr>
          <a:xfrm>
            <a:off x="1219200" y="1879600"/>
            <a:ext cx="7543800" cy="4394200"/>
          </a:xfrm>
          <a:prstGeom prst="rect">
            <a:avLst/>
          </a:prstGeom>
        </p:spPr>
      </p:pic>
      <p:pic>
        <p:nvPicPr>
          <p:cNvPr id="4" name="صورة 3" descr="صورة3.gif"/>
          <p:cNvPicPr/>
          <p:nvPr/>
        </p:nvPicPr>
        <p:blipFill>
          <a:blip r:embed="rId3"/>
          <a:stretch>
            <a:fillRect/>
          </a:stretch>
        </p:blipFill>
        <p:spPr>
          <a:xfrm>
            <a:off x="8249253" y="1307931"/>
            <a:ext cx="323850" cy="323850"/>
          </a:xfrm>
          <a:prstGeom prst="rect">
            <a:avLst/>
          </a:prstGeom>
        </p:spPr>
      </p:pic>
      <p:sp>
        <p:nvSpPr>
          <p:cNvPr id="5" name="مربع نص 4"/>
          <p:cNvSpPr txBox="1"/>
          <p:nvPr/>
        </p:nvSpPr>
        <p:spPr>
          <a:xfrm>
            <a:off x="1993900" y="2120900"/>
            <a:ext cx="4013200" cy="92333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indent="533400"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يجلس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مروان على كرسيه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يتأملُ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كتابه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كي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يستعد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للاختبار، </a:t>
            </a: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ولما </a:t>
            </a:r>
            <a:r>
              <a:rPr lang="ar-EG" b="1" dirty="0" smtClean="0">
                <a:ln w="1905">
                  <a:solidFill>
                    <a:srgbClr val="00B050"/>
                  </a:solidFill>
                </a:ln>
                <a:solidFill>
                  <a:srgbClr val="00B050"/>
                </a:solidFill>
                <a:effectLst>
                  <a:innerShdw blurRad="69850" dist="43180" dir="5400000">
                    <a:srgbClr val="000000">
                      <a:alpha val="65000"/>
                    </a:srgbClr>
                  </a:innerShdw>
                </a:effectLst>
              </a:rPr>
              <a:t>يأتِ</a:t>
            </a:r>
            <a:r>
              <a:rPr lang="ar-EG" b="1" dirty="0" smtClean="0">
                <a:ln w="1905">
                  <a:solidFill>
                    <a:srgbClr val="00B05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موعده لكنه حريص على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أن</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يفكر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في خريطة مراجعته</a:t>
            </a: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 لــ</a:t>
            </a:r>
            <a:r>
              <a:rPr lang="ar-EG" b="1" dirty="0" smtClean="0">
                <a:ln w="1905">
                  <a:solidFill>
                    <a:srgbClr val="00B050"/>
                  </a:solidFill>
                </a:ln>
                <a:solidFill>
                  <a:srgbClr val="00B050"/>
                </a:solidFill>
                <a:effectLst>
                  <a:innerShdw blurRad="69850" dist="43180" dir="5400000">
                    <a:srgbClr val="000000">
                      <a:alpha val="65000"/>
                    </a:srgbClr>
                  </a:innerShdw>
                </a:effectLst>
              </a:rPr>
              <a:t>ينال</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التفوق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1955800" y="3454400"/>
            <a:ext cx="4025900" cy="92333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indent="533400"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يناقش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زياد ولده أحمد،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ويطلبُ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من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أنْ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يبتعد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عن أصدقاء السوء، </a:t>
            </a: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فلم </a:t>
            </a:r>
            <a:r>
              <a:rPr lang="ar-EG" b="1" dirty="0" smtClean="0">
                <a:ln w="1905">
                  <a:solidFill>
                    <a:srgbClr val="00B050"/>
                  </a:solidFill>
                </a:ln>
                <a:solidFill>
                  <a:srgbClr val="00B050"/>
                </a:solidFill>
                <a:effectLst>
                  <a:innerShdw blurRad="69850" dist="43180" dir="5400000">
                    <a:srgbClr val="000000">
                      <a:alpha val="65000"/>
                    </a:srgbClr>
                  </a:innerShdw>
                </a:effectLst>
              </a:rPr>
              <a:t>يتردد</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الولد في قبول النصيحة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2070100" y="4876800"/>
            <a:ext cx="402590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indent="533400"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رغب عمار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أن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يدعو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زملاءه إلى رحلة بحرية، </a:t>
            </a: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لـ</a:t>
            </a:r>
            <a:r>
              <a:rPr lang="ar-EG" b="1" dirty="0" smtClean="0">
                <a:ln w="1905">
                  <a:solidFill>
                    <a:srgbClr val="00B050"/>
                  </a:solidFill>
                </a:ln>
                <a:solidFill>
                  <a:srgbClr val="00B050"/>
                </a:solidFill>
                <a:effectLst>
                  <a:innerShdw blurRad="69850" dist="43180" dir="5400000">
                    <a:srgbClr val="000000">
                      <a:alpha val="65000"/>
                    </a:srgbClr>
                  </a:innerShdw>
                </a:effectLst>
              </a:rPr>
              <a:t>يرموا</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شباكهم في البحر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كي </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يصطادوا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سمكًا، لكنهم </a:t>
            </a: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لم </a:t>
            </a:r>
            <a:r>
              <a:rPr lang="ar-EG" b="1" dirty="0" smtClean="0">
                <a:ln w="1905">
                  <a:solidFill>
                    <a:srgbClr val="00B050"/>
                  </a:solidFill>
                </a:ln>
                <a:solidFill>
                  <a:srgbClr val="00B050"/>
                </a:solidFill>
                <a:effectLst>
                  <a:innerShdw blurRad="69850" dist="43180" dir="5400000">
                    <a:srgbClr val="000000">
                      <a:alpha val="65000"/>
                    </a:srgbClr>
                  </a:innerShdw>
                </a:effectLst>
              </a:rPr>
              <a:t>يعثروا</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على شيء، وكان معهم جد عمار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315254" y="1363916"/>
            <a:ext cx="4273486" cy="2314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مربع نص 2"/>
          <p:cNvSpPr txBox="1"/>
          <p:nvPr/>
        </p:nvSpPr>
        <p:spPr>
          <a:xfrm>
            <a:off x="3685989" y="3904343"/>
            <a:ext cx="470262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النحو من اللغة بمنزلة .................. من السيارة .</a:t>
            </a:r>
          </a:p>
        </p:txBody>
      </p:sp>
      <p:sp>
        <p:nvSpPr>
          <p:cNvPr id="5" name="مربع نص 4"/>
          <p:cNvSpPr txBox="1"/>
          <p:nvPr/>
        </p:nvSpPr>
        <p:spPr>
          <a:xfrm>
            <a:off x="3664217" y="4274458"/>
            <a:ext cx="470262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وجه الشبه : .............................................. .</a:t>
            </a:r>
          </a:p>
        </p:txBody>
      </p:sp>
      <p:pic>
        <p:nvPicPr>
          <p:cNvPr id="6" name="صورة 5" descr="صو1رة8 copy.gif"/>
          <p:cNvPicPr/>
          <p:nvPr/>
        </p:nvPicPr>
        <p:blipFill>
          <a:blip r:embed="rId3"/>
          <a:stretch>
            <a:fillRect/>
          </a:stretch>
        </p:blipFill>
        <p:spPr>
          <a:xfrm>
            <a:off x="8459175" y="3856145"/>
            <a:ext cx="495300" cy="542925"/>
          </a:xfrm>
          <a:prstGeom prst="rect">
            <a:avLst/>
          </a:prstGeom>
        </p:spPr>
      </p:pic>
      <p:pic>
        <p:nvPicPr>
          <p:cNvPr id="7" name="صورة 6" descr="صو2رة8 copy.gif"/>
          <p:cNvPicPr/>
          <p:nvPr/>
        </p:nvPicPr>
        <p:blipFill>
          <a:blip r:embed="rId4"/>
          <a:stretch>
            <a:fillRect/>
          </a:stretch>
        </p:blipFill>
        <p:spPr>
          <a:xfrm>
            <a:off x="8450211" y="4815368"/>
            <a:ext cx="476250" cy="523875"/>
          </a:xfrm>
          <a:prstGeom prst="rect">
            <a:avLst/>
          </a:prstGeom>
        </p:spPr>
      </p:pic>
      <p:sp>
        <p:nvSpPr>
          <p:cNvPr id="9" name="مربع نص 8"/>
          <p:cNvSpPr txBox="1"/>
          <p:nvPr/>
        </p:nvSpPr>
        <p:spPr>
          <a:xfrm>
            <a:off x="5432612" y="3899647"/>
            <a:ext cx="111610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الوقود</a:t>
            </a:r>
          </a:p>
        </p:txBody>
      </p:sp>
      <p:sp>
        <p:nvSpPr>
          <p:cNvPr id="11" name="مربع نص 10"/>
          <p:cNvSpPr txBox="1"/>
          <p:nvPr/>
        </p:nvSpPr>
        <p:spPr>
          <a:xfrm>
            <a:off x="5177117" y="4289612"/>
            <a:ext cx="2164978"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rgbClr val="0000FF"/>
              </a:contourClr>
            </a:sp3d>
          </a:bodyPr>
          <a:lstStyle/>
          <a:p>
            <a:r>
              <a:rPr lang="ar-EG" b="1" dirty="0" smtClean="0">
                <a:ln w="11430">
                  <a:solidFill>
                    <a:srgbClr val="0000FF"/>
                  </a:solidFill>
                </a:ln>
                <a:solidFill>
                  <a:srgbClr val="0000FF"/>
                </a:solidFill>
                <a:effectLst>
                  <a:outerShdw blurRad="50800" dist="39000" dir="5460000" algn="tl">
                    <a:srgbClr val="000000">
                      <a:alpha val="38000"/>
                    </a:srgbClr>
                  </a:outerShdw>
                </a:effectLst>
              </a:rPr>
              <a:t>أهمية شيء بشيء</a:t>
            </a:r>
          </a:p>
        </p:txBody>
      </p:sp>
      <p:sp>
        <p:nvSpPr>
          <p:cNvPr id="12" name="مربع نص 11"/>
          <p:cNvSpPr txBox="1"/>
          <p:nvPr/>
        </p:nvSpPr>
        <p:spPr>
          <a:xfrm>
            <a:off x="1465729" y="4879576"/>
            <a:ext cx="6954905" cy="923330"/>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اذكر موقفًا توقفت فيه عن الحديث أو الكتابة بسبب ضعفك في قواعد اللغة : </a:t>
            </a:r>
          </a:p>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sp>
        <p:nvSpPr>
          <p:cNvPr id="13" name="مربع نص 12"/>
          <p:cNvSpPr txBox="1"/>
          <p:nvPr/>
        </p:nvSpPr>
        <p:spPr>
          <a:xfrm>
            <a:off x="1613647" y="5163671"/>
            <a:ext cx="6804212" cy="646331"/>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rgbClr val="0000FF"/>
              </a:contourClr>
            </a:sp3d>
          </a:bodyPr>
          <a:lstStyle/>
          <a:p>
            <a:r>
              <a:rPr lang="ar-EG" b="1" dirty="0" smtClean="0">
                <a:ln w="11430">
                  <a:solidFill>
                    <a:srgbClr val="0000FF"/>
                  </a:solidFill>
                </a:ln>
                <a:solidFill>
                  <a:srgbClr val="0000FF"/>
                </a:solidFill>
                <a:effectLst>
                  <a:outerShdw blurRad="50800" dist="39000" dir="5460000" algn="tl">
                    <a:srgbClr val="000000">
                      <a:alpha val="38000"/>
                    </a:srgbClr>
                  </a:outerShdw>
                </a:effectLst>
              </a:rPr>
              <a:t>كنت ألقي كلمة أمام زملائي وجمهور من الناس بمناسبة ما؛ فعثر لساني، ولم أحسن نطق كلمة حتى قام أستاذي بقراءتها ثم تابعت الكلمة.</a:t>
            </a:r>
          </a:p>
        </p:txBody>
      </p:sp>
      <p:pic>
        <p:nvPicPr>
          <p:cNvPr id="14" name="صورة 13" descr="صورة2.gif"/>
          <p:cNvPicPr/>
          <p:nvPr/>
        </p:nvPicPr>
        <p:blipFill>
          <a:blip r:embed="rId5"/>
          <a:stretch>
            <a:fillRect/>
          </a:stretch>
        </p:blipFill>
        <p:spPr>
          <a:xfrm>
            <a:off x="7827164" y="1718063"/>
            <a:ext cx="715010" cy="581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to="" calcmode="lin" valueType="num">
                                      <p:cBhvr>
                                        <p:cTn id="12" dur="1" fill="hold"/>
                                        <p:tgtEl>
                                          <p:spTgt spid="102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1"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42.gif"/>
          <p:cNvPicPr/>
          <p:nvPr/>
        </p:nvPicPr>
        <p:blipFill>
          <a:blip r:embed="rId2"/>
          <a:stretch>
            <a:fillRect/>
          </a:stretch>
        </p:blipFill>
        <p:spPr>
          <a:xfrm>
            <a:off x="8354588" y="1472283"/>
            <a:ext cx="333375" cy="342900"/>
          </a:xfrm>
          <a:prstGeom prst="rect">
            <a:avLst/>
          </a:prstGeom>
          <a:ln>
            <a:noFill/>
          </a:ln>
          <a:effectLst>
            <a:outerShdw blurRad="292100" dist="139700" dir="2700000" algn="tl" rotWithShape="0">
              <a:srgbClr val="333333">
                <a:alpha val="65000"/>
              </a:srgbClr>
            </a:outerShdw>
          </a:effectLst>
        </p:spPr>
      </p:pic>
      <p:pic>
        <p:nvPicPr>
          <p:cNvPr id="3" name="صورة 2" descr="00027.gif"/>
          <p:cNvPicPr>
            <a:picLocks noChangeAspect="1"/>
          </p:cNvPicPr>
          <p:nvPr/>
        </p:nvPicPr>
        <p:blipFill>
          <a:blip r:embed="rId3">
            <a:duotone>
              <a:schemeClr val="accent2">
                <a:shade val="45000"/>
                <a:satMod val="135000"/>
              </a:schemeClr>
              <a:prstClr val="white"/>
            </a:duotone>
          </a:blip>
          <a:srcRect l="22174" t="11296" r="16546" b="84593"/>
          <a:stretch>
            <a:fillRect/>
          </a:stretch>
        </p:blipFill>
        <p:spPr>
          <a:xfrm>
            <a:off x="2057400" y="1333499"/>
            <a:ext cx="6235700" cy="520701"/>
          </a:xfrm>
          <a:prstGeom prst="rect">
            <a:avLst/>
          </a:prstGeom>
          <a:ln>
            <a:noFill/>
          </a:ln>
          <a:effectLst>
            <a:outerShdw blurRad="292100" dist="139700" dir="2700000" algn="tl" rotWithShape="0">
              <a:srgbClr val="333333">
                <a:alpha val="65000"/>
              </a:srgbClr>
            </a:outerShdw>
          </a:effectLst>
        </p:spPr>
      </p:pic>
      <p:pic>
        <p:nvPicPr>
          <p:cNvPr id="4" name="صورة 3" descr="00027.gif"/>
          <p:cNvPicPr>
            <a:picLocks noChangeAspect="1"/>
          </p:cNvPicPr>
          <p:nvPr/>
        </p:nvPicPr>
        <p:blipFill>
          <a:blip r:embed="rId3">
            <a:duotone>
              <a:schemeClr val="accent4">
                <a:shade val="45000"/>
                <a:satMod val="135000"/>
              </a:schemeClr>
              <a:prstClr val="white"/>
            </a:duotone>
          </a:blip>
          <a:srcRect l="16807" t="26938" r="12427" b="63637"/>
          <a:stretch>
            <a:fillRect/>
          </a:stretch>
        </p:blipFill>
        <p:spPr>
          <a:xfrm>
            <a:off x="1511300" y="3263900"/>
            <a:ext cx="7200900" cy="1193800"/>
          </a:xfrm>
          <a:prstGeom prst="rect">
            <a:avLst/>
          </a:prstGeom>
          <a:ln>
            <a:noFill/>
          </a:ln>
          <a:effectLst>
            <a:outerShdw blurRad="292100" dist="139700" dir="2700000" algn="tl" rotWithShape="0">
              <a:srgbClr val="333333">
                <a:alpha val="65000"/>
              </a:srgbClr>
            </a:outerShdw>
          </a:effectLst>
        </p:spPr>
      </p:pic>
      <p:pic>
        <p:nvPicPr>
          <p:cNvPr id="5" name="صورة 4" descr="00027.gif"/>
          <p:cNvPicPr>
            <a:picLocks noChangeAspect="1"/>
          </p:cNvPicPr>
          <p:nvPr/>
        </p:nvPicPr>
        <p:blipFill>
          <a:blip r:embed="rId3">
            <a:duotone>
              <a:schemeClr val="accent6">
                <a:shade val="45000"/>
                <a:satMod val="135000"/>
              </a:schemeClr>
              <a:prstClr val="white"/>
            </a:duotone>
          </a:blip>
          <a:srcRect l="16807" t="39070" r="12427" b="52006"/>
          <a:stretch>
            <a:fillRect/>
          </a:stretch>
        </p:blipFill>
        <p:spPr>
          <a:xfrm>
            <a:off x="1511300" y="4851400"/>
            <a:ext cx="7200900" cy="1130300"/>
          </a:xfrm>
          <a:prstGeom prst="rect">
            <a:avLst/>
          </a:prstGeom>
          <a:ln>
            <a:noFill/>
          </a:ln>
          <a:effectLst>
            <a:outerShdw blurRad="292100" dist="139700" dir="2700000" algn="tl" rotWithShape="0">
              <a:srgbClr val="333333">
                <a:alpha val="65000"/>
              </a:srgbClr>
            </a:outerShdw>
          </a:effectLst>
        </p:spPr>
      </p:pic>
      <p:pic>
        <p:nvPicPr>
          <p:cNvPr id="6" name="صورة 5" descr="00027.gif"/>
          <p:cNvPicPr>
            <a:picLocks noChangeAspect="1"/>
          </p:cNvPicPr>
          <p:nvPr/>
        </p:nvPicPr>
        <p:blipFill>
          <a:blip r:embed="rId3">
            <a:duotone>
              <a:schemeClr val="accent3">
                <a:shade val="45000"/>
                <a:satMod val="135000"/>
              </a:schemeClr>
              <a:prstClr val="white"/>
            </a:duotone>
          </a:blip>
          <a:srcRect l="16807" t="15307" r="12427" b="75870"/>
          <a:stretch>
            <a:fillRect/>
          </a:stretch>
        </p:blipFill>
        <p:spPr>
          <a:xfrm>
            <a:off x="1511300" y="1905000"/>
            <a:ext cx="7200900" cy="1117600"/>
          </a:xfrm>
          <a:prstGeom prst="rect">
            <a:avLst/>
          </a:prstGeom>
          <a:ln>
            <a:noFill/>
          </a:ln>
          <a:effectLst>
            <a:outerShdw blurRad="292100" dist="139700" dir="2700000" algn="tl" rotWithShape="0">
              <a:srgbClr val="333333">
                <a:alpha val="65000"/>
              </a:srgbClr>
            </a:outerShdw>
          </a:effectLst>
        </p:spPr>
      </p:pic>
      <p:sp>
        <p:nvSpPr>
          <p:cNvPr id="7" name="مربع نص 6"/>
          <p:cNvSpPr txBox="1"/>
          <p:nvPr/>
        </p:nvSpPr>
        <p:spPr>
          <a:xfrm>
            <a:off x="5359400" y="2247900"/>
            <a:ext cx="30353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يبدأ يومه بتفقد أحوال مرضاه.</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مربع نص 7"/>
          <p:cNvSpPr txBox="1"/>
          <p:nvPr/>
        </p:nvSpPr>
        <p:spPr>
          <a:xfrm>
            <a:off x="1739900" y="2247900"/>
            <a:ext cx="3035300" cy="369332"/>
          </a:xfrm>
          <a:prstGeom prst="rect">
            <a:avLst/>
          </a:prstGeom>
          <a:noFill/>
        </p:spPr>
        <p:txBody>
          <a:bodyPr wrap="square" rtlCol="0">
            <a:spAutoFit/>
          </a:bodyPr>
          <a:lstStyle/>
          <a:p>
            <a:pPr algn="justLow"/>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يعطي كل مريض ما يلزمه من علاج.</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9" name="مربع نص 8"/>
          <p:cNvSpPr txBox="1"/>
          <p:nvPr/>
        </p:nvSpPr>
        <p:spPr>
          <a:xfrm>
            <a:off x="5359400" y="2616200"/>
            <a:ext cx="30353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يذهب إلى العيادة الخارجية.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1803400" y="2641600"/>
            <a:ext cx="3035300" cy="369332"/>
          </a:xfrm>
          <a:prstGeom prst="rect">
            <a:avLst/>
          </a:prstGeom>
          <a:noFill/>
        </p:spPr>
        <p:txBody>
          <a:bodyPr wrap="square" rtlCol="0">
            <a:spAutoFit/>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يكشف على زوار العيادة من المرضى.</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مربع نص 10"/>
          <p:cNvSpPr txBox="1"/>
          <p:nvPr/>
        </p:nvSpPr>
        <p:spPr>
          <a:xfrm>
            <a:off x="5372100" y="3683000"/>
            <a:ext cx="30353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يُلِمُ الصحفي بجوانب المؤتمر الصحفي.</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مربع نص 11"/>
          <p:cNvSpPr txBox="1"/>
          <p:nvPr/>
        </p:nvSpPr>
        <p:spPr>
          <a:xfrm>
            <a:off x="1752600" y="3683000"/>
            <a:ext cx="3035300" cy="369332"/>
          </a:xfrm>
          <a:prstGeom prst="rect">
            <a:avLst/>
          </a:prstGeom>
          <a:noFill/>
        </p:spPr>
        <p:txBody>
          <a:bodyPr wrap="square" rtlCol="0">
            <a:spAutoFit/>
          </a:bodyPr>
          <a:lstStyle/>
          <a:p>
            <a:pPr algn="justLow"/>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يحرر الصحفي ما يدور في المؤتمر.</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13" name="مربع نص 12"/>
          <p:cNvSpPr txBox="1"/>
          <p:nvPr/>
        </p:nvSpPr>
        <p:spPr>
          <a:xfrm>
            <a:off x="5372100" y="4051300"/>
            <a:ext cx="30353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يستفسر عما وجد فيه غموض.</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1816100" y="4076700"/>
            <a:ext cx="3035300" cy="369332"/>
          </a:xfrm>
          <a:prstGeom prst="rect">
            <a:avLst/>
          </a:prstGeom>
          <a:noFill/>
        </p:spPr>
        <p:txBody>
          <a:bodyPr wrap="square" rtlCol="0">
            <a:spAutoFit/>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يعطي تقريرًا للصحيفة لتقوم بنشره . </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مربع نص 14"/>
          <p:cNvSpPr txBox="1"/>
          <p:nvPr/>
        </p:nvSpPr>
        <p:spPr>
          <a:xfrm>
            <a:off x="5359400" y="5257800"/>
            <a:ext cx="30353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يدعو بعض سكانها إلى الإسلام.</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مربع نص 15"/>
          <p:cNvSpPr txBox="1"/>
          <p:nvPr/>
        </p:nvSpPr>
        <p:spPr>
          <a:xfrm>
            <a:off x="1739900" y="5257800"/>
            <a:ext cx="3035300" cy="369332"/>
          </a:xfrm>
          <a:prstGeom prst="rect">
            <a:avLst/>
          </a:prstGeom>
          <a:noFill/>
        </p:spPr>
        <p:txBody>
          <a:bodyPr wrap="square" rtlCol="0">
            <a:spAutoFit/>
          </a:bodyPr>
          <a:lstStyle/>
          <a:p>
            <a:pPr algn="justLow"/>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أسأل الله التوفيق . </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17" name="مربع نص 16"/>
          <p:cNvSpPr txBox="1"/>
          <p:nvPr/>
        </p:nvSpPr>
        <p:spPr>
          <a:xfrm>
            <a:off x="5359400" y="5626100"/>
            <a:ext cx="30353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أغطي شرائح اجتماعية واسعة.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مربع نص 17"/>
          <p:cNvSpPr txBox="1"/>
          <p:nvPr/>
        </p:nvSpPr>
        <p:spPr>
          <a:xfrm>
            <a:off x="1803400" y="5651500"/>
            <a:ext cx="3035300" cy="369332"/>
          </a:xfrm>
          <a:prstGeom prst="rect">
            <a:avLst/>
          </a:prstGeom>
          <a:noFill/>
        </p:spPr>
        <p:txBody>
          <a:bodyPr wrap="square" rtlCol="0">
            <a:spAutoFit/>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أبحث عما هو جديد ومفيد .</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to="" calcmode="lin" valueType="num">
                                      <p:cBhvr>
                                        <p:cTn id="42" dur="1" fill="hold"/>
                                        <p:tgtEl>
                                          <p:spTgt spid="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 to="" calcmode="lin" valueType="num">
                                      <p:cBhvr>
                                        <p:cTn id="67" dur="1" fill="hold"/>
                                        <p:tgtEl>
                                          <p:spTgt spid="5"/>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to="" calcmode="lin" valueType="num">
                                      <p:cBhvr>
                                        <p:cTn id="77" dur="1" fill="hold"/>
                                        <p:tgtEl>
                                          <p:spTgt spid="17"/>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 to="" calcmode="lin" valueType="num">
                                      <p:cBhvr>
                                        <p:cTn id="82" dur="1" fill="hold"/>
                                        <p:tgtEl>
                                          <p:spTgt spid="16"/>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 to="" calcmode="lin" valueType="num">
                                      <p:cBhvr>
                                        <p:cTn id="87" dur="1" fill="hold"/>
                                        <p:tgtEl>
                                          <p:spTgt spid="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27.gif"/>
          <p:cNvPicPr>
            <a:picLocks noChangeAspect="1"/>
          </p:cNvPicPr>
          <p:nvPr/>
        </p:nvPicPr>
        <p:blipFill>
          <a:blip r:embed="rId2">
            <a:duotone>
              <a:schemeClr val="accent2">
                <a:shade val="45000"/>
                <a:satMod val="135000"/>
              </a:schemeClr>
              <a:prstClr val="white"/>
            </a:duotone>
          </a:blip>
          <a:srcRect l="16807" t="51002" r="12427" b="39372"/>
          <a:stretch>
            <a:fillRect/>
          </a:stretch>
        </p:blipFill>
        <p:spPr>
          <a:xfrm>
            <a:off x="1447800" y="1473200"/>
            <a:ext cx="7200900" cy="1219200"/>
          </a:xfrm>
          <a:prstGeom prst="rect">
            <a:avLst/>
          </a:prstGeom>
          <a:ln>
            <a:noFill/>
          </a:ln>
          <a:effectLst>
            <a:outerShdw blurRad="292100" dist="139700" dir="2700000" algn="tl" rotWithShape="0">
              <a:srgbClr val="333333">
                <a:alpha val="65000"/>
              </a:srgbClr>
            </a:outerShdw>
          </a:effectLst>
        </p:spPr>
      </p:pic>
      <p:pic>
        <p:nvPicPr>
          <p:cNvPr id="3" name="صورة 2" descr="00027.gif"/>
          <p:cNvPicPr>
            <a:picLocks noChangeAspect="1"/>
          </p:cNvPicPr>
          <p:nvPr/>
        </p:nvPicPr>
        <p:blipFill>
          <a:blip r:embed="rId2">
            <a:duotone>
              <a:schemeClr val="accent2">
                <a:shade val="45000"/>
                <a:satMod val="135000"/>
              </a:schemeClr>
              <a:prstClr val="white"/>
            </a:duotone>
          </a:blip>
          <a:srcRect l="16807" t="63535" r="17919" b="32254"/>
          <a:stretch>
            <a:fillRect/>
          </a:stretch>
        </p:blipFill>
        <p:spPr>
          <a:xfrm>
            <a:off x="1447800" y="3060700"/>
            <a:ext cx="6642100" cy="533400"/>
          </a:xfrm>
          <a:prstGeom prst="rect">
            <a:avLst/>
          </a:prstGeom>
          <a:ln>
            <a:noFill/>
          </a:ln>
          <a:effectLst>
            <a:outerShdw blurRad="292100" dist="139700" dir="2700000" algn="tl" rotWithShape="0">
              <a:srgbClr val="333333">
                <a:alpha val="65000"/>
              </a:srgbClr>
            </a:outerShdw>
          </a:effectLst>
        </p:spPr>
      </p:pic>
      <p:pic>
        <p:nvPicPr>
          <p:cNvPr id="4" name="صورة 3" descr="00027.gif"/>
          <p:cNvPicPr>
            <a:picLocks noChangeAspect="1"/>
          </p:cNvPicPr>
          <p:nvPr/>
        </p:nvPicPr>
        <p:blipFill>
          <a:blip r:embed="rId2">
            <a:clrChange>
              <a:clrFrom>
                <a:srgbClr val="FFFFFF"/>
              </a:clrFrom>
              <a:clrTo>
                <a:srgbClr val="FFFFFF">
                  <a:alpha val="0"/>
                </a:srgbClr>
              </a:clrTo>
            </a:clrChange>
          </a:blip>
          <a:srcRect l="16807" t="67746" r="12427" b="12593"/>
          <a:stretch>
            <a:fillRect/>
          </a:stretch>
        </p:blipFill>
        <p:spPr>
          <a:xfrm>
            <a:off x="1447800" y="3594100"/>
            <a:ext cx="7200900" cy="2490192"/>
          </a:xfrm>
          <a:prstGeom prst="rect">
            <a:avLst/>
          </a:prstGeom>
          <a:ln>
            <a:noFill/>
          </a:ln>
          <a:effectLst>
            <a:outerShdw blurRad="292100" dist="139700" dir="2700000" algn="tl" rotWithShape="0">
              <a:srgbClr val="333333">
                <a:alpha val="65000"/>
              </a:srgbClr>
            </a:outerShdw>
          </a:effectLst>
        </p:spPr>
      </p:pic>
      <p:pic>
        <p:nvPicPr>
          <p:cNvPr id="5" name="صورة 4" descr="صورة44.gif"/>
          <p:cNvPicPr/>
          <p:nvPr/>
        </p:nvPicPr>
        <p:blipFill>
          <a:blip r:embed="rId3"/>
          <a:stretch>
            <a:fillRect/>
          </a:stretch>
        </p:blipFill>
        <p:spPr>
          <a:xfrm>
            <a:off x="8220117" y="3239825"/>
            <a:ext cx="323850" cy="333375"/>
          </a:xfrm>
          <a:prstGeom prst="rect">
            <a:avLst/>
          </a:prstGeom>
          <a:ln>
            <a:noFill/>
          </a:ln>
          <a:effectLst>
            <a:outerShdw blurRad="292100" dist="139700" dir="2700000" algn="tl" rotWithShape="0">
              <a:srgbClr val="333333">
                <a:alpha val="65000"/>
              </a:srgbClr>
            </a:outerShdw>
          </a:effectLst>
        </p:spPr>
      </p:pic>
      <p:sp>
        <p:nvSpPr>
          <p:cNvPr id="8" name="مربع نص 7"/>
          <p:cNvSpPr txBox="1"/>
          <p:nvPr/>
        </p:nvSpPr>
        <p:spPr>
          <a:xfrm>
            <a:off x="5359400" y="1917700"/>
            <a:ext cx="30353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سأفتح فروعًا لشركتي . </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9" name="مربع نص 8"/>
          <p:cNvSpPr txBox="1"/>
          <p:nvPr/>
        </p:nvSpPr>
        <p:spPr>
          <a:xfrm>
            <a:off x="1739900" y="1917700"/>
            <a:ext cx="3035300" cy="369332"/>
          </a:xfrm>
          <a:prstGeom prst="rect">
            <a:avLst/>
          </a:prstGeom>
          <a:noFill/>
        </p:spPr>
        <p:txBody>
          <a:bodyPr wrap="square" rtlCol="0">
            <a:spAutoFit/>
          </a:bodyPr>
          <a:lstStyle/>
          <a:p>
            <a:pPr algn="justLow"/>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سأعمل على تطوير وتدريب الموظفين.</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10" name="مربع نص 9"/>
          <p:cNvSpPr txBox="1"/>
          <p:nvPr/>
        </p:nvSpPr>
        <p:spPr>
          <a:xfrm>
            <a:off x="5359400" y="2286000"/>
            <a:ext cx="30353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سأمنح الموظفين جوائز.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ربع نص 10"/>
          <p:cNvSpPr txBox="1"/>
          <p:nvPr/>
        </p:nvSpPr>
        <p:spPr>
          <a:xfrm>
            <a:off x="1803400" y="2311400"/>
            <a:ext cx="3035300" cy="369332"/>
          </a:xfrm>
          <a:prstGeom prst="rect">
            <a:avLst/>
          </a:prstGeom>
          <a:noFill/>
        </p:spPr>
        <p:txBody>
          <a:bodyPr wrap="square" rtlCol="0">
            <a:spAutoFit/>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يدرس الخطة اللازمة للإنشاء .</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مربع نص 11"/>
          <p:cNvSpPr txBox="1"/>
          <p:nvPr/>
        </p:nvSpPr>
        <p:spPr>
          <a:xfrm>
            <a:off x="5943600" y="4051300"/>
            <a:ext cx="21590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سأنشي شركة جديدة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5930900" y="4457700"/>
            <a:ext cx="21590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أفتح مقرًا لها . </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مربع نص 13"/>
          <p:cNvSpPr txBox="1"/>
          <p:nvPr/>
        </p:nvSpPr>
        <p:spPr>
          <a:xfrm>
            <a:off x="5956300" y="4876800"/>
            <a:ext cx="21590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أعلن عن شغل الوظائف.</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5943600" y="5283200"/>
            <a:ext cx="215900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أحدد أجور الموظفين . </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6" name="مربع نص 15"/>
          <p:cNvSpPr txBox="1"/>
          <p:nvPr/>
        </p:nvSpPr>
        <p:spPr>
          <a:xfrm>
            <a:off x="5943600" y="5613400"/>
            <a:ext cx="2159000" cy="369332"/>
          </a:xfrm>
          <a:prstGeom prst="rect">
            <a:avLst/>
          </a:prstGeom>
          <a:noFill/>
        </p:spPr>
        <p:txBody>
          <a:bodyPr wrap="square" rtlCol="0">
            <a:spAutoFit/>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أدعو الموظفين للتدريب.</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7" name="مربع نص 16"/>
          <p:cNvSpPr txBox="1"/>
          <p:nvPr/>
        </p:nvSpPr>
        <p:spPr>
          <a:xfrm>
            <a:off x="3746500" y="4051300"/>
            <a:ext cx="18415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أغطِ كل المناطق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مربع نص 17"/>
          <p:cNvSpPr txBox="1"/>
          <p:nvPr/>
        </p:nvSpPr>
        <p:spPr>
          <a:xfrm>
            <a:off x="3733800" y="4457700"/>
            <a:ext cx="18415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تكتمل التجهيزات . </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9" name="مربع نص 18"/>
          <p:cNvSpPr txBox="1"/>
          <p:nvPr/>
        </p:nvSpPr>
        <p:spPr>
          <a:xfrm>
            <a:off x="3759200" y="4876800"/>
            <a:ext cx="18415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أحضرْ كل الفنيين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0" name="مربع نص 19"/>
          <p:cNvSpPr txBox="1"/>
          <p:nvPr/>
        </p:nvSpPr>
        <p:spPr>
          <a:xfrm>
            <a:off x="3746500" y="5283200"/>
            <a:ext cx="184150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أكتب تقريرًا لكل شهر.</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1" name="مربع نص 20"/>
          <p:cNvSpPr txBox="1"/>
          <p:nvPr/>
        </p:nvSpPr>
        <p:spPr>
          <a:xfrm>
            <a:off x="3746500" y="5613400"/>
            <a:ext cx="1841500" cy="369332"/>
          </a:xfrm>
          <a:prstGeom prst="rect">
            <a:avLst/>
          </a:prstGeom>
          <a:noFill/>
        </p:spPr>
        <p:txBody>
          <a:bodyPr wrap="square" rtlCol="0">
            <a:spAutoFit/>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أشعر بالارتياح.</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2" name="مربع نص 21"/>
          <p:cNvSpPr txBox="1"/>
          <p:nvPr/>
        </p:nvSpPr>
        <p:spPr>
          <a:xfrm>
            <a:off x="1485900" y="4051300"/>
            <a:ext cx="19304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أطلب خبراء من الخارج</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3" name="مربع نص 22"/>
          <p:cNvSpPr txBox="1"/>
          <p:nvPr/>
        </p:nvSpPr>
        <p:spPr>
          <a:xfrm>
            <a:off x="1536700" y="4457700"/>
            <a:ext cx="18415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أتوسع في المراكز.</a:t>
            </a:r>
          </a:p>
        </p:txBody>
      </p:sp>
      <p:sp>
        <p:nvSpPr>
          <p:cNvPr id="24" name="مربع نص 23"/>
          <p:cNvSpPr txBox="1"/>
          <p:nvPr/>
        </p:nvSpPr>
        <p:spPr>
          <a:xfrm>
            <a:off x="1485900" y="4876800"/>
            <a:ext cx="19812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أتمكن من زيادة الرواتب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5" name="مربع نص 24"/>
          <p:cNvSpPr txBox="1"/>
          <p:nvPr/>
        </p:nvSpPr>
        <p:spPr>
          <a:xfrm>
            <a:off x="1549400" y="5283200"/>
            <a:ext cx="184150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أزيد أسعار الأجهزة.</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6" name="مربع نص 25"/>
          <p:cNvSpPr txBox="1"/>
          <p:nvPr/>
        </p:nvSpPr>
        <p:spPr>
          <a:xfrm>
            <a:off x="1549400" y="5613400"/>
            <a:ext cx="1841500" cy="369332"/>
          </a:xfrm>
          <a:prstGeom prst="rect">
            <a:avLst/>
          </a:prstGeom>
          <a:noFill/>
        </p:spPr>
        <p:txBody>
          <a:bodyPr wrap="square" rtlCol="0">
            <a:spAutoFit/>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أتوانى في أداء عملي.</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to="" calcmode="lin" valueType="num">
                                      <p:cBhvr>
                                        <p:cTn id="37" dur="1" fill="hold"/>
                                        <p:tgtEl>
                                          <p:spTgt spid="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to="" calcmode="lin" valueType="num">
                                      <p:cBhvr>
                                        <p:cTn id="42" dur="1" fill="hold"/>
                                        <p:tgtEl>
                                          <p:spTgt spid="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 to="" calcmode="lin" valueType="num">
                                      <p:cBhvr>
                                        <p:cTn id="62" dur="1" fill="hold"/>
                                        <p:tgtEl>
                                          <p:spTgt spid="15"/>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to="" calcmode="lin" valueType="num">
                                      <p:cBhvr>
                                        <p:cTn id="72" dur="1" fill="hold"/>
                                        <p:tgtEl>
                                          <p:spTgt spid="1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to="" calcmode="lin" valueType="num">
                                      <p:cBhvr>
                                        <p:cTn id="77" dur="1" fill="hold"/>
                                        <p:tgtEl>
                                          <p:spTgt spid="18"/>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to="" calcmode="lin" valueType="num">
                                      <p:cBhvr>
                                        <p:cTn id="82" dur="1" fill="hold"/>
                                        <p:tgtEl>
                                          <p:spTgt spid="19"/>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to="" calcmode="lin" valueType="num">
                                      <p:cBhvr>
                                        <p:cTn id="87" dur="1" fill="hold"/>
                                        <p:tgtEl>
                                          <p:spTgt spid="20"/>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 to="" calcmode="lin" valueType="num">
                                      <p:cBhvr>
                                        <p:cTn id="92" dur="1" fill="hold"/>
                                        <p:tgtEl>
                                          <p:spTgt spid="21"/>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to="" calcmode="lin" valueType="num">
                                      <p:cBhvr>
                                        <p:cTn id="97" dur="1" fill="hold"/>
                                        <p:tgtEl>
                                          <p:spTgt spid="22"/>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to="" calcmode="lin" valueType="num">
                                      <p:cBhvr>
                                        <p:cTn id="102" dur="1" fill="hold"/>
                                        <p:tgtEl>
                                          <p:spTgt spid="23"/>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to="" calcmode="lin" valueType="num">
                                      <p:cBhvr>
                                        <p:cTn id="107" dur="1" fill="hold"/>
                                        <p:tgtEl>
                                          <p:spTgt spid="24"/>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 to="" calcmode="lin" valueType="num">
                                      <p:cBhvr>
                                        <p:cTn id="112" dur="1" fill="hold"/>
                                        <p:tgtEl>
                                          <p:spTgt spid="25"/>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 to="" calcmode="lin" valueType="num">
                                      <p:cBhvr>
                                        <p:cTn id="117" dur="1" fill="hold"/>
                                        <p:tgtEl>
                                          <p:spTgt spid="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28.gif"/>
          <p:cNvPicPr>
            <a:picLocks noChangeAspect="1"/>
          </p:cNvPicPr>
          <p:nvPr/>
        </p:nvPicPr>
        <p:blipFill>
          <a:blip r:embed="rId2">
            <a:duotone>
              <a:schemeClr val="accent2">
                <a:shade val="45000"/>
                <a:satMod val="135000"/>
              </a:schemeClr>
              <a:prstClr val="white"/>
            </a:duotone>
          </a:blip>
          <a:srcRect l="14963" t="10185" r="18206" b="82952"/>
          <a:stretch>
            <a:fillRect/>
          </a:stretch>
        </p:blipFill>
        <p:spPr>
          <a:xfrm>
            <a:off x="1447800" y="1320800"/>
            <a:ext cx="6756400" cy="863600"/>
          </a:xfrm>
          <a:prstGeom prst="rect">
            <a:avLst/>
          </a:prstGeom>
        </p:spPr>
      </p:pic>
      <p:pic>
        <p:nvPicPr>
          <p:cNvPr id="4" name="صورة 3" descr="00028.gif"/>
          <p:cNvPicPr>
            <a:picLocks noChangeAspect="1"/>
          </p:cNvPicPr>
          <p:nvPr/>
        </p:nvPicPr>
        <p:blipFill>
          <a:blip r:embed="rId2">
            <a:duotone>
              <a:schemeClr val="accent5">
                <a:shade val="45000"/>
                <a:satMod val="135000"/>
              </a:schemeClr>
              <a:prstClr val="white"/>
            </a:duotone>
          </a:blip>
          <a:srcRect l="14963" t="24012" r="12427" b="71749"/>
          <a:stretch>
            <a:fillRect/>
          </a:stretch>
        </p:blipFill>
        <p:spPr>
          <a:xfrm>
            <a:off x="1549400" y="2247900"/>
            <a:ext cx="7340600" cy="533400"/>
          </a:xfrm>
          <a:prstGeom prst="rect">
            <a:avLst/>
          </a:prstGeom>
        </p:spPr>
      </p:pic>
      <p:pic>
        <p:nvPicPr>
          <p:cNvPr id="5" name="صورة 4" descr="00028.gif"/>
          <p:cNvPicPr>
            <a:picLocks noChangeAspect="1"/>
          </p:cNvPicPr>
          <p:nvPr/>
        </p:nvPicPr>
        <p:blipFill>
          <a:blip r:embed="rId2">
            <a:duotone>
              <a:schemeClr val="accent1">
                <a:shade val="45000"/>
                <a:satMod val="135000"/>
              </a:schemeClr>
              <a:prstClr val="white"/>
            </a:duotone>
          </a:blip>
          <a:srcRect l="14963" t="28150" r="12427" b="68015"/>
          <a:stretch>
            <a:fillRect/>
          </a:stretch>
        </p:blipFill>
        <p:spPr>
          <a:xfrm>
            <a:off x="1549400" y="2768600"/>
            <a:ext cx="7340600" cy="482600"/>
          </a:xfrm>
          <a:prstGeom prst="rect">
            <a:avLst/>
          </a:prstGeom>
        </p:spPr>
      </p:pic>
      <p:pic>
        <p:nvPicPr>
          <p:cNvPr id="6" name="صورة 5" descr="00028.gif"/>
          <p:cNvPicPr>
            <a:picLocks noChangeAspect="1"/>
          </p:cNvPicPr>
          <p:nvPr/>
        </p:nvPicPr>
        <p:blipFill>
          <a:blip r:embed="rId2">
            <a:duotone>
              <a:schemeClr val="accent3">
                <a:shade val="45000"/>
                <a:satMod val="135000"/>
              </a:schemeClr>
              <a:prstClr val="white"/>
            </a:duotone>
          </a:blip>
          <a:srcRect l="14963" t="32590" r="12427" b="63171"/>
          <a:stretch>
            <a:fillRect/>
          </a:stretch>
        </p:blipFill>
        <p:spPr>
          <a:xfrm>
            <a:off x="1549400" y="3327400"/>
            <a:ext cx="7340600" cy="533400"/>
          </a:xfrm>
          <a:prstGeom prst="rect">
            <a:avLst/>
          </a:prstGeom>
        </p:spPr>
      </p:pic>
      <p:pic>
        <p:nvPicPr>
          <p:cNvPr id="7" name="صورة 6" descr="00028.gif"/>
          <p:cNvPicPr>
            <a:picLocks noChangeAspect="1"/>
          </p:cNvPicPr>
          <p:nvPr/>
        </p:nvPicPr>
        <p:blipFill>
          <a:blip r:embed="rId2">
            <a:duotone>
              <a:schemeClr val="accent4">
                <a:shade val="45000"/>
                <a:satMod val="135000"/>
              </a:schemeClr>
              <a:prstClr val="white"/>
            </a:duotone>
          </a:blip>
          <a:srcRect l="14963" t="36829" r="12427" b="58731"/>
          <a:stretch>
            <a:fillRect/>
          </a:stretch>
        </p:blipFill>
        <p:spPr>
          <a:xfrm>
            <a:off x="1549400" y="3860800"/>
            <a:ext cx="7340600" cy="558800"/>
          </a:xfrm>
          <a:prstGeom prst="rect">
            <a:avLst/>
          </a:prstGeom>
        </p:spPr>
      </p:pic>
      <p:pic>
        <p:nvPicPr>
          <p:cNvPr id="8" name="صورة 7" descr="00028.gif"/>
          <p:cNvPicPr>
            <a:picLocks noChangeAspect="1"/>
          </p:cNvPicPr>
          <p:nvPr/>
        </p:nvPicPr>
        <p:blipFill>
          <a:blip r:embed="rId2">
            <a:duotone>
              <a:schemeClr val="accent6">
                <a:shade val="45000"/>
                <a:satMod val="135000"/>
              </a:schemeClr>
              <a:prstClr val="white"/>
            </a:duotone>
          </a:blip>
          <a:srcRect l="14963" t="41168" r="12427" b="54492"/>
          <a:stretch>
            <a:fillRect/>
          </a:stretch>
        </p:blipFill>
        <p:spPr>
          <a:xfrm>
            <a:off x="1549400" y="4406900"/>
            <a:ext cx="7340600" cy="546100"/>
          </a:xfrm>
          <a:prstGeom prst="rect">
            <a:avLst/>
          </a:prstGeom>
        </p:spPr>
      </p:pic>
      <p:pic>
        <p:nvPicPr>
          <p:cNvPr id="10" name="صورة 9" descr="10.gif"/>
          <p:cNvPicPr>
            <a:picLocks noChangeAspect="1"/>
          </p:cNvPicPr>
          <p:nvPr/>
        </p:nvPicPr>
        <p:blipFill>
          <a:blip r:embed="rId3"/>
          <a:stretch>
            <a:fillRect/>
          </a:stretch>
        </p:blipFill>
        <p:spPr>
          <a:xfrm>
            <a:off x="8249425" y="1451750"/>
            <a:ext cx="361950" cy="342900"/>
          </a:xfrm>
          <a:prstGeom prst="rect">
            <a:avLst/>
          </a:prstGeom>
        </p:spPr>
      </p:pic>
      <p:pic>
        <p:nvPicPr>
          <p:cNvPr id="11" name="صورة 10" descr="00028.gif"/>
          <p:cNvPicPr>
            <a:picLocks noChangeAspect="1"/>
          </p:cNvPicPr>
          <p:nvPr/>
        </p:nvPicPr>
        <p:blipFill>
          <a:blip r:embed="rId2">
            <a:duotone>
              <a:schemeClr val="accent5">
                <a:shade val="45000"/>
                <a:satMod val="135000"/>
              </a:schemeClr>
              <a:prstClr val="white"/>
            </a:duotone>
          </a:blip>
          <a:srcRect l="14963" t="45407" r="12427" b="49849"/>
          <a:stretch>
            <a:fillRect/>
          </a:stretch>
        </p:blipFill>
        <p:spPr>
          <a:xfrm>
            <a:off x="1549400" y="4902200"/>
            <a:ext cx="7340600" cy="596900"/>
          </a:xfrm>
          <a:prstGeom prst="rect">
            <a:avLst/>
          </a:prstGeom>
        </p:spPr>
      </p:pic>
      <p:pic>
        <p:nvPicPr>
          <p:cNvPr id="12" name="صورة 11" descr="00028.gif"/>
          <p:cNvPicPr>
            <a:picLocks noChangeAspect="1"/>
          </p:cNvPicPr>
          <p:nvPr/>
        </p:nvPicPr>
        <p:blipFill>
          <a:blip r:embed="rId2">
            <a:duotone>
              <a:schemeClr val="accent4">
                <a:shade val="45000"/>
                <a:satMod val="135000"/>
              </a:schemeClr>
              <a:prstClr val="white"/>
            </a:duotone>
          </a:blip>
          <a:srcRect l="14963" t="50050" r="12427" b="45711"/>
          <a:stretch>
            <a:fillRect/>
          </a:stretch>
        </p:blipFill>
        <p:spPr>
          <a:xfrm>
            <a:off x="1549400" y="5486400"/>
            <a:ext cx="7340600" cy="533400"/>
          </a:xfrm>
          <a:prstGeom prst="rect">
            <a:avLst/>
          </a:prstGeom>
        </p:spPr>
      </p:pic>
      <p:sp>
        <p:nvSpPr>
          <p:cNvPr id="13" name="مربع نص 12"/>
          <p:cNvSpPr txBox="1"/>
          <p:nvPr/>
        </p:nvSpPr>
        <p:spPr>
          <a:xfrm>
            <a:off x="2387600" y="2235200"/>
            <a:ext cx="50546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هل تحبَ أنْ تكونَ شاعرًا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2387600" y="2781300"/>
            <a:ext cx="50546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أتُفَضِلُ الكيمياء على الفيزياء ؟</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5" name="مربع نص 14"/>
          <p:cNvSpPr txBox="1"/>
          <p:nvPr/>
        </p:nvSpPr>
        <p:spPr>
          <a:xfrm>
            <a:off x="2400300" y="3352800"/>
            <a:ext cx="50546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متى تكتب قصتك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a:off x="1930400" y="3911600"/>
            <a:ext cx="50546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ما أمنية علي يا محمد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1816100" y="4470400"/>
            <a:ext cx="43434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أي وضع أصلح </a:t>
            </a:r>
            <a:r>
              <a:rPr lang="ar-EG"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لك</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أن تقرأ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مربع نص 17"/>
          <p:cNvSpPr txBox="1"/>
          <p:nvPr/>
        </p:nvSpPr>
        <p:spPr>
          <a:xfrm>
            <a:off x="1905000" y="5003800"/>
            <a:ext cx="35433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هل تفكر في الحصول على شهادة </a:t>
            </a:r>
            <a:r>
              <a:rPr lang="ar-EG"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الدكتوراة</a:t>
            </a: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 </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9" name="مربع نص 18"/>
          <p:cNvSpPr txBox="1"/>
          <p:nvPr/>
        </p:nvSpPr>
        <p:spPr>
          <a:xfrm>
            <a:off x="2171700" y="5575300"/>
            <a:ext cx="35433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كيف تحصلُ علمًا واسعًا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to="" calcmode="lin" valueType="num">
                                      <p:cBhvr>
                                        <p:cTn id="32" dur="1" fill="hold"/>
                                        <p:tgtEl>
                                          <p:spTgt spid="1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to="" calcmode="lin" valueType="num">
                                      <p:cBhvr>
                                        <p:cTn id="42" dur="1" fill="hold"/>
                                        <p:tgtEl>
                                          <p:spTgt spid="1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to="" calcmode="lin" valueType="num">
                                      <p:cBhvr>
                                        <p:cTn id="52" dur="1" fill="hold"/>
                                        <p:tgtEl>
                                          <p:spTgt spid="16"/>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to="" calcmode="lin" valueType="num">
                                      <p:cBhvr>
                                        <p:cTn id="62" dur="1" fill="hold"/>
                                        <p:tgtEl>
                                          <p:spTgt spid="17"/>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to="" calcmode="lin" valueType="num">
                                      <p:cBhvr>
                                        <p:cTn id="67" dur="1" fill="hold"/>
                                        <p:tgtEl>
                                          <p:spTgt spid="11"/>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to="" calcmode="lin" valueType="num">
                                      <p:cBhvr>
                                        <p:cTn id="72" dur="1" fill="hold"/>
                                        <p:tgtEl>
                                          <p:spTgt spid="18"/>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 to="" calcmode="lin" valueType="num">
                                      <p:cBhvr>
                                        <p:cTn id="77" dur="1" fill="hold"/>
                                        <p:tgtEl>
                                          <p:spTgt spid="12"/>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to="" calcmode="lin" valueType="num">
                                      <p:cBhvr>
                                        <p:cTn id="82"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00028.gif"/>
          <p:cNvPicPr>
            <a:picLocks noChangeAspect="1"/>
          </p:cNvPicPr>
          <p:nvPr/>
        </p:nvPicPr>
        <p:blipFill>
          <a:blip r:embed="rId2">
            <a:duotone>
              <a:schemeClr val="accent2">
                <a:shade val="45000"/>
                <a:satMod val="135000"/>
              </a:schemeClr>
              <a:prstClr val="white"/>
            </a:duotone>
          </a:blip>
          <a:srcRect l="14963" t="55702" r="18331" b="39444"/>
          <a:stretch>
            <a:fillRect/>
          </a:stretch>
        </p:blipFill>
        <p:spPr>
          <a:xfrm>
            <a:off x="1460500" y="1206500"/>
            <a:ext cx="6743700" cy="610850"/>
          </a:xfrm>
          <a:prstGeom prst="rect">
            <a:avLst/>
          </a:prstGeom>
        </p:spPr>
      </p:pic>
      <p:pic>
        <p:nvPicPr>
          <p:cNvPr id="5" name="صورة 4" descr="11.gif"/>
          <p:cNvPicPr>
            <a:picLocks noChangeAspect="1"/>
          </p:cNvPicPr>
          <p:nvPr/>
        </p:nvPicPr>
        <p:blipFill>
          <a:blip r:embed="rId3"/>
          <a:stretch>
            <a:fillRect/>
          </a:stretch>
        </p:blipFill>
        <p:spPr>
          <a:xfrm>
            <a:off x="8251825" y="1365250"/>
            <a:ext cx="361950" cy="342900"/>
          </a:xfrm>
          <a:prstGeom prst="rect">
            <a:avLst/>
          </a:prstGeom>
        </p:spPr>
      </p:pic>
      <p:pic>
        <p:nvPicPr>
          <p:cNvPr id="6" name="صورة 5" descr="إعراب الفعل المضارع.gif"/>
          <p:cNvPicPr>
            <a:picLocks noChangeAspect="1"/>
          </p:cNvPicPr>
          <p:nvPr/>
        </p:nvPicPr>
        <p:blipFill>
          <a:blip r:embed="rId4">
            <a:clrChange>
              <a:clrFrom>
                <a:srgbClr val="FFFFFF"/>
              </a:clrFrom>
              <a:clrTo>
                <a:srgbClr val="FFFFFF">
                  <a:alpha val="0"/>
                </a:srgbClr>
              </a:clrTo>
            </a:clrChange>
          </a:blip>
          <a:srcRect l="38738" r="39035" b="83971"/>
          <a:stretch>
            <a:fillRect/>
          </a:stretch>
        </p:blipFill>
        <p:spPr>
          <a:xfrm>
            <a:off x="3714750" y="1733058"/>
            <a:ext cx="3048000" cy="787892"/>
          </a:xfrm>
          <a:prstGeom prst="rect">
            <a:avLst/>
          </a:prstGeom>
        </p:spPr>
      </p:pic>
      <p:pic>
        <p:nvPicPr>
          <p:cNvPr id="7" name="صورة 6" descr="إعراب الفعل المضارع.gif"/>
          <p:cNvPicPr>
            <a:picLocks noChangeAspect="1"/>
          </p:cNvPicPr>
          <p:nvPr/>
        </p:nvPicPr>
        <p:blipFill>
          <a:blip r:embed="rId4">
            <a:clrChange>
              <a:clrFrom>
                <a:srgbClr val="FFFFFF"/>
              </a:clrFrom>
              <a:clrTo>
                <a:srgbClr val="FFFFFF">
                  <a:alpha val="0"/>
                </a:srgbClr>
              </a:clrTo>
            </a:clrChange>
          </a:blip>
          <a:srcRect l="15817" t="15771" r="15281" b="68468"/>
          <a:stretch>
            <a:fillRect/>
          </a:stretch>
        </p:blipFill>
        <p:spPr>
          <a:xfrm>
            <a:off x="2419350" y="2457450"/>
            <a:ext cx="5843666" cy="654050"/>
          </a:xfrm>
          <a:prstGeom prst="rect">
            <a:avLst/>
          </a:prstGeom>
        </p:spPr>
      </p:pic>
      <p:pic>
        <p:nvPicPr>
          <p:cNvPr id="8" name="صورة 7" descr="إعراب الفعل المضارع.gif"/>
          <p:cNvPicPr>
            <a:picLocks noChangeAspect="1"/>
          </p:cNvPicPr>
          <p:nvPr/>
        </p:nvPicPr>
        <p:blipFill>
          <a:blip r:embed="rId4">
            <a:clrChange>
              <a:clrFrom>
                <a:srgbClr val="FFFFFF"/>
              </a:clrFrom>
              <a:clrTo>
                <a:srgbClr val="FFFFFF">
                  <a:alpha val="0"/>
                </a:srgbClr>
              </a:clrTo>
            </a:clrChange>
          </a:blip>
          <a:srcRect l="78329" t="31402" r="11113" b="56585"/>
          <a:stretch>
            <a:fillRect/>
          </a:stretch>
        </p:blipFill>
        <p:spPr>
          <a:xfrm>
            <a:off x="7372350" y="3048000"/>
            <a:ext cx="1447800" cy="590550"/>
          </a:xfrm>
          <a:prstGeom prst="rect">
            <a:avLst/>
          </a:prstGeom>
        </p:spPr>
      </p:pic>
      <p:pic>
        <p:nvPicPr>
          <p:cNvPr id="10" name="صورة 9" descr="إعراب الفعل المضارع.gif"/>
          <p:cNvPicPr>
            <a:picLocks noChangeAspect="1"/>
          </p:cNvPicPr>
          <p:nvPr/>
        </p:nvPicPr>
        <p:blipFill>
          <a:blip r:embed="rId4">
            <a:clrChange>
              <a:clrFrom>
                <a:srgbClr val="FFFFFF"/>
              </a:clrFrom>
              <a:clrTo>
                <a:srgbClr val="FFFFFF">
                  <a:alpha val="0"/>
                </a:srgbClr>
              </a:clrTo>
            </a:clrChange>
          </a:blip>
          <a:srcRect l="84025" t="58919" r="4167" b="29454"/>
          <a:stretch>
            <a:fillRect/>
          </a:stretch>
        </p:blipFill>
        <p:spPr>
          <a:xfrm>
            <a:off x="5334000" y="3276600"/>
            <a:ext cx="1619250" cy="533400"/>
          </a:xfrm>
          <a:prstGeom prst="rect">
            <a:avLst/>
          </a:prstGeom>
        </p:spPr>
      </p:pic>
      <p:pic>
        <p:nvPicPr>
          <p:cNvPr id="11" name="صورة 10" descr="إعراب الفعل المضارع.gif"/>
          <p:cNvPicPr>
            <a:picLocks noChangeAspect="1"/>
          </p:cNvPicPr>
          <p:nvPr/>
        </p:nvPicPr>
        <p:blipFill>
          <a:blip r:embed="rId4">
            <a:clrChange>
              <a:clrFrom>
                <a:srgbClr val="FFFFFF"/>
              </a:clrFrom>
              <a:clrTo>
                <a:srgbClr val="FFFFFF">
                  <a:alpha val="0"/>
                </a:srgbClr>
              </a:clrTo>
            </a:clrChange>
          </a:blip>
          <a:srcRect l="84441" t="71321" r="4168" b="13694"/>
          <a:stretch>
            <a:fillRect/>
          </a:stretch>
        </p:blipFill>
        <p:spPr>
          <a:xfrm>
            <a:off x="5391150" y="3829050"/>
            <a:ext cx="1562100" cy="812800"/>
          </a:xfrm>
          <a:prstGeom prst="rect">
            <a:avLst/>
          </a:prstGeom>
        </p:spPr>
      </p:pic>
      <p:pic>
        <p:nvPicPr>
          <p:cNvPr id="12" name="صورة 11" descr="إعراب الفعل المضارع.gif"/>
          <p:cNvPicPr>
            <a:picLocks noChangeAspect="1"/>
          </p:cNvPicPr>
          <p:nvPr/>
        </p:nvPicPr>
        <p:blipFill>
          <a:blip r:embed="rId4">
            <a:clrChange>
              <a:clrFrom>
                <a:srgbClr val="FFFFFF"/>
              </a:clrFrom>
              <a:clrTo>
                <a:srgbClr val="FFFFFF">
                  <a:alpha val="0"/>
                </a:srgbClr>
              </a:clrTo>
            </a:clrChange>
          </a:blip>
          <a:srcRect l="90415" t="86306"/>
          <a:stretch>
            <a:fillRect/>
          </a:stretch>
        </p:blipFill>
        <p:spPr>
          <a:xfrm>
            <a:off x="6210300" y="4705350"/>
            <a:ext cx="1314450" cy="742950"/>
          </a:xfrm>
          <a:prstGeom prst="rect">
            <a:avLst/>
          </a:prstGeom>
        </p:spPr>
      </p:pic>
      <p:pic>
        <p:nvPicPr>
          <p:cNvPr id="13" name="صورة 12" descr="إعراب الفعل المضارع.gif"/>
          <p:cNvPicPr>
            <a:picLocks noChangeAspect="1"/>
          </p:cNvPicPr>
          <p:nvPr/>
        </p:nvPicPr>
        <p:blipFill>
          <a:blip r:embed="rId4">
            <a:clrChange>
              <a:clrFrom>
                <a:srgbClr val="FFFFFF"/>
              </a:clrFrom>
              <a:clrTo>
                <a:srgbClr val="FFFFFF">
                  <a:alpha val="0"/>
                </a:srgbClr>
              </a:clrTo>
            </a:clrChange>
          </a:blip>
          <a:srcRect l="46101" t="31273" r="44592" b="56586"/>
          <a:stretch>
            <a:fillRect/>
          </a:stretch>
        </p:blipFill>
        <p:spPr>
          <a:xfrm>
            <a:off x="4705350" y="3079750"/>
            <a:ext cx="1276350" cy="596900"/>
          </a:xfrm>
          <a:prstGeom prst="rect">
            <a:avLst/>
          </a:prstGeom>
        </p:spPr>
      </p:pic>
      <p:pic>
        <p:nvPicPr>
          <p:cNvPr id="14" name="صورة 13" descr="إعراب الفعل المضارع.gif"/>
          <p:cNvPicPr>
            <a:picLocks noChangeAspect="1"/>
          </p:cNvPicPr>
          <p:nvPr/>
        </p:nvPicPr>
        <p:blipFill>
          <a:blip r:embed="rId4">
            <a:clrChange>
              <a:clrFrom>
                <a:srgbClr val="FFFFFF"/>
              </a:clrFrom>
              <a:clrTo>
                <a:srgbClr val="FFFFFF">
                  <a:alpha val="0"/>
                </a:srgbClr>
              </a:clrTo>
            </a:clrChange>
          </a:blip>
          <a:srcRect l="11649" t="31273" r="78627" b="56584"/>
          <a:stretch>
            <a:fillRect/>
          </a:stretch>
        </p:blipFill>
        <p:spPr>
          <a:xfrm>
            <a:off x="1809750" y="3079750"/>
            <a:ext cx="1333500" cy="596900"/>
          </a:xfrm>
          <a:prstGeom prst="rect">
            <a:avLst/>
          </a:prstGeom>
        </p:spPr>
      </p:pic>
      <p:pic>
        <p:nvPicPr>
          <p:cNvPr id="17" name="صورة 16" descr="إعراب الفعل المضارع.gif"/>
          <p:cNvPicPr>
            <a:picLocks noChangeAspect="1"/>
          </p:cNvPicPr>
          <p:nvPr/>
        </p:nvPicPr>
        <p:blipFill>
          <a:blip r:embed="rId4">
            <a:clrChange>
              <a:clrFrom>
                <a:srgbClr val="FFFFFF"/>
              </a:clrFrom>
              <a:clrTo>
                <a:srgbClr val="FFFFFF">
                  <a:alpha val="0"/>
                </a:srgbClr>
              </a:clrTo>
            </a:clrChange>
          </a:blip>
          <a:srcRect l="68049" t="58919" r="20004" b="29454"/>
          <a:stretch>
            <a:fillRect/>
          </a:stretch>
        </p:blipFill>
        <p:spPr>
          <a:xfrm>
            <a:off x="3143250" y="3276600"/>
            <a:ext cx="1638300" cy="533400"/>
          </a:xfrm>
          <a:prstGeom prst="rect">
            <a:avLst/>
          </a:prstGeom>
        </p:spPr>
      </p:pic>
      <p:pic>
        <p:nvPicPr>
          <p:cNvPr id="18" name="صورة 17" descr="إعراب الفعل المضارع.gif"/>
          <p:cNvPicPr>
            <a:picLocks noChangeAspect="1"/>
          </p:cNvPicPr>
          <p:nvPr/>
        </p:nvPicPr>
        <p:blipFill>
          <a:blip r:embed="rId4">
            <a:clrChange>
              <a:clrFrom>
                <a:srgbClr val="FFFFFF"/>
              </a:clrFrom>
              <a:clrTo>
                <a:srgbClr val="FFFFFF">
                  <a:alpha val="0"/>
                </a:srgbClr>
              </a:clrTo>
            </a:clrChange>
          </a:blip>
          <a:srcRect l="50963" t="58919" r="37229" b="29454"/>
          <a:stretch>
            <a:fillRect/>
          </a:stretch>
        </p:blipFill>
        <p:spPr>
          <a:xfrm>
            <a:off x="5429250" y="3162300"/>
            <a:ext cx="1619250" cy="533400"/>
          </a:xfrm>
          <a:prstGeom prst="rect">
            <a:avLst/>
          </a:prstGeom>
        </p:spPr>
      </p:pic>
      <p:pic>
        <p:nvPicPr>
          <p:cNvPr id="19" name="صورة 18" descr="إعراب الفعل المضارع.gif"/>
          <p:cNvPicPr>
            <a:picLocks noChangeAspect="1"/>
          </p:cNvPicPr>
          <p:nvPr/>
        </p:nvPicPr>
        <p:blipFill>
          <a:blip r:embed="rId4">
            <a:clrChange>
              <a:clrFrom>
                <a:srgbClr val="FFFFFF"/>
              </a:clrFrom>
              <a:clrTo>
                <a:srgbClr val="FFFFFF">
                  <a:alpha val="0"/>
                </a:srgbClr>
              </a:clrTo>
            </a:clrChange>
          </a:blip>
          <a:srcRect l="34848" t="58919" r="53344" b="29454"/>
          <a:stretch>
            <a:fillRect/>
          </a:stretch>
        </p:blipFill>
        <p:spPr>
          <a:xfrm>
            <a:off x="3219450" y="3162300"/>
            <a:ext cx="1619250" cy="533400"/>
          </a:xfrm>
          <a:prstGeom prst="rect">
            <a:avLst/>
          </a:prstGeom>
        </p:spPr>
      </p:pic>
      <p:pic>
        <p:nvPicPr>
          <p:cNvPr id="20" name="صورة 19" descr="إعراب الفعل المضارع.gif"/>
          <p:cNvPicPr>
            <a:picLocks noChangeAspect="1"/>
          </p:cNvPicPr>
          <p:nvPr/>
        </p:nvPicPr>
        <p:blipFill>
          <a:blip r:embed="rId4">
            <a:clrChange>
              <a:clrFrom>
                <a:srgbClr val="FFFFFF"/>
              </a:clrFrom>
              <a:clrTo>
                <a:srgbClr val="FFFFFF">
                  <a:alpha val="0"/>
                </a:srgbClr>
              </a:clrTo>
            </a:clrChange>
          </a:blip>
          <a:srcRect l="21373" t="58919" r="66402" b="29454"/>
          <a:stretch>
            <a:fillRect/>
          </a:stretch>
        </p:blipFill>
        <p:spPr>
          <a:xfrm>
            <a:off x="5848350" y="3276600"/>
            <a:ext cx="1676400" cy="533400"/>
          </a:xfrm>
          <a:prstGeom prst="rect">
            <a:avLst/>
          </a:prstGeom>
        </p:spPr>
      </p:pic>
      <p:pic>
        <p:nvPicPr>
          <p:cNvPr id="21" name="صورة 20" descr="إعراب الفعل المضارع.gif"/>
          <p:cNvPicPr>
            <a:picLocks noChangeAspect="1"/>
          </p:cNvPicPr>
          <p:nvPr/>
        </p:nvPicPr>
        <p:blipFill>
          <a:blip r:embed="rId4">
            <a:clrChange>
              <a:clrFrom>
                <a:srgbClr val="FFFFFF"/>
              </a:clrFrom>
              <a:clrTo>
                <a:srgbClr val="FFFFFF">
                  <a:alpha val="0"/>
                </a:srgbClr>
              </a:clrTo>
            </a:clrChange>
          </a:blip>
          <a:srcRect l="4703" t="58919" r="83489" b="29454"/>
          <a:stretch>
            <a:fillRect/>
          </a:stretch>
        </p:blipFill>
        <p:spPr>
          <a:xfrm>
            <a:off x="3562350" y="3276600"/>
            <a:ext cx="1619250" cy="533400"/>
          </a:xfrm>
          <a:prstGeom prst="rect">
            <a:avLst/>
          </a:prstGeom>
        </p:spPr>
      </p:pic>
      <p:pic>
        <p:nvPicPr>
          <p:cNvPr id="22" name="صورة 21" descr="إعراب الفعل المضارع.gif"/>
          <p:cNvPicPr>
            <a:picLocks noChangeAspect="1"/>
          </p:cNvPicPr>
          <p:nvPr/>
        </p:nvPicPr>
        <p:blipFill>
          <a:blip r:embed="rId4">
            <a:clrChange>
              <a:clrFrom>
                <a:srgbClr val="FFFFFF"/>
              </a:clrFrom>
              <a:clrTo>
                <a:srgbClr val="FFFFFF">
                  <a:alpha val="0"/>
                </a:srgbClr>
              </a:clrTo>
            </a:clrChange>
          </a:blip>
          <a:srcRect l="51102" t="71321" r="37646" b="13694"/>
          <a:stretch>
            <a:fillRect/>
          </a:stretch>
        </p:blipFill>
        <p:spPr>
          <a:xfrm>
            <a:off x="5448300" y="3714750"/>
            <a:ext cx="1543050" cy="812800"/>
          </a:xfrm>
          <a:prstGeom prst="rect">
            <a:avLst/>
          </a:prstGeom>
        </p:spPr>
      </p:pic>
      <p:pic>
        <p:nvPicPr>
          <p:cNvPr id="23" name="صورة 22" descr="إعراب الفعل المضارع.gif"/>
          <p:cNvPicPr>
            <a:picLocks noChangeAspect="1"/>
          </p:cNvPicPr>
          <p:nvPr/>
        </p:nvPicPr>
        <p:blipFill>
          <a:blip r:embed="rId4">
            <a:clrChange>
              <a:clrFrom>
                <a:srgbClr val="FFFFFF"/>
              </a:clrFrom>
              <a:clrTo>
                <a:srgbClr val="FFFFFF">
                  <a:alpha val="0"/>
                </a:srgbClr>
              </a:clrTo>
            </a:clrChange>
          </a:blip>
          <a:srcRect l="4286" t="71321" r="83489" b="13694"/>
          <a:stretch>
            <a:fillRect/>
          </a:stretch>
        </p:blipFill>
        <p:spPr>
          <a:xfrm>
            <a:off x="3505200" y="3829050"/>
            <a:ext cx="1676400" cy="812800"/>
          </a:xfrm>
          <a:prstGeom prst="rect">
            <a:avLst/>
          </a:prstGeom>
        </p:spPr>
      </p:pic>
      <p:pic>
        <p:nvPicPr>
          <p:cNvPr id="24" name="صورة 23" descr="إعراب الفعل المضارع.gif"/>
          <p:cNvPicPr>
            <a:picLocks noChangeAspect="1"/>
          </p:cNvPicPr>
          <p:nvPr/>
        </p:nvPicPr>
        <p:blipFill>
          <a:blip r:embed="rId4">
            <a:clrChange>
              <a:clrFrom>
                <a:srgbClr val="FFFFFF"/>
              </a:clrFrom>
              <a:clrTo>
                <a:srgbClr val="FFFFFF">
                  <a:alpha val="0"/>
                </a:srgbClr>
              </a:clrTo>
            </a:clrChange>
          </a:blip>
          <a:srcRect l="79996" t="86306" r="10280"/>
          <a:stretch>
            <a:fillRect/>
          </a:stretch>
        </p:blipFill>
        <p:spPr>
          <a:xfrm>
            <a:off x="4781550" y="4705350"/>
            <a:ext cx="1333500" cy="742950"/>
          </a:xfrm>
          <a:prstGeom prst="rect">
            <a:avLst/>
          </a:prstGeom>
        </p:spPr>
      </p:pic>
      <p:pic>
        <p:nvPicPr>
          <p:cNvPr id="25" name="صورة 24" descr="إعراب الفعل المضارع.gif"/>
          <p:cNvPicPr>
            <a:picLocks noChangeAspect="1"/>
          </p:cNvPicPr>
          <p:nvPr/>
        </p:nvPicPr>
        <p:blipFill>
          <a:blip r:embed="rId4">
            <a:clrChange>
              <a:clrFrom>
                <a:srgbClr val="FFFFFF"/>
              </a:clrFrom>
              <a:clrTo>
                <a:srgbClr val="FFFFFF">
                  <a:alpha val="0"/>
                </a:srgbClr>
              </a:clrTo>
            </a:clrChange>
          </a:blip>
          <a:srcRect l="56797" t="86306" r="33618"/>
          <a:stretch>
            <a:fillRect/>
          </a:stretch>
        </p:blipFill>
        <p:spPr>
          <a:xfrm>
            <a:off x="6229350" y="4591050"/>
            <a:ext cx="1314450" cy="742950"/>
          </a:xfrm>
          <a:prstGeom prst="rect">
            <a:avLst/>
          </a:prstGeom>
        </p:spPr>
      </p:pic>
      <p:pic>
        <p:nvPicPr>
          <p:cNvPr id="26" name="صورة 25" descr="إعراب الفعل المضارع.gif"/>
          <p:cNvPicPr>
            <a:picLocks noChangeAspect="1"/>
          </p:cNvPicPr>
          <p:nvPr/>
        </p:nvPicPr>
        <p:blipFill>
          <a:blip r:embed="rId4">
            <a:clrChange>
              <a:clrFrom>
                <a:srgbClr val="FFFFFF"/>
              </a:clrFrom>
              <a:clrTo>
                <a:srgbClr val="FFFFFF">
                  <a:alpha val="0"/>
                </a:srgbClr>
              </a:clrTo>
            </a:clrChange>
          </a:blip>
          <a:srcRect l="46795" t="86306" r="43342"/>
          <a:stretch>
            <a:fillRect/>
          </a:stretch>
        </p:blipFill>
        <p:spPr>
          <a:xfrm>
            <a:off x="4857750" y="4591050"/>
            <a:ext cx="1352550" cy="742950"/>
          </a:xfrm>
          <a:prstGeom prst="rect">
            <a:avLst/>
          </a:prstGeom>
        </p:spPr>
      </p:pic>
      <p:pic>
        <p:nvPicPr>
          <p:cNvPr id="27" name="صورة 26" descr="إعراب الفعل المضارع.gif"/>
          <p:cNvPicPr>
            <a:picLocks noChangeAspect="1"/>
          </p:cNvPicPr>
          <p:nvPr/>
        </p:nvPicPr>
        <p:blipFill>
          <a:blip r:embed="rId4">
            <a:clrChange>
              <a:clrFrom>
                <a:srgbClr val="FFFFFF"/>
              </a:clrFrom>
              <a:clrTo>
                <a:srgbClr val="FFFFFF">
                  <a:alpha val="0"/>
                </a:srgbClr>
              </a:clrTo>
            </a:clrChange>
          </a:blip>
          <a:srcRect l="9982" t="86306" r="79321"/>
          <a:stretch>
            <a:fillRect/>
          </a:stretch>
        </p:blipFill>
        <p:spPr>
          <a:xfrm>
            <a:off x="4286250" y="4705350"/>
            <a:ext cx="1466850" cy="742950"/>
          </a:xfrm>
          <a:prstGeom prst="rect">
            <a:avLst/>
          </a:prstGeom>
        </p:spPr>
      </p:pic>
      <p:pic>
        <p:nvPicPr>
          <p:cNvPr id="28" name="صورة 27" descr="إعراب الفعل المضارع.gif"/>
          <p:cNvPicPr>
            <a:picLocks noChangeAspect="1"/>
          </p:cNvPicPr>
          <p:nvPr/>
        </p:nvPicPr>
        <p:blipFill>
          <a:blip r:embed="rId4">
            <a:clrChange>
              <a:clrFrom>
                <a:srgbClr val="FFFFFF"/>
              </a:clrFrom>
              <a:clrTo>
                <a:srgbClr val="FFFFFF">
                  <a:alpha val="0"/>
                </a:srgbClr>
              </a:clrTo>
            </a:clrChange>
          </a:blip>
          <a:srcRect t="86306" r="90157"/>
          <a:stretch>
            <a:fillRect/>
          </a:stretch>
        </p:blipFill>
        <p:spPr>
          <a:xfrm>
            <a:off x="2917391" y="4705350"/>
            <a:ext cx="1349809" cy="742950"/>
          </a:xfrm>
          <a:prstGeom prst="rect">
            <a:avLst/>
          </a:prstGeom>
        </p:spPr>
      </p:pic>
      <p:pic>
        <p:nvPicPr>
          <p:cNvPr id="29" name="صورة 28" descr="إعراب الفعل المضارع.gif"/>
          <p:cNvPicPr>
            <a:picLocks noChangeAspect="1"/>
          </p:cNvPicPr>
          <p:nvPr/>
        </p:nvPicPr>
        <p:blipFill>
          <a:blip r:embed="rId4">
            <a:clrChange>
              <a:clrFrom>
                <a:srgbClr val="FFFFFF"/>
              </a:clrFrom>
              <a:clrTo>
                <a:srgbClr val="FFFFFF">
                  <a:alpha val="0"/>
                </a:srgbClr>
              </a:clrTo>
            </a:clrChange>
          </a:blip>
          <a:srcRect l="78329" t="31402" r="11113" b="56585"/>
          <a:stretch>
            <a:fillRect/>
          </a:stretch>
        </p:blipFill>
        <p:spPr>
          <a:xfrm>
            <a:off x="4495800" y="1809750"/>
            <a:ext cx="1447800" cy="590550"/>
          </a:xfrm>
          <a:prstGeom prst="rect">
            <a:avLst/>
          </a:prstGeom>
        </p:spPr>
      </p:pic>
      <p:pic>
        <p:nvPicPr>
          <p:cNvPr id="30" name="صورة 29" descr="إعراب الفعل المضارع.gif"/>
          <p:cNvPicPr>
            <a:picLocks noChangeAspect="1"/>
          </p:cNvPicPr>
          <p:nvPr/>
        </p:nvPicPr>
        <p:blipFill>
          <a:blip r:embed="rId4">
            <a:clrChange>
              <a:clrFrom>
                <a:srgbClr val="FFFFFF"/>
              </a:clrFrom>
              <a:clrTo>
                <a:srgbClr val="FFFFFF">
                  <a:alpha val="0"/>
                </a:srgbClr>
              </a:clrTo>
            </a:clrChange>
          </a:blip>
          <a:srcRect l="73189" t="43158" r="9030" b="41081"/>
          <a:stretch>
            <a:fillRect/>
          </a:stretch>
        </p:blipFill>
        <p:spPr>
          <a:xfrm>
            <a:off x="3829050" y="2387600"/>
            <a:ext cx="2438400" cy="774700"/>
          </a:xfrm>
          <a:prstGeom prst="rect">
            <a:avLst/>
          </a:prstGeom>
        </p:spPr>
      </p:pic>
      <p:pic>
        <p:nvPicPr>
          <p:cNvPr id="31" name="صورة 30" descr="إعراب الفعل المضارع.gif"/>
          <p:cNvPicPr>
            <a:picLocks noChangeAspect="1"/>
          </p:cNvPicPr>
          <p:nvPr/>
        </p:nvPicPr>
        <p:blipFill>
          <a:blip r:embed="rId4">
            <a:clrChange>
              <a:clrFrom>
                <a:srgbClr val="FFFFFF"/>
              </a:clrFrom>
              <a:clrTo>
                <a:srgbClr val="FFFFFF">
                  <a:alpha val="0"/>
                </a:srgbClr>
              </a:clrTo>
            </a:clrChange>
          </a:blip>
          <a:srcRect l="46101" t="31273" r="44592" b="56586"/>
          <a:stretch>
            <a:fillRect/>
          </a:stretch>
        </p:blipFill>
        <p:spPr>
          <a:xfrm>
            <a:off x="4610100" y="1809750"/>
            <a:ext cx="1276350" cy="596900"/>
          </a:xfrm>
          <a:prstGeom prst="rect">
            <a:avLst/>
          </a:prstGeom>
        </p:spPr>
      </p:pic>
      <p:pic>
        <p:nvPicPr>
          <p:cNvPr id="32" name="صورة 31" descr="إعراب الفعل المضارع.gif"/>
          <p:cNvPicPr>
            <a:picLocks noChangeAspect="1"/>
          </p:cNvPicPr>
          <p:nvPr/>
        </p:nvPicPr>
        <p:blipFill>
          <a:blip r:embed="rId4">
            <a:clrChange>
              <a:clrFrom>
                <a:srgbClr val="FFFFFF"/>
              </a:clrFrom>
              <a:clrTo>
                <a:srgbClr val="FFFFFF">
                  <a:alpha val="0"/>
                </a:srgbClr>
              </a:clrTo>
            </a:clrChange>
          </a:blip>
          <a:srcRect l="40126" t="43158" r="42787" b="41081"/>
          <a:stretch>
            <a:fillRect/>
          </a:stretch>
        </p:blipFill>
        <p:spPr>
          <a:xfrm>
            <a:off x="3867150" y="2374900"/>
            <a:ext cx="2343150" cy="774700"/>
          </a:xfrm>
          <a:prstGeom prst="rect">
            <a:avLst/>
          </a:prstGeom>
        </p:spPr>
      </p:pic>
      <p:pic>
        <p:nvPicPr>
          <p:cNvPr id="33" name="صورة 32" descr="إعراب الفعل المضارع.gif"/>
          <p:cNvPicPr>
            <a:picLocks noChangeAspect="1"/>
          </p:cNvPicPr>
          <p:nvPr/>
        </p:nvPicPr>
        <p:blipFill>
          <a:blip r:embed="rId4">
            <a:clrChange>
              <a:clrFrom>
                <a:srgbClr val="FFFFFF"/>
              </a:clrFrom>
              <a:clrTo>
                <a:srgbClr val="FFFFFF">
                  <a:alpha val="0"/>
                </a:srgbClr>
              </a:clrTo>
            </a:clrChange>
          </a:blip>
          <a:srcRect l="11649" t="31273" r="78627" b="56584"/>
          <a:stretch>
            <a:fillRect/>
          </a:stretch>
        </p:blipFill>
        <p:spPr>
          <a:xfrm>
            <a:off x="4591050" y="1822450"/>
            <a:ext cx="1333500" cy="596900"/>
          </a:xfrm>
          <a:prstGeom prst="rect">
            <a:avLst/>
          </a:prstGeom>
        </p:spPr>
      </p:pic>
      <p:pic>
        <p:nvPicPr>
          <p:cNvPr id="34" name="صورة 33" descr="إعراب الفعل المضارع.gif"/>
          <p:cNvPicPr>
            <a:picLocks noChangeAspect="1"/>
          </p:cNvPicPr>
          <p:nvPr/>
        </p:nvPicPr>
        <p:blipFill>
          <a:blip r:embed="rId4">
            <a:clrChange>
              <a:clrFrom>
                <a:srgbClr val="FFFFFF"/>
              </a:clrFrom>
              <a:clrTo>
                <a:srgbClr val="FFFFFF">
                  <a:alpha val="0"/>
                </a:srgbClr>
              </a:clrTo>
            </a:clrChange>
          </a:blip>
          <a:srcRect l="9982" t="43158" r="71959" b="41081"/>
          <a:stretch>
            <a:fillRect/>
          </a:stretch>
        </p:blipFill>
        <p:spPr>
          <a:xfrm>
            <a:off x="4305300" y="2387600"/>
            <a:ext cx="2476500" cy="774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to="" calcmode="lin" valueType="num">
                                      <p:cBhvr>
                                        <p:cTn id="32" dur="1" fill="hold"/>
                                        <p:tgtEl>
                                          <p:spTgt spid="1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to="" calcmode="lin" valueType="num">
                                      <p:cBhvr>
                                        <p:cTn id="37" dur="1" fill="hold"/>
                                        <p:tgtEl>
                                          <p:spTgt spid="1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xit" presetSubtype="0" fill="hold" nodeType="clickEffect">
                                  <p:stCondLst>
                                    <p:cond delay="0"/>
                                  </p:stCondLst>
                                  <p:childTnLst>
                                    <p:anim to="" calcmode="lin" valueType="num">
                                      <p:cBhvr>
                                        <p:cTn id="41" dur="1"/>
                                        <p:tgtEl>
                                          <p:spTgt spid="6"/>
                                        </p:tgtEl>
                                        <p:attrNameLst>
                                          <p:attrName/>
                                        </p:attrNameLst>
                                      </p:cBhvr>
                                    </p:anim>
                                    <p:set>
                                      <p:cBhvr>
                                        <p:cTn id="42" dur="1" fill="hold">
                                          <p:stCondLst>
                                            <p:cond delay="0"/>
                                          </p:stCondLst>
                                        </p:cTn>
                                        <p:tgtEl>
                                          <p:spTgt spid="6"/>
                                        </p:tgtEl>
                                        <p:attrNameLst>
                                          <p:attrName>style.visibility</p:attrName>
                                        </p:attrNameLst>
                                      </p:cBhvr>
                                      <p:to>
                                        <p:strVal val="hidden"/>
                                      </p:to>
                                    </p:set>
                                  </p:childTnLst>
                                </p:cTn>
                              </p:par>
                              <p:par>
                                <p:cTn id="43" presetID="24" presetClass="exit" presetSubtype="0" fill="hold" nodeType="withEffect">
                                  <p:stCondLst>
                                    <p:cond delay="0"/>
                                  </p:stCondLst>
                                  <p:childTnLst>
                                    <p:anim to="" calcmode="lin" valueType="num">
                                      <p:cBhvr>
                                        <p:cTn id="44" dur="1"/>
                                        <p:tgtEl>
                                          <p:spTgt spid="7"/>
                                        </p:tgtEl>
                                        <p:attrNameLst>
                                          <p:attrName/>
                                        </p:attrNameLst>
                                      </p:cBhvr>
                                    </p:anim>
                                    <p:set>
                                      <p:cBhvr>
                                        <p:cTn id="45" dur="1" fill="hold">
                                          <p:stCondLst>
                                            <p:cond delay="0"/>
                                          </p:stCondLst>
                                        </p:cTn>
                                        <p:tgtEl>
                                          <p:spTgt spid="7"/>
                                        </p:tgtEl>
                                        <p:attrNameLst>
                                          <p:attrName>style.visibility</p:attrName>
                                        </p:attrNameLst>
                                      </p:cBhvr>
                                      <p:to>
                                        <p:strVal val="hidden"/>
                                      </p:to>
                                    </p:set>
                                  </p:childTnLst>
                                </p:cTn>
                              </p:par>
                              <p:par>
                                <p:cTn id="46" presetID="24" presetClass="exit" presetSubtype="0" fill="hold" nodeType="withEffect">
                                  <p:stCondLst>
                                    <p:cond delay="0"/>
                                  </p:stCondLst>
                                  <p:childTnLst>
                                    <p:anim to="" calcmode="lin" valueType="num">
                                      <p:cBhvr>
                                        <p:cTn id="47" dur="1"/>
                                        <p:tgtEl>
                                          <p:spTgt spid="8"/>
                                        </p:tgtEl>
                                        <p:attrNameLst>
                                          <p:attrName/>
                                        </p:attrNameLst>
                                      </p:cBhvr>
                                    </p:anim>
                                    <p:set>
                                      <p:cBhvr>
                                        <p:cTn id="48" dur="1" fill="hold">
                                          <p:stCondLst>
                                            <p:cond delay="0"/>
                                          </p:stCondLst>
                                        </p:cTn>
                                        <p:tgtEl>
                                          <p:spTgt spid="8"/>
                                        </p:tgtEl>
                                        <p:attrNameLst>
                                          <p:attrName>style.visibility</p:attrName>
                                        </p:attrNameLst>
                                      </p:cBhvr>
                                      <p:to>
                                        <p:strVal val="hidden"/>
                                      </p:to>
                                    </p:set>
                                  </p:childTnLst>
                                </p:cTn>
                              </p:par>
                              <p:par>
                                <p:cTn id="49" presetID="24" presetClass="exit" presetSubtype="0" fill="hold" nodeType="withEffect">
                                  <p:stCondLst>
                                    <p:cond delay="0"/>
                                  </p:stCondLst>
                                  <p:childTnLst>
                                    <p:anim to="" calcmode="lin" valueType="num">
                                      <p:cBhvr>
                                        <p:cTn id="50" dur="1"/>
                                        <p:tgtEl>
                                          <p:spTgt spid="13"/>
                                        </p:tgtEl>
                                        <p:attrNameLst>
                                          <p:attrName/>
                                        </p:attrNameLst>
                                      </p:cBhvr>
                                    </p:anim>
                                    <p:set>
                                      <p:cBhvr>
                                        <p:cTn id="51" dur="1" fill="hold">
                                          <p:stCondLst>
                                            <p:cond delay="0"/>
                                          </p:stCondLst>
                                        </p:cTn>
                                        <p:tgtEl>
                                          <p:spTgt spid="13"/>
                                        </p:tgtEl>
                                        <p:attrNameLst>
                                          <p:attrName>style.visibility</p:attrName>
                                        </p:attrNameLst>
                                      </p:cBhvr>
                                      <p:to>
                                        <p:strVal val="hidden"/>
                                      </p:to>
                                    </p:set>
                                  </p:childTnLst>
                                </p:cTn>
                              </p:par>
                              <p:par>
                                <p:cTn id="52" presetID="24" presetClass="exit" presetSubtype="0" fill="hold" nodeType="withEffect">
                                  <p:stCondLst>
                                    <p:cond delay="0"/>
                                  </p:stCondLst>
                                  <p:childTnLst>
                                    <p:anim to="" calcmode="lin" valueType="num">
                                      <p:cBhvr>
                                        <p:cTn id="53" dur="1"/>
                                        <p:tgtEl>
                                          <p:spTgt spid="14"/>
                                        </p:tgtEl>
                                        <p:attrNameLst>
                                          <p:attrName/>
                                        </p:attrNameLst>
                                      </p:cBhvr>
                                    </p:anim>
                                    <p:set>
                                      <p:cBhvr>
                                        <p:cTn id="54" dur="1" fill="hold">
                                          <p:stCondLst>
                                            <p:cond delay="0"/>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4"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 to="" calcmode="lin" valueType="num">
                                      <p:cBhvr>
                                        <p:cTn id="59" dur="1" fill="hold"/>
                                        <p:tgtEl>
                                          <p:spTgt spid="29"/>
                                        </p:tgtEl>
                                        <p:attrNameLst>
                                          <p:attrName/>
                                        </p:attrNameLst>
                                      </p:cBhvr>
                                    </p:anim>
                                  </p:childTnLst>
                                </p:cTn>
                              </p:par>
                            </p:childTnLst>
                          </p:cTn>
                        </p:par>
                      </p:childTnLst>
                    </p:cTn>
                  </p:par>
                  <p:par>
                    <p:cTn id="60" fill="hold">
                      <p:stCondLst>
                        <p:cond delay="indefinite"/>
                      </p:stCondLst>
                      <p:childTnLst>
                        <p:par>
                          <p:cTn id="61" fill="hold">
                            <p:stCondLst>
                              <p:cond delay="0"/>
                            </p:stCondLst>
                            <p:childTnLst>
                              <p:par>
                                <p:cTn id="62" presetID="24" presetClass="entr" presetSubtype="0"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 to="" calcmode="lin" valueType="num">
                                      <p:cBhvr>
                                        <p:cTn id="64" dur="1" fill="hold"/>
                                        <p:tgtEl>
                                          <p:spTgt spid="30"/>
                                        </p:tgtEl>
                                        <p:attrNameLst>
                                          <p:attrName/>
                                        </p:attrNameLst>
                                      </p:cBhvr>
                                    </p:anim>
                                  </p:childTnLst>
                                </p:cTn>
                              </p:par>
                            </p:childTnLst>
                          </p:cTn>
                        </p:par>
                      </p:childTnLst>
                    </p:cTn>
                  </p:par>
                  <p:par>
                    <p:cTn id="65" fill="hold">
                      <p:stCondLst>
                        <p:cond delay="indefinite"/>
                      </p:stCondLst>
                      <p:childTnLst>
                        <p:par>
                          <p:cTn id="66" fill="hold">
                            <p:stCondLst>
                              <p:cond delay="0"/>
                            </p:stCondLst>
                            <p:childTnLst>
                              <p:par>
                                <p:cTn id="67" presetID="24"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 to="" calcmode="lin" valueType="num">
                                      <p:cBhvr>
                                        <p:cTn id="69" dur="1" fill="hold"/>
                                        <p:tgtEl>
                                          <p:spTgt spid="10"/>
                                        </p:tgtEl>
                                        <p:attrNameLst>
                                          <p:attrName/>
                                        </p:attrNameLst>
                                      </p:cBhvr>
                                    </p:anim>
                                  </p:childTnLst>
                                </p:cTn>
                              </p:par>
                            </p:childTnLst>
                          </p:cTn>
                        </p:par>
                      </p:childTnLst>
                    </p:cTn>
                  </p:par>
                  <p:par>
                    <p:cTn id="70" fill="hold">
                      <p:stCondLst>
                        <p:cond delay="indefinite"/>
                      </p:stCondLst>
                      <p:childTnLst>
                        <p:par>
                          <p:cTn id="71" fill="hold">
                            <p:stCondLst>
                              <p:cond delay="0"/>
                            </p:stCondLst>
                            <p:childTnLst>
                              <p:par>
                                <p:cTn id="72" presetID="24" presetClass="entr" presetSubtype="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 to="" calcmode="lin" valueType="num">
                                      <p:cBhvr>
                                        <p:cTn id="74" dur="1" fill="hold"/>
                                        <p:tgtEl>
                                          <p:spTgt spid="17"/>
                                        </p:tgtEl>
                                        <p:attrNameLst>
                                          <p:attrName/>
                                        </p:attrNameLst>
                                      </p:cBhvr>
                                    </p:anim>
                                  </p:childTnLst>
                                </p:cTn>
                              </p:par>
                            </p:childTnLst>
                          </p:cTn>
                        </p:par>
                      </p:childTnLst>
                    </p:cTn>
                  </p:par>
                  <p:par>
                    <p:cTn id="75" fill="hold">
                      <p:stCondLst>
                        <p:cond delay="indefinite"/>
                      </p:stCondLst>
                      <p:childTnLst>
                        <p:par>
                          <p:cTn id="76" fill="hold">
                            <p:stCondLst>
                              <p:cond delay="0"/>
                            </p:stCondLst>
                            <p:childTnLst>
                              <p:par>
                                <p:cTn id="77" presetID="24"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 to="" calcmode="lin" valueType="num">
                                      <p:cBhvr>
                                        <p:cTn id="79" dur="1" fill="hold"/>
                                        <p:tgtEl>
                                          <p:spTgt spid="11"/>
                                        </p:tgtEl>
                                        <p:attrNameLst>
                                          <p:attrName/>
                                        </p:attrNameLst>
                                      </p:cBhvr>
                                    </p:anim>
                                  </p:childTnLst>
                                </p:cTn>
                              </p:par>
                            </p:childTnLst>
                          </p:cTn>
                        </p:par>
                      </p:childTnLst>
                    </p:cTn>
                  </p:par>
                  <p:par>
                    <p:cTn id="80" fill="hold">
                      <p:stCondLst>
                        <p:cond delay="indefinite"/>
                      </p:stCondLst>
                      <p:childTnLst>
                        <p:par>
                          <p:cTn id="81" fill="hold">
                            <p:stCondLst>
                              <p:cond delay="0"/>
                            </p:stCondLst>
                            <p:childTnLst>
                              <p:par>
                                <p:cTn id="82" presetID="24" presetClass="entr" presetSubtype="0" fill="hold" nodeType="clickEffect">
                                  <p:stCondLst>
                                    <p:cond delay="0"/>
                                  </p:stCondLst>
                                  <p:childTnLst>
                                    <p:set>
                                      <p:cBhvr>
                                        <p:cTn id="83" dur="1" fill="hold">
                                          <p:stCondLst>
                                            <p:cond delay="0"/>
                                          </p:stCondLst>
                                        </p:cTn>
                                        <p:tgtEl>
                                          <p:spTgt spid="12"/>
                                        </p:tgtEl>
                                        <p:attrNameLst>
                                          <p:attrName>style.visibility</p:attrName>
                                        </p:attrNameLst>
                                      </p:cBhvr>
                                      <p:to>
                                        <p:strVal val="visible"/>
                                      </p:to>
                                    </p:set>
                                    <p:anim to="" calcmode="lin" valueType="num">
                                      <p:cBhvr>
                                        <p:cTn id="84" dur="1" fill="hold"/>
                                        <p:tgtEl>
                                          <p:spTgt spid="12"/>
                                        </p:tgtEl>
                                        <p:attrNameLst>
                                          <p:attrName/>
                                        </p:attrNameLst>
                                      </p:cBhvr>
                                    </p:anim>
                                  </p:childTnLst>
                                </p:cTn>
                              </p:par>
                            </p:childTnLst>
                          </p:cTn>
                        </p:par>
                      </p:childTnLst>
                    </p:cTn>
                  </p:par>
                  <p:par>
                    <p:cTn id="85" fill="hold">
                      <p:stCondLst>
                        <p:cond delay="indefinite"/>
                      </p:stCondLst>
                      <p:childTnLst>
                        <p:par>
                          <p:cTn id="86" fill="hold">
                            <p:stCondLst>
                              <p:cond delay="0"/>
                            </p:stCondLst>
                            <p:childTnLst>
                              <p:par>
                                <p:cTn id="87" presetID="24" presetClass="entr" presetSubtype="0" fill="hold" nodeType="clickEffect">
                                  <p:stCondLst>
                                    <p:cond delay="0"/>
                                  </p:stCondLst>
                                  <p:childTnLst>
                                    <p:set>
                                      <p:cBhvr>
                                        <p:cTn id="88" dur="1" fill="hold">
                                          <p:stCondLst>
                                            <p:cond delay="0"/>
                                          </p:stCondLst>
                                        </p:cTn>
                                        <p:tgtEl>
                                          <p:spTgt spid="24"/>
                                        </p:tgtEl>
                                        <p:attrNameLst>
                                          <p:attrName>style.visibility</p:attrName>
                                        </p:attrNameLst>
                                      </p:cBhvr>
                                      <p:to>
                                        <p:strVal val="visible"/>
                                      </p:to>
                                    </p:set>
                                    <p:anim to="" calcmode="lin" valueType="num">
                                      <p:cBhvr>
                                        <p:cTn id="89" dur="1" fill="hold"/>
                                        <p:tgtEl>
                                          <p:spTgt spid="24"/>
                                        </p:tgtEl>
                                        <p:attrNameLst>
                                          <p:attrName/>
                                        </p:attrNameLst>
                                      </p:cBhvr>
                                    </p:anim>
                                  </p:childTnLst>
                                </p:cTn>
                              </p:par>
                            </p:childTnLst>
                          </p:cTn>
                        </p:par>
                      </p:childTnLst>
                    </p:cTn>
                  </p:par>
                  <p:par>
                    <p:cTn id="90" fill="hold">
                      <p:stCondLst>
                        <p:cond delay="indefinite"/>
                      </p:stCondLst>
                      <p:childTnLst>
                        <p:par>
                          <p:cTn id="91" fill="hold">
                            <p:stCondLst>
                              <p:cond delay="0"/>
                            </p:stCondLst>
                            <p:childTnLst>
                              <p:par>
                                <p:cTn id="92" presetID="24" presetClass="exit" presetSubtype="0" fill="hold" nodeType="clickEffect">
                                  <p:stCondLst>
                                    <p:cond delay="0"/>
                                  </p:stCondLst>
                                  <p:childTnLst>
                                    <p:anim to="" calcmode="lin" valueType="num">
                                      <p:cBhvr>
                                        <p:cTn id="93" dur="1"/>
                                        <p:tgtEl>
                                          <p:spTgt spid="29"/>
                                        </p:tgtEl>
                                        <p:attrNameLst>
                                          <p:attrName/>
                                        </p:attrNameLst>
                                      </p:cBhvr>
                                    </p:anim>
                                    <p:set>
                                      <p:cBhvr>
                                        <p:cTn id="94" dur="1" fill="hold">
                                          <p:stCondLst>
                                            <p:cond delay="0"/>
                                          </p:stCondLst>
                                        </p:cTn>
                                        <p:tgtEl>
                                          <p:spTgt spid="29"/>
                                        </p:tgtEl>
                                        <p:attrNameLst>
                                          <p:attrName>style.visibility</p:attrName>
                                        </p:attrNameLst>
                                      </p:cBhvr>
                                      <p:to>
                                        <p:strVal val="hidden"/>
                                      </p:to>
                                    </p:set>
                                  </p:childTnLst>
                                </p:cTn>
                              </p:par>
                              <p:par>
                                <p:cTn id="95" presetID="24" presetClass="exit" presetSubtype="0" fill="hold" nodeType="withEffect">
                                  <p:stCondLst>
                                    <p:cond delay="0"/>
                                  </p:stCondLst>
                                  <p:childTnLst>
                                    <p:anim to="" calcmode="lin" valueType="num">
                                      <p:cBhvr>
                                        <p:cTn id="96" dur="1"/>
                                        <p:tgtEl>
                                          <p:spTgt spid="30"/>
                                        </p:tgtEl>
                                        <p:attrNameLst>
                                          <p:attrName/>
                                        </p:attrNameLst>
                                      </p:cBhvr>
                                    </p:anim>
                                    <p:set>
                                      <p:cBhvr>
                                        <p:cTn id="97" dur="1" fill="hold">
                                          <p:stCondLst>
                                            <p:cond delay="0"/>
                                          </p:stCondLst>
                                        </p:cTn>
                                        <p:tgtEl>
                                          <p:spTgt spid="30"/>
                                        </p:tgtEl>
                                        <p:attrNameLst>
                                          <p:attrName>style.visibility</p:attrName>
                                        </p:attrNameLst>
                                      </p:cBhvr>
                                      <p:to>
                                        <p:strVal val="hidden"/>
                                      </p:to>
                                    </p:set>
                                  </p:childTnLst>
                                </p:cTn>
                              </p:par>
                              <p:par>
                                <p:cTn id="98" presetID="24" presetClass="exit" presetSubtype="0" fill="hold" nodeType="withEffect">
                                  <p:stCondLst>
                                    <p:cond delay="0"/>
                                  </p:stCondLst>
                                  <p:childTnLst>
                                    <p:anim to="" calcmode="lin" valueType="num">
                                      <p:cBhvr>
                                        <p:cTn id="99" dur="1"/>
                                        <p:tgtEl>
                                          <p:spTgt spid="10"/>
                                        </p:tgtEl>
                                        <p:attrNameLst>
                                          <p:attrName/>
                                        </p:attrNameLst>
                                      </p:cBhvr>
                                    </p:anim>
                                    <p:set>
                                      <p:cBhvr>
                                        <p:cTn id="100" dur="1" fill="hold">
                                          <p:stCondLst>
                                            <p:cond delay="0"/>
                                          </p:stCondLst>
                                        </p:cTn>
                                        <p:tgtEl>
                                          <p:spTgt spid="10"/>
                                        </p:tgtEl>
                                        <p:attrNameLst>
                                          <p:attrName>style.visibility</p:attrName>
                                        </p:attrNameLst>
                                      </p:cBhvr>
                                      <p:to>
                                        <p:strVal val="hidden"/>
                                      </p:to>
                                    </p:set>
                                  </p:childTnLst>
                                </p:cTn>
                              </p:par>
                              <p:par>
                                <p:cTn id="101" presetID="24" presetClass="exit" presetSubtype="0" fill="hold" nodeType="withEffect">
                                  <p:stCondLst>
                                    <p:cond delay="0"/>
                                  </p:stCondLst>
                                  <p:childTnLst>
                                    <p:anim to="" calcmode="lin" valueType="num">
                                      <p:cBhvr>
                                        <p:cTn id="102" dur="1"/>
                                        <p:tgtEl>
                                          <p:spTgt spid="17"/>
                                        </p:tgtEl>
                                        <p:attrNameLst>
                                          <p:attrName/>
                                        </p:attrNameLst>
                                      </p:cBhvr>
                                    </p:anim>
                                    <p:set>
                                      <p:cBhvr>
                                        <p:cTn id="103" dur="1" fill="hold">
                                          <p:stCondLst>
                                            <p:cond delay="0"/>
                                          </p:stCondLst>
                                        </p:cTn>
                                        <p:tgtEl>
                                          <p:spTgt spid="17"/>
                                        </p:tgtEl>
                                        <p:attrNameLst>
                                          <p:attrName>style.visibility</p:attrName>
                                        </p:attrNameLst>
                                      </p:cBhvr>
                                      <p:to>
                                        <p:strVal val="hidden"/>
                                      </p:to>
                                    </p:set>
                                  </p:childTnLst>
                                </p:cTn>
                              </p:par>
                              <p:par>
                                <p:cTn id="104" presetID="24" presetClass="exit" presetSubtype="0" fill="hold" nodeType="withEffect">
                                  <p:stCondLst>
                                    <p:cond delay="0"/>
                                  </p:stCondLst>
                                  <p:childTnLst>
                                    <p:anim to="" calcmode="lin" valueType="num">
                                      <p:cBhvr>
                                        <p:cTn id="105" dur="1"/>
                                        <p:tgtEl>
                                          <p:spTgt spid="11"/>
                                        </p:tgtEl>
                                        <p:attrNameLst>
                                          <p:attrName/>
                                        </p:attrNameLst>
                                      </p:cBhvr>
                                    </p:anim>
                                    <p:set>
                                      <p:cBhvr>
                                        <p:cTn id="106" dur="1" fill="hold">
                                          <p:stCondLst>
                                            <p:cond delay="0"/>
                                          </p:stCondLst>
                                        </p:cTn>
                                        <p:tgtEl>
                                          <p:spTgt spid="11"/>
                                        </p:tgtEl>
                                        <p:attrNameLst>
                                          <p:attrName>style.visibility</p:attrName>
                                        </p:attrNameLst>
                                      </p:cBhvr>
                                      <p:to>
                                        <p:strVal val="hidden"/>
                                      </p:to>
                                    </p:set>
                                  </p:childTnLst>
                                </p:cTn>
                              </p:par>
                              <p:par>
                                <p:cTn id="107" presetID="24" presetClass="exit" presetSubtype="0" fill="hold" nodeType="withEffect">
                                  <p:stCondLst>
                                    <p:cond delay="0"/>
                                  </p:stCondLst>
                                  <p:childTnLst>
                                    <p:anim to="" calcmode="lin" valueType="num">
                                      <p:cBhvr>
                                        <p:cTn id="108" dur="1"/>
                                        <p:tgtEl>
                                          <p:spTgt spid="12"/>
                                        </p:tgtEl>
                                        <p:attrNameLst>
                                          <p:attrName/>
                                        </p:attrNameLst>
                                      </p:cBhvr>
                                    </p:anim>
                                    <p:set>
                                      <p:cBhvr>
                                        <p:cTn id="109" dur="1" fill="hold">
                                          <p:stCondLst>
                                            <p:cond delay="0"/>
                                          </p:stCondLst>
                                        </p:cTn>
                                        <p:tgtEl>
                                          <p:spTgt spid="12"/>
                                        </p:tgtEl>
                                        <p:attrNameLst>
                                          <p:attrName>style.visibility</p:attrName>
                                        </p:attrNameLst>
                                      </p:cBhvr>
                                      <p:to>
                                        <p:strVal val="hidden"/>
                                      </p:to>
                                    </p:set>
                                  </p:childTnLst>
                                </p:cTn>
                              </p:par>
                              <p:par>
                                <p:cTn id="110" presetID="24" presetClass="exit" presetSubtype="0" fill="hold" nodeType="withEffect">
                                  <p:stCondLst>
                                    <p:cond delay="0"/>
                                  </p:stCondLst>
                                  <p:childTnLst>
                                    <p:anim to="" calcmode="lin" valueType="num">
                                      <p:cBhvr>
                                        <p:cTn id="111" dur="1"/>
                                        <p:tgtEl>
                                          <p:spTgt spid="24"/>
                                        </p:tgtEl>
                                        <p:attrNameLst>
                                          <p:attrName/>
                                        </p:attrNameLst>
                                      </p:cBhvr>
                                    </p:anim>
                                    <p:set>
                                      <p:cBhvr>
                                        <p:cTn id="112" dur="1" fill="hold">
                                          <p:stCondLst>
                                            <p:cond delay="0"/>
                                          </p:stCondLst>
                                        </p:cTn>
                                        <p:tgtEl>
                                          <p:spTgt spid="2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nodeType="clickEffect">
                                  <p:stCondLst>
                                    <p:cond delay="0"/>
                                  </p:stCondLst>
                                  <p:childTnLst>
                                    <p:set>
                                      <p:cBhvr>
                                        <p:cTn id="116" dur="1" fill="hold">
                                          <p:stCondLst>
                                            <p:cond delay="0"/>
                                          </p:stCondLst>
                                        </p:cTn>
                                        <p:tgtEl>
                                          <p:spTgt spid="31"/>
                                        </p:tgtEl>
                                        <p:attrNameLst>
                                          <p:attrName>style.visibility</p:attrName>
                                        </p:attrNameLst>
                                      </p:cBhvr>
                                      <p:to>
                                        <p:strVal val="visible"/>
                                      </p:to>
                                    </p:set>
                                    <p:anim to="" calcmode="lin" valueType="num">
                                      <p:cBhvr>
                                        <p:cTn id="117" dur="1" fill="hold"/>
                                        <p:tgtEl>
                                          <p:spTgt spid="31"/>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nodeType="clickEffect">
                                  <p:stCondLst>
                                    <p:cond delay="0"/>
                                  </p:stCondLst>
                                  <p:childTnLst>
                                    <p:set>
                                      <p:cBhvr>
                                        <p:cTn id="121" dur="1" fill="hold">
                                          <p:stCondLst>
                                            <p:cond delay="0"/>
                                          </p:stCondLst>
                                        </p:cTn>
                                        <p:tgtEl>
                                          <p:spTgt spid="32"/>
                                        </p:tgtEl>
                                        <p:attrNameLst>
                                          <p:attrName>style.visibility</p:attrName>
                                        </p:attrNameLst>
                                      </p:cBhvr>
                                      <p:to>
                                        <p:strVal val="visible"/>
                                      </p:to>
                                    </p:set>
                                    <p:anim to="" calcmode="lin" valueType="num">
                                      <p:cBhvr>
                                        <p:cTn id="122" dur="1" fill="hold"/>
                                        <p:tgtEl>
                                          <p:spTgt spid="32"/>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nodeType="clickEffect">
                                  <p:stCondLst>
                                    <p:cond delay="0"/>
                                  </p:stCondLst>
                                  <p:childTnLst>
                                    <p:set>
                                      <p:cBhvr>
                                        <p:cTn id="126" dur="1" fill="hold">
                                          <p:stCondLst>
                                            <p:cond delay="0"/>
                                          </p:stCondLst>
                                        </p:cTn>
                                        <p:tgtEl>
                                          <p:spTgt spid="18"/>
                                        </p:tgtEl>
                                        <p:attrNameLst>
                                          <p:attrName>style.visibility</p:attrName>
                                        </p:attrNameLst>
                                      </p:cBhvr>
                                      <p:to>
                                        <p:strVal val="visible"/>
                                      </p:to>
                                    </p:set>
                                    <p:anim to="" calcmode="lin" valueType="num">
                                      <p:cBhvr>
                                        <p:cTn id="127" dur="1" fill="hold"/>
                                        <p:tgtEl>
                                          <p:spTgt spid="18"/>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nodeType="clickEffect">
                                  <p:stCondLst>
                                    <p:cond delay="0"/>
                                  </p:stCondLst>
                                  <p:childTnLst>
                                    <p:set>
                                      <p:cBhvr>
                                        <p:cTn id="131" dur="1" fill="hold">
                                          <p:stCondLst>
                                            <p:cond delay="0"/>
                                          </p:stCondLst>
                                        </p:cTn>
                                        <p:tgtEl>
                                          <p:spTgt spid="19"/>
                                        </p:tgtEl>
                                        <p:attrNameLst>
                                          <p:attrName>style.visibility</p:attrName>
                                        </p:attrNameLst>
                                      </p:cBhvr>
                                      <p:to>
                                        <p:strVal val="visible"/>
                                      </p:to>
                                    </p:set>
                                    <p:anim to="" calcmode="lin" valueType="num">
                                      <p:cBhvr>
                                        <p:cTn id="132" dur="1" fill="hold"/>
                                        <p:tgtEl>
                                          <p:spTgt spid="19"/>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nodeType="clickEffect">
                                  <p:stCondLst>
                                    <p:cond delay="0"/>
                                  </p:stCondLst>
                                  <p:childTnLst>
                                    <p:set>
                                      <p:cBhvr>
                                        <p:cTn id="136" dur="1" fill="hold">
                                          <p:stCondLst>
                                            <p:cond delay="0"/>
                                          </p:stCondLst>
                                        </p:cTn>
                                        <p:tgtEl>
                                          <p:spTgt spid="22"/>
                                        </p:tgtEl>
                                        <p:attrNameLst>
                                          <p:attrName>style.visibility</p:attrName>
                                        </p:attrNameLst>
                                      </p:cBhvr>
                                      <p:to>
                                        <p:strVal val="visible"/>
                                      </p:to>
                                    </p:set>
                                    <p:anim to="" calcmode="lin" valueType="num">
                                      <p:cBhvr>
                                        <p:cTn id="137" dur="1" fill="hold"/>
                                        <p:tgtEl>
                                          <p:spTgt spid="22"/>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nodeType="clickEffect">
                                  <p:stCondLst>
                                    <p:cond delay="0"/>
                                  </p:stCondLst>
                                  <p:childTnLst>
                                    <p:set>
                                      <p:cBhvr>
                                        <p:cTn id="141" dur="1" fill="hold">
                                          <p:stCondLst>
                                            <p:cond delay="0"/>
                                          </p:stCondLst>
                                        </p:cTn>
                                        <p:tgtEl>
                                          <p:spTgt spid="25"/>
                                        </p:tgtEl>
                                        <p:attrNameLst>
                                          <p:attrName>style.visibility</p:attrName>
                                        </p:attrNameLst>
                                      </p:cBhvr>
                                      <p:to>
                                        <p:strVal val="visible"/>
                                      </p:to>
                                    </p:set>
                                    <p:anim to="" calcmode="lin" valueType="num">
                                      <p:cBhvr>
                                        <p:cTn id="142" dur="1" fill="hold"/>
                                        <p:tgtEl>
                                          <p:spTgt spid="25"/>
                                        </p:tgtEl>
                                        <p:attrNameLst>
                                          <p:attrName/>
                                        </p:attrNameLst>
                                      </p:cBhvr>
                                    </p:anim>
                                  </p:childTnLst>
                                </p:cTn>
                              </p:par>
                            </p:childTnLst>
                          </p:cTn>
                        </p:par>
                      </p:childTnLst>
                    </p:cTn>
                  </p:par>
                  <p:par>
                    <p:cTn id="143" fill="hold">
                      <p:stCondLst>
                        <p:cond delay="indefinite"/>
                      </p:stCondLst>
                      <p:childTnLst>
                        <p:par>
                          <p:cTn id="144" fill="hold">
                            <p:stCondLst>
                              <p:cond delay="0"/>
                            </p:stCondLst>
                            <p:childTnLst>
                              <p:par>
                                <p:cTn id="145" presetID="24" presetClass="entr" presetSubtype="0" fill="hold" nodeType="clickEffect">
                                  <p:stCondLst>
                                    <p:cond delay="0"/>
                                  </p:stCondLst>
                                  <p:childTnLst>
                                    <p:set>
                                      <p:cBhvr>
                                        <p:cTn id="146" dur="1" fill="hold">
                                          <p:stCondLst>
                                            <p:cond delay="0"/>
                                          </p:stCondLst>
                                        </p:cTn>
                                        <p:tgtEl>
                                          <p:spTgt spid="26"/>
                                        </p:tgtEl>
                                        <p:attrNameLst>
                                          <p:attrName>style.visibility</p:attrName>
                                        </p:attrNameLst>
                                      </p:cBhvr>
                                      <p:to>
                                        <p:strVal val="visible"/>
                                      </p:to>
                                    </p:set>
                                    <p:anim to="" calcmode="lin" valueType="num">
                                      <p:cBhvr>
                                        <p:cTn id="147" dur="1" fill="hold"/>
                                        <p:tgtEl>
                                          <p:spTgt spid="26"/>
                                        </p:tgtEl>
                                        <p:attrNameLst>
                                          <p:attrName/>
                                        </p:attrNameLst>
                                      </p:cBhvr>
                                    </p:anim>
                                  </p:childTnLst>
                                </p:cTn>
                              </p:par>
                            </p:childTnLst>
                          </p:cTn>
                        </p:par>
                      </p:childTnLst>
                    </p:cTn>
                  </p:par>
                  <p:par>
                    <p:cTn id="148" fill="hold">
                      <p:stCondLst>
                        <p:cond delay="indefinite"/>
                      </p:stCondLst>
                      <p:childTnLst>
                        <p:par>
                          <p:cTn id="149" fill="hold">
                            <p:stCondLst>
                              <p:cond delay="0"/>
                            </p:stCondLst>
                            <p:childTnLst>
                              <p:par>
                                <p:cTn id="150" presetID="24" presetClass="exit" presetSubtype="0" fill="hold" nodeType="clickEffect">
                                  <p:stCondLst>
                                    <p:cond delay="0"/>
                                  </p:stCondLst>
                                  <p:childTnLst>
                                    <p:anim to="" calcmode="lin" valueType="num">
                                      <p:cBhvr>
                                        <p:cTn id="151" dur="1"/>
                                        <p:tgtEl>
                                          <p:spTgt spid="31"/>
                                        </p:tgtEl>
                                        <p:attrNameLst>
                                          <p:attrName/>
                                        </p:attrNameLst>
                                      </p:cBhvr>
                                    </p:anim>
                                    <p:set>
                                      <p:cBhvr>
                                        <p:cTn id="152" dur="1" fill="hold">
                                          <p:stCondLst>
                                            <p:cond delay="0"/>
                                          </p:stCondLst>
                                        </p:cTn>
                                        <p:tgtEl>
                                          <p:spTgt spid="31"/>
                                        </p:tgtEl>
                                        <p:attrNameLst>
                                          <p:attrName>style.visibility</p:attrName>
                                        </p:attrNameLst>
                                      </p:cBhvr>
                                      <p:to>
                                        <p:strVal val="hidden"/>
                                      </p:to>
                                    </p:set>
                                  </p:childTnLst>
                                </p:cTn>
                              </p:par>
                              <p:par>
                                <p:cTn id="153" presetID="24" presetClass="exit" presetSubtype="0" fill="hold" nodeType="withEffect">
                                  <p:stCondLst>
                                    <p:cond delay="0"/>
                                  </p:stCondLst>
                                  <p:childTnLst>
                                    <p:anim to="" calcmode="lin" valueType="num">
                                      <p:cBhvr>
                                        <p:cTn id="154" dur="1"/>
                                        <p:tgtEl>
                                          <p:spTgt spid="32"/>
                                        </p:tgtEl>
                                        <p:attrNameLst>
                                          <p:attrName/>
                                        </p:attrNameLst>
                                      </p:cBhvr>
                                    </p:anim>
                                    <p:set>
                                      <p:cBhvr>
                                        <p:cTn id="155" dur="1" fill="hold">
                                          <p:stCondLst>
                                            <p:cond delay="0"/>
                                          </p:stCondLst>
                                        </p:cTn>
                                        <p:tgtEl>
                                          <p:spTgt spid="32"/>
                                        </p:tgtEl>
                                        <p:attrNameLst>
                                          <p:attrName>style.visibility</p:attrName>
                                        </p:attrNameLst>
                                      </p:cBhvr>
                                      <p:to>
                                        <p:strVal val="hidden"/>
                                      </p:to>
                                    </p:set>
                                  </p:childTnLst>
                                </p:cTn>
                              </p:par>
                              <p:par>
                                <p:cTn id="156" presetID="24" presetClass="exit" presetSubtype="0" fill="hold" nodeType="withEffect">
                                  <p:stCondLst>
                                    <p:cond delay="0"/>
                                  </p:stCondLst>
                                  <p:childTnLst>
                                    <p:anim to="" calcmode="lin" valueType="num">
                                      <p:cBhvr>
                                        <p:cTn id="157" dur="1"/>
                                        <p:tgtEl>
                                          <p:spTgt spid="18"/>
                                        </p:tgtEl>
                                        <p:attrNameLst>
                                          <p:attrName/>
                                        </p:attrNameLst>
                                      </p:cBhvr>
                                    </p:anim>
                                    <p:set>
                                      <p:cBhvr>
                                        <p:cTn id="158" dur="1" fill="hold">
                                          <p:stCondLst>
                                            <p:cond delay="0"/>
                                          </p:stCondLst>
                                        </p:cTn>
                                        <p:tgtEl>
                                          <p:spTgt spid="18"/>
                                        </p:tgtEl>
                                        <p:attrNameLst>
                                          <p:attrName>style.visibility</p:attrName>
                                        </p:attrNameLst>
                                      </p:cBhvr>
                                      <p:to>
                                        <p:strVal val="hidden"/>
                                      </p:to>
                                    </p:set>
                                  </p:childTnLst>
                                </p:cTn>
                              </p:par>
                              <p:par>
                                <p:cTn id="159" presetID="24" presetClass="exit" presetSubtype="0" fill="hold" nodeType="withEffect">
                                  <p:stCondLst>
                                    <p:cond delay="0"/>
                                  </p:stCondLst>
                                  <p:childTnLst>
                                    <p:anim to="" calcmode="lin" valueType="num">
                                      <p:cBhvr>
                                        <p:cTn id="160" dur="1"/>
                                        <p:tgtEl>
                                          <p:spTgt spid="19"/>
                                        </p:tgtEl>
                                        <p:attrNameLst>
                                          <p:attrName/>
                                        </p:attrNameLst>
                                      </p:cBhvr>
                                    </p:anim>
                                    <p:set>
                                      <p:cBhvr>
                                        <p:cTn id="161" dur="1" fill="hold">
                                          <p:stCondLst>
                                            <p:cond delay="0"/>
                                          </p:stCondLst>
                                        </p:cTn>
                                        <p:tgtEl>
                                          <p:spTgt spid="19"/>
                                        </p:tgtEl>
                                        <p:attrNameLst>
                                          <p:attrName>style.visibility</p:attrName>
                                        </p:attrNameLst>
                                      </p:cBhvr>
                                      <p:to>
                                        <p:strVal val="hidden"/>
                                      </p:to>
                                    </p:set>
                                  </p:childTnLst>
                                </p:cTn>
                              </p:par>
                              <p:par>
                                <p:cTn id="162" presetID="24" presetClass="exit" presetSubtype="0" fill="hold" nodeType="withEffect">
                                  <p:stCondLst>
                                    <p:cond delay="0"/>
                                  </p:stCondLst>
                                  <p:childTnLst>
                                    <p:anim to="" calcmode="lin" valueType="num">
                                      <p:cBhvr>
                                        <p:cTn id="163" dur="1"/>
                                        <p:tgtEl>
                                          <p:spTgt spid="22"/>
                                        </p:tgtEl>
                                        <p:attrNameLst>
                                          <p:attrName/>
                                        </p:attrNameLst>
                                      </p:cBhvr>
                                    </p:anim>
                                    <p:set>
                                      <p:cBhvr>
                                        <p:cTn id="164" dur="1" fill="hold">
                                          <p:stCondLst>
                                            <p:cond delay="0"/>
                                          </p:stCondLst>
                                        </p:cTn>
                                        <p:tgtEl>
                                          <p:spTgt spid="22"/>
                                        </p:tgtEl>
                                        <p:attrNameLst>
                                          <p:attrName>style.visibility</p:attrName>
                                        </p:attrNameLst>
                                      </p:cBhvr>
                                      <p:to>
                                        <p:strVal val="hidden"/>
                                      </p:to>
                                    </p:set>
                                  </p:childTnLst>
                                </p:cTn>
                              </p:par>
                              <p:par>
                                <p:cTn id="165" presetID="24" presetClass="exit" presetSubtype="0" fill="hold" nodeType="withEffect">
                                  <p:stCondLst>
                                    <p:cond delay="0"/>
                                  </p:stCondLst>
                                  <p:childTnLst>
                                    <p:anim to="" calcmode="lin" valueType="num">
                                      <p:cBhvr>
                                        <p:cTn id="166" dur="1"/>
                                        <p:tgtEl>
                                          <p:spTgt spid="25"/>
                                        </p:tgtEl>
                                        <p:attrNameLst>
                                          <p:attrName/>
                                        </p:attrNameLst>
                                      </p:cBhvr>
                                    </p:anim>
                                    <p:set>
                                      <p:cBhvr>
                                        <p:cTn id="167" dur="1" fill="hold">
                                          <p:stCondLst>
                                            <p:cond delay="0"/>
                                          </p:stCondLst>
                                        </p:cTn>
                                        <p:tgtEl>
                                          <p:spTgt spid="25"/>
                                        </p:tgtEl>
                                        <p:attrNameLst>
                                          <p:attrName>style.visibility</p:attrName>
                                        </p:attrNameLst>
                                      </p:cBhvr>
                                      <p:to>
                                        <p:strVal val="hidden"/>
                                      </p:to>
                                    </p:set>
                                  </p:childTnLst>
                                </p:cTn>
                              </p:par>
                              <p:par>
                                <p:cTn id="168" presetID="24" presetClass="exit" presetSubtype="0" fill="hold" nodeType="withEffect">
                                  <p:stCondLst>
                                    <p:cond delay="0"/>
                                  </p:stCondLst>
                                  <p:childTnLst>
                                    <p:anim to="" calcmode="lin" valueType="num">
                                      <p:cBhvr>
                                        <p:cTn id="169" dur="1"/>
                                        <p:tgtEl>
                                          <p:spTgt spid="26"/>
                                        </p:tgtEl>
                                        <p:attrNameLst>
                                          <p:attrName/>
                                        </p:attrNameLst>
                                      </p:cBhvr>
                                    </p:anim>
                                    <p:set>
                                      <p:cBhvr>
                                        <p:cTn id="170" dur="1" fill="hold">
                                          <p:stCondLst>
                                            <p:cond delay="0"/>
                                          </p:stCondLst>
                                        </p:cTn>
                                        <p:tgtEl>
                                          <p:spTgt spid="26"/>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4" presetClass="entr" presetSubtype="0" fill="hold" nodeType="clickEffect">
                                  <p:stCondLst>
                                    <p:cond delay="0"/>
                                  </p:stCondLst>
                                  <p:childTnLst>
                                    <p:set>
                                      <p:cBhvr>
                                        <p:cTn id="174" dur="1" fill="hold">
                                          <p:stCondLst>
                                            <p:cond delay="0"/>
                                          </p:stCondLst>
                                        </p:cTn>
                                        <p:tgtEl>
                                          <p:spTgt spid="33"/>
                                        </p:tgtEl>
                                        <p:attrNameLst>
                                          <p:attrName>style.visibility</p:attrName>
                                        </p:attrNameLst>
                                      </p:cBhvr>
                                      <p:to>
                                        <p:strVal val="visible"/>
                                      </p:to>
                                    </p:set>
                                    <p:anim to="" calcmode="lin" valueType="num">
                                      <p:cBhvr>
                                        <p:cTn id="175" dur="1" fill="hold"/>
                                        <p:tgtEl>
                                          <p:spTgt spid="33"/>
                                        </p:tgtEl>
                                        <p:attrNameLst>
                                          <p:attrName/>
                                        </p:attrNameLst>
                                      </p:cBhvr>
                                    </p:anim>
                                  </p:childTnLst>
                                </p:cTn>
                              </p:par>
                            </p:childTnLst>
                          </p:cTn>
                        </p:par>
                      </p:childTnLst>
                    </p:cTn>
                  </p:par>
                  <p:par>
                    <p:cTn id="176" fill="hold">
                      <p:stCondLst>
                        <p:cond delay="indefinite"/>
                      </p:stCondLst>
                      <p:childTnLst>
                        <p:par>
                          <p:cTn id="177" fill="hold">
                            <p:stCondLst>
                              <p:cond delay="0"/>
                            </p:stCondLst>
                            <p:childTnLst>
                              <p:par>
                                <p:cTn id="178" presetID="24" presetClass="entr" presetSubtype="0" fill="hold" nodeType="clickEffect">
                                  <p:stCondLst>
                                    <p:cond delay="0"/>
                                  </p:stCondLst>
                                  <p:childTnLst>
                                    <p:set>
                                      <p:cBhvr>
                                        <p:cTn id="179" dur="1" fill="hold">
                                          <p:stCondLst>
                                            <p:cond delay="0"/>
                                          </p:stCondLst>
                                        </p:cTn>
                                        <p:tgtEl>
                                          <p:spTgt spid="34"/>
                                        </p:tgtEl>
                                        <p:attrNameLst>
                                          <p:attrName>style.visibility</p:attrName>
                                        </p:attrNameLst>
                                      </p:cBhvr>
                                      <p:to>
                                        <p:strVal val="visible"/>
                                      </p:to>
                                    </p:set>
                                    <p:anim to="" calcmode="lin" valueType="num">
                                      <p:cBhvr>
                                        <p:cTn id="180" dur="1" fill="hold"/>
                                        <p:tgtEl>
                                          <p:spTgt spid="34"/>
                                        </p:tgtEl>
                                        <p:attrNameLst>
                                          <p:attrName/>
                                        </p:attrNameLst>
                                      </p:cBhvr>
                                    </p:anim>
                                  </p:childTnLst>
                                </p:cTn>
                              </p:par>
                            </p:childTnLst>
                          </p:cTn>
                        </p:par>
                      </p:childTnLst>
                    </p:cTn>
                  </p:par>
                  <p:par>
                    <p:cTn id="181" fill="hold">
                      <p:stCondLst>
                        <p:cond delay="indefinite"/>
                      </p:stCondLst>
                      <p:childTnLst>
                        <p:par>
                          <p:cTn id="182" fill="hold">
                            <p:stCondLst>
                              <p:cond delay="0"/>
                            </p:stCondLst>
                            <p:childTnLst>
                              <p:par>
                                <p:cTn id="183" presetID="24" presetClass="entr" presetSubtype="0" fill="hold" nodeType="clickEffect">
                                  <p:stCondLst>
                                    <p:cond delay="0"/>
                                  </p:stCondLst>
                                  <p:childTnLst>
                                    <p:set>
                                      <p:cBhvr>
                                        <p:cTn id="184" dur="1" fill="hold">
                                          <p:stCondLst>
                                            <p:cond delay="0"/>
                                          </p:stCondLst>
                                        </p:cTn>
                                        <p:tgtEl>
                                          <p:spTgt spid="20"/>
                                        </p:tgtEl>
                                        <p:attrNameLst>
                                          <p:attrName>style.visibility</p:attrName>
                                        </p:attrNameLst>
                                      </p:cBhvr>
                                      <p:to>
                                        <p:strVal val="visible"/>
                                      </p:to>
                                    </p:set>
                                    <p:anim to="" calcmode="lin" valueType="num">
                                      <p:cBhvr>
                                        <p:cTn id="185" dur="1" fill="hold"/>
                                        <p:tgtEl>
                                          <p:spTgt spid="20"/>
                                        </p:tgtEl>
                                        <p:attrNameLst>
                                          <p:attrName/>
                                        </p:attrNameLst>
                                      </p:cBhvr>
                                    </p:anim>
                                  </p:childTnLst>
                                </p:cTn>
                              </p:par>
                            </p:childTnLst>
                          </p:cTn>
                        </p:par>
                      </p:childTnLst>
                    </p:cTn>
                  </p:par>
                  <p:par>
                    <p:cTn id="186" fill="hold">
                      <p:stCondLst>
                        <p:cond delay="indefinite"/>
                      </p:stCondLst>
                      <p:childTnLst>
                        <p:par>
                          <p:cTn id="187" fill="hold">
                            <p:stCondLst>
                              <p:cond delay="0"/>
                            </p:stCondLst>
                            <p:childTnLst>
                              <p:par>
                                <p:cTn id="188" presetID="24" presetClass="entr" presetSubtype="0" fill="hold" nodeType="clickEffect">
                                  <p:stCondLst>
                                    <p:cond delay="0"/>
                                  </p:stCondLst>
                                  <p:childTnLst>
                                    <p:set>
                                      <p:cBhvr>
                                        <p:cTn id="189" dur="1" fill="hold">
                                          <p:stCondLst>
                                            <p:cond delay="0"/>
                                          </p:stCondLst>
                                        </p:cTn>
                                        <p:tgtEl>
                                          <p:spTgt spid="21"/>
                                        </p:tgtEl>
                                        <p:attrNameLst>
                                          <p:attrName>style.visibility</p:attrName>
                                        </p:attrNameLst>
                                      </p:cBhvr>
                                      <p:to>
                                        <p:strVal val="visible"/>
                                      </p:to>
                                    </p:set>
                                    <p:anim to="" calcmode="lin" valueType="num">
                                      <p:cBhvr>
                                        <p:cTn id="190" dur="1" fill="hold"/>
                                        <p:tgtEl>
                                          <p:spTgt spid="21"/>
                                        </p:tgtEl>
                                        <p:attrNameLst>
                                          <p:attrName/>
                                        </p:attrNameLst>
                                      </p:cBhvr>
                                    </p:anim>
                                  </p:childTnLst>
                                </p:cTn>
                              </p:par>
                            </p:childTnLst>
                          </p:cTn>
                        </p:par>
                      </p:childTnLst>
                    </p:cTn>
                  </p:par>
                  <p:par>
                    <p:cTn id="191" fill="hold">
                      <p:stCondLst>
                        <p:cond delay="indefinite"/>
                      </p:stCondLst>
                      <p:childTnLst>
                        <p:par>
                          <p:cTn id="192" fill="hold">
                            <p:stCondLst>
                              <p:cond delay="0"/>
                            </p:stCondLst>
                            <p:childTnLst>
                              <p:par>
                                <p:cTn id="193" presetID="24" presetClass="entr" presetSubtype="0" fill="hold" nodeType="clickEffect">
                                  <p:stCondLst>
                                    <p:cond delay="0"/>
                                  </p:stCondLst>
                                  <p:childTnLst>
                                    <p:set>
                                      <p:cBhvr>
                                        <p:cTn id="194" dur="1" fill="hold">
                                          <p:stCondLst>
                                            <p:cond delay="0"/>
                                          </p:stCondLst>
                                        </p:cTn>
                                        <p:tgtEl>
                                          <p:spTgt spid="23"/>
                                        </p:tgtEl>
                                        <p:attrNameLst>
                                          <p:attrName>style.visibility</p:attrName>
                                        </p:attrNameLst>
                                      </p:cBhvr>
                                      <p:to>
                                        <p:strVal val="visible"/>
                                      </p:to>
                                    </p:set>
                                    <p:anim to="" calcmode="lin" valueType="num">
                                      <p:cBhvr>
                                        <p:cTn id="195" dur="1" fill="hold"/>
                                        <p:tgtEl>
                                          <p:spTgt spid="23"/>
                                        </p:tgtEl>
                                        <p:attrNameLst>
                                          <p:attrName/>
                                        </p:attrNameLst>
                                      </p:cBhvr>
                                    </p:anim>
                                  </p:childTnLst>
                                </p:cTn>
                              </p:par>
                            </p:childTnLst>
                          </p:cTn>
                        </p:par>
                      </p:childTnLst>
                    </p:cTn>
                  </p:par>
                  <p:par>
                    <p:cTn id="196" fill="hold">
                      <p:stCondLst>
                        <p:cond delay="indefinite"/>
                      </p:stCondLst>
                      <p:childTnLst>
                        <p:par>
                          <p:cTn id="197" fill="hold">
                            <p:stCondLst>
                              <p:cond delay="0"/>
                            </p:stCondLst>
                            <p:childTnLst>
                              <p:par>
                                <p:cTn id="198" presetID="24" presetClass="entr" presetSubtype="0" fill="hold" nodeType="clickEffect">
                                  <p:stCondLst>
                                    <p:cond delay="0"/>
                                  </p:stCondLst>
                                  <p:childTnLst>
                                    <p:set>
                                      <p:cBhvr>
                                        <p:cTn id="199" dur="1" fill="hold">
                                          <p:stCondLst>
                                            <p:cond delay="0"/>
                                          </p:stCondLst>
                                        </p:cTn>
                                        <p:tgtEl>
                                          <p:spTgt spid="27"/>
                                        </p:tgtEl>
                                        <p:attrNameLst>
                                          <p:attrName>style.visibility</p:attrName>
                                        </p:attrNameLst>
                                      </p:cBhvr>
                                      <p:to>
                                        <p:strVal val="visible"/>
                                      </p:to>
                                    </p:set>
                                    <p:anim to="" calcmode="lin" valueType="num">
                                      <p:cBhvr>
                                        <p:cTn id="200" dur="1" fill="hold"/>
                                        <p:tgtEl>
                                          <p:spTgt spid="27"/>
                                        </p:tgtEl>
                                        <p:attrNameLst>
                                          <p:attrName/>
                                        </p:attrNameLst>
                                      </p:cBhvr>
                                    </p:anim>
                                  </p:childTnLst>
                                </p:cTn>
                              </p:par>
                            </p:childTnLst>
                          </p:cTn>
                        </p:par>
                      </p:childTnLst>
                    </p:cTn>
                  </p:par>
                  <p:par>
                    <p:cTn id="201" fill="hold">
                      <p:stCondLst>
                        <p:cond delay="indefinite"/>
                      </p:stCondLst>
                      <p:childTnLst>
                        <p:par>
                          <p:cTn id="202" fill="hold">
                            <p:stCondLst>
                              <p:cond delay="0"/>
                            </p:stCondLst>
                            <p:childTnLst>
                              <p:par>
                                <p:cTn id="203" presetID="24" presetClass="entr" presetSubtype="0" fill="hold" nodeType="clickEffect">
                                  <p:stCondLst>
                                    <p:cond delay="0"/>
                                  </p:stCondLst>
                                  <p:childTnLst>
                                    <p:set>
                                      <p:cBhvr>
                                        <p:cTn id="204" dur="1" fill="hold">
                                          <p:stCondLst>
                                            <p:cond delay="0"/>
                                          </p:stCondLst>
                                        </p:cTn>
                                        <p:tgtEl>
                                          <p:spTgt spid="28"/>
                                        </p:tgtEl>
                                        <p:attrNameLst>
                                          <p:attrName>style.visibility</p:attrName>
                                        </p:attrNameLst>
                                      </p:cBhvr>
                                      <p:to>
                                        <p:strVal val="visible"/>
                                      </p:to>
                                    </p:set>
                                    <p:anim to="" calcmode="lin" valueType="num">
                                      <p:cBhvr>
                                        <p:cTn id="205" dur="1" fill="hold"/>
                                        <p:tgtEl>
                                          <p:spTgt spid="28"/>
                                        </p:tgtEl>
                                        <p:attrNameLst>
                                          <p:attrName/>
                                        </p:attrNameLst>
                                      </p:cBhvr>
                                    </p:anim>
                                  </p:childTnLst>
                                </p:cTn>
                              </p:par>
                            </p:childTnLst>
                          </p:cTn>
                        </p:par>
                      </p:childTnLst>
                    </p:cTn>
                  </p:par>
                  <p:par>
                    <p:cTn id="206" fill="hold">
                      <p:stCondLst>
                        <p:cond delay="indefinite"/>
                      </p:stCondLst>
                      <p:childTnLst>
                        <p:par>
                          <p:cTn id="207" fill="hold">
                            <p:stCondLst>
                              <p:cond delay="0"/>
                            </p:stCondLst>
                            <p:childTnLst>
                              <p:par>
                                <p:cTn id="208" presetID="24" presetClass="exit" presetSubtype="0" fill="hold" nodeType="clickEffect">
                                  <p:stCondLst>
                                    <p:cond delay="0"/>
                                  </p:stCondLst>
                                  <p:childTnLst>
                                    <p:anim to="" calcmode="lin" valueType="num">
                                      <p:cBhvr>
                                        <p:cTn id="209" dur="1"/>
                                        <p:tgtEl>
                                          <p:spTgt spid="33"/>
                                        </p:tgtEl>
                                        <p:attrNameLst>
                                          <p:attrName/>
                                        </p:attrNameLst>
                                      </p:cBhvr>
                                    </p:anim>
                                    <p:set>
                                      <p:cBhvr>
                                        <p:cTn id="210" dur="1" fill="hold">
                                          <p:stCondLst>
                                            <p:cond delay="0"/>
                                          </p:stCondLst>
                                        </p:cTn>
                                        <p:tgtEl>
                                          <p:spTgt spid="33"/>
                                        </p:tgtEl>
                                        <p:attrNameLst>
                                          <p:attrName>style.visibility</p:attrName>
                                        </p:attrNameLst>
                                      </p:cBhvr>
                                      <p:to>
                                        <p:strVal val="hidden"/>
                                      </p:to>
                                    </p:set>
                                  </p:childTnLst>
                                </p:cTn>
                              </p:par>
                              <p:par>
                                <p:cTn id="211" presetID="24" presetClass="exit" presetSubtype="0" fill="hold" nodeType="withEffect">
                                  <p:stCondLst>
                                    <p:cond delay="0"/>
                                  </p:stCondLst>
                                  <p:childTnLst>
                                    <p:anim to="" calcmode="lin" valueType="num">
                                      <p:cBhvr>
                                        <p:cTn id="212" dur="1"/>
                                        <p:tgtEl>
                                          <p:spTgt spid="34"/>
                                        </p:tgtEl>
                                        <p:attrNameLst>
                                          <p:attrName/>
                                        </p:attrNameLst>
                                      </p:cBhvr>
                                    </p:anim>
                                    <p:set>
                                      <p:cBhvr>
                                        <p:cTn id="213" dur="1" fill="hold">
                                          <p:stCondLst>
                                            <p:cond delay="0"/>
                                          </p:stCondLst>
                                        </p:cTn>
                                        <p:tgtEl>
                                          <p:spTgt spid="34"/>
                                        </p:tgtEl>
                                        <p:attrNameLst>
                                          <p:attrName>style.visibility</p:attrName>
                                        </p:attrNameLst>
                                      </p:cBhvr>
                                      <p:to>
                                        <p:strVal val="hidden"/>
                                      </p:to>
                                    </p:set>
                                  </p:childTnLst>
                                </p:cTn>
                              </p:par>
                              <p:par>
                                <p:cTn id="214" presetID="24" presetClass="exit" presetSubtype="0" fill="hold" nodeType="withEffect">
                                  <p:stCondLst>
                                    <p:cond delay="0"/>
                                  </p:stCondLst>
                                  <p:childTnLst>
                                    <p:anim to="" calcmode="lin" valueType="num">
                                      <p:cBhvr>
                                        <p:cTn id="215" dur="1"/>
                                        <p:tgtEl>
                                          <p:spTgt spid="20"/>
                                        </p:tgtEl>
                                        <p:attrNameLst>
                                          <p:attrName/>
                                        </p:attrNameLst>
                                      </p:cBhvr>
                                    </p:anim>
                                    <p:set>
                                      <p:cBhvr>
                                        <p:cTn id="216" dur="1" fill="hold">
                                          <p:stCondLst>
                                            <p:cond delay="0"/>
                                          </p:stCondLst>
                                        </p:cTn>
                                        <p:tgtEl>
                                          <p:spTgt spid="20"/>
                                        </p:tgtEl>
                                        <p:attrNameLst>
                                          <p:attrName>style.visibility</p:attrName>
                                        </p:attrNameLst>
                                      </p:cBhvr>
                                      <p:to>
                                        <p:strVal val="hidden"/>
                                      </p:to>
                                    </p:set>
                                  </p:childTnLst>
                                </p:cTn>
                              </p:par>
                              <p:par>
                                <p:cTn id="217" presetID="24" presetClass="exit" presetSubtype="0" fill="hold" nodeType="withEffect">
                                  <p:stCondLst>
                                    <p:cond delay="0"/>
                                  </p:stCondLst>
                                  <p:childTnLst>
                                    <p:anim to="" calcmode="lin" valueType="num">
                                      <p:cBhvr>
                                        <p:cTn id="218" dur="1"/>
                                        <p:tgtEl>
                                          <p:spTgt spid="21"/>
                                        </p:tgtEl>
                                        <p:attrNameLst>
                                          <p:attrName/>
                                        </p:attrNameLst>
                                      </p:cBhvr>
                                    </p:anim>
                                    <p:set>
                                      <p:cBhvr>
                                        <p:cTn id="219" dur="1" fill="hold">
                                          <p:stCondLst>
                                            <p:cond delay="0"/>
                                          </p:stCondLst>
                                        </p:cTn>
                                        <p:tgtEl>
                                          <p:spTgt spid="21"/>
                                        </p:tgtEl>
                                        <p:attrNameLst>
                                          <p:attrName>style.visibility</p:attrName>
                                        </p:attrNameLst>
                                      </p:cBhvr>
                                      <p:to>
                                        <p:strVal val="hidden"/>
                                      </p:to>
                                    </p:set>
                                  </p:childTnLst>
                                </p:cTn>
                              </p:par>
                              <p:par>
                                <p:cTn id="220" presetID="24" presetClass="exit" presetSubtype="0" fill="hold" nodeType="withEffect">
                                  <p:stCondLst>
                                    <p:cond delay="0"/>
                                  </p:stCondLst>
                                  <p:childTnLst>
                                    <p:anim to="" calcmode="lin" valueType="num">
                                      <p:cBhvr>
                                        <p:cTn id="221" dur="1"/>
                                        <p:tgtEl>
                                          <p:spTgt spid="23"/>
                                        </p:tgtEl>
                                        <p:attrNameLst>
                                          <p:attrName/>
                                        </p:attrNameLst>
                                      </p:cBhvr>
                                    </p:anim>
                                    <p:set>
                                      <p:cBhvr>
                                        <p:cTn id="222" dur="1" fill="hold">
                                          <p:stCondLst>
                                            <p:cond delay="0"/>
                                          </p:stCondLst>
                                        </p:cTn>
                                        <p:tgtEl>
                                          <p:spTgt spid="23"/>
                                        </p:tgtEl>
                                        <p:attrNameLst>
                                          <p:attrName>style.visibility</p:attrName>
                                        </p:attrNameLst>
                                      </p:cBhvr>
                                      <p:to>
                                        <p:strVal val="hidden"/>
                                      </p:to>
                                    </p:set>
                                  </p:childTnLst>
                                </p:cTn>
                              </p:par>
                              <p:par>
                                <p:cTn id="223" presetID="24" presetClass="exit" presetSubtype="0" fill="hold" nodeType="withEffect">
                                  <p:stCondLst>
                                    <p:cond delay="0"/>
                                  </p:stCondLst>
                                  <p:childTnLst>
                                    <p:anim to="" calcmode="lin" valueType="num">
                                      <p:cBhvr>
                                        <p:cTn id="224" dur="1"/>
                                        <p:tgtEl>
                                          <p:spTgt spid="27"/>
                                        </p:tgtEl>
                                        <p:attrNameLst>
                                          <p:attrName/>
                                        </p:attrNameLst>
                                      </p:cBhvr>
                                    </p:anim>
                                    <p:set>
                                      <p:cBhvr>
                                        <p:cTn id="225" dur="1" fill="hold">
                                          <p:stCondLst>
                                            <p:cond delay="0"/>
                                          </p:stCondLst>
                                        </p:cTn>
                                        <p:tgtEl>
                                          <p:spTgt spid="27"/>
                                        </p:tgtEl>
                                        <p:attrNameLst>
                                          <p:attrName>style.visibility</p:attrName>
                                        </p:attrNameLst>
                                      </p:cBhvr>
                                      <p:to>
                                        <p:strVal val="hidden"/>
                                      </p:to>
                                    </p:set>
                                  </p:childTnLst>
                                </p:cTn>
                              </p:par>
                              <p:par>
                                <p:cTn id="226" presetID="24" presetClass="exit" presetSubtype="0" fill="hold" nodeType="withEffect">
                                  <p:stCondLst>
                                    <p:cond delay="0"/>
                                  </p:stCondLst>
                                  <p:childTnLst>
                                    <p:anim to="" calcmode="lin" valueType="num">
                                      <p:cBhvr>
                                        <p:cTn id="227" dur="1"/>
                                        <p:tgtEl>
                                          <p:spTgt spid="28"/>
                                        </p:tgtEl>
                                        <p:attrNameLst>
                                          <p:attrName/>
                                        </p:attrNameLst>
                                      </p:cBhvr>
                                    </p:anim>
                                    <p:set>
                                      <p:cBhvr>
                                        <p:cTn id="228" dur="1" fill="hold">
                                          <p:stCondLst>
                                            <p:cond delay="0"/>
                                          </p:stCondLst>
                                        </p:cTn>
                                        <p:tgtEl>
                                          <p:spTgt spid="28"/>
                                        </p:tgtEl>
                                        <p:attrNameLst>
                                          <p:attrName>style.visibility</p:attrName>
                                        </p:attrNameLst>
                                      </p:cBhvr>
                                      <p:to>
                                        <p:strVal val="hidden"/>
                                      </p:to>
                                    </p:set>
                                  </p:childTnLst>
                                </p:cTn>
                              </p:par>
                              <p:par>
                                <p:cTn id="229" presetID="24" presetClass="exit" presetSubtype="0" fill="hold" nodeType="withEffect">
                                  <p:stCondLst>
                                    <p:cond delay="0"/>
                                  </p:stCondLst>
                                  <p:childTnLst>
                                    <p:anim to="" calcmode="lin" valueType="num">
                                      <p:cBhvr>
                                        <p:cTn id="230" dur="1"/>
                                        <p:tgtEl>
                                          <p:spTgt spid="4"/>
                                        </p:tgtEl>
                                        <p:attrNameLst>
                                          <p:attrName/>
                                        </p:attrNameLst>
                                      </p:cBhvr>
                                    </p:anim>
                                    <p:set>
                                      <p:cBhvr>
                                        <p:cTn id="231" dur="1" fill="hold">
                                          <p:stCondLst>
                                            <p:cond delay="0"/>
                                          </p:stCondLst>
                                        </p:cTn>
                                        <p:tgtEl>
                                          <p:spTgt spid="4"/>
                                        </p:tgtEl>
                                        <p:attrNameLst>
                                          <p:attrName>style.visibility</p:attrName>
                                        </p:attrNameLst>
                                      </p:cBhvr>
                                      <p:to>
                                        <p:strVal val="hidden"/>
                                      </p:to>
                                    </p:set>
                                  </p:childTnLst>
                                </p:cTn>
                              </p:par>
                              <p:par>
                                <p:cTn id="232" presetID="24" presetClass="exit" presetSubtype="0" fill="hold" nodeType="withEffect">
                                  <p:stCondLst>
                                    <p:cond delay="0"/>
                                  </p:stCondLst>
                                  <p:childTnLst>
                                    <p:anim to="" calcmode="lin" valueType="num">
                                      <p:cBhvr>
                                        <p:cTn id="233" dur="1"/>
                                        <p:tgtEl>
                                          <p:spTgt spid="5"/>
                                        </p:tgtEl>
                                        <p:attrNameLst>
                                          <p:attrName/>
                                        </p:attrNameLst>
                                      </p:cBhvr>
                                    </p:anim>
                                    <p:set>
                                      <p:cBhvr>
                                        <p:cTn id="23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29.gif"/>
          <p:cNvPicPr>
            <a:picLocks noChangeAspect="1"/>
          </p:cNvPicPr>
          <p:nvPr/>
        </p:nvPicPr>
        <p:blipFill>
          <a:blip r:embed="rId2">
            <a:duotone>
              <a:schemeClr val="accent2">
                <a:shade val="45000"/>
                <a:satMod val="135000"/>
              </a:schemeClr>
              <a:prstClr val="white"/>
            </a:duotone>
          </a:blip>
          <a:srcRect l="60408" t="13889" r="21434" b="83131"/>
          <a:stretch>
            <a:fillRect/>
          </a:stretch>
        </p:blipFill>
        <p:spPr>
          <a:xfrm>
            <a:off x="6197600" y="1536700"/>
            <a:ext cx="1803400" cy="368300"/>
          </a:xfrm>
          <a:prstGeom prst="rect">
            <a:avLst/>
          </a:prstGeom>
          <a:ln>
            <a:noFill/>
          </a:ln>
          <a:effectLst>
            <a:outerShdw blurRad="292100" dist="139700" dir="2700000" algn="tl" rotWithShape="0">
              <a:srgbClr val="333333">
                <a:alpha val="65000"/>
              </a:srgbClr>
            </a:outerShdw>
          </a:effectLst>
        </p:spPr>
      </p:pic>
      <p:pic>
        <p:nvPicPr>
          <p:cNvPr id="3" name="صورة 2" descr="00029.gif"/>
          <p:cNvPicPr>
            <a:picLocks noChangeAspect="1"/>
          </p:cNvPicPr>
          <p:nvPr/>
        </p:nvPicPr>
        <p:blipFill>
          <a:blip r:embed="rId2">
            <a:duotone>
              <a:schemeClr val="accent6">
                <a:shade val="45000"/>
                <a:satMod val="135000"/>
              </a:schemeClr>
              <a:prstClr val="white"/>
            </a:duotone>
          </a:blip>
          <a:srcRect l="13349" t="17587" r="15424" b="59195"/>
          <a:stretch>
            <a:fillRect/>
          </a:stretch>
        </p:blipFill>
        <p:spPr>
          <a:xfrm>
            <a:off x="1536700" y="2349500"/>
            <a:ext cx="7073900" cy="2870200"/>
          </a:xfrm>
          <a:prstGeom prst="rect">
            <a:avLst/>
          </a:prstGeom>
          <a:ln>
            <a:noFill/>
          </a:ln>
          <a:effectLst>
            <a:outerShdw blurRad="292100" dist="139700" dir="2700000" algn="tl" rotWithShape="0">
              <a:srgbClr val="333333">
                <a:alpha val="65000"/>
              </a:srgbClr>
            </a:outerShdw>
          </a:effectLst>
        </p:spPr>
      </p:pic>
      <p:pic>
        <p:nvPicPr>
          <p:cNvPr id="4" name="صورة 3" descr="12.gif"/>
          <p:cNvPicPr>
            <a:picLocks noChangeAspect="1"/>
          </p:cNvPicPr>
          <p:nvPr/>
        </p:nvPicPr>
        <p:blipFill>
          <a:blip r:embed="rId3"/>
          <a:stretch>
            <a:fillRect/>
          </a:stretch>
        </p:blipFill>
        <p:spPr>
          <a:xfrm>
            <a:off x="8074025" y="1517650"/>
            <a:ext cx="36195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29.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3349" t="43784" r="15424" b="51798"/>
          <a:stretch>
            <a:fillRect/>
          </a:stretch>
        </p:blipFill>
        <p:spPr>
          <a:xfrm>
            <a:off x="1562100" y="1270000"/>
            <a:ext cx="7073900" cy="546100"/>
          </a:xfrm>
          <a:prstGeom prst="rect">
            <a:avLst/>
          </a:prstGeom>
        </p:spPr>
      </p:pic>
      <p:pic>
        <p:nvPicPr>
          <p:cNvPr id="3" name="صورة 2" descr="00029.gif"/>
          <p:cNvPicPr>
            <a:picLocks noChangeAspect="1"/>
          </p:cNvPicPr>
          <p:nvPr/>
        </p:nvPicPr>
        <p:blipFill>
          <a:blip r:embed="rId2">
            <a:clrChange>
              <a:clrFrom>
                <a:srgbClr val="FFFFFF"/>
              </a:clrFrom>
              <a:clrTo>
                <a:srgbClr val="FFFFFF">
                  <a:alpha val="0"/>
                </a:srgbClr>
              </a:clrTo>
            </a:clrChange>
          </a:blip>
          <a:srcRect l="13349" t="48202" r="15424" b="15000"/>
          <a:stretch>
            <a:fillRect/>
          </a:stretch>
        </p:blipFill>
        <p:spPr>
          <a:xfrm>
            <a:off x="1689100" y="1752600"/>
            <a:ext cx="7073900" cy="4549066"/>
          </a:xfrm>
          <a:prstGeom prst="rect">
            <a:avLst/>
          </a:prstGeom>
        </p:spPr>
      </p:pic>
      <p:sp>
        <p:nvSpPr>
          <p:cNvPr id="4" name="مربع نص 3"/>
          <p:cNvSpPr txBox="1"/>
          <p:nvPr/>
        </p:nvSpPr>
        <p:spPr>
          <a:xfrm>
            <a:off x="7086600" y="2235200"/>
            <a:ext cx="1524000" cy="381000"/>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يلقي</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7073900" y="2628900"/>
            <a:ext cx="1524000" cy="381000"/>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يزجي</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ربع نص 5"/>
          <p:cNvSpPr txBox="1"/>
          <p:nvPr/>
        </p:nvSpPr>
        <p:spPr>
          <a:xfrm>
            <a:off x="7073900" y="3022600"/>
            <a:ext cx="1524000" cy="381000"/>
          </a:xfrm>
          <a:prstGeom prst="rect">
            <a:avLst/>
          </a:prstGeom>
          <a:noFill/>
        </p:spPr>
        <p:txBody>
          <a:bodyPr wrap="square" rtlCol="0">
            <a:spAutoFit/>
          </a:bodyPr>
          <a:lstStyle/>
          <a:p>
            <a:pPr algn="ct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ينعش</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7" name="مربع نص 6"/>
          <p:cNvSpPr txBox="1"/>
          <p:nvPr/>
        </p:nvSpPr>
        <p:spPr>
          <a:xfrm>
            <a:off x="7086600" y="3416300"/>
            <a:ext cx="1524000" cy="38100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ليبعث</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مربع نص 7"/>
          <p:cNvSpPr txBox="1"/>
          <p:nvPr/>
        </p:nvSpPr>
        <p:spPr>
          <a:xfrm>
            <a:off x="7073900" y="3810000"/>
            <a:ext cx="15240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لا </a:t>
            </a:r>
            <a:r>
              <a:rPr lang="ar-EG"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شيفي</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7073900" y="4203700"/>
            <a:ext cx="15240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لا </a:t>
            </a:r>
            <a:r>
              <a:rPr lang="ar-EG"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تأمنوا</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7073900" y="4635500"/>
            <a:ext cx="1524000" cy="38100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يشب</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مربع نص 10"/>
          <p:cNvSpPr txBox="1"/>
          <p:nvPr/>
        </p:nvSpPr>
        <p:spPr>
          <a:xfrm>
            <a:off x="7086600" y="5029200"/>
            <a:ext cx="1524000" cy="381000"/>
          </a:xfrm>
          <a:prstGeom prst="rect">
            <a:avLst/>
          </a:prstGeom>
          <a:noFill/>
        </p:spPr>
        <p:txBody>
          <a:bodyPr wrap="square" rtlCol="0">
            <a:spAutoFit/>
          </a:bodyPr>
          <a:lstStyle/>
          <a:p>
            <a:pPr algn="ct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ترونهم</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12" name="مربع نص 11"/>
          <p:cNvSpPr txBox="1"/>
          <p:nvPr/>
        </p:nvSpPr>
        <p:spPr>
          <a:xfrm>
            <a:off x="7073900" y="5422900"/>
            <a:ext cx="1524000" cy="381000"/>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أن تصرعوا</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7073900" y="5816600"/>
            <a:ext cx="1524000" cy="381000"/>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تمزع</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5181600" y="2235200"/>
            <a:ext cx="1854200" cy="381000"/>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معتل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مربع نص 14"/>
          <p:cNvSpPr txBox="1"/>
          <p:nvPr/>
        </p:nvSpPr>
        <p:spPr>
          <a:xfrm>
            <a:off x="5168900" y="2628900"/>
            <a:ext cx="1854200" cy="381000"/>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معتل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a:off x="5168900" y="3022600"/>
            <a:ext cx="1854200" cy="381000"/>
          </a:xfrm>
          <a:prstGeom prst="rect">
            <a:avLst/>
          </a:prstGeom>
          <a:noFill/>
        </p:spPr>
        <p:txBody>
          <a:bodyPr wrap="square" rtlCol="0">
            <a:spAutoFit/>
          </a:bodyPr>
          <a:lstStyle/>
          <a:p>
            <a:pPr algn="ct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صحيح</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17" name="مربع نص 16"/>
          <p:cNvSpPr txBox="1"/>
          <p:nvPr/>
        </p:nvSpPr>
        <p:spPr>
          <a:xfrm>
            <a:off x="5181600" y="3416300"/>
            <a:ext cx="18542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صحيح</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8" name="مربع نص 17"/>
          <p:cNvSpPr txBox="1"/>
          <p:nvPr/>
        </p:nvSpPr>
        <p:spPr>
          <a:xfrm>
            <a:off x="5168900" y="3810000"/>
            <a:ext cx="18542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معتل</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مربع نص 18"/>
          <p:cNvSpPr txBox="1"/>
          <p:nvPr/>
        </p:nvSpPr>
        <p:spPr>
          <a:xfrm>
            <a:off x="5168900" y="4203700"/>
            <a:ext cx="18542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صحيح</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5168900" y="4635500"/>
            <a:ext cx="1854200" cy="38100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صحيح</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1" name="مربع نص 20"/>
          <p:cNvSpPr txBox="1"/>
          <p:nvPr/>
        </p:nvSpPr>
        <p:spPr>
          <a:xfrm>
            <a:off x="5181600" y="5029200"/>
            <a:ext cx="1854200" cy="381000"/>
          </a:xfrm>
          <a:prstGeom prst="rect">
            <a:avLst/>
          </a:prstGeom>
          <a:noFill/>
        </p:spPr>
        <p:txBody>
          <a:bodyPr wrap="square" rtlCol="0">
            <a:spAutoFit/>
          </a:bodyPr>
          <a:lstStyle/>
          <a:p>
            <a:pPr algn="ct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معتل</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22" name="مربع نص 21"/>
          <p:cNvSpPr txBox="1"/>
          <p:nvPr/>
        </p:nvSpPr>
        <p:spPr>
          <a:xfrm>
            <a:off x="5168900" y="5422900"/>
            <a:ext cx="1854200" cy="381000"/>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صحيح</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3" name="مربع نص 22"/>
          <p:cNvSpPr txBox="1"/>
          <p:nvPr/>
        </p:nvSpPr>
        <p:spPr>
          <a:xfrm>
            <a:off x="5168900" y="5816600"/>
            <a:ext cx="1854200" cy="381000"/>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صحيح</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4" name="مربع نص 23"/>
          <p:cNvSpPr txBox="1"/>
          <p:nvPr/>
        </p:nvSpPr>
        <p:spPr>
          <a:xfrm>
            <a:off x="3670300" y="2222500"/>
            <a:ext cx="1460500" cy="381000"/>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مرفوع</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5" name="مربع نص 24"/>
          <p:cNvSpPr txBox="1"/>
          <p:nvPr/>
        </p:nvSpPr>
        <p:spPr>
          <a:xfrm>
            <a:off x="3657600" y="2616200"/>
            <a:ext cx="1460500" cy="381000"/>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مرفوع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6" name="مربع نص 25"/>
          <p:cNvSpPr txBox="1"/>
          <p:nvPr/>
        </p:nvSpPr>
        <p:spPr>
          <a:xfrm>
            <a:off x="3657600" y="3009900"/>
            <a:ext cx="1460500" cy="381000"/>
          </a:xfrm>
          <a:prstGeom prst="rect">
            <a:avLst/>
          </a:prstGeom>
          <a:noFill/>
        </p:spPr>
        <p:txBody>
          <a:bodyPr wrap="square" rtlCol="0">
            <a:spAutoFit/>
          </a:bodyPr>
          <a:lstStyle/>
          <a:p>
            <a:pPr algn="ct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مرفوع</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27" name="مربع نص 26"/>
          <p:cNvSpPr txBox="1"/>
          <p:nvPr/>
        </p:nvSpPr>
        <p:spPr>
          <a:xfrm>
            <a:off x="3670300" y="3403600"/>
            <a:ext cx="14605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منصوب</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8" name="مربع نص 27"/>
          <p:cNvSpPr txBox="1"/>
          <p:nvPr/>
        </p:nvSpPr>
        <p:spPr>
          <a:xfrm>
            <a:off x="3657600" y="3797300"/>
            <a:ext cx="14605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مرفوع</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9" name="مربع نص 28"/>
          <p:cNvSpPr txBox="1"/>
          <p:nvPr/>
        </p:nvSpPr>
        <p:spPr>
          <a:xfrm>
            <a:off x="3657600" y="4191000"/>
            <a:ext cx="14605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مجزوم</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 name="مربع نص 29"/>
          <p:cNvSpPr txBox="1"/>
          <p:nvPr/>
        </p:nvSpPr>
        <p:spPr>
          <a:xfrm>
            <a:off x="3657600" y="4622800"/>
            <a:ext cx="1460500" cy="38100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مرفوع</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1" name="مربع نص 30"/>
          <p:cNvSpPr txBox="1"/>
          <p:nvPr/>
        </p:nvSpPr>
        <p:spPr>
          <a:xfrm>
            <a:off x="3670300" y="5016500"/>
            <a:ext cx="1460500" cy="381000"/>
          </a:xfrm>
          <a:prstGeom prst="rect">
            <a:avLst/>
          </a:prstGeom>
          <a:noFill/>
        </p:spPr>
        <p:txBody>
          <a:bodyPr wrap="square" rtlCol="0">
            <a:spAutoFit/>
          </a:bodyPr>
          <a:lstStyle/>
          <a:p>
            <a:pPr algn="ct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مرفوع</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32" name="مربع نص 31"/>
          <p:cNvSpPr txBox="1"/>
          <p:nvPr/>
        </p:nvSpPr>
        <p:spPr>
          <a:xfrm>
            <a:off x="3657600" y="5410200"/>
            <a:ext cx="1460500" cy="381000"/>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منصوب</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3" name="مربع نص 32"/>
          <p:cNvSpPr txBox="1"/>
          <p:nvPr/>
        </p:nvSpPr>
        <p:spPr>
          <a:xfrm>
            <a:off x="3657600" y="5803900"/>
            <a:ext cx="1460500" cy="381000"/>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مرفوع</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4" name="مربع نص 33"/>
          <p:cNvSpPr txBox="1"/>
          <p:nvPr/>
        </p:nvSpPr>
        <p:spPr>
          <a:xfrm>
            <a:off x="1803400" y="2209800"/>
            <a:ext cx="1828800" cy="381000"/>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الضمة المقدرة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5" name="مربع نص 34"/>
          <p:cNvSpPr txBox="1"/>
          <p:nvPr/>
        </p:nvSpPr>
        <p:spPr>
          <a:xfrm>
            <a:off x="1790700" y="2603500"/>
            <a:ext cx="1828800" cy="381000"/>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الضمة المقدرة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6" name="مربع نص 35"/>
          <p:cNvSpPr txBox="1"/>
          <p:nvPr/>
        </p:nvSpPr>
        <p:spPr>
          <a:xfrm>
            <a:off x="1790700" y="2997200"/>
            <a:ext cx="1828800" cy="381000"/>
          </a:xfrm>
          <a:prstGeom prst="rect">
            <a:avLst/>
          </a:prstGeom>
          <a:noFill/>
        </p:spPr>
        <p:txBody>
          <a:bodyPr wrap="square" rtlCol="0">
            <a:spAutoFit/>
          </a:bodyPr>
          <a:lstStyle/>
          <a:p>
            <a:pPr algn="ct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الضمة الظاهرة</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37" name="مربع نص 36"/>
          <p:cNvSpPr txBox="1"/>
          <p:nvPr/>
        </p:nvSpPr>
        <p:spPr>
          <a:xfrm>
            <a:off x="1803400" y="3390900"/>
            <a:ext cx="18288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الفتحة الظاهرة</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8" name="مربع نص 37"/>
          <p:cNvSpPr txBox="1"/>
          <p:nvPr/>
        </p:nvSpPr>
        <p:spPr>
          <a:xfrm>
            <a:off x="1790700" y="3784600"/>
            <a:ext cx="18288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الضمة المقدرة</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9" name="مربع نص 38"/>
          <p:cNvSpPr txBox="1"/>
          <p:nvPr/>
        </p:nvSpPr>
        <p:spPr>
          <a:xfrm>
            <a:off x="1790700" y="4178300"/>
            <a:ext cx="18288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حذف النون</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0" name="مربع نص 39"/>
          <p:cNvSpPr txBox="1"/>
          <p:nvPr/>
        </p:nvSpPr>
        <p:spPr>
          <a:xfrm>
            <a:off x="1790700" y="4610100"/>
            <a:ext cx="1828800" cy="38100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الضمة الظاهرة</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1" name="مربع نص 40"/>
          <p:cNvSpPr txBox="1"/>
          <p:nvPr/>
        </p:nvSpPr>
        <p:spPr>
          <a:xfrm>
            <a:off x="1803400" y="5003800"/>
            <a:ext cx="1828800" cy="381000"/>
          </a:xfrm>
          <a:prstGeom prst="rect">
            <a:avLst/>
          </a:prstGeom>
          <a:noFill/>
        </p:spPr>
        <p:txBody>
          <a:bodyPr wrap="square" rtlCol="0">
            <a:spAutoFit/>
          </a:bodyPr>
          <a:lstStyle/>
          <a:p>
            <a:pPr algn="ctr"/>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ثبوت النون</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42" name="مربع نص 41"/>
          <p:cNvSpPr txBox="1"/>
          <p:nvPr/>
        </p:nvSpPr>
        <p:spPr>
          <a:xfrm>
            <a:off x="1790700" y="5397500"/>
            <a:ext cx="1828800" cy="381000"/>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حذف النون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3" name="مربع نص 42"/>
          <p:cNvSpPr txBox="1"/>
          <p:nvPr/>
        </p:nvSpPr>
        <p:spPr>
          <a:xfrm>
            <a:off x="1790700" y="5791200"/>
            <a:ext cx="1828800" cy="381000"/>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الضمة المقدرة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to="" calcmode="lin" valueType="num">
                                      <p:cBhvr>
                                        <p:cTn id="27" dur="1" fill="hold"/>
                                        <p:tgtEl>
                                          <p:spTgt spid="2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 to="" calcmode="lin" valueType="num">
                                      <p:cBhvr>
                                        <p:cTn id="32" dur="1" fill="hold"/>
                                        <p:tgtEl>
                                          <p:spTgt spid="3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to="" calcmode="lin" valueType="num">
                                      <p:cBhvr>
                                        <p:cTn id="42" dur="1" fill="hold"/>
                                        <p:tgtEl>
                                          <p:spTgt spid="1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to="" calcmode="lin" valueType="num">
                                      <p:cBhvr>
                                        <p:cTn id="47" dur="1" fill="hold"/>
                                        <p:tgtEl>
                                          <p:spTgt spid="25"/>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 to="" calcmode="lin" valueType="num">
                                      <p:cBhvr>
                                        <p:cTn id="52" dur="1" fill="hold"/>
                                        <p:tgtEl>
                                          <p:spTgt spid="35"/>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to="" calcmode="lin" valueType="num">
                                      <p:cBhvr>
                                        <p:cTn id="57" dur="1" fill="hold"/>
                                        <p:tgtEl>
                                          <p:spTgt spid="6"/>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to="" calcmode="lin" valueType="num">
                                      <p:cBhvr>
                                        <p:cTn id="62" dur="1" fill="hold"/>
                                        <p:tgtEl>
                                          <p:spTgt spid="1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to="" calcmode="lin" valueType="num">
                                      <p:cBhvr>
                                        <p:cTn id="67" dur="1" fill="hold"/>
                                        <p:tgtEl>
                                          <p:spTgt spid="2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 to="" calcmode="lin" valueType="num">
                                      <p:cBhvr>
                                        <p:cTn id="72" dur="1" fill="hold"/>
                                        <p:tgtEl>
                                          <p:spTgt spid="36"/>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 to="" calcmode="lin" valueType="num">
                                      <p:cBhvr>
                                        <p:cTn id="77" dur="1" fill="hold"/>
                                        <p:tgtEl>
                                          <p:spTgt spid="7"/>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to="" calcmode="lin" valueType="num">
                                      <p:cBhvr>
                                        <p:cTn id="82" dur="1" fill="hold"/>
                                        <p:tgtEl>
                                          <p:spTgt spid="1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 to="" calcmode="lin" valueType="num">
                                      <p:cBhvr>
                                        <p:cTn id="87" dur="1" fill="hold"/>
                                        <p:tgtEl>
                                          <p:spTgt spid="27"/>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 to="" calcmode="lin" valueType="num">
                                      <p:cBhvr>
                                        <p:cTn id="92" dur="1" fill="hold"/>
                                        <p:tgtEl>
                                          <p:spTgt spid="37"/>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 to="" calcmode="lin" valueType="num">
                                      <p:cBhvr>
                                        <p:cTn id="97" dur="1" fill="hold"/>
                                        <p:tgtEl>
                                          <p:spTgt spid="8"/>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 to="" calcmode="lin" valueType="num">
                                      <p:cBhvr>
                                        <p:cTn id="102" dur="1" fill="hold"/>
                                        <p:tgtEl>
                                          <p:spTgt spid="18"/>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anim to="" calcmode="lin" valueType="num">
                                      <p:cBhvr>
                                        <p:cTn id="107" dur="1" fill="hold"/>
                                        <p:tgtEl>
                                          <p:spTgt spid="28"/>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38"/>
                                        </p:tgtEl>
                                        <p:attrNameLst>
                                          <p:attrName>style.visibility</p:attrName>
                                        </p:attrNameLst>
                                      </p:cBhvr>
                                      <p:to>
                                        <p:strVal val="visible"/>
                                      </p:to>
                                    </p:set>
                                    <p:anim to="" calcmode="lin" valueType="num">
                                      <p:cBhvr>
                                        <p:cTn id="112" dur="1" fill="hold"/>
                                        <p:tgtEl>
                                          <p:spTgt spid="38"/>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9"/>
                                        </p:tgtEl>
                                        <p:attrNameLst>
                                          <p:attrName>style.visibility</p:attrName>
                                        </p:attrNameLst>
                                      </p:cBhvr>
                                      <p:to>
                                        <p:strVal val="visible"/>
                                      </p:to>
                                    </p:set>
                                    <p:anim to="" calcmode="lin" valueType="num">
                                      <p:cBhvr>
                                        <p:cTn id="117" dur="1" fill="hold"/>
                                        <p:tgtEl>
                                          <p:spTgt spid="9"/>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 to="" calcmode="lin" valueType="num">
                                      <p:cBhvr>
                                        <p:cTn id="122" dur="1" fill="hold"/>
                                        <p:tgtEl>
                                          <p:spTgt spid="19"/>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0"/>
                                          </p:stCondLst>
                                        </p:cTn>
                                        <p:tgtEl>
                                          <p:spTgt spid="29"/>
                                        </p:tgtEl>
                                        <p:attrNameLst>
                                          <p:attrName>style.visibility</p:attrName>
                                        </p:attrNameLst>
                                      </p:cBhvr>
                                      <p:to>
                                        <p:strVal val="visible"/>
                                      </p:to>
                                    </p:set>
                                    <p:anim to="" calcmode="lin" valueType="num">
                                      <p:cBhvr>
                                        <p:cTn id="127" dur="1" fill="hold"/>
                                        <p:tgtEl>
                                          <p:spTgt spid="29"/>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39"/>
                                        </p:tgtEl>
                                        <p:attrNameLst>
                                          <p:attrName>style.visibility</p:attrName>
                                        </p:attrNameLst>
                                      </p:cBhvr>
                                      <p:to>
                                        <p:strVal val="visible"/>
                                      </p:to>
                                    </p:set>
                                    <p:anim to="" calcmode="lin" valueType="num">
                                      <p:cBhvr>
                                        <p:cTn id="132" dur="1" fill="hold"/>
                                        <p:tgtEl>
                                          <p:spTgt spid="39"/>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 to="" calcmode="lin" valueType="num">
                                      <p:cBhvr>
                                        <p:cTn id="137" dur="1" fill="hold"/>
                                        <p:tgtEl>
                                          <p:spTgt spid="10"/>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grpId="0" nodeType="clickEffect">
                                  <p:stCondLst>
                                    <p:cond delay="0"/>
                                  </p:stCondLst>
                                  <p:childTnLst>
                                    <p:set>
                                      <p:cBhvr>
                                        <p:cTn id="141" dur="1" fill="hold">
                                          <p:stCondLst>
                                            <p:cond delay="0"/>
                                          </p:stCondLst>
                                        </p:cTn>
                                        <p:tgtEl>
                                          <p:spTgt spid="20"/>
                                        </p:tgtEl>
                                        <p:attrNameLst>
                                          <p:attrName>style.visibility</p:attrName>
                                        </p:attrNameLst>
                                      </p:cBhvr>
                                      <p:to>
                                        <p:strVal val="visible"/>
                                      </p:to>
                                    </p:set>
                                    <p:anim to="" calcmode="lin" valueType="num">
                                      <p:cBhvr>
                                        <p:cTn id="142" dur="1" fill="hold"/>
                                        <p:tgtEl>
                                          <p:spTgt spid="20"/>
                                        </p:tgtEl>
                                        <p:attrNameLst>
                                          <p:attrName/>
                                        </p:attrNameLst>
                                      </p:cBhvr>
                                    </p:anim>
                                  </p:childTnLst>
                                </p:cTn>
                              </p:par>
                            </p:childTnLst>
                          </p:cTn>
                        </p:par>
                      </p:childTnLst>
                    </p:cTn>
                  </p:par>
                  <p:par>
                    <p:cTn id="143" fill="hold">
                      <p:stCondLst>
                        <p:cond delay="indefinite"/>
                      </p:stCondLst>
                      <p:childTnLst>
                        <p:par>
                          <p:cTn id="144" fill="hold">
                            <p:stCondLst>
                              <p:cond delay="0"/>
                            </p:stCondLst>
                            <p:childTnLst>
                              <p:par>
                                <p:cTn id="145" presetID="24" presetClass="entr" presetSubtype="0" fill="hold" grpId="0" nodeType="clickEffect">
                                  <p:stCondLst>
                                    <p:cond delay="0"/>
                                  </p:stCondLst>
                                  <p:childTnLst>
                                    <p:set>
                                      <p:cBhvr>
                                        <p:cTn id="146" dur="1" fill="hold">
                                          <p:stCondLst>
                                            <p:cond delay="0"/>
                                          </p:stCondLst>
                                        </p:cTn>
                                        <p:tgtEl>
                                          <p:spTgt spid="30"/>
                                        </p:tgtEl>
                                        <p:attrNameLst>
                                          <p:attrName>style.visibility</p:attrName>
                                        </p:attrNameLst>
                                      </p:cBhvr>
                                      <p:to>
                                        <p:strVal val="visible"/>
                                      </p:to>
                                    </p:set>
                                    <p:anim to="" calcmode="lin" valueType="num">
                                      <p:cBhvr>
                                        <p:cTn id="147" dur="1" fill="hold"/>
                                        <p:tgtEl>
                                          <p:spTgt spid="30"/>
                                        </p:tgtEl>
                                        <p:attrNameLst>
                                          <p:attrName/>
                                        </p:attrNameLst>
                                      </p:cBhvr>
                                    </p:anim>
                                  </p:childTnLst>
                                </p:cTn>
                              </p:par>
                            </p:childTnLst>
                          </p:cTn>
                        </p:par>
                      </p:childTnLst>
                    </p:cTn>
                  </p:par>
                  <p:par>
                    <p:cTn id="148" fill="hold">
                      <p:stCondLst>
                        <p:cond delay="indefinite"/>
                      </p:stCondLst>
                      <p:childTnLst>
                        <p:par>
                          <p:cTn id="149" fill="hold">
                            <p:stCondLst>
                              <p:cond delay="0"/>
                            </p:stCondLst>
                            <p:childTnLst>
                              <p:par>
                                <p:cTn id="150" presetID="24" presetClass="entr" presetSubtype="0" fill="hold" grpId="0" nodeType="clickEffect">
                                  <p:stCondLst>
                                    <p:cond delay="0"/>
                                  </p:stCondLst>
                                  <p:childTnLst>
                                    <p:set>
                                      <p:cBhvr>
                                        <p:cTn id="151" dur="1" fill="hold">
                                          <p:stCondLst>
                                            <p:cond delay="0"/>
                                          </p:stCondLst>
                                        </p:cTn>
                                        <p:tgtEl>
                                          <p:spTgt spid="40"/>
                                        </p:tgtEl>
                                        <p:attrNameLst>
                                          <p:attrName>style.visibility</p:attrName>
                                        </p:attrNameLst>
                                      </p:cBhvr>
                                      <p:to>
                                        <p:strVal val="visible"/>
                                      </p:to>
                                    </p:set>
                                    <p:anim to="" calcmode="lin" valueType="num">
                                      <p:cBhvr>
                                        <p:cTn id="152" dur="1" fill="hold"/>
                                        <p:tgtEl>
                                          <p:spTgt spid="40"/>
                                        </p:tgtEl>
                                        <p:attrNameLst>
                                          <p:attrName/>
                                        </p:attrNameLst>
                                      </p:cBhvr>
                                    </p:anim>
                                  </p:childTnLst>
                                </p:cTn>
                              </p:par>
                            </p:childTnLst>
                          </p:cTn>
                        </p:par>
                      </p:childTnLst>
                    </p:cTn>
                  </p:par>
                  <p:par>
                    <p:cTn id="153" fill="hold">
                      <p:stCondLst>
                        <p:cond delay="indefinite"/>
                      </p:stCondLst>
                      <p:childTnLst>
                        <p:par>
                          <p:cTn id="154" fill="hold">
                            <p:stCondLst>
                              <p:cond delay="0"/>
                            </p:stCondLst>
                            <p:childTnLst>
                              <p:par>
                                <p:cTn id="155" presetID="24" presetClass="entr" presetSubtype="0" fill="hold" grpId="0" nodeType="clickEffect">
                                  <p:stCondLst>
                                    <p:cond delay="0"/>
                                  </p:stCondLst>
                                  <p:childTnLst>
                                    <p:set>
                                      <p:cBhvr>
                                        <p:cTn id="156" dur="1" fill="hold">
                                          <p:stCondLst>
                                            <p:cond delay="0"/>
                                          </p:stCondLst>
                                        </p:cTn>
                                        <p:tgtEl>
                                          <p:spTgt spid="11"/>
                                        </p:tgtEl>
                                        <p:attrNameLst>
                                          <p:attrName>style.visibility</p:attrName>
                                        </p:attrNameLst>
                                      </p:cBhvr>
                                      <p:to>
                                        <p:strVal val="visible"/>
                                      </p:to>
                                    </p:set>
                                    <p:anim to="" calcmode="lin" valueType="num">
                                      <p:cBhvr>
                                        <p:cTn id="157" dur="1" fill="hold"/>
                                        <p:tgtEl>
                                          <p:spTgt spid="11"/>
                                        </p:tgtEl>
                                        <p:attrNameLst>
                                          <p:attrName/>
                                        </p:attrNameLst>
                                      </p:cBhvr>
                                    </p:anim>
                                  </p:childTnLst>
                                </p:cTn>
                              </p:par>
                            </p:childTnLst>
                          </p:cTn>
                        </p:par>
                      </p:childTnLst>
                    </p:cTn>
                  </p:par>
                  <p:par>
                    <p:cTn id="158" fill="hold">
                      <p:stCondLst>
                        <p:cond delay="indefinite"/>
                      </p:stCondLst>
                      <p:childTnLst>
                        <p:par>
                          <p:cTn id="159" fill="hold">
                            <p:stCondLst>
                              <p:cond delay="0"/>
                            </p:stCondLst>
                            <p:childTnLst>
                              <p:par>
                                <p:cTn id="160" presetID="24" presetClass="entr" presetSubtype="0" fill="hold" grpId="0" nodeType="clickEffect">
                                  <p:stCondLst>
                                    <p:cond delay="0"/>
                                  </p:stCondLst>
                                  <p:childTnLst>
                                    <p:set>
                                      <p:cBhvr>
                                        <p:cTn id="161" dur="1" fill="hold">
                                          <p:stCondLst>
                                            <p:cond delay="0"/>
                                          </p:stCondLst>
                                        </p:cTn>
                                        <p:tgtEl>
                                          <p:spTgt spid="21"/>
                                        </p:tgtEl>
                                        <p:attrNameLst>
                                          <p:attrName>style.visibility</p:attrName>
                                        </p:attrNameLst>
                                      </p:cBhvr>
                                      <p:to>
                                        <p:strVal val="visible"/>
                                      </p:to>
                                    </p:set>
                                    <p:anim to="" calcmode="lin" valueType="num">
                                      <p:cBhvr>
                                        <p:cTn id="162" dur="1" fill="hold"/>
                                        <p:tgtEl>
                                          <p:spTgt spid="21"/>
                                        </p:tgtEl>
                                        <p:attrNameLst>
                                          <p:attrName/>
                                        </p:attrNameLst>
                                      </p:cBhvr>
                                    </p:anim>
                                  </p:childTnLst>
                                </p:cTn>
                              </p:par>
                            </p:childTnLst>
                          </p:cTn>
                        </p:par>
                      </p:childTnLst>
                    </p:cTn>
                  </p:par>
                  <p:par>
                    <p:cTn id="163" fill="hold">
                      <p:stCondLst>
                        <p:cond delay="indefinite"/>
                      </p:stCondLst>
                      <p:childTnLst>
                        <p:par>
                          <p:cTn id="164" fill="hold">
                            <p:stCondLst>
                              <p:cond delay="0"/>
                            </p:stCondLst>
                            <p:childTnLst>
                              <p:par>
                                <p:cTn id="165" presetID="24" presetClass="entr" presetSubtype="0" fill="hold" grpId="0" nodeType="clickEffect">
                                  <p:stCondLst>
                                    <p:cond delay="0"/>
                                  </p:stCondLst>
                                  <p:childTnLst>
                                    <p:set>
                                      <p:cBhvr>
                                        <p:cTn id="166" dur="1" fill="hold">
                                          <p:stCondLst>
                                            <p:cond delay="0"/>
                                          </p:stCondLst>
                                        </p:cTn>
                                        <p:tgtEl>
                                          <p:spTgt spid="31"/>
                                        </p:tgtEl>
                                        <p:attrNameLst>
                                          <p:attrName>style.visibility</p:attrName>
                                        </p:attrNameLst>
                                      </p:cBhvr>
                                      <p:to>
                                        <p:strVal val="visible"/>
                                      </p:to>
                                    </p:set>
                                    <p:anim to="" calcmode="lin" valueType="num">
                                      <p:cBhvr>
                                        <p:cTn id="167" dur="1" fill="hold"/>
                                        <p:tgtEl>
                                          <p:spTgt spid="31"/>
                                        </p:tgtEl>
                                        <p:attrNameLst>
                                          <p:attrName/>
                                        </p:attrNameLst>
                                      </p:cBhvr>
                                    </p:anim>
                                  </p:childTnLst>
                                </p:cTn>
                              </p:par>
                            </p:childTnLst>
                          </p:cTn>
                        </p:par>
                      </p:childTnLst>
                    </p:cTn>
                  </p:par>
                  <p:par>
                    <p:cTn id="168" fill="hold">
                      <p:stCondLst>
                        <p:cond delay="indefinite"/>
                      </p:stCondLst>
                      <p:childTnLst>
                        <p:par>
                          <p:cTn id="169" fill="hold">
                            <p:stCondLst>
                              <p:cond delay="0"/>
                            </p:stCondLst>
                            <p:childTnLst>
                              <p:par>
                                <p:cTn id="170" presetID="24" presetClass="entr" presetSubtype="0" fill="hold" grpId="0" nodeType="clickEffect">
                                  <p:stCondLst>
                                    <p:cond delay="0"/>
                                  </p:stCondLst>
                                  <p:childTnLst>
                                    <p:set>
                                      <p:cBhvr>
                                        <p:cTn id="171" dur="1" fill="hold">
                                          <p:stCondLst>
                                            <p:cond delay="0"/>
                                          </p:stCondLst>
                                        </p:cTn>
                                        <p:tgtEl>
                                          <p:spTgt spid="41"/>
                                        </p:tgtEl>
                                        <p:attrNameLst>
                                          <p:attrName>style.visibility</p:attrName>
                                        </p:attrNameLst>
                                      </p:cBhvr>
                                      <p:to>
                                        <p:strVal val="visible"/>
                                      </p:to>
                                    </p:set>
                                    <p:anim to="" calcmode="lin" valueType="num">
                                      <p:cBhvr>
                                        <p:cTn id="172" dur="1" fill="hold"/>
                                        <p:tgtEl>
                                          <p:spTgt spid="41"/>
                                        </p:tgtEl>
                                        <p:attrNameLst>
                                          <p:attrName/>
                                        </p:attrNameLst>
                                      </p:cBhvr>
                                    </p:anim>
                                  </p:childTnLst>
                                </p:cTn>
                              </p:par>
                            </p:childTnLst>
                          </p:cTn>
                        </p:par>
                      </p:childTnLst>
                    </p:cTn>
                  </p:par>
                  <p:par>
                    <p:cTn id="173" fill="hold">
                      <p:stCondLst>
                        <p:cond delay="indefinite"/>
                      </p:stCondLst>
                      <p:childTnLst>
                        <p:par>
                          <p:cTn id="174" fill="hold">
                            <p:stCondLst>
                              <p:cond delay="0"/>
                            </p:stCondLst>
                            <p:childTnLst>
                              <p:par>
                                <p:cTn id="175" presetID="24" presetClass="entr" presetSubtype="0" fill="hold" grpId="0" nodeType="clickEffect">
                                  <p:stCondLst>
                                    <p:cond delay="0"/>
                                  </p:stCondLst>
                                  <p:childTnLst>
                                    <p:set>
                                      <p:cBhvr>
                                        <p:cTn id="176" dur="1" fill="hold">
                                          <p:stCondLst>
                                            <p:cond delay="0"/>
                                          </p:stCondLst>
                                        </p:cTn>
                                        <p:tgtEl>
                                          <p:spTgt spid="12"/>
                                        </p:tgtEl>
                                        <p:attrNameLst>
                                          <p:attrName>style.visibility</p:attrName>
                                        </p:attrNameLst>
                                      </p:cBhvr>
                                      <p:to>
                                        <p:strVal val="visible"/>
                                      </p:to>
                                    </p:set>
                                    <p:anim to="" calcmode="lin" valueType="num">
                                      <p:cBhvr>
                                        <p:cTn id="177" dur="1" fill="hold"/>
                                        <p:tgtEl>
                                          <p:spTgt spid="12"/>
                                        </p:tgtEl>
                                        <p:attrNameLst>
                                          <p:attrName/>
                                        </p:attrNameLst>
                                      </p:cBhvr>
                                    </p:anim>
                                  </p:childTnLst>
                                </p:cTn>
                              </p:par>
                            </p:childTnLst>
                          </p:cTn>
                        </p:par>
                      </p:childTnLst>
                    </p:cTn>
                  </p:par>
                  <p:par>
                    <p:cTn id="178" fill="hold">
                      <p:stCondLst>
                        <p:cond delay="indefinite"/>
                      </p:stCondLst>
                      <p:childTnLst>
                        <p:par>
                          <p:cTn id="179" fill="hold">
                            <p:stCondLst>
                              <p:cond delay="0"/>
                            </p:stCondLst>
                            <p:childTnLst>
                              <p:par>
                                <p:cTn id="180" presetID="24" presetClass="entr" presetSubtype="0" fill="hold" grpId="0" nodeType="clickEffect">
                                  <p:stCondLst>
                                    <p:cond delay="0"/>
                                  </p:stCondLst>
                                  <p:childTnLst>
                                    <p:set>
                                      <p:cBhvr>
                                        <p:cTn id="181" dur="1" fill="hold">
                                          <p:stCondLst>
                                            <p:cond delay="0"/>
                                          </p:stCondLst>
                                        </p:cTn>
                                        <p:tgtEl>
                                          <p:spTgt spid="22"/>
                                        </p:tgtEl>
                                        <p:attrNameLst>
                                          <p:attrName>style.visibility</p:attrName>
                                        </p:attrNameLst>
                                      </p:cBhvr>
                                      <p:to>
                                        <p:strVal val="visible"/>
                                      </p:to>
                                    </p:set>
                                    <p:anim to="" calcmode="lin" valueType="num">
                                      <p:cBhvr>
                                        <p:cTn id="182" dur="1" fill="hold"/>
                                        <p:tgtEl>
                                          <p:spTgt spid="22"/>
                                        </p:tgtEl>
                                        <p:attrNameLst>
                                          <p:attrName/>
                                        </p:attrNameLst>
                                      </p:cBhvr>
                                    </p:anim>
                                  </p:childTnLst>
                                </p:cTn>
                              </p:par>
                            </p:childTnLst>
                          </p:cTn>
                        </p:par>
                      </p:childTnLst>
                    </p:cTn>
                  </p:par>
                  <p:par>
                    <p:cTn id="183" fill="hold">
                      <p:stCondLst>
                        <p:cond delay="indefinite"/>
                      </p:stCondLst>
                      <p:childTnLst>
                        <p:par>
                          <p:cTn id="184" fill="hold">
                            <p:stCondLst>
                              <p:cond delay="0"/>
                            </p:stCondLst>
                            <p:childTnLst>
                              <p:par>
                                <p:cTn id="185" presetID="24" presetClass="entr" presetSubtype="0" fill="hold" grpId="0" nodeType="clickEffect">
                                  <p:stCondLst>
                                    <p:cond delay="0"/>
                                  </p:stCondLst>
                                  <p:childTnLst>
                                    <p:set>
                                      <p:cBhvr>
                                        <p:cTn id="186" dur="1" fill="hold">
                                          <p:stCondLst>
                                            <p:cond delay="0"/>
                                          </p:stCondLst>
                                        </p:cTn>
                                        <p:tgtEl>
                                          <p:spTgt spid="32"/>
                                        </p:tgtEl>
                                        <p:attrNameLst>
                                          <p:attrName>style.visibility</p:attrName>
                                        </p:attrNameLst>
                                      </p:cBhvr>
                                      <p:to>
                                        <p:strVal val="visible"/>
                                      </p:to>
                                    </p:set>
                                    <p:anim to="" calcmode="lin" valueType="num">
                                      <p:cBhvr>
                                        <p:cTn id="187" dur="1" fill="hold"/>
                                        <p:tgtEl>
                                          <p:spTgt spid="32"/>
                                        </p:tgtEl>
                                        <p:attrNameLst>
                                          <p:attrName/>
                                        </p:attrNameLst>
                                      </p:cBhvr>
                                    </p:anim>
                                  </p:childTnLst>
                                </p:cTn>
                              </p:par>
                            </p:childTnLst>
                          </p:cTn>
                        </p:par>
                      </p:childTnLst>
                    </p:cTn>
                  </p:par>
                  <p:par>
                    <p:cTn id="188" fill="hold">
                      <p:stCondLst>
                        <p:cond delay="indefinite"/>
                      </p:stCondLst>
                      <p:childTnLst>
                        <p:par>
                          <p:cTn id="189" fill="hold">
                            <p:stCondLst>
                              <p:cond delay="0"/>
                            </p:stCondLst>
                            <p:childTnLst>
                              <p:par>
                                <p:cTn id="190" presetID="24" presetClass="entr" presetSubtype="0" fill="hold" grpId="0" nodeType="clickEffect">
                                  <p:stCondLst>
                                    <p:cond delay="0"/>
                                  </p:stCondLst>
                                  <p:childTnLst>
                                    <p:set>
                                      <p:cBhvr>
                                        <p:cTn id="191" dur="1" fill="hold">
                                          <p:stCondLst>
                                            <p:cond delay="0"/>
                                          </p:stCondLst>
                                        </p:cTn>
                                        <p:tgtEl>
                                          <p:spTgt spid="42"/>
                                        </p:tgtEl>
                                        <p:attrNameLst>
                                          <p:attrName>style.visibility</p:attrName>
                                        </p:attrNameLst>
                                      </p:cBhvr>
                                      <p:to>
                                        <p:strVal val="visible"/>
                                      </p:to>
                                    </p:set>
                                    <p:anim to="" calcmode="lin" valueType="num">
                                      <p:cBhvr>
                                        <p:cTn id="192" dur="1" fill="hold"/>
                                        <p:tgtEl>
                                          <p:spTgt spid="42"/>
                                        </p:tgtEl>
                                        <p:attrNameLst>
                                          <p:attrName/>
                                        </p:attrNameLst>
                                      </p:cBhvr>
                                    </p:anim>
                                  </p:childTnLst>
                                </p:cTn>
                              </p:par>
                            </p:childTnLst>
                          </p:cTn>
                        </p:par>
                      </p:childTnLst>
                    </p:cTn>
                  </p:par>
                  <p:par>
                    <p:cTn id="193" fill="hold">
                      <p:stCondLst>
                        <p:cond delay="indefinite"/>
                      </p:stCondLst>
                      <p:childTnLst>
                        <p:par>
                          <p:cTn id="194" fill="hold">
                            <p:stCondLst>
                              <p:cond delay="0"/>
                            </p:stCondLst>
                            <p:childTnLst>
                              <p:par>
                                <p:cTn id="195" presetID="24" presetClass="entr" presetSubtype="0" fill="hold" grpId="0" nodeType="clickEffect">
                                  <p:stCondLst>
                                    <p:cond delay="0"/>
                                  </p:stCondLst>
                                  <p:childTnLst>
                                    <p:set>
                                      <p:cBhvr>
                                        <p:cTn id="196" dur="1" fill="hold">
                                          <p:stCondLst>
                                            <p:cond delay="0"/>
                                          </p:stCondLst>
                                        </p:cTn>
                                        <p:tgtEl>
                                          <p:spTgt spid="13"/>
                                        </p:tgtEl>
                                        <p:attrNameLst>
                                          <p:attrName>style.visibility</p:attrName>
                                        </p:attrNameLst>
                                      </p:cBhvr>
                                      <p:to>
                                        <p:strVal val="visible"/>
                                      </p:to>
                                    </p:set>
                                    <p:anim to="" calcmode="lin" valueType="num">
                                      <p:cBhvr>
                                        <p:cTn id="197" dur="1" fill="hold"/>
                                        <p:tgtEl>
                                          <p:spTgt spid="13"/>
                                        </p:tgtEl>
                                        <p:attrNameLst>
                                          <p:attrName/>
                                        </p:attrNameLst>
                                      </p:cBhvr>
                                    </p:anim>
                                  </p:childTnLst>
                                </p:cTn>
                              </p:par>
                            </p:childTnLst>
                          </p:cTn>
                        </p:par>
                      </p:childTnLst>
                    </p:cTn>
                  </p:par>
                  <p:par>
                    <p:cTn id="198" fill="hold">
                      <p:stCondLst>
                        <p:cond delay="indefinite"/>
                      </p:stCondLst>
                      <p:childTnLst>
                        <p:par>
                          <p:cTn id="199" fill="hold">
                            <p:stCondLst>
                              <p:cond delay="0"/>
                            </p:stCondLst>
                            <p:childTnLst>
                              <p:par>
                                <p:cTn id="200" presetID="24" presetClass="entr" presetSubtype="0" fill="hold" grpId="0" nodeType="clickEffect">
                                  <p:stCondLst>
                                    <p:cond delay="0"/>
                                  </p:stCondLst>
                                  <p:childTnLst>
                                    <p:set>
                                      <p:cBhvr>
                                        <p:cTn id="201" dur="1" fill="hold">
                                          <p:stCondLst>
                                            <p:cond delay="0"/>
                                          </p:stCondLst>
                                        </p:cTn>
                                        <p:tgtEl>
                                          <p:spTgt spid="23"/>
                                        </p:tgtEl>
                                        <p:attrNameLst>
                                          <p:attrName>style.visibility</p:attrName>
                                        </p:attrNameLst>
                                      </p:cBhvr>
                                      <p:to>
                                        <p:strVal val="visible"/>
                                      </p:to>
                                    </p:set>
                                    <p:anim to="" calcmode="lin" valueType="num">
                                      <p:cBhvr>
                                        <p:cTn id="202" dur="1" fill="hold"/>
                                        <p:tgtEl>
                                          <p:spTgt spid="23"/>
                                        </p:tgtEl>
                                        <p:attrNameLst>
                                          <p:attrName/>
                                        </p:attrNameLst>
                                      </p:cBhvr>
                                    </p:anim>
                                  </p:childTnLst>
                                </p:cTn>
                              </p:par>
                            </p:childTnLst>
                          </p:cTn>
                        </p:par>
                      </p:childTnLst>
                    </p:cTn>
                  </p:par>
                  <p:par>
                    <p:cTn id="203" fill="hold">
                      <p:stCondLst>
                        <p:cond delay="indefinite"/>
                      </p:stCondLst>
                      <p:childTnLst>
                        <p:par>
                          <p:cTn id="204" fill="hold">
                            <p:stCondLst>
                              <p:cond delay="0"/>
                            </p:stCondLst>
                            <p:childTnLst>
                              <p:par>
                                <p:cTn id="205" presetID="24" presetClass="entr" presetSubtype="0" fill="hold" grpId="0" nodeType="clickEffect">
                                  <p:stCondLst>
                                    <p:cond delay="0"/>
                                  </p:stCondLst>
                                  <p:childTnLst>
                                    <p:set>
                                      <p:cBhvr>
                                        <p:cTn id="206" dur="1" fill="hold">
                                          <p:stCondLst>
                                            <p:cond delay="0"/>
                                          </p:stCondLst>
                                        </p:cTn>
                                        <p:tgtEl>
                                          <p:spTgt spid="33"/>
                                        </p:tgtEl>
                                        <p:attrNameLst>
                                          <p:attrName>style.visibility</p:attrName>
                                        </p:attrNameLst>
                                      </p:cBhvr>
                                      <p:to>
                                        <p:strVal val="visible"/>
                                      </p:to>
                                    </p:set>
                                    <p:anim to="" calcmode="lin" valueType="num">
                                      <p:cBhvr>
                                        <p:cTn id="207" dur="1" fill="hold"/>
                                        <p:tgtEl>
                                          <p:spTgt spid="33"/>
                                        </p:tgtEl>
                                        <p:attrNameLst>
                                          <p:attrName/>
                                        </p:attrNameLst>
                                      </p:cBhvr>
                                    </p:anim>
                                  </p:childTnLst>
                                </p:cTn>
                              </p:par>
                            </p:childTnLst>
                          </p:cTn>
                        </p:par>
                      </p:childTnLst>
                    </p:cTn>
                  </p:par>
                  <p:par>
                    <p:cTn id="208" fill="hold">
                      <p:stCondLst>
                        <p:cond delay="indefinite"/>
                      </p:stCondLst>
                      <p:childTnLst>
                        <p:par>
                          <p:cTn id="209" fill="hold">
                            <p:stCondLst>
                              <p:cond delay="0"/>
                            </p:stCondLst>
                            <p:childTnLst>
                              <p:par>
                                <p:cTn id="210" presetID="24" presetClass="entr" presetSubtype="0" fill="hold" grpId="0" nodeType="clickEffect">
                                  <p:stCondLst>
                                    <p:cond delay="0"/>
                                  </p:stCondLst>
                                  <p:childTnLst>
                                    <p:set>
                                      <p:cBhvr>
                                        <p:cTn id="211" dur="1" fill="hold">
                                          <p:stCondLst>
                                            <p:cond delay="0"/>
                                          </p:stCondLst>
                                        </p:cTn>
                                        <p:tgtEl>
                                          <p:spTgt spid="43"/>
                                        </p:tgtEl>
                                        <p:attrNameLst>
                                          <p:attrName>style.visibility</p:attrName>
                                        </p:attrNameLst>
                                      </p:cBhvr>
                                      <p:to>
                                        <p:strVal val="visible"/>
                                      </p:to>
                                    </p:set>
                                    <p:anim to="" calcmode="lin" valueType="num">
                                      <p:cBhvr>
                                        <p:cTn id="212" dur="1" fill="hold"/>
                                        <p:tgtEl>
                                          <p:spTgt spid="4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p:cNvGrpSpPr/>
          <p:nvPr/>
        </p:nvGrpSpPr>
        <p:grpSpPr>
          <a:xfrm>
            <a:off x="1320800" y="1943100"/>
            <a:ext cx="7493000" cy="3149600"/>
            <a:chOff x="1384300" y="1790700"/>
            <a:chExt cx="7493000" cy="3149600"/>
          </a:xfrm>
        </p:grpSpPr>
        <p:pic>
          <p:nvPicPr>
            <p:cNvPr id="4" name="صورة 3" descr="00030.gif"/>
            <p:cNvPicPr>
              <a:picLocks noChangeAspect="1"/>
            </p:cNvPicPr>
            <p:nvPr/>
          </p:nvPicPr>
          <p:blipFill>
            <a:blip r:embed="rId2"/>
            <a:srcRect l="13810" t="20810" r="10814" b="75495"/>
            <a:stretch>
              <a:fillRect/>
            </a:stretch>
          </p:blipFill>
          <p:spPr>
            <a:xfrm flipV="1">
              <a:off x="1384300" y="4483100"/>
              <a:ext cx="7493000" cy="457200"/>
            </a:xfrm>
            <a:prstGeom prst="rect">
              <a:avLst/>
            </a:prstGeom>
          </p:spPr>
        </p:pic>
        <p:pic>
          <p:nvPicPr>
            <p:cNvPr id="5" name="صورة 4" descr="00030.gif"/>
            <p:cNvPicPr>
              <a:picLocks noChangeAspect="1"/>
            </p:cNvPicPr>
            <p:nvPr/>
          </p:nvPicPr>
          <p:blipFill>
            <a:blip r:embed="rId2"/>
            <a:srcRect l="13810" t="20810" r="10814" b="56611"/>
            <a:stretch>
              <a:fillRect/>
            </a:stretch>
          </p:blipFill>
          <p:spPr>
            <a:xfrm>
              <a:off x="1384300" y="1790700"/>
              <a:ext cx="7493000" cy="2794000"/>
            </a:xfrm>
            <a:prstGeom prst="rect">
              <a:avLst/>
            </a:prstGeom>
          </p:spPr>
        </p:pic>
      </p:grpSp>
      <p:pic>
        <p:nvPicPr>
          <p:cNvPr id="2" name="صورة 1" descr="00030.gif"/>
          <p:cNvPicPr>
            <a:picLocks noChangeAspect="1"/>
          </p:cNvPicPr>
          <p:nvPr/>
        </p:nvPicPr>
        <p:blipFill>
          <a:blip r:embed="rId2">
            <a:duotone>
              <a:schemeClr val="accent2">
                <a:shade val="45000"/>
                <a:satMod val="135000"/>
              </a:schemeClr>
              <a:prstClr val="white"/>
            </a:duotone>
          </a:blip>
          <a:srcRect l="63890" t="15986" r="10814" b="80833"/>
          <a:stretch>
            <a:fillRect/>
          </a:stretch>
        </p:blipFill>
        <p:spPr>
          <a:xfrm>
            <a:off x="5524500" y="1473200"/>
            <a:ext cx="2514600" cy="393700"/>
          </a:xfrm>
          <a:prstGeom prst="rect">
            <a:avLst/>
          </a:prstGeom>
        </p:spPr>
      </p:pic>
      <p:sp>
        <p:nvSpPr>
          <p:cNvPr id="3" name="مستطيل ذو زاوية واحدة مخدوشة ودائرية 2"/>
          <p:cNvSpPr/>
          <p:nvPr/>
        </p:nvSpPr>
        <p:spPr>
          <a:xfrm>
            <a:off x="1600200" y="4229100"/>
            <a:ext cx="7874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7" name="مربع نص 6"/>
          <p:cNvSpPr txBox="1"/>
          <p:nvPr/>
        </p:nvSpPr>
        <p:spPr>
          <a:xfrm>
            <a:off x="4318000" y="4318000"/>
            <a:ext cx="9779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مضارعة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rot="19975554">
            <a:off x="1004824" y="1207746"/>
            <a:ext cx="1891938"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مادة تعليمية مبرمجة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to="" calcmode="lin" valueType="num">
                                      <p:cBhvr>
                                        <p:cTn id="20" dur="1" fill="hold"/>
                                        <p:tgtEl>
                                          <p:spTgt spid="3"/>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xit" presetSubtype="0" fill="hold" grpId="1" nodeType="clickEffect">
                                  <p:stCondLst>
                                    <p:cond delay="0"/>
                                  </p:stCondLst>
                                  <p:childTnLst>
                                    <p:anim to="" calcmode="lin" valueType="num">
                                      <p:cBhvr>
                                        <p:cTn id="24" dur="1"/>
                                        <p:tgtEl>
                                          <p:spTgt spid="3"/>
                                        </p:tgtEl>
                                        <p:attrNameLst>
                                          <p:attrName/>
                                        </p:attrNameLst>
                                      </p:cBhvr>
                                    </p:anim>
                                    <p:set>
                                      <p:cBhvr>
                                        <p:cTn id="25" dur="1" fill="hold">
                                          <p:stCondLst>
                                            <p:cond delay="0"/>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to="" calcmode="lin" valueType="num">
                                      <p:cBhvr>
                                        <p:cTn id="30"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p:cNvGrpSpPr/>
          <p:nvPr/>
        </p:nvGrpSpPr>
        <p:grpSpPr>
          <a:xfrm>
            <a:off x="1422400" y="1955800"/>
            <a:ext cx="7493000" cy="3378200"/>
            <a:chOff x="1422400" y="1955800"/>
            <a:chExt cx="7493000" cy="3378200"/>
          </a:xfrm>
        </p:grpSpPr>
        <p:pic>
          <p:nvPicPr>
            <p:cNvPr id="2" name="صورة 1" descr="00030.gif"/>
            <p:cNvPicPr>
              <a:picLocks noChangeAspect="1"/>
            </p:cNvPicPr>
            <p:nvPr/>
          </p:nvPicPr>
          <p:blipFill>
            <a:blip r:embed="rId2"/>
            <a:srcRect l="13810" t="45105" r="10814" b="33238"/>
            <a:stretch>
              <a:fillRect/>
            </a:stretch>
          </p:blipFill>
          <p:spPr>
            <a:xfrm>
              <a:off x="1422400" y="2260600"/>
              <a:ext cx="7493000" cy="2679700"/>
            </a:xfrm>
            <a:prstGeom prst="rect">
              <a:avLst/>
            </a:prstGeom>
          </p:spPr>
        </p:pic>
        <p:pic>
          <p:nvPicPr>
            <p:cNvPr id="5" name="صورة 4" descr="00030.gif"/>
            <p:cNvPicPr>
              <a:picLocks noChangeAspect="1"/>
            </p:cNvPicPr>
            <p:nvPr/>
          </p:nvPicPr>
          <p:blipFill>
            <a:blip r:embed="rId2"/>
            <a:srcRect l="13810" t="20810" r="10814" b="75495"/>
            <a:stretch>
              <a:fillRect/>
            </a:stretch>
          </p:blipFill>
          <p:spPr>
            <a:xfrm flipV="1">
              <a:off x="1422400" y="4876800"/>
              <a:ext cx="7493000" cy="457200"/>
            </a:xfrm>
            <a:prstGeom prst="rect">
              <a:avLst/>
            </a:prstGeom>
          </p:spPr>
        </p:pic>
        <p:pic>
          <p:nvPicPr>
            <p:cNvPr id="6" name="صورة 5" descr="00030.gif"/>
            <p:cNvPicPr>
              <a:picLocks noChangeAspect="1"/>
            </p:cNvPicPr>
            <p:nvPr/>
          </p:nvPicPr>
          <p:blipFill>
            <a:blip r:embed="rId2"/>
            <a:srcRect l="13810" t="20810" r="10814" b="75495"/>
            <a:stretch>
              <a:fillRect/>
            </a:stretch>
          </p:blipFill>
          <p:spPr>
            <a:xfrm>
              <a:off x="1422400" y="1955800"/>
              <a:ext cx="7493000" cy="457200"/>
            </a:xfrm>
            <a:prstGeom prst="rect">
              <a:avLst/>
            </a:prstGeom>
          </p:spPr>
        </p:pic>
      </p:grpSp>
      <p:sp>
        <p:nvSpPr>
          <p:cNvPr id="4" name="مستطيل ذو زاوية واحدة مخدوشة ودائرية 3"/>
          <p:cNvSpPr/>
          <p:nvPr/>
        </p:nvSpPr>
        <p:spPr>
          <a:xfrm>
            <a:off x="1638300" y="42418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8" name="مستطيل ذو زاوية واحدة مخدوشة ودائرية 7"/>
          <p:cNvSpPr/>
          <p:nvPr/>
        </p:nvSpPr>
        <p:spPr>
          <a:xfrm>
            <a:off x="1638300" y="46609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9" name="مربع نص 8"/>
          <p:cNvSpPr txBox="1"/>
          <p:nvPr/>
        </p:nvSpPr>
        <p:spPr>
          <a:xfrm>
            <a:off x="6896100" y="4483100"/>
            <a:ext cx="10287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معتل الآخر</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3175000" y="4483100"/>
            <a:ext cx="10287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الخمسة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rot="19975554">
            <a:off x="1004824" y="1207746"/>
            <a:ext cx="1891938"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مادة تعليمية مبرمجة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to="" calcmode="lin" valueType="num">
                                      <p:cBhvr>
                                        <p:cTn id="15" dur="1" fill="hold"/>
                                        <p:tgtEl>
                                          <p:spTgt spid="4"/>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to="" calcmode="lin" valueType="num">
                                      <p:cBhvr>
                                        <p:cTn id="18" dur="1" fill="hold"/>
                                        <p:tgtEl>
                                          <p:spTgt spid="8"/>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4"/>
                                        </p:tgtEl>
                                        <p:attrNameLst>
                                          <p:attrName/>
                                        </p:attrNameLst>
                                      </p:cBhvr>
                                    </p:anim>
                                    <p:set>
                                      <p:cBhvr>
                                        <p:cTn id="23" dur="1" fill="hold">
                                          <p:stCondLst>
                                            <p:cond delay="0"/>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to="" calcmode="lin" valueType="num">
                                      <p:cBhvr>
                                        <p:cTn id="28" dur="1" fill="hold"/>
                                        <p:tgtEl>
                                          <p:spTgt spid="9"/>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xit" presetSubtype="0" fill="hold" grpId="1" nodeType="clickEffect">
                                  <p:stCondLst>
                                    <p:cond delay="0"/>
                                  </p:stCondLst>
                                  <p:childTnLst>
                                    <p:anim to="" calcmode="lin" valueType="num">
                                      <p:cBhvr>
                                        <p:cTn id="32" dur="1"/>
                                        <p:tgtEl>
                                          <p:spTgt spid="8"/>
                                        </p:tgtEl>
                                        <p:attrNameLst>
                                          <p:attrName/>
                                        </p:attrNameLst>
                                      </p:cBhvr>
                                    </p:anim>
                                    <p:set>
                                      <p:cBhvr>
                                        <p:cTn id="33" dur="1" fill="hold">
                                          <p:stCondLst>
                                            <p:cond delay="0"/>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4"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to="" calcmode="lin" valueType="num">
                                      <p:cBhvr>
                                        <p:cTn id="38"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9" grpId="0"/>
      <p:bldP spid="10" grpId="0"/>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422400" y="2057400"/>
            <a:ext cx="7493000" cy="3022600"/>
            <a:chOff x="1422400" y="2057400"/>
            <a:chExt cx="7493000" cy="3022600"/>
          </a:xfrm>
        </p:grpSpPr>
        <p:pic>
          <p:nvPicPr>
            <p:cNvPr id="2" name="صورة 1" descr="00030.gif"/>
            <p:cNvPicPr>
              <a:picLocks noChangeAspect="1"/>
            </p:cNvPicPr>
            <p:nvPr/>
          </p:nvPicPr>
          <p:blipFill>
            <a:blip r:embed="rId2"/>
            <a:srcRect l="13810" t="68711" r="10814" b="10556"/>
            <a:stretch>
              <a:fillRect/>
            </a:stretch>
          </p:blipFill>
          <p:spPr>
            <a:xfrm>
              <a:off x="1422400" y="2514600"/>
              <a:ext cx="7493000" cy="2565400"/>
            </a:xfrm>
            <a:prstGeom prst="rect">
              <a:avLst/>
            </a:prstGeom>
          </p:spPr>
        </p:pic>
        <p:pic>
          <p:nvPicPr>
            <p:cNvPr id="4" name="صورة 3" descr="00030.gif"/>
            <p:cNvPicPr>
              <a:picLocks noChangeAspect="1"/>
            </p:cNvPicPr>
            <p:nvPr/>
          </p:nvPicPr>
          <p:blipFill>
            <a:blip r:embed="rId2"/>
            <a:srcRect l="13810" t="20810" r="10814" b="75495"/>
            <a:stretch>
              <a:fillRect/>
            </a:stretch>
          </p:blipFill>
          <p:spPr>
            <a:xfrm>
              <a:off x="1422400" y="2057400"/>
              <a:ext cx="7493000" cy="457200"/>
            </a:xfrm>
            <a:prstGeom prst="rect">
              <a:avLst/>
            </a:prstGeom>
          </p:spPr>
        </p:pic>
      </p:grpSp>
      <p:sp>
        <p:nvSpPr>
          <p:cNvPr id="3" name="مستطيل ذو زاوية واحدة مخدوشة ودائرية 2"/>
          <p:cNvSpPr/>
          <p:nvPr/>
        </p:nvSpPr>
        <p:spPr>
          <a:xfrm>
            <a:off x="1651000" y="40386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6" name="مستطيل ذو زاوية واحدة مخدوشة ودائرية 5"/>
          <p:cNvSpPr/>
          <p:nvPr/>
        </p:nvSpPr>
        <p:spPr>
          <a:xfrm>
            <a:off x="1651000" y="44958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7" name="مربع نص 6"/>
          <p:cNvSpPr txBox="1"/>
          <p:nvPr/>
        </p:nvSpPr>
        <p:spPr>
          <a:xfrm>
            <a:off x="3276600" y="4076700"/>
            <a:ext cx="7366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الفتحة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3441700" y="4470400"/>
            <a:ext cx="13208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الأفعال الخمسة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rot="19975554">
            <a:off x="1004824" y="1207746"/>
            <a:ext cx="1891938"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مادة تعليمية مبرمجة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to="" calcmode="lin" valueType="num">
                                      <p:cBhvr>
                                        <p:cTn id="15" dur="1" fill="hold"/>
                                        <p:tgtEl>
                                          <p:spTgt spid="3"/>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to="" calcmode="lin" valueType="num">
                                      <p:cBhvr>
                                        <p:cTn id="18" dur="1" fill="hold"/>
                                        <p:tgtEl>
                                          <p:spTgt spid="6"/>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3"/>
                                        </p:tgtEl>
                                        <p:attrNameLst>
                                          <p:attrName/>
                                        </p:attrNameLst>
                                      </p:cBhvr>
                                    </p:anim>
                                    <p:set>
                                      <p:cBhvr>
                                        <p:cTn id="23" dur="1" fill="hold">
                                          <p:stCondLst>
                                            <p:cond delay="0"/>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to="" calcmode="lin" valueType="num">
                                      <p:cBhvr>
                                        <p:cTn id="28" dur="1" fill="hold"/>
                                        <p:tgtEl>
                                          <p:spTgt spid="7"/>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xit" presetSubtype="0" fill="hold" grpId="1" nodeType="clickEffect">
                                  <p:stCondLst>
                                    <p:cond delay="0"/>
                                  </p:stCondLst>
                                  <p:childTnLst>
                                    <p:anim to="" calcmode="lin" valueType="num">
                                      <p:cBhvr>
                                        <p:cTn id="32" dur="1"/>
                                        <p:tgtEl>
                                          <p:spTgt spid="6"/>
                                        </p:tgtEl>
                                        <p:attrNameLst>
                                          <p:attrName/>
                                        </p:attrNameLst>
                                      </p:cBhvr>
                                    </p:anim>
                                    <p:set>
                                      <p:cBhvr>
                                        <p:cTn id="33" dur="1" fill="hold">
                                          <p:stCondLst>
                                            <p:cond delay="0"/>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4"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to="" calcmode="lin" valueType="num">
                                      <p:cBhvr>
                                        <p:cTn id="38"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p:bldP spid="8" grpId="0"/>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p:cNvGrpSpPr/>
          <p:nvPr/>
        </p:nvGrpSpPr>
        <p:grpSpPr>
          <a:xfrm>
            <a:off x="1447800" y="1803399"/>
            <a:ext cx="7188200" cy="3632201"/>
            <a:chOff x="1447800" y="1803399"/>
            <a:chExt cx="7188200" cy="3632201"/>
          </a:xfrm>
        </p:grpSpPr>
        <p:pic>
          <p:nvPicPr>
            <p:cNvPr id="5" name="صورة 4" descr="00031.gif"/>
            <p:cNvPicPr>
              <a:picLocks noChangeAspect="1"/>
            </p:cNvPicPr>
            <p:nvPr/>
          </p:nvPicPr>
          <p:blipFill>
            <a:blip r:embed="rId2"/>
            <a:srcRect l="11966" t="19815" r="13119" b="51475"/>
            <a:stretch>
              <a:fillRect/>
            </a:stretch>
          </p:blipFill>
          <p:spPr>
            <a:xfrm>
              <a:off x="1447800" y="1803399"/>
              <a:ext cx="7188200" cy="3429001"/>
            </a:xfrm>
            <a:prstGeom prst="rect">
              <a:avLst/>
            </a:prstGeom>
          </p:spPr>
        </p:pic>
        <p:pic>
          <p:nvPicPr>
            <p:cNvPr id="6" name="صورة 5" descr="00031.gif"/>
            <p:cNvPicPr>
              <a:picLocks noChangeAspect="1"/>
            </p:cNvPicPr>
            <p:nvPr/>
          </p:nvPicPr>
          <p:blipFill>
            <a:blip r:embed="rId2"/>
            <a:srcRect l="11966" t="19815" r="13119" b="78165"/>
            <a:stretch>
              <a:fillRect/>
            </a:stretch>
          </p:blipFill>
          <p:spPr>
            <a:xfrm flipV="1">
              <a:off x="1447800" y="5194299"/>
              <a:ext cx="7188200" cy="241301"/>
            </a:xfrm>
            <a:prstGeom prst="rect">
              <a:avLst/>
            </a:prstGeom>
          </p:spPr>
        </p:pic>
      </p:grpSp>
      <p:sp>
        <p:nvSpPr>
          <p:cNvPr id="3" name="مربع نص 2"/>
          <p:cNvSpPr txBox="1"/>
          <p:nvPr/>
        </p:nvSpPr>
        <p:spPr>
          <a:xfrm rot="19975554">
            <a:off x="1004824" y="1207746"/>
            <a:ext cx="1891938"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مادة تعليمية مبرمجة</a:t>
            </a:r>
          </a:p>
        </p:txBody>
      </p:sp>
      <p:sp>
        <p:nvSpPr>
          <p:cNvPr id="4" name="مستطيل ذو زاوية واحدة مخدوشة ودائرية 3"/>
          <p:cNvSpPr/>
          <p:nvPr/>
        </p:nvSpPr>
        <p:spPr>
          <a:xfrm>
            <a:off x="1651000" y="40513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8" name="مستطيل ذو زاوية واحدة مخدوشة ودائرية 7"/>
          <p:cNvSpPr/>
          <p:nvPr/>
        </p:nvSpPr>
        <p:spPr>
          <a:xfrm>
            <a:off x="1651000" y="44450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9" name="مستطيل ذو زاوية واحدة مخدوشة ودائرية 8"/>
          <p:cNvSpPr/>
          <p:nvPr/>
        </p:nvSpPr>
        <p:spPr>
          <a:xfrm>
            <a:off x="1651000" y="48514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0" name="مربع نص 9"/>
          <p:cNvSpPr txBox="1"/>
          <p:nvPr/>
        </p:nvSpPr>
        <p:spPr>
          <a:xfrm>
            <a:off x="7366000" y="3848100"/>
            <a:ext cx="8509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السكون</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ربع نص 10"/>
          <p:cNvSpPr txBox="1"/>
          <p:nvPr/>
        </p:nvSpPr>
        <p:spPr>
          <a:xfrm>
            <a:off x="5486400" y="3848100"/>
            <a:ext cx="11049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معتل الآخر</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3289300" y="4216400"/>
            <a:ext cx="11049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حذف النون</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to="" calcmode="lin" valueType="num">
                                      <p:cBhvr>
                                        <p:cTn id="15" dur="1" fill="hold"/>
                                        <p:tgtEl>
                                          <p:spTgt spid="4"/>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to="" calcmode="lin" valueType="num">
                                      <p:cBhvr>
                                        <p:cTn id="18" dur="1" fill="hold"/>
                                        <p:tgtEl>
                                          <p:spTgt spid="8"/>
                                        </p:tgtEl>
                                        <p:attrNameLst>
                                          <p:attrName/>
                                        </p:attrNameLst>
                                      </p:cBhvr>
                                    </p:anim>
                                  </p:childTnLst>
                                </p:cTn>
                              </p:par>
                              <p:par>
                                <p:cTn id="19" presetID="24"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to="" calcmode="lin" valueType="num">
                                      <p:cBhvr>
                                        <p:cTn id="21" dur="1" fill="hold"/>
                                        <p:tgtEl>
                                          <p:spTgt spid="9"/>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xit" presetSubtype="0" fill="hold" grpId="1" nodeType="clickEffect">
                                  <p:stCondLst>
                                    <p:cond delay="0"/>
                                  </p:stCondLst>
                                  <p:childTnLst>
                                    <p:anim to="" calcmode="lin" valueType="num">
                                      <p:cBhvr>
                                        <p:cTn id="25" dur="1"/>
                                        <p:tgtEl>
                                          <p:spTgt spid="4"/>
                                        </p:tgtEl>
                                        <p:attrNameLst>
                                          <p:attrName/>
                                        </p:attrNameLst>
                                      </p:cBhvr>
                                    </p:anim>
                                    <p:set>
                                      <p:cBhvr>
                                        <p:cTn id="26" dur="1" fill="hold">
                                          <p:stCondLst>
                                            <p:cond delay="0"/>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to="" calcmode="lin" valueType="num">
                                      <p:cBhvr>
                                        <p:cTn id="31" dur="1" fill="hold"/>
                                        <p:tgtEl>
                                          <p:spTgt spid="10"/>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xit" presetSubtype="0" fill="hold" grpId="1" nodeType="clickEffect">
                                  <p:stCondLst>
                                    <p:cond delay="0"/>
                                  </p:stCondLst>
                                  <p:childTnLst>
                                    <p:anim to="" calcmode="lin" valueType="num">
                                      <p:cBhvr>
                                        <p:cTn id="35" dur="1"/>
                                        <p:tgtEl>
                                          <p:spTgt spid="8"/>
                                        </p:tgtEl>
                                        <p:attrNameLst>
                                          <p:attrName/>
                                        </p:attrNameLst>
                                      </p:cBhvr>
                                    </p:anim>
                                    <p:set>
                                      <p:cBhvr>
                                        <p:cTn id="36" dur="1" fill="hold">
                                          <p:stCondLst>
                                            <p:cond delay="0"/>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to="" calcmode="lin" valueType="num">
                                      <p:cBhvr>
                                        <p:cTn id="41" dur="1" fill="hold"/>
                                        <p:tgtEl>
                                          <p:spTgt spid="11"/>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24" presetClass="exit" presetSubtype="0" fill="hold" grpId="1" nodeType="clickEffect">
                                  <p:stCondLst>
                                    <p:cond delay="0"/>
                                  </p:stCondLst>
                                  <p:childTnLst>
                                    <p:anim to="" calcmode="lin" valueType="num">
                                      <p:cBhvr>
                                        <p:cTn id="45" dur="1"/>
                                        <p:tgtEl>
                                          <p:spTgt spid="9"/>
                                        </p:tgtEl>
                                        <p:attrNameLst>
                                          <p:attrName/>
                                        </p:attrNameLst>
                                      </p:cBhvr>
                                    </p:anim>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4"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to="" calcmode="lin" valueType="num">
                                      <p:cBhvr>
                                        <p:cTn id="51"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8" grpId="0" animBg="1"/>
      <p:bldP spid="8" grpId="1" animBg="1"/>
      <p:bldP spid="9" grpId="0" animBg="1"/>
      <p:bldP spid="9" grpId="1" animBg="1"/>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3ورة8 copy.gif"/>
          <p:cNvPicPr/>
          <p:nvPr/>
        </p:nvPicPr>
        <p:blipFill>
          <a:blip r:embed="rId2"/>
          <a:stretch>
            <a:fillRect/>
          </a:stretch>
        </p:blipFill>
        <p:spPr>
          <a:xfrm>
            <a:off x="8481587" y="1821156"/>
            <a:ext cx="476250" cy="523875"/>
          </a:xfrm>
          <a:prstGeom prst="rect">
            <a:avLst/>
          </a:prstGeom>
        </p:spPr>
      </p:pic>
      <p:sp>
        <p:nvSpPr>
          <p:cNvPr id="3" name="مربع نص 2"/>
          <p:cNvSpPr txBox="1"/>
          <p:nvPr/>
        </p:nvSpPr>
        <p:spPr>
          <a:xfrm>
            <a:off x="1452282" y="1880882"/>
            <a:ext cx="6954905"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ضع خطة لتدريب هذا الشخص على مهارات النحو حتى يتقنها : </a:t>
            </a:r>
          </a:p>
        </p:txBody>
      </p:sp>
      <p:grpSp>
        <p:nvGrpSpPr>
          <p:cNvPr id="23" name="مجموعة 22"/>
          <p:cNvGrpSpPr/>
          <p:nvPr/>
        </p:nvGrpSpPr>
        <p:grpSpPr>
          <a:xfrm>
            <a:off x="1217530" y="2308429"/>
            <a:ext cx="6962171" cy="646331"/>
            <a:chOff x="1217530" y="2308429"/>
            <a:chExt cx="6962171" cy="646331"/>
          </a:xfrm>
        </p:grpSpPr>
        <p:sp>
          <p:nvSpPr>
            <p:cNvPr id="4" name="مستطيل 3"/>
            <p:cNvSpPr/>
            <p:nvPr/>
          </p:nvSpPr>
          <p:spPr>
            <a:xfrm>
              <a:off x="1217530" y="2308429"/>
              <a:ext cx="6494929" cy="646331"/>
            </a:xfrm>
            <a:prstGeom prst="rect">
              <a:avLst/>
            </a:prstGeom>
          </p:spPr>
          <p:txBody>
            <a:bodyPr wrap="square">
              <a:spAutoFit/>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pic>
          <p:nvPicPr>
            <p:cNvPr id="5" name="صورة 4" descr="صورة4.gif"/>
            <p:cNvPicPr/>
            <p:nvPr/>
          </p:nvPicPr>
          <p:blipFill>
            <a:blip r:embed="rId3"/>
            <a:stretch>
              <a:fillRect/>
            </a:stretch>
          </p:blipFill>
          <p:spPr>
            <a:xfrm>
              <a:off x="7840611" y="2321133"/>
              <a:ext cx="339090" cy="323850"/>
            </a:xfrm>
            <a:prstGeom prst="rect">
              <a:avLst/>
            </a:prstGeom>
          </p:spPr>
        </p:pic>
      </p:grpSp>
      <p:sp>
        <p:nvSpPr>
          <p:cNvPr id="10" name="مربع نص 9"/>
          <p:cNvSpPr txBox="1"/>
          <p:nvPr/>
        </p:nvSpPr>
        <p:spPr>
          <a:xfrm>
            <a:off x="1210234" y="2322240"/>
            <a:ext cx="6508377" cy="646331"/>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rgbClr val="0000FF"/>
              </a:contourClr>
            </a:sp3d>
          </a:bodyPr>
          <a:lstStyle/>
          <a:p>
            <a:pPr algn="just"/>
            <a:r>
              <a:rPr lang="ar-EG" b="1" dirty="0" smtClean="0">
                <a:ln w="11430">
                  <a:solidFill>
                    <a:srgbClr val="0000FF"/>
                  </a:solidFill>
                </a:ln>
                <a:solidFill>
                  <a:srgbClr val="0000FF"/>
                </a:solidFill>
                <a:effectLst>
                  <a:outerShdw blurRad="50800" dist="39000" dir="5460000" algn="tl">
                    <a:srgbClr val="000000">
                      <a:alpha val="38000"/>
                    </a:srgbClr>
                  </a:outerShdw>
                </a:effectLst>
              </a:rPr>
              <a:t>أعود لساني على النطق الصحيح من خلال تلاوة القرآن الكريم وحفظ نصوص من السنة </a:t>
            </a:r>
          </a:p>
        </p:txBody>
      </p:sp>
      <p:grpSp>
        <p:nvGrpSpPr>
          <p:cNvPr id="24" name="مجموعة 23"/>
          <p:cNvGrpSpPr/>
          <p:nvPr/>
        </p:nvGrpSpPr>
        <p:grpSpPr>
          <a:xfrm>
            <a:off x="1264024" y="3034571"/>
            <a:ext cx="6891473" cy="369979"/>
            <a:chOff x="1264024" y="3034571"/>
            <a:chExt cx="6891473" cy="369979"/>
          </a:xfrm>
        </p:grpSpPr>
        <p:pic>
          <p:nvPicPr>
            <p:cNvPr id="6" name="صورة 5" descr="صورة2.gif"/>
            <p:cNvPicPr/>
            <p:nvPr/>
          </p:nvPicPr>
          <p:blipFill>
            <a:blip r:embed="rId4"/>
            <a:stretch>
              <a:fillRect/>
            </a:stretch>
          </p:blipFill>
          <p:spPr>
            <a:xfrm>
              <a:off x="7831647" y="3080700"/>
              <a:ext cx="323850" cy="323850"/>
            </a:xfrm>
            <a:prstGeom prst="rect">
              <a:avLst/>
            </a:prstGeom>
          </p:spPr>
        </p:pic>
        <p:sp>
          <p:nvSpPr>
            <p:cNvPr id="13" name="مستطيل 12"/>
            <p:cNvSpPr/>
            <p:nvPr/>
          </p:nvSpPr>
          <p:spPr>
            <a:xfrm>
              <a:off x="1264024" y="3034571"/>
              <a:ext cx="6494929" cy="369332"/>
            </a:xfrm>
            <a:prstGeom prst="rect">
              <a:avLst/>
            </a:prstGeom>
          </p:spPr>
          <p:txBody>
            <a:bodyPr wrap="square">
              <a:spAutoFit/>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grpSp>
      <p:sp>
        <p:nvSpPr>
          <p:cNvPr id="14" name="مربع نص 13"/>
          <p:cNvSpPr txBox="1"/>
          <p:nvPr/>
        </p:nvSpPr>
        <p:spPr>
          <a:xfrm>
            <a:off x="4437529" y="3079378"/>
            <a:ext cx="3281082"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rgbClr val="0000FF"/>
              </a:contourClr>
            </a:sp3d>
          </a:bodyPr>
          <a:lstStyle/>
          <a:p>
            <a:pPr algn="just"/>
            <a:r>
              <a:rPr lang="ar-EG" b="1" dirty="0" smtClean="0">
                <a:ln w="11430">
                  <a:solidFill>
                    <a:srgbClr val="0000FF"/>
                  </a:solidFill>
                </a:ln>
                <a:solidFill>
                  <a:srgbClr val="0000FF"/>
                </a:solidFill>
                <a:effectLst>
                  <a:outerShdw blurRad="50800" dist="39000" dir="5460000" algn="tl">
                    <a:srgbClr val="000000">
                      <a:alpha val="38000"/>
                    </a:srgbClr>
                  </a:outerShdw>
                </a:effectLst>
              </a:rPr>
              <a:t>قراءة الشعر الصحيح الفصيح وحفظه . </a:t>
            </a:r>
          </a:p>
        </p:txBody>
      </p:sp>
      <p:grpSp>
        <p:nvGrpSpPr>
          <p:cNvPr id="25" name="مجموعة 24"/>
          <p:cNvGrpSpPr/>
          <p:nvPr/>
        </p:nvGrpSpPr>
        <p:grpSpPr>
          <a:xfrm>
            <a:off x="1177871" y="3475147"/>
            <a:ext cx="6982108" cy="662955"/>
            <a:chOff x="1177871" y="3475147"/>
            <a:chExt cx="6982108" cy="662955"/>
          </a:xfrm>
        </p:grpSpPr>
        <p:pic>
          <p:nvPicPr>
            <p:cNvPr id="7" name="صورة 6" descr="صورة45.gif"/>
            <p:cNvPicPr/>
            <p:nvPr/>
          </p:nvPicPr>
          <p:blipFill>
            <a:blip r:embed="rId5"/>
            <a:stretch>
              <a:fillRect/>
            </a:stretch>
          </p:blipFill>
          <p:spPr>
            <a:xfrm>
              <a:off x="7836129" y="3475147"/>
              <a:ext cx="323850" cy="323850"/>
            </a:xfrm>
            <a:prstGeom prst="rect">
              <a:avLst/>
            </a:prstGeom>
          </p:spPr>
        </p:pic>
        <p:sp>
          <p:nvSpPr>
            <p:cNvPr id="15" name="مستطيل 14"/>
            <p:cNvSpPr/>
            <p:nvPr/>
          </p:nvSpPr>
          <p:spPr>
            <a:xfrm>
              <a:off x="1177871" y="3491771"/>
              <a:ext cx="6594529" cy="646331"/>
            </a:xfrm>
            <a:prstGeom prst="rect">
              <a:avLst/>
            </a:prstGeom>
          </p:spPr>
          <p:txBody>
            <a:bodyPr wrap="square">
              <a:spAutoFit/>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grpSp>
      <p:sp>
        <p:nvSpPr>
          <p:cNvPr id="16" name="مربع نص 15"/>
          <p:cNvSpPr txBox="1"/>
          <p:nvPr/>
        </p:nvSpPr>
        <p:spPr>
          <a:xfrm>
            <a:off x="1373651" y="3519029"/>
            <a:ext cx="6373905" cy="646331"/>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rgbClr val="0000FF"/>
              </a:contourClr>
            </a:sp3d>
          </a:bodyPr>
          <a:lstStyle/>
          <a:p>
            <a:pPr algn="just"/>
            <a:r>
              <a:rPr lang="ar-EG" b="1" dirty="0" smtClean="0">
                <a:ln w="11430">
                  <a:solidFill>
                    <a:srgbClr val="0000FF"/>
                  </a:solidFill>
                </a:ln>
                <a:solidFill>
                  <a:srgbClr val="0000FF"/>
                </a:solidFill>
                <a:effectLst>
                  <a:outerShdw blurRad="50800" dist="39000" dir="5460000" algn="tl">
                    <a:srgbClr val="000000">
                      <a:alpha val="38000"/>
                    </a:srgbClr>
                  </a:outerShdw>
                </a:effectLst>
              </a:rPr>
              <a:t>إرشاد الطالب إلى كتاب في النحو ( النحو الواضح لعلى الجارم ) ليطلع عليه ويدرسه على يد عالم في النحو . </a:t>
            </a:r>
          </a:p>
        </p:txBody>
      </p:sp>
      <p:grpSp>
        <p:nvGrpSpPr>
          <p:cNvPr id="26" name="مجموعة 25"/>
          <p:cNvGrpSpPr/>
          <p:nvPr/>
        </p:nvGrpSpPr>
        <p:grpSpPr>
          <a:xfrm>
            <a:off x="1268507" y="4182051"/>
            <a:ext cx="6909401" cy="401176"/>
            <a:chOff x="1268507" y="4182051"/>
            <a:chExt cx="6909401" cy="401176"/>
          </a:xfrm>
        </p:grpSpPr>
        <p:pic>
          <p:nvPicPr>
            <p:cNvPr id="8" name="صورة 7" descr="صورة46.gif"/>
            <p:cNvPicPr/>
            <p:nvPr/>
          </p:nvPicPr>
          <p:blipFill>
            <a:blip r:embed="rId6"/>
            <a:stretch>
              <a:fillRect/>
            </a:stretch>
          </p:blipFill>
          <p:spPr>
            <a:xfrm>
              <a:off x="7854058" y="4268902"/>
              <a:ext cx="323850" cy="314325"/>
            </a:xfrm>
            <a:prstGeom prst="rect">
              <a:avLst/>
            </a:prstGeom>
          </p:spPr>
        </p:pic>
        <p:sp>
          <p:nvSpPr>
            <p:cNvPr id="19" name="مستطيل 18"/>
            <p:cNvSpPr/>
            <p:nvPr/>
          </p:nvSpPr>
          <p:spPr>
            <a:xfrm>
              <a:off x="1268507" y="4182051"/>
              <a:ext cx="6494929" cy="369332"/>
            </a:xfrm>
            <a:prstGeom prst="rect">
              <a:avLst/>
            </a:prstGeom>
          </p:spPr>
          <p:txBody>
            <a:bodyPr wrap="square">
              <a:spAutoFit/>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grpSp>
      <p:sp>
        <p:nvSpPr>
          <p:cNvPr id="20" name="مربع نص 19"/>
          <p:cNvSpPr txBox="1"/>
          <p:nvPr/>
        </p:nvSpPr>
        <p:spPr>
          <a:xfrm>
            <a:off x="2107769" y="4240305"/>
            <a:ext cx="5615325"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rgbClr val="0000FF"/>
              </a:contourClr>
            </a:sp3d>
          </a:bodyPr>
          <a:lstStyle/>
          <a:p>
            <a:pPr algn="just"/>
            <a:r>
              <a:rPr lang="ar-EG" b="1" dirty="0" smtClean="0">
                <a:ln w="11430">
                  <a:solidFill>
                    <a:srgbClr val="0000FF"/>
                  </a:solidFill>
                </a:ln>
                <a:solidFill>
                  <a:srgbClr val="0000FF"/>
                </a:solidFill>
                <a:effectLst>
                  <a:outerShdw blurRad="50800" dist="39000" dir="5460000" algn="tl">
                    <a:srgbClr val="000000">
                      <a:alpha val="38000"/>
                    </a:srgbClr>
                  </a:outerShdw>
                </a:effectLst>
              </a:rPr>
              <a:t>يكثر من كتابة الموضوعات، ويقوم معلم بتصويب الأخطاء ومناقشته </a:t>
            </a:r>
            <a:r>
              <a:rPr lang="ar-EG" b="1" dirty="0" err="1" smtClean="0">
                <a:ln w="11430">
                  <a:solidFill>
                    <a:srgbClr val="0000FF"/>
                  </a:solidFill>
                </a:ln>
                <a:solidFill>
                  <a:srgbClr val="0000FF"/>
                </a:solidFill>
                <a:effectLst>
                  <a:outerShdw blurRad="50800" dist="39000" dir="5460000" algn="tl">
                    <a:srgbClr val="000000">
                      <a:alpha val="38000"/>
                    </a:srgbClr>
                  </a:outerShdw>
                </a:effectLst>
              </a:rPr>
              <a:t>بها</a:t>
            </a:r>
            <a:r>
              <a:rPr lang="ar-EG" b="1" dirty="0" smtClean="0">
                <a:ln w="11430">
                  <a:solidFill>
                    <a:srgbClr val="0000FF"/>
                  </a:solidFill>
                </a:ln>
                <a:solidFill>
                  <a:srgbClr val="0000FF"/>
                </a:solidFill>
                <a:effectLst>
                  <a:outerShdw blurRad="50800" dist="39000" dir="5460000" algn="tl">
                    <a:srgbClr val="000000">
                      <a:alpha val="38000"/>
                    </a:srgbClr>
                  </a:outerShdw>
                </a:effectLst>
              </a:rPr>
              <a:t> . </a:t>
            </a:r>
          </a:p>
        </p:txBody>
      </p:sp>
      <p:grpSp>
        <p:nvGrpSpPr>
          <p:cNvPr id="27" name="مجموعة 26"/>
          <p:cNvGrpSpPr/>
          <p:nvPr/>
        </p:nvGrpSpPr>
        <p:grpSpPr>
          <a:xfrm>
            <a:off x="1237130" y="4769242"/>
            <a:ext cx="6951088" cy="646331"/>
            <a:chOff x="1237130" y="4769242"/>
            <a:chExt cx="6951088" cy="646331"/>
          </a:xfrm>
        </p:grpSpPr>
        <p:pic>
          <p:nvPicPr>
            <p:cNvPr id="9" name="صورة 8" descr="صورة47.gif"/>
            <p:cNvPicPr/>
            <p:nvPr/>
          </p:nvPicPr>
          <p:blipFill>
            <a:blip r:embed="rId7"/>
            <a:stretch>
              <a:fillRect/>
            </a:stretch>
          </p:blipFill>
          <p:spPr>
            <a:xfrm>
              <a:off x="7871988" y="4882604"/>
              <a:ext cx="316230" cy="323850"/>
            </a:xfrm>
            <a:prstGeom prst="rect">
              <a:avLst/>
            </a:prstGeom>
          </p:spPr>
        </p:pic>
        <p:sp>
          <p:nvSpPr>
            <p:cNvPr id="21" name="مستطيل 20"/>
            <p:cNvSpPr/>
            <p:nvPr/>
          </p:nvSpPr>
          <p:spPr>
            <a:xfrm>
              <a:off x="1237130" y="4769242"/>
              <a:ext cx="6494929" cy="646331"/>
            </a:xfrm>
            <a:prstGeom prst="rect">
              <a:avLst/>
            </a:prstGeom>
          </p:spPr>
          <p:txBody>
            <a:bodyPr wrap="square">
              <a:spAutoFit/>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grpSp>
      <p:sp>
        <p:nvSpPr>
          <p:cNvPr id="22" name="مربع نص 21"/>
          <p:cNvSpPr txBox="1"/>
          <p:nvPr/>
        </p:nvSpPr>
        <p:spPr>
          <a:xfrm>
            <a:off x="1317812" y="4811998"/>
            <a:ext cx="6373905" cy="646331"/>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rgbClr val="0000FF"/>
              </a:contourClr>
            </a:sp3d>
          </a:bodyPr>
          <a:lstStyle/>
          <a:p>
            <a:pPr algn="just"/>
            <a:r>
              <a:rPr lang="ar-EG" b="1" dirty="0" smtClean="0">
                <a:ln w="11430">
                  <a:solidFill>
                    <a:srgbClr val="0000FF"/>
                  </a:solidFill>
                </a:ln>
                <a:solidFill>
                  <a:srgbClr val="0000FF"/>
                </a:solidFill>
                <a:effectLst>
                  <a:outerShdw blurRad="50800" dist="39000" dir="5460000" algn="tl">
                    <a:srgbClr val="000000">
                      <a:alpha val="38000"/>
                    </a:srgbClr>
                  </a:outerShdw>
                </a:effectLst>
              </a:rPr>
              <a:t>يشجع نفسه على الإلقاء والخطابة والحديث، ويطلب من شخص فاهم أن يسجل له الأخطاء، ويبين له الصواب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to="" calcmode="lin" valueType="num">
                                      <p:cBhvr>
                                        <p:cTn id="17" dur="1" fill="hold"/>
                                        <p:tgtEl>
                                          <p:spTgt spid="2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to="" calcmode="lin" valueType="num">
                                      <p:cBhvr>
                                        <p:cTn id="27" dur="1" fill="hold"/>
                                        <p:tgtEl>
                                          <p:spTgt spid="2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to="" calcmode="lin" valueType="num">
                                      <p:cBhvr>
                                        <p:cTn id="32" dur="1" fill="hold"/>
                                        <p:tgtEl>
                                          <p:spTgt spid="1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to="" calcmode="lin" valueType="num">
                                      <p:cBhvr>
                                        <p:cTn id="37" dur="1" fill="hold"/>
                                        <p:tgtEl>
                                          <p:spTgt spid="2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to="" calcmode="lin" valueType="num">
                                      <p:cBhvr>
                                        <p:cTn id="42" dur="1" fill="hold"/>
                                        <p:tgtEl>
                                          <p:spTgt spid="1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 to="" calcmode="lin" valueType="num">
                                      <p:cBhvr>
                                        <p:cTn id="47" dur="1" fill="hold"/>
                                        <p:tgtEl>
                                          <p:spTgt spid="2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 to="" calcmode="lin" valueType="num">
                                      <p:cBhvr>
                                        <p:cTn id="52" dur="1" fill="hold"/>
                                        <p:tgtEl>
                                          <p:spTgt spid="2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 to="" calcmode="lin" valueType="num">
                                      <p:cBhvr>
                                        <p:cTn id="57" dur="1" fill="hold"/>
                                        <p:tgtEl>
                                          <p:spTgt spid="2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to="" calcmode="lin" valueType="num">
                                      <p:cBhvr>
                                        <p:cTn id="62" dur="1" fill="hold"/>
                                        <p:tgtEl>
                                          <p:spTgt spid="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p:bldP spid="16" grpId="0"/>
      <p:bldP spid="20" grpId="0"/>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p:cNvGrpSpPr/>
          <p:nvPr/>
        </p:nvGrpSpPr>
        <p:grpSpPr>
          <a:xfrm>
            <a:off x="1562100" y="2095499"/>
            <a:ext cx="7188200" cy="2425701"/>
            <a:chOff x="1562100" y="2095499"/>
            <a:chExt cx="7188200" cy="2425701"/>
          </a:xfrm>
        </p:grpSpPr>
        <p:pic>
          <p:nvPicPr>
            <p:cNvPr id="2" name="صورة 1" descr="00031.gif"/>
            <p:cNvPicPr>
              <a:picLocks noChangeAspect="1"/>
            </p:cNvPicPr>
            <p:nvPr/>
          </p:nvPicPr>
          <p:blipFill>
            <a:blip r:embed="rId2"/>
            <a:srcRect l="11966" t="51290" r="13119" b="32185"/>
            <a:stretch>
              <a:fillRect/>
            </a:stretch>
          </p:blipFill>
          <p:spPr>
            <a:xfrm>
              <a:off x="1562100" y="2331682"/>
              <a:ext cx="7188200" cy="1973618"/>
            </a:xfrm>
            <a:prstGeom prst="rect">
              <a:avLst/>
            </a:prstGeom>
          </p:spPr>
        </p:pic>
        <p:pic>
          <p:nvPicPr>
            <p:cNvPr id="5" name="صورة 4" descr="00031.gif"/>
            <p:cNvPicPr>
              <a:picLocks noChangeAspect="1"/>
            </p:cNvPicPr>
            <p:nvPr/>
          </p:nvPicPr>
          <p:blipFill>
            <a:blip r:embed="rId2"/>
            <a:srcRect l="11966" t="19815" r="13119" b="78165"/>
            <a:stretch>
              <a:fillRect/>
            </a:stretch>
          </p:blipFill>
          <p:spPr>
            <a:xfrm>
              <a:off x="1562100" y="2095499"/>
              <a:ext cx="7188200" cy="241301"/>
            </a:xfrm>
            <a:prstGeom prst="rect">
              <a:avLst/>
            </a:prstGeom>
          </p:spPr>
        </p:pic>
        <p:pic>
          <p:nvPicPr>
            <p:cNvPr id="6" name="صورة 5" descr="00031.gif"/>
            <p:cNvPicPr>
              <a:picLocks noChangeAspect="1"/>
            </p:cNvPicPr>
            <p:nvPr/>
          </p:nvPicPr>
          <p:blipFill>
            <a:blip r:embed="rId2"/>
            <a:srcRect l="11966" t="19815" r="13119" b="78165"/>
            <a:stretch>
              <a:fillRect/>
            </a:stretch>
          </p:blipFill>
          <p:spPr>
            <a:xfrm flipV="1">
              <a:off x="1562100" y="4279899"/>
              <a:ext cx="7188200" cy="241301"/>
            </a:xfrm>
            <a:prstGeom prst="rect">
              <a:avLst/>
            </a:prstGeom>
          </p:spPr>
        </p:pic>
      </p:grpSp>
      <p:sp>
        <p:nvSpPr>
          <p:cNvPr id="4" name="مستطيل ذو زاوية واحدة مخدوشة ودائرية 3"/>
          <p:cNvSpPr/>
          <p:nvPr/>
        </p:nvSpPr>
        <p:spPr>
          <a:xfrm>
            <a:off x="1752600" y="39878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8" name="مستطيل ذو زاوية واحدة مخدوشة ودائرية 7"/>
          <p:cNvSpPr/>
          <p:nvPr/>
        </p:nvSpPr>
        <p:spPr>
          <a:xfrm>
            <a:off x="1765300" y="35687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9" name="مربع نص 8"/>
          <p:cNvSpPr txBox="1"/>
          <p:nvPr/>
        </p:nvSpPr>
        <p:spPr>
          <a:xfrm>
            <a:off x="2921000" y="3302000"/>
            <a:ext cx="9017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الضمة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2946400" y="3683000"/>
            <a:ext cx="11938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ثبوت النون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rot="19975554">
            <a:off x="1004824" y="1207746"/>
            <a:ext cx="1891938"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مادة تعليمية مبرمجة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to="" calcmode="lin" valueType="num">
                                      <p:cBhvr>
                                        <p:cTn id="15" dur="1" fill="hold"/>
                                        <p:tgtEl>
                                          <p:spTgt spid="8"/>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to="" calcmode="lin" valueType="num">
                                      <p:cBhvr>
                                        <p:cTn id="18" dur="1" fill="hold"/>
                                        <p:tgtEl>
                                          <p:spTgt spid="4"/>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xit" presetSubtype="0" fill="hold" grpId="1" nodeType="clickEffect">
                                  <p:stCondLst>
                                    <p:cond delay="0"/>
                                  </p:stCondLst>
                                  <p:childTnLst>
                                    <p:anim to="" calcmode="lin" valueType="num">
                                      <p:cBhvr>
                                        <p:cTn id="22" dur="1"/>
                                        <p:tgtEl>
                                          <p:spTgt spid="8"/>
                                        </p:tgtEl>
                                        <p:attrNameLst>
                                          <p:attrName/>
                                        </p:attrNameLst>
                                      </p:cBhvr>
                                    </p:anim>
                                    <p:set>
                                      <p:cBhvr>
                                        <p:cTn id="23" dur="1" fill="hold">
                                          <p:stCondLst>
                                            <p:cond delay="0"/>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to="" calcmode="lin" valueType="num">
                                      <p:cBhvr>
                                        <p:cTn id="28" dur="1" fill="hold"/>
                                        <p:tgtEl>
                                          <p:spTgt spid="9"/>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xit" presetSubtype="0" fill="hold" grpId="1" nodeType="clickEffect">
                                  <p:stCondLst>
                                    <p:cond delay="0"/>
                                  </p:stCondLst>
                                  <p:childTnLst>
                                    <p:anim to="" calcmode="lin" valueType="num">
                                      <p:cBhvr>
                                        <p:cTn id="32" dur="1"/>
                                        <p:tgtEl>
                                          <p:spTgt spid="4"/>
                                        </p:tgtEl>
                                        <p:attrNameLst>
                                          <p:attrName/>
                                        </p:attrNameLst>
                                      </p:cBhvr>
                                    </p:anim>
                                    <p:set>
                                      <p:cBhvr>
                                        <p:cTn id="33" dur="1" fill="hold">
                                          <p:stCondLst>
                                            <p:cond delay="0"/>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4"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to="" calcmode="lin" valueType="num">
                                      <p:cBhvr>
                                        <p:cTn id="38"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9" grpId="0"/>
      <p:bldP spid="10"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32.gif"/>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blip>
          <a:srcRect l="52665" t="15185" r="8739" b="81652"/>
          <a:stretch>
            <a:fillRect/>
          </a:stretch>
        </p:blipFill>
        <p:spPr>
          <a:xfrm>
            <a:off x="5016500" y="1778000"/>
            <a:ext cx="3873500" cy="444500"/>
          </a:xfrm>
          <a:prstGeom prst="rect">
            <a:avLst/>
          </a:prstGeom>
        </p:spPr>
      </p:pic>
      <p:sp>
        <p:nvSpPr>
          <p:cNvPr id="3" name="مربع نص 2"/>
          <p:cNvSpPr txBox="1"/>
          <p:nvPr/>
        </p:nvSpPr>
        <p:spPr>
          <a:xfrm>
            <a:off x="3276600" y="1193800"/>
            <a:ext cx="3441700" cy="523220"/>
          </a:xfrm>
          <a:prstGeom prst="rect">
            <a:avLst/>
          </a:prstGeom>
          <a:noFill/>
        </p:spPr>
        <p:txBody>
          <a:bodyPr wrap="square" rtlCol="0">
            <a:spAutoFit/>
          </a:bodyPr>
          <a:lstStyle/>
          <a:p>
            <a:pPr algn="ctr"/>
            <a:r>
              <a:rPr lang="ar-EG"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الفاعل ونائب الفاعل</a:t>
            </a:r>
            <a:endParaRPr lang="en-GB"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7" name="صورة 6" descr="00032.gif"/>
          <p:cNvPicPr>
            <a:picLocks noChangeAspect="1"/>
          </p:cNvPicPr>
          <p:nvPr/>
        </p:nvPicPr>
        <p:blipFill>
          <a:blip r:embed="rId2">
            <a:clrChange>
              <a:clrFrom>
                <a:srgbClr val="FFFFFF"/>
              </a:clrFrom>
              <a:clrTo>
                <a:srgbClr val="FFFFFF">
                  <a:alpha val="0"/>
                </a:srgbClr>
              </a:clrTo>
            </a:clrChange>
          </a:blip>
          <a:srcRect l="18497" t="27487" r="11270" b="57061"/>
          <a:stretch>
            <a:fillRect/>
          </a:stretch>
        </p:blipFill>
        <p:spPr>
          <a:xfrm>
            <a:off x="1587500" y="4381500"/>
            <a:ext cx="7048500" cy="1930400"/>
          </a:xfrm>
          <a:prstGeom prst="rect">
            <a:avLst/>
          </a:prstGeom>
        </p:spPr>
      </p:pic>
      <p:grpSp>
        <p:nvGrpSpPr>
          <p:cNvPr id="26" name="مجموعة 25"/>
          <p:cNvGrpSpPr/>
          <p:nvPr/>
        </p:nvGrpSpPr>
        <p:grpSpPr>
          <a:xfrm>
            <a:off x="5981700" y="2362200"/>
            <a:ext cx="2695542" cy="458151"/>
            <a:chOff x="5981700" y="2362200"/>
            <a:chExt cx="2695542" cy="458151"/>
          </a:xfrm>
        </p:grpSpPr>
        <p:pic>
          <p:nvPicPr>
            <p:cNvPr id="4" name="صورة 3" descr="0003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62282" t="18235" r="15802" b="78707"/>
            <a:stretch>
              <a:fillRect/>
            </a:stretch>
          </p:blipFill>
          <p:spPr>
            <a:xfrm>
              <a:off x="5981700" y="2362200"/>
              <a:ext cx="2273300" cy="419100"/>
            </a:xfrm>
            <a:prstGeom prst="rect">
              <a:avLst/>
            </a:prstGeom>
          </p:spPr>
        </p:pic>
        <p:pic>
          <p:nvPicPr>
            <p:cNvPr id="18" name="صورة 17" descr="صورة4.gif"/>
            <p:cNvPicPr/>
            <p:nvPr/>
          </p:nvPicPr>
          <p:blipFill>
            <a:blip r:embed="rId3">
              <a:duotone>
                <a:schemeClr val="accent3">
                  <a:shade val="45000"/>
                  <a:satMod val="135000"/>
                </a:schemeClr>
                <a:prstClr val="white"/>
              </a:duotone>
            </a:blip>
            <a:stretch>
              <a:fillRect/>
            </a:stretch>
          </p:blipFill>
          <p:spPr>
            <a:xfrm>
              <a:off x="8338152" y="2496501"/>
              <a:ext cx="339090" cy="323850"/>
            </a:xfrm>
            <a:prstGeom prst="rect">
              <a:avLst/>
            </a:prstGeom>
          </p:spPr>
        </p:pic>
      </p:grpSp>
      <p:grpSp>
        <p:nvGrpSpPr>
          <p:cNvPr id="30" name="مجموعة 29"/>
          <p:cNvGrpSpPr/>
          <p:nvPr/>
        </p:nvGrpSpPr>
        <p:grpSpPr>
          <a:xfrm>
            <a:off x="2227672" y="2374900"/>
            <a:ext cx="2653466" cy="419100"/>
            <a:chOff x="2227672" y="2374900"/>
            <a:chExt cx="2653466" cy="419100"/>
          </a:xfrm>
        </p:grpSpPr>
        <p:pic>
          <p:nvPicPr>
            <p:cNvPr id="8" name="صورة 7" descr="0003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36087" t="18235" r="41924" b="78707"/>
            <a:stretch>
              <a:fillRect/>
            </a:stretch>
          </p:blipFill>
          <p:spPr>
            <a:xfrm>
              <a:off x="2227672" y="2374900"/>
              <a:ext cx="2280828" cy="419100"/>
            </a:xfrm>
            <a:prstGeom prst="rect">
              <a:avLst/>
            </a:prstGeom>
          </p:spPr>
        </p:pic>
        <p:pic>
          <p:nvPicPr>
            <p:cNvPr id="19" name="صورة 18" descr="صورة2.gif"/>
            <p:cNvPicPr/>
            <p:nvPr/>
          </p:nvPicPr>
          <p:blipFill>
            <a:blip r:embed="rId4">
              <a:duotone>
                <a:schemeClr val="accent3">
                  <a:shade val="45000"/>
                  <a:satMod val="135000"/>
                </a:schemeClr>
                <a:prstClr val="white"/>
              </a:duotone>
            </a:blip>
            <a:stretch>
              <a:fillRect/>
            </a:stretch>
          </p:blipFill>
          <p:spPr>
            <a:xfrm>
              <a:off x="4557288" y="2458401"/>
              <a:ext cx="323850" cy="323850"/>
            </a:xfrm>
            <a:prstGeom prst="rect">
              <a:avLst/>
            </a:prstGeom>
          </p:spPr>
        </p:pic>
      </p:grpSp>
      <p:grpSp>
        <p:nvGrpSpPr>
          <p:cNvPr id="27" name="مجموعة 26"/>
          <p:cNvGrpSpPr/>
          <p:nvPr/>
        </p:nvGrpSpPr>
        <p:grpSpPr>
          <a:xfrm>
            <a:off x="6024972" y="2832100"/>
            <a:ext cx="2645248" cy="446198"/>
            <a:chOff x="6024972" y="2832100"/>
            <a:chExt cx="2645248" cy="446198"/>
          </a:xfrm>
        </p:grpSpPr>
        <p:grpSp>
          <p:nvGrpSpPr>
            <p:cNvPr id="16" name="مجموعة 15"/>
            <p:cNvGrpSpPr/>
            <p:nvPr/>
          </p:nvGrpSpPr>
          <p:grpSpPr>
            <a:xfrm>
              <a:off x="6024972" y="2832100"/>
              <a:ext cx="2242728" cy="444700"/>
              <a:chOff x="6050372" y="2882900"/>
              <a:chExt cx="2242728" cy="444700"/>
            </a:xfrm>
          </p:grpSpPr>
          <p:pic>
            <p:nvPicPr>
              <p:cNvPr id="5" name="صورة 4" descr="0003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84428" t="21590" r="8739" b="75563"/>
              <a:stretch>
                <a:fillRect/>
              </a:stretch>
            </p:blipFill>
            <p:spPr>
              <a:xfrm>
                <a:off x="6050372" y="2895600"/>
                <a:ext cx="756828" cy="432000"/>
              </a:xfrm>
              <a:prstGeom prst="rect">
                <a:avLst/>
              </a:prstGeom>
            </p:spPr>
          </p:pic>
          <p:pic>
            <p:nvPicPr>
              <p:cNvPr id="9" name="صورة 8" descr="0003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6346" t="18235" r="68399" b="78707"/>
              <a:stretch>
                <a:fillRect/>
              </a:stretch>
            </p:blipFill>
            <p:spPr>
              <a:xfrm>
                <a:off x="6710772" y="2882900"/>
                <a:ext cx="1582328" cy="419100"/>
              </a:xfrm>
              <a:prstGeom prst="rect">
                <a:avLst/>
              </a:prstGeom>
            </p:spPr>
          </p:pic>
        </p:grpSp>
        <p:pic>
          <p:nvPicPr>
            <p:cNvPr id="20" name="صورة 19" descr="صورة45.gif"/>
            <p:cNvPicPr/>
            <p:nvPr/>
          </p:nvPicPr>
          <p:blipFill>
            <a:blip r:embed="rId5">
              <a:duotone>
                <a:schemeClr val="accent3">
                  <a:shade val="45000"/>
                  <a:satMod val="135000"/>
                </a:schemeClr>
                <a:prstClr val="white"/>
              </a:duotone>
            </a:blip>
            <a:stretch>
              <a:fillRect/>
            </a:stretch>
          </p:blipFill>
          <p:spPr>
            <a:xfrm>
              <a:off x="8346370" y="2954448"/>
              <a:ext cx="323850" cy="323850"/>
            </a:xfrm>
            <a:prstGeom prst="rect">
              <a:avLst/>
            </a:prstGeom>
          </p:spPr>
        </p:pic>
      </p:grpSp>
      <p:grpSp>
        <p:nvGrpSpPr>
          <p:cNvPr id="31" name="مجموعة 30"/>
          <p:cNvGrpSpPr/>
          <p:nvPr/>
        </p:nvGrpSpPr>
        <p:grpSpPr>
          <a:xfrm>
            <a:off x="1872072" y="2985729"/>
            <a:ext cx="3018777" cy="432000"/>
            <a:chOff x="1872072" y="2985729"/>
            <a:chExt cx="3018777" cy="432000"/>
          </a:xfrm>
        </p:grpSpPr>
        <p:pic>
          <p:nvPicPr>
            <p:cNvPr id="10" name="صورة 9" descr="0003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58233" t="21590" r="18863" b="75563"/>
            <a:stretch>
              <a:fillRect/>
            </a:stretch>
          </p:blipFill>
          <p:spPr>
            <a:xfrm>
              <a:off x="1872072" y="2985729"/>
              <a:ext cx="2630364" cy="432000"/>
            </a:xfrm>
            <a:prstGeom prst="rect">
              <a:avLst/>
            </a:prstGeom>
          </p:spPr>
        </p:pic>
        <p:pic>
          <p:nvPicPr>
            <p:cNvPr id="21" name="صورة 20" descr="صورة46.gif"/>
            <p:cNvPicPr/>
            <p:nvPr/>
          </p:nvPicPr>
          <p:blipFill>
            <a:blip r:embed="rId6">
              <a:duotone>
                <a:schemeClr val="accent3">
                  <a:shade val="45000"/>
                  <a:satMod val="135000"/>
                </a:schemeClr>
                <a:prstClr val="white"/>
              </a:duotone>
            </a:blip>
            <a:stretch>
              <a:fillRect/>
            </a:stretch>
          </p:blipFill>
          <p:spPr>
            <a:xfrm>
              <a:off x="4566999" y="3080701"/>
              <a:ext cx="323850" cy="314325"/>
            </a:xfrm>
            <a:prstGeom prst="rect">
              <a:avLst/>
            </a:prstGeom>
          </p:spPr>
        </p:pic>
      </p:grpSp>
      <p:grpSp>
        <p:nvGrpSpPr>
          <p:cNvPr id="28" name="مجموعة 27"/>
          <p:cNvGrpSpPr/>
          <p:nvPr/>
        </p:nvGrpSpPr>
        <p:grpSpPr>
          <a:xfrm>
            <a:off x="5059772" y="3328629"/>
            <a:ext cx="3599840" cy="430571"/>
            <a:chOff x="5059772" y="3328629"/>
            <a:chExt cx="3599840" cy="430571"/>
          </a:xfrm>
        </p:grpSpPr>
        <p:pic>
          <p:nvPicPr>
            <p:cNvPr id="11" name="صورة 10" descr="0003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25584" t="21590" r="46150" b="75572"/>
            <a:stretch>
              <a:fillRect/>
            </a:stretch>
          </p:blipFill>
          <p:spPr>
            <a:xfrm>
              <a:off x="5059772" y="3328629"/>
              <a:ext cx="3246028" cy="430571"/>
            </a:xfrm>
            <a:prstGeom prst="rect">
              <a:avLst/>
            </a:prstGeom>
          </p:spPr>
        </p:pic>
        <p:pic>
          <p:nvPicPr>
            <p:cNvPr id="22" name="صورة 21" descr="صورة47.gif"/>
            <p:cNvPicPr/>
            <p:nvPr/>
          </p:nvPicPr>
          <p:blipFill>
            <a:blip r:embed="rId7">
              <a:duotone>
                <a:schemeClr val="accent3">
                  <a:shade val="45000"/>
                  <a:satMod val="135000"/>
                </a:schemeClr>
                <a:prstClr val="white"/>
              </a:duotone>
            </a:blip>
            <a:stretch>
              <a:fillRect/>
            </a:stretch>
          </p:blipFill>
          <p:spPr>
            <a:xfrm>
              <a:off x="8343382" y="3433313"/>
              <a:ext cx="316230" cy="323850"/>
            </a:xfrm>
            <a:prstGeom prst="rect">
              <a:avLst/>
            </a:prstGeom>
          </p:spPr>
        </p:pic>
      </p:grpSp>
      <p:grpSp>
        <p:nvGrpSpPr>
          <p:cNvPr id="32" name="مجموعة 31"/>
          <p:cNvGrpSpPr/>
          <p:nvPr/>
        </p:nvGrpSpPr>
        <p:grpSpPr>
          <a:xfrm>
            <a:off x="2545172" y="3385457"/>
            <a:ext cx="2325731" cy="526143"/>
            <a:chOff x="2545172" y="3385457"/>
            <a:chExt cx="2325731" cy="526143"/>
          </a:xfrm>
        </p:grpSpPr>
        <p:grpSp>
          <p:nvGrpSpPr>
            <p:cNvPr id="17" name="مجموعة 16"/>
            <p:cNvGrpSpPr/>
            <p:nvPr/>
          </p:nvGrpSpPr>
          <p:grpSpPr>
            <a:xfrm>
              <a:off x="2545172" y="3385457"/>
              <a:ext cx="1937928" cy="526143"/>
              <a:chOff x="2507072" y="3360057"/>
              <a:chExt cx="1937928" cy="526143"/>
            </a:xfrm>
          </p:grpSpPr>
          <p:pic>
            <p:nvPicPr>
              <p:cNvPr id="6" name="صورة 5" descr="0003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77341" t="24132" r="8739" b="72412"/>
              <a:stretch>
                <a:fillRect/>
              </a:stretch>
            </p:blipFill>
            <p:spPr>
              <a:xfrm>
                <a:off x="2507072" y="3360057"/>
                <a:ext cx="1269624" cy="526143"/>
              </a:xfrm>
              <a:prstGeom prst="rect">
                <a:avLst/>
              </a:prstGeom>
            </p:spPr>
          </p:pic>
          <p:pic>
            <p:nvPicPr>
              <p:cNvPr id="12" name="صورة 11" descr="0003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997" t="21590" r="77700" b="75572"/>
              <a:stretch>
                <a:fillRect/>
              </a:stretch>
            </p:blipFill>
            <p:spPr>
              <a:xfrm>
                <a:off x="3721100" y="3379429"/>
                <a:ext cx="723900" cy="430571"/>
              </a:xfrm>
              <a:prstGeom prst="rect">
                <a:avLst/>
              </a:prstGeom>
            </p:spPr>
          </p:pic>
        </p:grpSp>
        <p:pic>
          <p:nvPicPr>
            <p:cNvPr id="23" name="صورة 22" descr="صورة41.gif"/>
            <p:cNvPicPr/>
            <p:nvPr/>
          </p:nvPicPr>
          <p:blipFill>
            <a:blip r:embed="rId8">
              <a:duotone>
                <a:schemeClr val="accent3">
                  <a:shade val="45000"/>
                  <a:satMod val="135000"/>
                </a:schemeClr>
                <a:prstClr val="white"/>
              </a:duotone>
            </a:blip>
            <a:stretch>
              <a:fillRect/>
            </a:stretch>
          </p:blipFill>
          <p:spPr>
            <a:xfrm>
              <a:off x="4535623" y="3532671"/>
              <a:ext cx="335280" cy="333375"/>
            </a:xfrm>
            <a:prstGeom prst="rect">
              <a:avLst/>
            </a:prstGeom>
          </p:spPr>
        </p:pic>
      </p:grpSp>
      <p:grpSp>
        <p:nvGrpSpPr>
          <p:cNvPr id="29" name="مجموعة 28"/>
          <p:cNvGrpSpPr/>
          <p:nvPr/>
        </p:nvGrpSpPr>
        <p:grpSpPr>
          <a:xfrm>
            <a:off x="6329772" y="3783372"/>
            <a:ext cx="2344931" cy="509228"/>
            <a:chOff x="6329772" y="3783372"/>
            <a:chExt cx="2344931" cy="509228"/>
          </a:xfrm>
        </p:grpSpPr>
        <p:pic>
          <p:nvPicPr>
            <p:cNvPr id="13" name="صورة 12" descr="0003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52538" t="24132" r="26837" b="72496"/>
            <a:stretch>
              <a:fillRect/>
            </a:stretch>
          </p:blipFill>
          <p:spPr>
            <a:xfrm>
              <a:off x="6329772" y="3783372"/>
              <a:ext cx="1950628" cy="509228"/>
            </a:xfrm>
            <a:prstGeom prst="rect">
              <a:avLst/>
            </a:prstGeom>
          </p:spPr>
        </p:pic>
        <p:pic>
          <p:nvPicPr>
            <p:cNvPr id="24" name="صورة 23" descr="صورة3.gif"/>
            <p:cNvPicPr/>
            <p:nvPr/>
          </p:nvPicPr>
          <p:blipFill>
            <a:blip r:embed="rId9">
              <a:duotone>
                <a:schemeClr val="accent3">
                  <a:shade val="45000"/>
                  <a:satMod val="135000"/>
                </a:schemeClr>
                <a:prstClr val="white"/>
              </a:duotone>
            </a:blip>
            <a:stretch>
              <a:fillRect/>
            </a:stretch>
          </p:blipFill>
          <p:spPr>
            <a:xfrm>
              <a:off x="8350853" y="3911431"/>
              <a:ext cx="323850" cy="323850"/>
            </a:xfrm>
            <a:prstGeom prst="rect">
              <a:avLst/>
            </a:prstGeom>
          </p:spPr>
        </p:pic>
      </p:grpSp>
      <p:grpSp>
        <p:nvGrpSpPr>
          <p:cNvPr id="33" name="مجموعة 32"/>
          <p:cNvGrpSpPr/>
          <p:nvPr/>
        </p:nvGrpSpPr>
        <p:grpSpPr>
          <a:xfrm>
            <a:off x="2926172" y="3886200"/>
            <a:ext cx="1926391" cy="494383"/>
            <a:chOff x="2926172" y="3886200"/>
            <a:chExt cx="1926391" cy="494383"/>
          </a:xfrm>
        </p:grpSpPr>
        <p:pic>
          <p:nvPicPr>
            <p:cNvPr id="14" name="صورة 13" descr="0003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31785" t="24514" r="51887" b="72711"/>
            <a:stretch>
              <a:fillRect/>
            </a:stretch>
          </p:blipFill>
          <p:spPr>
            <a:xfrm>
              <a:off x="2926172" y="3886200"/>
              <a:ext cx="1544228" cy="419100"/>
            </a:xfrm>
            <a:prstGeom prst="rect">
              <a:avLst/>
            </a:prstGeom>
          </p:spPr>
        </p:pic>
        <p:pic>
          <p:nvPicPr>
            <p:cNvPr id="25" name="صورة 24" descr="صورة42.gif"/>
            <p:cNvPicPr/>
            <p:nvPr/>
          </p:nvPicPr>
          <p:blipFill>
            <a:blip r:embed="rId10">
              <a:duotone>
                <a:schemeClr val="accent3">
                  <a:shade val="45000"/>
                  <a:satMod val="135000"/>
                </a:schemeClr>
                <a:prstClr val="white"/>
              </a:duotone>
            </a:blip>
            <a:stretch>
              <a:fillRect/>
            </a:stretch>
          </p:blipFill>
          <p:spPr>
            <a:xfrm>
              <a:off x="4519188" y="4037683"/>
              <a:ext cx="333375" cy="342900"/>
            </a:xfrm>
            <a:prstGeom prst="rect">
              <a:avLst/>
            </a:prstGeom>
          </p:spPr>
        </p:pic>
      </p:grpSp>
      <p:sp>
        <p:nvSpPr>
          <p:cNvPr id="34" name="مربع نص 33"/>
          <p:cNvSpPr txBox="1"/>
          <p:nvPr/>
        </p:nvSpPr>
        <p:spPr>
          <a:xfrm>
            <a:off x="5143500" y="4826000"/>
            <a:ext cx="29718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فتحت الجامعة باب القبول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5" name="مربع نص 34"/>
          <p:cNvSpPr txBox="1"/>
          <p:nvPr/>
        </p:nvSpPr>
        <p:spPr>
          <a:xfrm>
            <a:off x="5143500" y="5130800"/>
            <a:ext cx="29718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يرتكب الطالب خطأ إذا تأخر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6" name="مربع نص 35"/>
          <p:cNvSpPr txBox="1"/>
          <p:nvPr/>
        </p:nvSpPr>
        <p:spPr>
          <a:xfrm>
            <a:off x="2019300" y="4826000"/>
            <a:ext cx="29718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سهلت إجراءات التسجيل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7" name="مربع نص 36"/>
          <p:cNvSpPr txBox="1"/>
          <p:nvPr/>
        </p:nvSpPr>
        <p:spPr>
          <a:xfrm>
            <a:off x="2019300" y="5130800"/>
            <a:ext cx="29718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تعطى الفرصة مرة واحدة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8" name="مربع نص 37"/>
          <p:cNvSpPr txBox="1"/>
          <p:nvPr/>
        </p:nvSpPr>
        <p:spPr>
          <a:xfrm>
            <a:off x="2057400" y="5537200"/>
            <a:ext cx="29718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يغلق باب التسجيل بعد أسبوع واحد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9" name="مربع نص 38"/>
          <p:cNvSpPr txBox="1"/>
          <p:nvPr/>
        </p:nvSpPr>
        <p:spPr>
          <a:xfrm>
            <a:off x="2057400" y="5842000"/>
            <a:ext cx="29718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قبل الطالب المتفوق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0" name="مربع نص 39"/>
          <p:cNvSpPr txBox="1"/>
          <p:nvPr/>
        </p:nvSpPr>
        <p:spPr>
          <a:xfrm>
            <a:off x="5130800" y="5549900"/>
            <a:ext cx="29718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يستغل الطالب الفرصة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1" name="مربع نص 40"/>
          <p:cNvSpPr txBox="1"/>
          <p:nvPr/>
        </p:nvSpPr>
        <p:spPr>
          <a:xfrm>
            <a:off x="5130800" y="5854700"/>
            <a:ext cx="29718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بادر الطالب إلى التسجيل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to="" calcmode="lin" valueType="num">
                                      <p:cBhvr>
                                        <p:cTn id="17" dur="1" fill="hold"/>
                                        <p:tgtEl>
                                          <p:spTgt spid="2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 to="" calcmode="lin" valueType="num">
                                      <p:cBhvr>
                                        <p:cTn id="22" dur="1" fill="hold"/>
                                        <p:tgtEl>
                                          <p:spTgt spid="3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 to="" calcmode="lin" valueType="num">
                                      <p:cBhvr>
                                        <p:cTn id="27" dur="1" fill="hold"/>
                                        <p:tgtEl>
                                          <p:spTgt spid="2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 to="" calcmode="lin" valueType="num">
                                      <p:cBhvr>
                                        <p:cTn id="32" dur="1" fill="hold"/>
                                        <p:tgtEl>
                                          <p:spTgt spid="31"/>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to="" calcmode="lin" valueType="num">
                                      <p:cBhvr>
                                        <p:cTn id="37" dur="1" fill="hold"/>
                                        <p:tgtEl>
                                          <p:spTgt spid="2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to="" calcmode="lin" valueType="num">
                                      <p:cBhvr>
                                        <p:cTn id="42" dur="1" fill="hold"/>
                                        <p:tgtEl>
                                          <p:spTgt spid="3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 to="" calcmode="lin" valueType="num">
                                      <p:cBhvr>
                                        <p:cTn id="47" dur="1" fill="hold"/>
                                        <p:tgtEl>
                                          <p:spTgt spid="2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 to="" calcmode="lin" valueType="num">
                                      <p:cBhvr>
                                        <p:cTn id="52" dur="1" fill="hold"/>
                                        <p:tgtEl>
                                          <p:spTgt spid="3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to="" calcmode="lin" valueType="num">
                                      <p:cBhvr>
                                        <p:cTn id="57" dur="1" fill="hold"/>
                                        <p:tgtEl>
                                          <p:spTgt spid="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 to="" calcmode="lin" valueType="num">
                                      <p:cBhvr>
                                        <p:cTn id="62" dur="1" fill="hold"/>
                                        <p:tgtEl>
                                          <p:spTgt spid="3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 to="" calcmode="lin" valueType="num">
                                      <p:cBhvr>
                                        <p:cTn id="67" dur="1" fill="hold"/>
                                        <p:tgtEl>
                                          <p:spTgt spid="35"/>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 to="" calcmode="lin" valueType="num">
                                      <p:cBhvr>
                                        <p:cTn id="72" dur="1" fill="hold"/>
                                        <p:tgtEl>
                                          <p:spTgt spid="40"/>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 to="" calcmode="lin" valueType="num">
                                      <p:cBhvr>
                                        <p:cTn id="77" dur="1" fill="hold"/>
                                        <p:tgtEl>
                                          <p:spTgt spid="41"/>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 to="" calcmode="lin" valueType="num">
                                      <p:cBhvr>
                                        <p:cTn id="82" dur="1" fill="hold"/>
                                        <p:tgtEl>
                                          <p:spTgt spid="36"/>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anim to="" calcmode="lin" valueType="num">
                                      <p:cBhvr>
                                        <p:cTn id="87" dur="1" fill="hold"/>
                                        <p:tgtEl>
                                          <p:spTgt spid="37"/>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 to="" calcmode="lin" valueType="num">
                                      <p:cBhvr>
                                        <p:cTn id="92" dur="1" fill="hold"/>
                                        <p:tgtEl>
                                          <p:spTgt spid="38"/>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anim to="" calcmode="lin" valueType="num">
                                      <p:cBhvr>
                                        <p:cTn id="97" dur="1" fill="hold"/>
                                        <p:tgtEl>
                                          <p:spTgt spid="3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35" grpId="0"/>
      <p:bldP spid="36" grpId="0"/>
      <p:bldP spid="37" grpId="0"/>
      <p:bldP spid="38" grpId="0"/>
      <p:bldP spid="39" grpId="0"/>
      <p:bldP spid="40" grpId="0"/>
      <p:bldP spid="4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مجموعة 17"/>
          <p:cNvGrpSpPr/>
          <p:nvPr/>
        </p:nvGrpSpPr>
        <p:grpSpPr>
          <a:xfrm>
            <a:off x="1587500" y="1219200"/>
            <a:ext cx="7191342" cy="1041400"/>
            <a:chOff x="1587500" y="1193800"/>
            <a:chExt cx="7191342" cy="1041400"/>
          </a:xfrm>
        </p:grpSpPr>
        <p:pic>
          <p:nvPicPr>
            <p:cNvPr id="2" name="صورة 1" descr="00032.gif"/>
            <p:cNvPicPr>
              <a:picLocks noChangeAspect="1"/>
            </p:cNvPicPr>
            <p:nvPr/>
          </p:nvPicPr>
          <p:blipFill>
            <a:blip r:embed="rId2">
              <a:duotone>
                <a:schemeClr val="accent4">
                  <a:shade val="45000"/>
                  <a:satMod val="135000"/>
                </a:schemeClr>
                <a:prstClr val="white"/>
              </a:duotone>
            </a:blip>
            <a:srcRect l="16346" t="49818" r="15953" b="41846"/>
            <a:stretch>
              <a:fillRect/>
            </a:stretch>
          </p:blipFill>
          <p:spPr>
            <a:xfrm>
              <a:off x="1587500" y="1193800"/>
              <a:ext cx="6794500" cy="1041400"/>
            </a:xfrm>
            <a:prstGeom prst="rect">
              <a:avLst/>
            </a:prstGeom>
          </p:spPr>
        </p:pic>
        <p:pic>
          <p:nvPicPr>
            <p:cNvPr id="3" name="صورة 2" descr="صورة4.gif"/>
            <p:cNvPicPr/>
            <p:nvPr/>
          </p:nvPicPr>
          <p:blipFill>
            <a:blip r:embed="rId3">
              <a:duotone>
                <a:schemeClr val="accent4">
                  <a:shade val="45000"/>
                  <a:satMod val="135000"/>
                </a:schemeClr>
                <a:prstClr val="white"/>
              </a:duotone>
            </a:blip>
            <a:stretch>
              <a:fillRect/>
            </a:stretch>
          </p:blipFill>
          <p:spPr>
            <a:xfrm>
              <a:off x="8439752" y="1315401"/>
              <a:ext cx="339090" cy="323850"/>
            </a:xfrm>
            <a:prstGeom prst="rect">
              <a:avLst/>
            </a:prstGeom>
          </p:spPr>
        </p:pic>
      </p:grpSp>
      <p:grpSp>
        <p:nvGrpSpPr>
          <p:cNvPr id="19" name="مجموعة 18"/>
          <p:cNvGrpSpPr/>
          <p:nvPr/>
        </p:nvGrpSpPr>
        <p:grpSpPr>
          <a:xfrm>
            <a:off x="1625600" y="2209800"/>
            <a:ext cx="7192538" cy="1028700"/>
            <a:chOff x="1587500" y="2209800"/>
            <a:chExt cx="7192538" cy="1028700"/>
          </a:xfrm>
        </p:grpSpPr>
        <p:pic>
          <p:nvPicPr>
            <p:cNvPr id="4" name="صورة 3" descr="صورة2.gif"/>
            <p:cNvPicPr/>
            <p:nvPr/>
          </p:nvPicPr>
          <p:blipFill>
            <a:blip r:embed="rId4">
              <a:duotone>
                <a:schemeClr val="accent2">
                  <a:shade val="45000"/>
                  <a:satMod val="135000"/>
                </a:schemeClr>
                <a:prstClr val="white"/>
              </a:duotone>
            </a:blip>
            <a:stretch>
              <a:fillRect/>
            </a:stretch>
          </p:blipFill>
          <p:spPr>
            <a:xfrm>
              <a:off x="8456188" y="2306001"/>
              <a:ext cx="323850" cy="323850"/>
            </a:xfrm>
            <a:prstGeom prst="rect">
              <a:avLst/>
            </a:prstGeom>
          </p:spPr>
        </p:pic>
        <p:pic>
          <p:nvPicPr>
            <p:cNvPr id="11" name="صورة 10" descr="00032.gif"/>
            <p:cNvPicPr>
              <a:picLocks noChangeAspect="1"/>
            </p:cNvPicPr>
            <p:nvPr/>
          </p:nvPicPr>
          <p:blipFill>
            <a:blip r:embed="rId2">
              <a:duotone>
                <a:schemeClr val="accent2">
                  <a:shade val="45000"/>
                  <a:satMod val="135000"/>
                </a:schemeClr>
                <a:prstClr val="white"/>
              </a:duotone>
            </a:blip>
            <a:srcRect l="16346" t="57951" r="15953" b="33814"/>
            <a:stretch>
              <a:fillRect/>
            </a:stretch>
          </p:blipFill>
          <p:spPr>
            <a:xfrm>
              <a:off x="1587500" y="2209800"/>
              <a:ext cx="6794500" cy="1028700"/>
            </a:xfrm>
            <a:prstGeom prst="rect">
              <a:avLst/>
            </a:prstGeom>
          </p:spPr>
        </p:pic>
      </p:grpSp>
      <p:grpSp>
        <p:nvGrpSpPr>
          <p:cNvPr id="20" name="مجموعة 19"/>
          <p:cNvGrpSpPr/>
          <p:nvPr/>
        </p:nvGrpSpPr>
        <p:grpSpPr>
          <a:xfrm>
            <a:off x="1587500" y="3238500"/>
            <a:ext cx="7197020" cy="711200"/>
            <a:chOff x="1587500" y="3238500"/>
            <a:chExt cx="7197020" cy="711200"/>
          </a:xfrm>
        </p:grpSpPr>
        <p:pic>
          <p:nvPicPr>
            <p:cNvPr id="5" name="صورة 4" descr="صورة45.gif"/>
            <p:cNvPicPr/>
            <p:nvPr/>
          </p:nvPicPr>
          <p:blipFill>
            <a:blip r:embed="rId5">
              <a:duotone>
                <a:schemeClr val="accent3">
                  <a:shade val="45000"/>
                  <a:satMod val="135000"/>
                </a:schemeClr>
                <a:prstClr val="white"/>
              </a:duotone>
            </a:blip>
            <a:stretch>
              <a:fillRect/>
            </a:stretch>
          </p:blipFill>
          <p:spPr>
            <a:xfrm>
              <a:off x="8460670" y="3284648"/>
              <a:ext cx="323850" cy="323850"/>
            </a:xfrm>
            <a:prstGeom prst="rect">
              <a:avLst/>
            </a:prstGeom>
          </p:spPr>
        </p:pic>
        <p:pic>
          <p:nvPicPr>
            <p:cNvPr id="12" name="صورة 11" descr="00032.gif"/>
            <p:cNvPicPr>
              <a:picLocks noChangeAspect="1"/>
            </p:cNvPicPr>
            <p:nvPr/>
          </p:nvPicPr>
          <p:blipFill>
            <a:blip r:embed="rId2">
              <a:duotone>
                <a:schemeClr val="accent3">
                  <a:shade val="45000"/>
                  <a:satMod val="135000"/>
                </a:schemeClr>
                <a:prstClr val="white"/>
              </a:duotone>
            </a:blip>
            <a:srcRect l="16346" t="66186" r="15953" b="28121"/>
            <a:stretch>
              <a:fillRect/>
            </a:stretch>
          </p:blipFill>
          <p:spPr>
            <a:xfrm>
              <a:off x="1587500" y="3238500"/>
              <a:ext cx="6794500" cy="711200"/>
            </a:xfrm>
            <a:prstGeom prst="rect">
              <a:avLst/>
            </a:prstGeom>
          </p:spPr>
        </p:pic>
      </p:grpSp>
      <p:grpSp>
        <p:nvGrpSpPr>
          <p:cNvPr id="21" name="مجموعة 20"/>
          <p:cNvGrpSpPr/>
          <p:nvPr/>
        </p:nvGrpSpPr>
        <p:grpSpPr>
          <a:xfrm>
            <a:off x="1587500" y="3957001"/>
            <a:ext cx="7176849" cy="653099"/>
            <a:chOff x="1587500" y="3957001"/>
            <a:chExt cx="7176849" cy="653099"/>
          </a:xfrm>
        </p:grpSpPr>
        <p:pic>
          <p:nvPicPr>
            <p:cNvPr id="6" name="صورة 5" descr="صورة46.gif"/>
            <p:cNvPicPr/>
            <p:nvPr/>
          </p:nvPicPr>
          <p:blipFill>
            <a:blip r:embed="rId6">
              <a:duotone>
                <a:schemeClr val="accent6">
                  <a:shade val="45000"/>
                  <a:satMod val="135000"/>
                </a:schemeClr>
                <a:prstClr val="white"/>
              </a:duotone>
            </a:blip>
            <a:stretch>
              <a:fillRect/>
            </a:stretch>
          </p:blipFill>
          <p:spPr>
            <a:xfrm>
              <a:off x="8440499" y="3957001"/>
              <a:ext cx="323850" cy="314325"/>
            </a:xfrm>
            <a:prstGeom prst="rect">
              <a:avLst/>
            </a:prstGeom>
          </p:spPr>
        </p:pic>
        <p:pic>
          <p:nvPicPr>
            <p:cNvPr id="13" name="صورة 12" descr="00032.gif"/>
            <p:cNvPicPr>
              <a:picLocks noChangeAspect="1"/>
            </p:cNvPicPr>
            <p:nvPr/>
          </p:nvPicPr>
          <p:blipFill>
            <a:blip r:embed="rId2">
              <a:duotone>
                <a:schemeClr val="accent6">
                  <a:shade val="45000"/>
                  <a:satMod val="135000"/>
                </a:schemeClr>
                <a:prstClr val="white"/>
              </a:duotone>
            </a:blip>
            <a:srcRect l="16346" t="71981" r="15953" b="22834"/>
            <a:stretch>
              <a:fillRect/>
            </a:stretch>
          </p:blipFill>
          <p:spPr>
            <a:xfrm>
              <a:off x="1587500" y="3962400"/>
              <a:ext cx="6794500" cy="647700"/>
            </a:xfrm>
            <a:prstGeom prst="rect">
              <a:avLst/>
            </a:prstGeom>
          </p:spPr>
        </p:pic>
      </p:grpSp>
      <p:grpSp>
        <p:nvGrpSpPr>
          <p:cNvPr id="22" name="مجموعة 21"/>
          <p:cNvGrpSpPr/>
          <p:nvPr/>
        </p:nvGrpSpPr>
        <p:grpSpPr>
          <a:xfrm>
            <a:off x="1587500" y="4567345"/>
            <a:ext cx="7380423" cy="1020655"/>
            <a:chOff x="1587500" y="4567345"/>
            <a:chExt cx="7380423" cy="1020655"/>
          </a:xfrm>
        </p:grpSpPr>
        <p:pic>
          <p:nvPicPr>
            <p:cNvPr id="14" name="صورة 13" descr="00032.gif"/>
            <p:cNvPicPr>
              <a:picLocks noChangeAspect="1"/>
            </p:cNvPicPr>
            <p:nvPr/>
          </p:nvPicPr>
          <p:blipFill>
            <a:blip r:embed="rId2">
              <a:duotone>
                <a:schemeClr val="accent4">
                  <a:shade val="45000"/>
                  <a:satMod val="135000"/>
                </a:schemeClr>
                <a:prstClr val="white"/>
              </a:duotone>
            </a:blip>
            <a:srcRect l="16346" t="77267" r="15953" b="15007"/>
            <a:stretch>
              <a:fillRect/>
            </a:stretch>
          </p:blipFill>
          <p:spPr>
            <a:xfrm>
              <a:off x="1587500" y="4622800"/>
              <a:ext cx="6794500" cy="965200"/>
            </a:xfrm>
            <a:prstGeom prst="rect">
              <a:avLst/>
            </a:prstGeom>
          </p:spPr>
        </p:pic>
        <p:pic>
          <p:nvPicPr>
            <p:cNvPr id="16" name="صورة 15" descr="صو1رة8 copy.gif"/>
            <p:cNvPicPr/>
            <p:nvPr/>
          </p:nvPicPr>
          <p:blipFill>
            <a:blip r:embed="rId7">
              <a:duotone>
                <a:schemeClr val="accent4">
                  <a:shade val="45000"/>
                  <a:satMod val="135000"/>
                </a:schemeClr>
                <a:prstClr val="white"/>
              </a:duotone>
            </a:blip>
            <a:stretch>
              <a:fillRect/>
            </a:stretch>
          </p:blipFill>
          <p:spPr>
            <a:xfrm>
              <a:off x="8472623" y="4567345"/>
              <a:ext cx="495300" cy="542925"/>
            </a:xfrm>
            <a:prstGeom prst="rect">
              <a:avLst/>
            </a:prstGeom>
          </p:spPr>
        </p:pic>
      </p:grpSp>
      <p:grpSp>
        <p:nvGrpSpPr>
          <p:cNvPr id="23" name="مجموعة 22"/>
          <p:cNvGrpSpPr/>
          <p:nvPr/>
        </p:nvGrpSpPr>
        <p:grpSpPr>
          <a:xfrm>
            <a:off x="1587500" y="5527315"/>
            <a:ext cx="7341203" cy="848085"/>
            <a:chOff x="1587500" y="5527315"/>
            <a:chExt cx="7341203" cy="848085"/>
          </a:xfrm>
        </p:grpSpPr>
        <p:pic>
          <p:nvPicPr>
            <p:cNvPr id="15" name="صورة 14" descr="00032.gif"/>
            <p:cNvPicPr>
              <a:picLocks noChangeAspect="1"/>
            </p:cNvPicPr>
            <p:nvPr/>
          </p:nvPicPr>
          <p:blipFill>
            <a:blip r:embed="rId2">
              <a:duotone>
                <a:schemeClr val="accent4">
                  <a:shade val="45000"/>
                  <a:satMod val="135000"/>
                </a:schemeClr>
                <a:prstClr val="white"/>
              </a:duotone>
            </a:blip>
            <a:srcRect l="16346" t="84892" r="15953" b="8704"/>
            <a:stretch>
              <a:fillRect/>
            </a:stretch>
          </p:blipFill>
          <p:spPr>
            <a:xfrm>
              <a:off x="1587500" y="5575300"/>
              <a:ext cx="6794500" cy="800100"/>
            </a:xfrm>
            <a:prstGeom prst="rect">
              <a:avLst/>
            </a:prstGeom>
          </p:spPr>
        </p:pic>
        <p:pic>
          <p:nvPicPr>
            <p:cNvPr id="17" name="صورة 16" descr="صو2رة8 copy.gif"/>
            <p:cNvPicPr/>
            <p:nvPr/>
          </p:nvPicPr>
          <p:blipFill>
            <a:blip r:embed="rId8">
              <a:duotone>
                <a:schemeClr val="accent4">
                  <a:shade val="45000"/>
                  <a:satMod val="135000"/>
                </a:schemeClr>
                <a:prstClr val="white"/>
              </a:duotone>
            </a:blip>
            <a:stretch>
              <a:fillRect/>
            </a:stretch>
          </p:blipFill>
          <p:spPr>
            <a:xfrm>
              <a:off x="8452453" y="5527315"/>
              <a:ext cx="476250" cy="523875"/>
            </a:xfrm>
            <a:prstGeom prst="rect">
              <a:avLst/>
            </a:prstGeom>
          </p:spPr>
        </p:pic>
      </p:grpSp>
      <p:sp>
        <p:nvSpPr>
          <p:cNvPr id="24" name="مربع نص 23"/>
          <p:cNvSpPr txBox="1"/>
          <p:nvPr/>
        </p:nvSpPr>
        <p:spPr>
          <a:xfrm>
            <a:off x="5651500" y="1600200"/>
            <a:ext cx="27178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هو حذف الفاعل أو بقاء الفاعل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5" name="مربع نص 24"/>
          <p:cNvSpPr txBox="1"/>
          <p:nvPr/>
        </p:nvSpPr>
        <p:spPr>
          <a:xfrm>
            <a:off x="5702300" y="2552700"/>
            <a:ext cx="27178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من حيث زمن الفعل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6" name="مربع نص 25"/>
          <p:cNvSpPr txBox="1"/>
          <p:nvPr/>
        </p:nvSpPr>
        <p:spPr>
          <a:xfrm>
            <a:off x="4419600" y="3251200"/>
            <a:ext cx="7112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7" name="مربع نص 26"/>
          <p:cNvSpPr txBox="1"/>
          <p:nvPr/>
        </p:nvSpPr>
        <p:spPr>
          <a:xfrm>
            <a:off x="1828800" y="3238500"/>
            <a:ext cx="7112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الفاعل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8" name="مربع نص 27"/>
          <p:cNvSpPr txBox="1"/>
          <p:nvPr/>
        </p:nvSpPr>
        <p:spPr>
          <a:xfrm>
            <a:off x="6121400" y="3594100"/>
            <a:ext cx="7112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9" name="مربع نص 28"/>
          <p:cNvSpPr txBox="1"/>
          <p:nvPr/>
        </p:nvSpPr>
        <p:spPr>
          <a:xfrm>
            <a:off x="2768600" y="3581400"/>
            <a:ext cx="14224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نائب الفاعل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0" name="مربع نص 29"/>
          <p:cNvSpPr txBox="1"/>
          <p:nvPr/>
        </p:nvSpPr>
        <p:spPr>
          <a:xfrm>
            <a:off x="5130800" y="4876800"/>
            <a:ext cx="14224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مضموم</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1" name="مربع نص 30"/>
          <p:cNvSpPr txBox="1"/>
          <p:nvPr/>
        </p:nvSpPr>
        <p:spPr>
          <a:xfrm>
            <a:off x="1752600" y="4889500"/>
            <a:ext cx="14224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مكسور</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2" name="مربع نص 31"/>
          <p:cNvSpPr txBox="1"/>
          <p:nvPr/>
        </p:nvSpPr>
        <p:spPr>
          <a:xfrm>
            <a:off x="5080000" y="5232400"/>
            <a:ext cx="14224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مضموم</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3" name="مربع نص 32"/>
          <p:cNvSpPr txBox="1"/>
          <p:nvPr/>
        </p:nvSpPr>
        <p:spPr>
          <a:xfrm>
            <a:off x="1752600" y="5245100"/>
            <a:ext cx="14224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مفتوح</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4" name="مربع نص 33"/>
          <p:cNvSpPr txBox="1"/>
          <p:nvPr/>
        </p:nvSpPr>
        <p:spPr>
          <a:xfrm>
            <a:off x="4495800" y="5537200"/>
            <a:ext cx="7112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الفاعل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5" name="مربع نص 34"/>
          <p:cNvSpPr txBox="1"/>
          <p:nvPr/>
        </p:nvSpPr>
        <p:spPr>
          <a:xfrm>
            <a:off x="4864100" y="5867400"/>
            <a:ext cx="7112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الفاعل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to="" calcmode="lin" valueType="num">
                                      <p:cBhvr>
                                        <p:cTn id="7" dur="1" fill="hold"/>
                                        <p:tgtEl>
                                          <p:spTgt spid="1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to="" calcmode="lin" valueType="num">
                                      <p:cBhvr>
                                        <p:cTn id="12" dur="1" fill="hold"/>
                                        <p:tgtEl>
                                          <p:spTgt spid="2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to="" calcmode="lin" valueType="num">
                                      <p:cBhvr>
                                        <p:cTn id="17" dur="1" fill="hold"/>
                                        <p:tgtEl>
                                          <p:spTgt spid="1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 to="" calcmode="lin" valueType="num">
                                      <p:cBhvr>
                                        <p:cTn id="22" dur="1" fill="hold"/>
                                        <p:tgtEl>
                                          <p:spTgt spid="2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to="" calcmode="lin" valueType="num">
                                      <p:cBhvr>
                                        <p:cTn id="27" dur="1" fill="hold"/>
                                        <p:tgtEl>
                                          <p:spTgt spid="2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to="" calcmode="lin" valueType="num">
                                      <p:cBhvr>
                                        <p:cTn id="32" dur="1" fill="hold"/>
                                        <p:tgtEl>
                                          <p:spTgt spid="2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to="" calcmode="lin" valueType="num">
                                      <p:cBhvr>
                                        <p:cTn id="37" dur="1" fill="hold"/>
                                        <p:tgtEl>
                                          <p:spTgt spid="2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to="" calcmode="lin" valueType="num">
                                      <p:cBhvr>
                                        <p:cTn id="42" dur="1" fill="hold"/>
                                        <p:tgtEl>
                                          <p:spTgt spid="2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 to="" calcmode="lin" valueType="num">
                                      <p:cBhvr>
                                        <p:cTn id="47" dur="1" fill="hold"/>
                                        <p:tgtEl>
                                          <p:spTgt spid="2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to="" calcmode="lin" valueType="num">
                                      <p:cBhvr>
                                        <p:cTn id="52" dur="1" fill="hold"/>
                                        <p:tgtEl>
                                          <p:spTgt spid="2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 to="" calcmode="lin" valueType="num">
                                      <p:cBhvr>
                                        <p:cTn id="57" dur="1" fill="hold"/>
                                        <p:tgtEl>
                                          <p:spTgt spid="2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 to="" calcmode="lin" valueType="num">
                                      <p:cBhvr>
                                        <p:cTn id="62" dur="1" fill="hold"/>
                                        <p:tgtEl>
                                          <p:spTgt spid="30"/>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 to="" calcmode="lin" valueType="num">
                                      <p:cBhvr>
                                        <p:cTn id="67" dur="1" fill="hold"/>
                                        <p:tgtEl>
                                          <p:spTgt spid="31"/>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 to="" calcmode="lin" valueType="num">
                                      <p:cBhvr>
                                        <p:cTn id="72" dur="1" fill="hold"/>
                                        <p:tgtEl>
                                          <p:spTgt spid="32"/>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to="" calcmode="lin" valueType="num">
                                      <p:cBhvr>
                                        <p:cTn id="77" dur="1" fill="hold"/>
                                        <p:tgtEl>
                                          <p:spTgt spid="33"/>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 to="" calcmode="lin" valueType="num">
                                      <p:cBhvr>
                                        <p:cTn id="82" dur="1" fill="hold"/>
                                        <p:tgtEl>
                                          <p:spTgt spid="23"/>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 to="" calcmode="lin" valueType="num">
                                      <p:cBhvr>
                                        <p:cTn id="87" dur="1" fill="hold"/>
                                        <p:tgtEl>
                                          <p:spTgt spid="34"/>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 to="" calcmode="lin" valueType="num">
                                      <p:cBhvr>
                                        <p:cTn id="92" dur="1" fill="hold"/>
                                        <p:tgtEl>
                                          <p:spTgt spid="3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3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4041" t="16481" r="18296" b="79578"/>
          <a:stretch>
            <a:fillRect/>
          </a:stretch>
        </p:blipFill>
        <p:spPr>
          <a:xfrm>
            <a:off x="1422400" y="1701800"/>
            <a:ext cx="6832600" cy="495300"/>
          </a:xfrm>
          <a:prstGeom prst="rect">
            <a:avLst/>
          </a:prstGeom>
        </p:spPr>
      </p:pic>
      <p:pic>
        <p:nvPicPr>
          <p:cNvPr id="3" name="صورة 2" descr="0003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041" t="20219" r="12888" b="76851"/>
          <a:stretch>
            <a:fillRect/>
          </a:stretch>
        </p:blipFill>
        <p:spPr>
          <a:xfrm>
            <a:off x="1422400" y="2171700"/>
            <a:ext cx="7378700" cy="368300"/>
          </a:xfrm>
          <a:prstGeom prst="rect">
            <a:avLst/>
          </a:prstGeom>
        </p:spPr>
      </p:pic>
      <p:pic>
        <p:nvPicPr>
          <p:cNvPr id="4" name="صورة 3" descr="0003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041" t="23553" r="12888" b="72506"/>
          <a:stretch>
            <a:fillRect/>
          </a:stretch>
        </p:blipFill>
        <p:spPr>
          <a:xfrm>
            <a:off x="1422400" y="2590800"/>
            <a:ext cx="7378700" cy="495300"/>
          </a:xfrm>
          <a:prstGeom prst="rect">
            <a:avLst/>
          </a:prstGeom>
        </p:spPr>
      </p:pic>
      <p:pic>
        <p:nvPicPr>
          <p:cNvPr id="5" name="صورة 4" descr="0003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4041" t="28706" r="18044" b="67050"/>
          <a:stretch>
            <a:fillRect/>
          </a:stretch>
        </p:blipFill>
        <p:spPr>
          <a:xfrm>
            <a:off x="1422400" y="3238500"/>
            <a:ext cx="6858000" cy="533400"/>
          </a:xfrm>
          <a:prstGeom prst="rect">
            <a:avLst/>
          </a:prstGeom>
        </p:spPr>
      </p:pic>
      <p:pic>
        <p:nvPicPr>
          <p:cNvPr id="6" name="صورة 5" descr="00033.gif"/>
          <p:cNvPicPr>
            <a:picLocks noChangeAspect="1"/>
          </p:cNvPicPr>
          <p:nvPr/>
        </p:nvPicPr>
        <p:blipFill>
          <a:blip r:embed="rId2">
            <a:clrChange>
              <a:clrFrom>
                <a:srgbClr val="FFFFFF"/>
              </a:clrFrom>
              <a:clrTo>
                <a:srgbClr val="FFFFFF">
                  <a:alpha val="0"/>
                </a:srgbClr>
              </a:clrTo>
            </a:clrChange>
          </a:blip>
          <a:srcRect l="50262" t="32748" r="12888" b="52197"/>
          <a:stretch>
            <a:fillRect/>
          </a:stretch>
        </p:blipFill>
        <p:spPr>
          <a:xfrm>
            <a:off x="5080000" y="3898900"/>
            <a:ext cx="3721100" cy="1892300"/>
          </a:xfrm>
          <a:prstGeom prst="rect">
            <a:avLst/>
          </a:prstGeom>
        </p:spPr>
      </p:pic>
      <p:pic>
        <p:nvPicPr>
          <p:cNvPr id="7" name="صورة 6" descr="00033.gif"/>
          <p:cNvPicPr>
            <a:picLocks noChangeAspect="1"/>
          </p:cNvPicPr>
          <p:nvPr/>
        </p:nvPicPr>
        <p:blipFill>
          <a:blip r:embed="rId2">
            <a:clrChange>
              <a:clrFrom>
                <a:srgbClr val="FFFFFF"/>
              </a:clrFrom>
              <a:clrTo>
                <a:srgbClr val="FFFFFF">
                  <a:alpha val="0"/>
                </a:srgbClr>
              </a:clrTo>
            </a:clrChange>
          </a:blip>
          <a:srcRect l="14041" t="32748" r="49738" b="52197"/>
          <a:stretch>
            <a:fillRect/>
          </a:stretch>
        </p:blipFill>
        <p:spPr>
          <a:xfrm>
            <a:off x="1422400" y="3898900"/>
            <a:ext cx="3657600" cy="1892300"/>
          </a:xfrm>
          <a:prstGeom prst="rect">
            <a:avLst/>
          </a:prstGeom>
        </p:spPr>
      </p:pic>
      <p:pic>
        <p:nvPicPr>
          <p:cNvPr id="8" name="صورة 7" descr="صورة4.gif"/>
          <p:cNvPicPr/>
          <p:nvPr/>
        </p:nvPicPr>
        <p:blipFill>
          <a:blip r:embed="rId3"/>
          <a:stretch>
            <a:fillRect/>
          </a:stretch>
        </p:blipFill>
        <p:spPr>
          <a:xfrm>
            <a:off x="6433152" y="2204401"/>
            <a:ext cx="339090" cy="323850"/>
          </a:xfrm>
          <a:prstGeom prst="rect">
            <a:avLst/>
          </a:prstGeom>
        </p:spPr>
      </p:pic>
      <p:pic>
        <p:nvPicPr>
          <p:cNvPr id="9" name="صورة 8" descr="صورة2.gif"/>
          <p:cNvPicPr/>
          <p:nvPr/>
        </p:nvPicPr>
        <p:blipFill>
          <a:blip r:embed="rId4"/>
          <a:stretch>
            <a:fillRect/>
          </a:stretch>
        </p:blipFill>
        <p:spPr>
          <a:xfrm>
            <a:off x="4950988" y="2204401"/>
            <a:ext cx="323850" cy="323850"/>
          </a:xfrm>
          <a:prstGeom prst="rect">
            <a:avLst/>
          </a:prstGeom>
        </p:spPr>
      </p:pic>
      <p:pic>
        <p:nvPicPr>
          <p:cNvPr id="10" name="صورة 9" descr="صورة45.gif"/>
          <p:cNvPicPr/>
          <p:nvPr/>
        </p:nvPicPr>
        <p:blipFill>
          <a:blip r:embed="rId5"/>
          <a:stretch>
            <a:fillRect/>
          </a:stretch>
        </p:blipFill>
        <p:spPr>
          <a:xfrm>
            <a:off x="2275770" y="2217848"/>
            <a:ext cx="323850" cy="323850"/>
          </a:xfrm>
          <a:prstGeom prst="rect">
            <a:avLst/>
          </a:prstGeom>
        </p:spPr>
      </p:pic>
      <p:pic>
        <p:nvPicPr>
          <p:cNvPr id="11" name="صورة 10" descr="صورة46.gif"/>
          <p:cNvPicPr/>
          <p:nvPr/>
        </p:nvPicPr>
        <p:blipFill>
          <a:blip r:embed="rId6"/>
          <a:stretch>
            <a:fillRect/>
          </a:stretch>
        </p:blipFill>
        <p:spPr>
          <a:xfrm>
            <a:off x="6738699" y="2560001"/>
            <a:ext cx="323850" cy="314325"/>
          </a:xfrm>
          <a:prstGeom prst="rect">
            <a:avLst/>
          </a:prstGeom>
        </p:spPr>
      </p:pic>
      <p:pic>
        <p:nvPicPr>
          <p:cNvPr id="12" name="صورة 11" descr="صورة47.gif"/>
          <p:cNvPicPr/>
          <p:nvPr/>
        </p:nvPicPr>
        <p:blipFill>
          <a:blip r:embed="rId7"/>
          <a:stretch>
            <a:fillRect/>
          </a:stretch>
        </p:blipFill>
        <p:spPr>
          <a:xfrm>
            <a:off x="4965182" y="2595113"/>
            <a:ext cx="316230" cy="323850"/>
          </a:xfrm>
          <a:prstGeom prst="rect">
            <a:avLst/>
          </a:prstGeom>
        </p:spPr>
      </p:pic>
      <p:pic>
        <p:nvPicPr>
          <p:cNvPr id="13" name="صورة 12" descr="صورة4.gif"/>
          <p:cNvPicPr/>
          <p:nvPr/>
        </p:nvPicPr>
        <p:blipFill>
          <a:blip r:embed="rId3">
            <a:duotone>
              <a:schemeClr val="accent3">
                <a:shade val="45000"/>
                <a:satMod val="135000"/>
              </a:schemeClr>
              <a:prstClr val="white"/>
            </a:duotone>
          </a:blip>
          <a:stretch>
            <a:fillRect/>
          </a:stretch>
        </p:blipFill>
        <p:spPr>
          <a:xfrm>
            <a:off x="8300052" y="1848801"/>
            <a:ext cx="339090" cy="323850"/>
          </a:xfrm>
          <a:prstGeom prst="rect">
            <a:avLst/>
          </a:prstGeom>
        </p:spPr>
      </p:pic>
      <p:pic>
        <p:nvPicPr>
          <p:cNvPr id="14" name="صورة 13" descr="صورة2.gif"/>
          <p:cNvPicPr/>
          <p:nvPr/>
        </p:nvPicPr>
        <p:blipFill>
          <a:blip r:embed="rId4">
            <a:duotone>
              <a:schemeClr val="accent3">
                <a:shade val="45000"/>
                <a:satMod val="135000"/>
              </a:schemeClr>
              <a:prstClr val="white"/>
            </a:duotone>
          </a:blip>
          <a:stretch>
            <a:fillRect/>
          </a:stretch>
        </p:blipFill>
        <p:spPr>
          <a:xfrm>
            <a:off x="8316488" y="3322001"/>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to="" calcmode="lin" valueType="num">
                                      <p:cBhvr>
                                        <p:cTn id="52" dur="1" fill="hold"/>
                                        <p:tgtEl>
                                          <p:spTgt spid="14"/>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 to="" calcmode="lin" valueType="num">
                                      <p:cBhvr>
                                        <p:cTn id="57" dur="1" fill="hold"/>
                                        <p:tgtEl>
                                          <p:spTgt spid="5"/>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 to="" calcmode="lin" valueType="num">
                                      <p:cBhvr>
                                        <p:cTn id="62" dur="1" fill="hold"/>
                                        <p:tgtEl>
                                          <p:spTgt spid="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 to="" calcmode="lin" valueType="num">
                                      <p:cBhvr>
                                        <p:cTn id="6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3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4041" t="47601" r="17793" b="45326"/>
          <a:stretch>
            <a:fillRect/>
          </a:stretch>
        </p:blipFill>
        <p:spPr>
          <a:xfrm>
            <a:off x="1536700" y="1435100"/>
            <a:ext cx="6883400" cy="889000"/>
          </a:xfrm>
          <a:prstGeom prst="rect">
            <a:avLst/>
          </a:prstGeom>
        </p:spPr>
      </p:pic>
      <p:pic>
        <p:nvPicPr>
          <p:cNvPr id="3" name="صورة 2" descr="صورة45.gif"/>
          <p:cNvPicPr/>
          <p:nvPr/>
        </p:nvPicPr>
        <p:blipFill>
          <a:blip r:embed="rId3">
            <a:duotone>
              <a:schemeClr val="accent3">
                <a:shade val="45000"/>
                <a:satMod val="135000"/>
              </a:schemeClr>
              <a:prstClr val="white"/>
            </a:duotone>
          </a:blip>
          <a:stretch>
            <a:fillRect/>
          </a:stretch>
        </p:blipFill>
        <p:spPr>
          <a:xfrm>
            <a:off x="8486070" y="1506648"/>
            <a:ext cx="323850" cy="323850"/>
          </a:xfrm>
          <a:prstGeom prst="rect">
            <a:avLst/>
          </a:prstGeom>
        </p:spPr>
      </p:pic>
      <p:pic>
        <p:nvPicPr>
          <p:cNvPr id="4" name="صورة 3" descr="00033.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041" t="54674" r="12888" b="41487"/>
          <a:stretch>
            <a:fillRect/>
          </a:stretch>
        </p:blipFill>
        <p:spPr>
          <a:xfrm>
            <a:off x="1536700" y="2324100"/>
            <a:ext cx="7378700" cy="482600"/>
          </a:xfrm>
          <a:prstGeom prst="rect">
            <a:avLst/>
          </a:prstGeom>
        </p:spPr>
      </p:pic>
      <p:pic>
        <p:nvPicPr>
          <p:cNvPr id="5" name="صورة 4" descr="00033.gif"/>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blip>
          <a:srcRect l="14041" t="58412" r="12888" b="16227"/>
          <a:stretch>
            <a:fillRect/>
          </a:stretch>
        </p:blipFill>
        <p:spPr>
          <a:xfrm>
            <a:off x="1536700" y="2794000"/>
            <a:ext cx="7378700" cy="3187700"/>
          </a:xfrm>
          <a:prstGeom prst="rect">
            <a:avLst/>
          </a:prstGeom>
        </p:spPr>
      </p:pic>
      <p:sp>
        <p:nvSpPr>
          <p:cNvPr id="6" name="مربع نص 5"/>
          <p:cNvSpPr txBox="1"/>
          <p:nvPr/>
        </p:nvSpPr>
        <p:spPr>
          <a:xfrm>
            <a:off x="1549400" y="2921000"/>
            <a:ext cx="30861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الفعل مبني للمعلوم .</a:t>
            </a:r>
          </a:p>
        </p:txBody>
      </p:sp>
      <p:sp>
        <p:nvSpPr>
          <p:cNvPr id="7" name="مربع نص 6"/>
          <p:cNvSpPr txBox="1"/>
          <p:nvPr/>
        </p:nvSpPr>
        <p:spPr>
          <a:xfrm>
            <a:off x="1549400" y="3302000"/>
            <a:ext cx="30861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الفعل مبني للمعلوم .</a:t>
            </a:r>
          </a:p>
        </p:txBody>
      </p:sp>
      <p:sp>
        <p:nvSpPr>
          <p:cNvPr id="8" name="مربع نص 7"/>
          <p:cNvSpPr txBox="1"/>
          <p:nvPr/>
        </p:nvSpPr>
        <p:spPr>
          <a:xfrm>
            <a:off x="1549400" y="3695700"/>
            <a:ext cx="30861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الفعل مبني للمجهول.</a:t>
            </a:r>
          </a:p>
        </p:txBody>
      </p:sp>
      <p:sp>
        <p:nvSpPr>
          <p:cNvPr id="9" name="مربع نص 8"/>
          <p:cNvSpPr txBox="1"/>
          <p:nvPr/>
        </p:nvSpPr>
        <p:spPr>
          <a:xfrm>
            <a:off x="1549400" y="4089400"/>
            <a:ext cx="30861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فعل ناقص (ناسخ)</a:t>
            </a:r>
          </a:p>
        </p:txBody>
      </p:sp>
      <p:sp>
        <p:nvSpPr>
          <p:cNvPr id="10" name="مربع نص 9"/>
          <p:cNvSpPr txBox="1"/>
          <p:nvPr/>
        </p:nvSpPr>
        <p:spPr>
          <a:xfrm>
            <a:off x="1549400" y="4394200"/>
            <a:ext cx="30861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الفعل مبني للمجهول.</a:t>
            </a:r>
          </a:p>
        </p:txBody>
      </p:sp>
      <p:sp>
        <p:nvSpPr>
          <p:cNvPr id="11" name="مربع نص 10"/>
          <p:cNvSpPr txBox="1"/>
          <p:nvPr/>
        </p:nvSpPr>
        <p:spPr>
          <a:xfrm>
            <a:off x="1549400" y="4775200"/>
            <a:ext cx="30861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لا يوجد فعل . </a:t>
            </a:r>
          </a:p>
        </p:txBody>
      </p:sp>
      <p:sp>
        <p:nvSpPr>
          <p:cNvPr id="12" name="مربع نص 11"/>
          <p:cNvSpPr txBox="1"/>
          <p:nvPr/>
        </p:nvSpPr>
        <p:spPr>
          <a:xfrm>
            <a:off x="1549400" y="5143500"/>
            <a:ext cx="30861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الفعل مبني للمجهول.</a:t>
            </a:r>
          </a:p>
        </p:txBody>
      </p:sp>
      <p:sp>
        <p:nvSpPr>
          <p:cNvPr id="13" name="مربع نص 12"/>
          <p:cNvSpPr txBox="1"/>
          <p:nvPr/>
        </p:nvSpPr>
        <p:spPr>
          <a:xfrm>
            <a:off x="1549400" y="5524500"/>
            <a:ext cx="30861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الفعل مبني للمعلوم.</a:t>
            </a:r>
          </a:p>
        </p:txBody>
      </p:sp>
      <p:sp>
        <p:nvSpPr>
          <p:cNvPr id="14" name="مربع نص 13"/>
          <p:cNvSpPr txBox="1"/>
          <p:nvPr/>
        </p:nvSpPr>
        <p:spPr>
          <a:xfrm>
            <a:off x="5016500" y="2844800"/>
            <a:ext cx="3429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فا</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15" name="مربع نص 14"/>
          <p:cNvSpPr txBox="1"/>
          <p:nvPr/>
        </p:nvSpPr>
        <p:spPr>
          <a:xfrm>
            <a:off x="5016500" y="3213100"/>
            <a:ext cx="3429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فا</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16" name="مربع نص 15"/>
          <p:cNvSpPr txBox="1"/>
          <p:nvPr/>
        </p:nvSpPr>
        <p:spPr>
          <a:xfrm>
            <a:off x="5016500" y="3594100"/>
            <a:ext cx="3429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err="1" smtClean="0">
                <a:ln w="11430">
                  <a:solidFill>
                    <a:srgbClr val="7030A0"/>
                  </a:solidFill>
                </a:ln>
                <a:solidFill>
                  <a:srgbClr val="7030A0"/>
                </a:solidFill>
                <a:effectLst>
                  <a:outerShdw blurRad="76200" dist="50800" dir="5400000" algn="tl" rotWithShape="0">
                    <a:srgbClr val="000000">
                      <a:alpha val="65000"/>
                    </a:srgbClr>
                  </a:outerShdw>
                </a:effectLst>
              </a:rPr>
              <a:t>نا</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17" name="مربع نص 16"/>
          <p:cNvSpPr txBox="1"/>
          <p:nvPr/>
        </p:nvSpPr>
        <p:spPr>
          <a:xfrm>
            <a:off x="5016500" y="4000500"/>
            <a:ext cx="3429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لا</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18" name="مربع نص 17"/>
          <p:cNvSpPr txBox="1"/>
          <p:nvPr/>
        </p:nvSpPr>
        <p:spPr>
          <a:xfrm>
            <a:off x="5016500" y="4381500"/>
            <a:ext cx="3429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err="1" smtClean="0">
                <a:ln w="11430">
                  <a:solidFill>
                    <a:srgbClr val="7030A0"/>
                  </a:solidFill>
                </a:ln>
                <a:solidFill>
                  <a:srgbClr val="7030A0"/>
                </a:solidFill>
                <a:effectLst>
                  <a:outerShdw blurRad="76200" dist="50800" dir="5400000" algn="tl" rotWithShape="0">
                    <a:srgbClr val="000000">
                      <a:alpha val="65000"/>
                    </a:srgbClr>
                  </a:outerShdw>
                </a:effectLst>
              </a:rPr>
              <a:t>نا</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19" name="مربع نص 18"/>
          <p:cNvSpPr txBox="1"/>
          <p:nvPr/>
        </p:nvSpPr>
        <p:spPr>
          <a:xfrm>
            <a:off x="5016500" y="4775200"/>
            <a:ext cx="3429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لا</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20" name="مربع نص 19"/>
          <p:cNvSpPr txBox="1"/>
          <p:nvPr/>
        </p:nvSpPr>
        <p:spPr>
          <a:xfrm>
            <a:off x="5003800" y="5130800"/>
            <a:ext cx="3429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err="1" smtClean="0">
                <a:ln w="11430">
                  <a:solidFill>
                    <a:srgbClr val="7030A0"/>
                  </a:solidFill>
                </a:ln>
                <a:solidFill>
                  <a:srgbClr val="7030A0"/>
                </a:solidFill>
                <a:effectLst>
                  <a:outerShdw blurRad="76200" dist="50800" dir="5400000" algn="tl" rotWithShape="0">
                    <a:srgbClr val="000000">
                      <a:alpha val="65000"/>
                    </a:srgbClr>
                  </a:outerShdw>
                </a:effectLst>
              </a:rPr>
              <a:t>نا</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21" name="مربع نص 20"/>
          <p:cNvSpPr txBox="1"/>
          <p:nvPr/>
        </p:nvSpPr>
        <p:spPr>
          <a:xfrm>
            <a:off x="5003800" y="5549900"/>
            <a:ext cx="3429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فا</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to="" calcmode="lin" valueType="num">
                                      <p:cBhvr>
                                        <p:cTn id="27" dur="1" fill="hold"/>
                                        <p:tgtEl>
                                          <p:spTgt spid="1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to="" calcmode="lin" valueType="num">
                                      <p:cBhvr>
                                        <p:cTn id="37" dur="1" fill="hold"/>
                                        <p:tgtEl>
                                          <p:spTgt spid="1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to="" calcmode="lin" valueType="num">
                                      <p:cBhvr>
                                        <p:cTn id="47" dur="1" fill="hold"/>
                                        <p:tgtEl>
                                          <p:spTgt spid="1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to="" calcmode="lin" valueType="num">
                                      <p:cBhvr>
                                        <p:cTn id="52" dur="1" fill="hold"/>
                                        <p:tgtEl>
                                          <p:spTgt spid="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to="" calcmode="lin" valueType="num">
                                      <p:cBhvr>
                                        <p:cTn id="57" dur="1" fill="hold"/>
                                        <p:tgtEl>
                                          <p:spTgt spid="1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 to="" calcmode="lin" valueType="num">
                                      <p:cBhvr>
                                        <p:cTn id="62" dur="1" fill="hold"/>
                                        <p:tgtEl>
                                          <p:spTgt spid="9"/>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to="" calcmode="lin" valueType="num">
                                      <p:cBhvr>
                                        <p:cTn id="67" dur="1" fill="hold"/>
                                        <p:tgtEl>
                                          <p:spTgt spid="18"/>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 to="" calcmode="lin" valueType="num">
                                      <p:cBhvr>
                                        <p:cTn id="72" dur="1" fill="hold"/>
                                        <p:tgtEl>
                                          <p:spTgt spid="10"/>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to="" calcmode="lin" valueType="num">
                                      <p:cBhvr>
                                        <p:cTn id="77" dur="1" fill="hold"/>
                                        <p:tgtEl>
                                          <p:spTgt spid="19"/>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 to="" calcmode="lin" valueType="num">
                                      <p:cBhvr>
                                        <p:cTn id="82" dur="1" fill="hold"/>
                                        <p:tgtEl>
                                          <p:spTgt spid="11"/>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 to="" calcmode="lin" valueType="num">
                                      <p:cBhvr>
                                        <p:cTn id="87" dur="1" fill="hold"/>
                                        <p:tgtEl>
                                          <p:spTgt spid="20"/>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2"/>
                                        </p:tgtEl>
                                        <p:attrNameLst>
                                          <p:attrName>style.visibility</p:attrName>
                                        </p:attrNameLst>
                                      </p:cBhvr>
                                      <p:to>
                                        <p:strVal val="visible"/>
                                      </p:to>
                                    </p:set>
                                    <p:anim to="" calcmode="lin" valueType="num">
                                      <p:cBhvr>
                                        <p:cTn id="92" dur="1" fill="hold"/>
                                        <p:tgtEl>
                                          <p:spTgt spid="12"/>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 to="" calcmode="lin" valueType="num">
                                      <p:cBhvr>
                                        <p:cTn id="97" dur="1" fill="hold"/>
                                        <p:tgtEl>
                                          <p:spTgt spid="21"/>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13"/>
                                        </p:tgtEl>
                                        <p:attrNameLst>
                                          <p:attrName>style.visibility</p:attrName>
                                        </p:attrNameLst>
                                      </p:cBhvr>
                                      <p:to>
                                        <p:strVal val="visible"/>
                                      </p:to>
                                    </p:set>
                                    <p:anim to="" calcmode="lin" valueType="num">
                                      <p:cBhvr>
                                        <p:cTn id="102"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34.gif"/>
          <p:cNvPicPr>
            <a:picLocks noChangeAspect="1"/>
          </p:cNvPicPr>
          <p:nvPr/>
        </p:nvPicPr>
        <p:blipFill>
          <a:blip r:embed="rId2">
            <a:duotone>
              <a:schemeClr val="accent3">
                <a:shade val="45000"/>
                <a:satMod val="135000"/>
              </a:schemeClr>
              <a:prstClr val="white"/>
            </a:duotone>
          </a:blip>
          <a:srcRect l="21648" t="11852" r="18856" b="84372"/>
          <a:stretch>
            <a:fillRect/>
          </a:stretch>
        </p:blipFill>
        <p:spPr>
          <a:xfrm>
            <a:off x="1460500" y="1536700"/>
            <a:ext cx="6591300" cy="520700"/>
          </a:xfrm>
          <a:prstGeom prst="rect">
            <a:avLst/>
          </a:prstGeom>
        </p:spPr>
      </p:pic>
      <p:pic>
        <p:nvPicPr>
          <p:cNvPr id="3" name="صورة 2" descr="00034.gif"/>
          <p:cNvPicPr>
            <a:picLocks noChangeAspect="1"/>
          </p:cNvPicPr>
          <p:nvPr/>
        </p:nvPicPr>
        <p:blipFill>
          <a:blip r:embed="rId2">
            <a:duotone>
              <a:schemeClr val="accent6">
                <a:shade val="45000"/>
                <a:satMod val="135000"/>
              </a:schemeClr>
              <a:prstClr val="white"/>
            </a:duotone>
          </a:blip>
          <a:srcRect l="21648" t="16365" r="14271" b="79767"/>
          <a:stretch>
            <a:fillRect/>
          </a:stretch>
        </p:blipFill>
        <p:spPr>
          <a:xfrm>
            <a:off x="1460500" y="2159000"/>
            <a:ext cx="7099300" cy="533400"/>
          </a:xfrm>
          <a:prstGeom prst="rect">
            <a:avLst/>
          </a:prstGeom>
        </p:spPr>
      </p:pic>
      <p:pic>
        <p:nvPicPr>
          <p:cNvPr id="4" name="صورة 3" descr="00034.gif"/>
          <p:cNvPicPr>
            <a:picLocks noChangeAspect="1"/>
          </p:cNvPicPr>
          <p:nvPr/>
        </p:nvPicPr>
        <p:blipFill>
          <a:blip r:embed="rId2">
            <a:duotone>
              <a:schemeClr val="accent5">
                <a:shade val="45000"/>
                <a:satMod val="135000"/>
              </a:schemeClr>
              <a:prstClr val="white"/>
            </a:duotone>
          </a:blip>
          <a:srcRect l="21648" t="20233" r="14271" b="75991"/>
          <a:stretch>
            <a:fillRect/>
          </a:stretch>
        </p:blipFill>
        <p:spPr>
          <a:xfrm>
            <a:off x="1460500" y="2692400"/>
            <a:ext cx="7099300" cy="520700"/>
          </a:xfrm>
          <a:prstGeom prst="rect">
            <a:avLst/>
          </a:prstGeom>
        </p:spPr>
      </p:pic>
      <p:pic>
        <p:nvPicPr>
          <p:cNvPr id="5" name="صورة 4" descr="00034.gif"/>
          <p:cNvPicPr>
            <a:picLocks noChangeAspect="1"/>
          </p:cNvPicPr>
          <p:nvPr/>
        </p:nvPicPr>
        <p:blipFill>
          <a:blip r:embed="rId2">
            <a:duotone>
              <a:schemeClr val="accent1">
                <a:shade val="45000"/>
                <a:satMod val="135000"/>
              </a:schemeClr>
              <a:prstClr val="white"/>
            </a:duotone>
          </a:blip>
          <a:srcRect l="21648" t="24470" r="14271" b="70740"/>
          <a:stretch>
            <a:fillRect/>
          </a:stretch>
        </p:blipFill>
        <p:spPr>
          <a:xfrm>
            <a:off x="1460500" y="3276600"/>
            <a:ext cx="7099300" cy="660400"/>
          </a:xfrm>
          <a:prstGeom prst="rect">
            <a:avLst/>
          </a:prstGeom>
        </p:spPr>
      </p:pic>
      <p:pic>
        <p:nvPicPr>
          <p:cNvPr id="6" name="صورة 5" descr="00034.gif"/>
          <p:cNvPicPr>
            <a:picLocks noChangeAspect="1"/>
          </p:cNvPicPr>
          <p:nvPr/>
        </p:nvPicPr>
        <p:blipFill>
          <a:blip r:embed="rId2">
            <a:duotone>
              <a:schemeClr val="accent5">
                <a:shade val="45000"/>
                <a:satMod val="135000"/>
              </a:schemeClr>
              <a:prstClr val="white"/>
            </a:duotone>
          </a:blip>
          <a:srcRect l="21648" t="29352" r="14271" b="67056"/>
          <a:stretch>
            <a:fillRect/>
          </a:stretch>
        </p:blipFill>
        <p:spPr>
          <a:xfrm>
            <a:off x="1460500" y="3949700"/>
            <a:ext cx="7099300" cy="495300"/>
          </a:xfrm>
          <a:prstGeom prst="rect">
            <a:avLst/>
          </a:prstGeom>
        </p:spPr>
      </p:pic>
      <p:pic>
        <p:nvPicPr>
          <p:cNvPr id="7" name="صورة 6" descr="00034.gif"/>
          <p:cNvPicPr>
            <a:picLocks noChangeAspect="1"/>
          </p:cNvPicPr>
          <p:nvPr/>
        </p:nvPicPr>
        <p:blipFill>
          <a:blip r:embed="rId2">
            <a:duotone>
              <a:schemeClr val="accent6">
                <a:shade val="45000"/>
                <a:satMod val="135000"/>
              </a:schemeClr>
              <a:prstClr val="white"/>
            </a:duotone>
          </a:blip>
          <a:srcRect l="21648" t="33128" r="14271" b="62819"/>
          <a:stretch>
            <a:fillRect/>
          </a:stretch>
        </p:blipFill>
        <p:spPr>
          <a:xfrm>
            <a:off x="1460500" y="4470400"/>
            <a:ext cx="7099300" cy="558800"/>
          </a:xfrm>
          <a:prstGeom prst="rect">
            <a:avLst/>
          </a:prstGeom>
        </p:spPr>
      </p:pic>
      <p:pic>
        <p:nvPicPr>
          <p:cNvPr id="8" name="صورة 7" descr="صورة46.gif"/>
          <p:cNvPicPr/>
          <p:nvPr/>
        </p:nvPicPr>
        <p:blipFill>
          <a:blip r:embed="rId3">
            <a:duotone>
              <a:schemeClr val="accent3">
                <a:shade val="45000"/>
                <a:satMod val="135000"/>
              </a:schemeClr>
              <a:prstClr val="white"/>
            </a:duotone>
          </a:blip>
          <a:stretch>
            <a:fillRect/>
          </a:stretch>
        </p:blipFill>
        <p:spPr>
          <a:xfrm>
            <a:off x="8161099" y="1683701"/>
            <a:ext cx="323850" cy="314325"/>
          </a:xfrm>
          <a:prstGeom prst="rect">
            <a:avLst/>
          </a:prstGeom>
        </p:spPr>
      </p:pic>
      <p:sp>
        <p:nvSpPr>
          <p:cNvPr id="9" name="مربع نص 8"/>
          <p:cNvSpPr txBox="1"/>
          <p:nvPr/>
        </p:nvSpPr>
        <p:spPr>
          <a:xfrm>
            <a:off x="2197100" y="2171700"/>
            <a:ext cx="33655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شُرِبَ الدواءُ . </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10" name="مربع نص 9"/>
          <p:cNvSpPr txBox="1"/>
          <p:nvPr/>
        </p:nvSpPr>
        <p:spPr>
          <a:xfrm>
            <a:off x="2159000" y="2806700"/>
            <a:ext cx="33655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حُطِّمَتْ طائرتان . </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11" name="مربع نص 10"/>
          <p:cNvSpPr txBox="1"/>
          <p:nvPr/>
        </p:nvSpPr>
        <p:spPr>
          <a:xfrm>
            <a:off x="2159000" y="3365500"/>
            <a:ext cx="33655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عُوْقِبَ المتأخرون . </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12" name="مربع نص 11"/>
          <p:cNvSpPr txBox="1"/>
          <p:nvPr/>
        </p:nvSpPr>
        <p:spPr>
          <a:xfrm>
            <a:off x="2159000" y="3949700"/>
            <a:ext cx="33655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تُوْضَعُ مواصفات البناء . </a:t>
            </a:r>
          </a:p>
        </p:txBody>
      </p:sp>
      <p:sp>
        <p:nvSpPr>
          <p:cNvPr id="13" name="مربع نص 12"/>
          <p:cNvSpPr txBox="1"/>
          <p:nvPr/>
        </p:nvSpPr>
        <p:spPr>
          <a:xfrm>
            <a:off x="2108200" y="4572000"/>
            <a:ext cx="33655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قُوْبِلَ أبوك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to="" calcmode="lin" valueType="num">
                                      <p:cBhvr>
                                        <p:cTn id="57" dur="1" fill="hold"/>
                                        <p:tgtEl>
                                          <p:spTgt spid="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00034.gif"/>
          <p:cNvPicPr>
            <a:picLocks noChangeAspect="1"/>
          </p:cNvPicPr>
          <p:nvPr/>
        </p:nvPicPr>
        <p:blipFill>
          <a:blip r:embed="rId2"/>
          <a:srcRect l="21648" t="48050" r="14271" b="48173"/>
          <a:stretch>
            <a:fillRect/>
          </a:stretch>
        </p:blipFill>
        <p:spPr>
          <a:xfrm>
            <a:off x="1460500" y="2501900"/>
            <a:ext cx="7099300" cy="520700"/>
          </a:xfrm>
          <a:prstGeom prst="rect">
            <a:avLst/>
          </a:prstGeom>
        </p:spPr>
      </p:pic>
      <p:pic>
        <p:nvPicPr>
          <p:cNvPr id="5" name="صورة 4" descr="00034.gif"/>
          <p:cNvPicPr>
            <a:picLocks noChangeAspect="1"/>
          </p:cNvPicPr>
          <p:nvPr/>
        </p:nvPicPr>
        <p:blipFill>
          <a:blip r:embed="rId2"/>
          <a:srcRect l="21648" t="52011" r="14271" b="44396"/>
          <a:stretch>
            <a:fillRect/>
          </a:stretch>
        </p:blipFill>
        <p:spPr>
          <a:xfrm>
            <a:off x="1460500" y="3048000"/>
            <a:ext cx="7099300" cy="495300"/>
          </a:xfrm>
          <a:prstGeom prst="rect">
            <a:avLst/>
          </a:prstGeom>
        </p:spPr>
      </p:pic>
      <p:pic>
        <p:nvPicPr>
          <p:cNvPr id="6" name="صورة 5" descr="00034.gif"/>
          <p:cNvPicPr>
            <a:picLocks noChangeAspect="1"/>
          </p:cNvPicPr>
          <p:nvPr/>
        </p:nvPicPr>
        <p:blipFill>
          <a:blip r:embed="rId2"/>
          <a:srcRect l="21648" t="55972" r="14271" b="40066"/>
          <a:stretch>
            <a:fillRect/>
          </a:stretch>
        </p:blipFill>
        <p:spPr>
          <a:xfrm>
            <a:off x="1460500" y="3594100"/>
            <a:ext cx="7099300" cy="546100"/>
          </a:xfrm>
          <a:prstGeom prst="rect">
            <a:avLst/>
          </a:prstGeom>
        </p:spPr>
      </p:pic>
      <p:sp>
        <p:nvSpPr>
          <p:cNvPr id="7" name="مربع نص 6"/>
          <p:cNvSpPr txBox="1"/>
          <p:nvPr/>
        </p:nvSpPr>
        <p:spPr>
          <a:xfrm>
            <a:off x="5880100" y="2540000"/>
            <a:ext cx="25146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Low"/>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يحب المواطن</a:t>
            </a:r>
            <a:r>
              <a:rPr lang="ar-EG" b="1" spc="50" dirty="0" smtClean="0">
                <a:ln w="11430">
                  <a:solidFill>
                    <a:srgbClr val="FF0000"/>
                  </a:solidFill>
                </a:ln>
                <a:solidFill>
                  <a:srgbClr val="CC3300"/>
                </a:solidFill>
                <a:effectLst>
                  <a:outerShdw blurRad="76200" dist="50800" dir="5400000" algn="tl" rotWithShape="0">
                    <a:srgbClr val="000000">
                      <a:alpha val="65000"/>
                    </a:srgbClr>
                  </a:outerShdw>
                </a:effectLst>
              </a:rPr>
              <a:t>ان </a:t>
            </a: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وطنهما . </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9" name="مربع نص 8"/>
          <p:cNvSpPr txBox="1"/>
          <p:nvPr/>
        </p:nvSpPr>
        <p:spPr>
          <a:xfrm>
            <a:off x="5956300" y="3098800"/>
            <a:ext cx="25146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Low"/>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يحب المواطن</a:t>
            </a:r>
            <a:r>
              <a:rPr lang="ar-EG" b="1" spc="50" dirty="0" smtClean="0">
                <a:ln w="11430">
                  <a:solidFill>
                    <a:srgbClr val="FF0000"/>
                  </a:solidFill>
                </a:ln>
                <a:solidFill>
                  <a:srgbClr val="CC3300"/>
                </a:solidFill>
                <a:effectLst>
                  <a:outerShdw blurRad="76200" dist="50800" dir="5400000" algn="tl" rotWithShape="0">
                    <a:srgbClr val="000000">
                      <a:alpha val="65000"/>
                    </a:srgbClr>
                  </a:outerShdw>
                </a:effectLst>
              </a:rPr>
              <a:t>ون </a:t>
            </a: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أوطانهم. </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10" name="مربع نص 9"/>
          <p:cNvSpPr txBox="1"/>
          <p:nvPr/>
        </p:nvSpPr>
        <p:spPr>
          <a:xfrm>
            <a:off x="5994400" y="3606800"/>
            <a:ext cx="25146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Low"/>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تحب المواطنات</a:t>
            </a:r>
            <a:r>
              <a:rPr lang="ar-EG" b="1" spc="50" dirty="0" smtClean="0">
                <a:ln w="11430">
                  <a:solidFill>
                    <a:srgbClr val="FF0000"/>
                  </a:solidFill>
                </a:ln>
                <a:solidFill>
                  <a:srgbClr val="CC3300"/>
                </a:solidFill>
                <a:effectLst>
                  <a:outerShdw blurRad="76200" dist="50800" dir="5400000" algn="tl" rotWithShape="0">
                    <a:srgbClr val="000000">
                      <a:alpha val="65000"/>
                    </a:srgbClr>
                  </a:outerShdw>
                </a:effectLst>
              </a:rPr>
              <a:t>ُ </a:t>
            </a: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أوطانهنَّ. </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pic>
        <p:nvPicPr>
          <p:cNvPr id="11" name="صورة 10" descr="00034.gif"/>
          <p:cNvPicPr>
            <a:picLocks noChangeAspect="1"/>
          </p:cNvPicPr>
          <p:nvPr/>
        </p:nvPicPr>
        <p:blipFill>
          <a:blip r:embed="rId2"/>
          <a:srcRect l="21648" t="69238" r="14271" b="27077"/>
          <a:stretch>
            <a:fillRect/>
          </a:stretch>
        </p:blipFill>
        <p:spPr>
          <a:xfrm>
            <a:off x="1460500" y="4572000"/>
            <a:ext cx="7099300" cy="508000"/>
          </a:xfrm>
          <a:prstGeom prst="rect">
            <a:avLst/>
          </a:prstGeom>
        </p:spPr>
      </p:pic>
      <p:pic>
        <p:nvPicPr>
          <p:cNvPr id="12" name="صورة 11" descr="00034.gif"/>
          <p:cNvPicPr>
            <a:picLocks noChangeAspect="1"/>
          </p:cNvPicPr>
          <p:nvPr/>
        </p:nvPicPr>
        <p:blipFill>
          <a:blip r:embed="rId2"/>
          <a:srcRect l="21648" t="73568" r="14271" b="22103"/>
          <a:stretch>
            <a:fillRect/>
          </a:stretch>
        </p:blipFill>
        <p:spPr>
          <a:xfrm>
            <a:off x="1460500" y="5168900"/>
            <a:ext cx="7099300" cy="596900"/>
          </a:xfrm>
          <a:prstGeom prst="rect">
            <a:avLst/>
          </a:prstGeom>
        </p:spPr>
      </p:pic>
      <p:pic>
        <p:nvPicPr>
          <p:cNvPr id="13" name="صورة 12" descr="00034.gif"/>
          <p:cNvPicPr>
            <a:picLocks noChangeAspect="1"/>
          </p:cNvPicPr>
          <p:nvPr/>
        </p:nvPicPr>
        <p:blipFill>
          <a:blip r:embed="rId2"/>
          <a:srcRect l="21648" t="77897" r="14271" b="18418"/>
          <a:stretch>
            <a:fillRect/>
          </a:stretch>
        </p:blipFill>
        <p:spPr>
          <a:xfrm>
            <a:off x="1460500" y="5765800"/>
            <a:ext cx="7099300" cy="508000"/>
          </a:xfrm>
          <a:prstGeom prst="rect">
            <a:avLst/>
          </a:prstGeom>
        </p:spPr>
      </p:pic>
      <p:grpSp>
        <p:nvGrpSpPr>
          <p:cNvPr id="17" name="مجموعة 16"/>
          <p:cNvGrpSpPr/>
          <p:nvPr/>
        </p:nvGrpSpPr>
        <p:grpSpPr>
          <a:xfrm>
            <a:off x="1460500" y="1346200"/>
            <a:ext cx="7099300" cy="1003300"/>
            <a:chOff x="1460500" y="1346200"/>
            <a:chExt cx="7099300" cy="1003300"/>
          </a:xfrm>
        </p:grpSpPr>
        <p:pic>
          <p:nvPicPr>
            <p:cNvPr id="2" name="صورة 1" descr="00034.gif"/>
            <p:cNvPicPr>
              <a:picLocks noChangeAspect="1"/>
            </p:cNvPicPr>
            <p:nvPr/>
          </p:nvPicPr>
          <p:blipFill>
            <a:blip r:embed="rId2">
              <a:duotone>
                <a:schemeClr val="accent3">
                  <a:shade val="45000"/>
                  <a:satMod val="135000"/>
                </a:schemeClr>
                <a:prstClr val="white"/>
              </a:duotone>
            </a:blip>
            <a:srcRect l="21648" t="39667" r="18742" b="57108"/>
            <a:stretch>
              <a:fillRect/>
            </a:stretch>
          </p:blipFill>
          <p:spPr>
            <a:xfrm>
              <a:off x="1460500" y="1346200"/>
              <a:ext cx="6604000" cy="444500"/>
            </a:xfrm>
            <a:prstGeom prst="rect">
              <a:avLst/>
            </a:prstGeom>
          </p:spPr>
        </p:pic>
        <p:pic>
          <p:nvPicPr>
            <p:cNvPr id="14" name="صورة 13" descr="00034.gif"/>
            <p:cNvPicPr>
              <a:picLocks noChangeAspect="1"/>
            </p:cNvPicPr>
            <p:nvPr/>
          </p:nvPicPr>
          <p:blipFill>
            <a:blip r:embed="rId2">
              <a:duotone>
                <a:schemeClr val="accent3">
                  <a:shade val="45000"/>
                  <a:satMod val="135000"/>
                </a:schemeClr>
                <a:prstClr val="white"/>
              </a:duotone>
            </a:blip>
            <a:srcRect l="21648" t="43076" r="14271" b="53055"/>
            <a:stretch>
              <a:fillRect/>
            </a:stretch>
          </p:blipFill>
          <p:spPr>
            <a:xfrm>
              <a:off x="1460500" y="1816100"/>
              <a:ext cx="7099300" cy="533400"/>
            </a:xfrm>
            <a:prstGeom prst="rect">
              <a:avLst/>
            </a:prstGeom>
          </p:spPr>
        </p:pic>
        <p:pic>
          <p:nvPicPr>
            <p:cNvPr id="15" name="صورة 14" descr="صورة47.gif"/>
            <p:cNvPicPr/>
            <p:nvPr/>
          </p:nvPicPr>
          <p:blipFill>
            <a:blip r:embed="rId3">
              <a:duotone>
                <a:schemeClr val="accent3">
                  <a:shade val="45000"/>
                  <a:satMod val="135000"/>
                </a:schemeClr>
                <a:prstClr val="white"/>
              </a:duotone>
            </a:blip>
            <a:stretch>
              <a:fillRect/>
            </a:stretch>
          </p:blipFill>
          <p:spPr>
            <a:xfrm>
              <a:off x="8203682" y="1439413"/>
              <a:ext cx="316230" cy="323850"/>
            </a:xfrm>
            <a:prstGeom prst="rect">
              <a:avLst/>
            </a:prstGeom>
          </p:spPr>
        </p:pic>
      </p:grpSp>
      <p:grpSp>
        <p:nvGrpSpPr>
          <p:cNvPr id="18" name="مجموعة 17"/>
          <p:cNvGrpSpPr/>
          <p:nvPr/>
        </p:nvGrpSpPr>
        <p:grpSpPr>
          <a:xfrm>
            <a:off x="1460500" y="4064000"/>
            <a:ext cx="7118803" cy="449746"/>
            <a:chOff x="1460500" y="4064000"/>
            <a:chExt cx="7118803" cy="449746"/>
          </a:xfrm>
        </p:grpSpPr>
        <p:pic>
          <p:nvPicPr>
            <p:cNvPr id="3" name="صورة 2" descr="00034.gif"/>
            <p:cNvPicPr>
              <a:picLocks noChangeAspect="1"/>
            </p:cNvPicPr>
            <p:nvPr/>
          </p:nvPicPr>
          <p:blipFill>
            <a:blip r:embed="rId2">
              <a:duotone>
                <a:schemeClr val="accent3">
                  <a:shade val="45000"/>
                  <a:satMod val="135000"/>
                </a:schemeClr>
                <a:prstClr val="white"/>
              </a:duotone>
            </a:blip>
            <a:srcRect l="21648" t="65553" r="18971" b="31315"/>
            <a:stretch>
              <a:fillRect/>
            </a:stretch>
          </p:blipFill>
          <p:spPr>
            <a:xfrm>
              <a:off x="1460500" y="4064000"/>
              <a:ext cx="6578600" cy="431800"/>
            </a:xfrm>
            <a:prstGeom prst="rect">
              <a:avLst/>
            </a:prstGeom>
          </p:spPr>
        </p:pic>
        <p:pic>
          <p:nvPicPr>
            <p:cNvPr id="16" name="صورة 15" descr="صورة41.gif"/>
            <p:cNvPicPr/>
            <p:nvPr/>
          </p:nvPicPr>
          <p:blipFill>
            <a:blip r:embed="rId4">
              <a:duotone>
                <a:schemeClr val="accent3">
                  <a:shade val="45000"/>
                  <a:satMod val="135000"/>
                </a:schemeClr>
                <a:prstClr val="white"/>
              </a:duotone>
            </a:blip>
            <a:stretch>
              <a:fillRect/>
            </a:stretch>
          </p:blipFill>
          <p:spPr>
            <a:xfrm>
              <a:off x="8244023" y="4180371"/>
              <a:ext cx="335280" cy="333375"/>
            </a:xfrm>
            <a:prstGeom prst="rect">
              <a:avLst/>
            </a:prstGeom>
          </p:spPr>
        </p:pic>
      </p:grpSp>
      <p:sp>
        <p:nvSpPr>
          <p:cNvPr id="19" name="مربع نص 18"/>
          <p:cNvSpPr txBox="1"/>
          <p:nvPr/>
        </p:nvSpPr>
        <p:spPr>
          <a:xfrm>
            <a:off x="5918200" y="4699000"/>
            <a:ext cx="13843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العلمُ</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مربع نص 19"/>
          <p:cNvSpPr txBox="1"/>
          <p:nvPr/>
        </p:nvSpPr>
        <p:spPr>
          <a:xfrm>
            <a:off x="5867400" y="5270500"/>
            <a:ext cx="13843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اللصَّان</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مربع نص 20"/>
          <p:cNvSpPr txBox="1"/>
          <p:nvPr/>
        </p:nvSpPr>
        <p:spPr>
          <a:xfrm>
            <a:off x="6070600" y="5829300"/>
            <a:ext cx="13843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المهندسون</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to="" calcmode="lin" valueType="num">
                                      <p:cBhvr>
                                        <p:cTn id="7" dur="1" fill="hold"/>
                                        <p:tgtEl>
                                          <p:spTgt spid="1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to="" calcmode="lin" valueType="num">
                                      <p:cBhvr>
                                        <p:cTn id="42" dur="1" fill="hold"/>
                                        <p:tgtEl>
                                          <p:spTgt spid="1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to="" calcmode="lin" valueType="num">
                                      <p:cBhvr>
                                        <p:cTn id="52" dur="1" fill="hold"/>
                                        <p:tgtEl>
                                          <p:spTgt spid="1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 to="" calcmode="lin" valueType="num">
                                      <p:cBhvr>
                                        <p:cTn id="62" dur="1" fill="hold"/>
                                        <p:tgtEl>
                                          <p:spTgt spid="20"/>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to="" calcmode="lin" valueType="num">
                                      <p:cBhvr>
                                        <p:cTn id="67" dur="1" fill="hold"/>
                                        <p:tgtEl>
                                          <p:spTgt spid="13"/>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 to="" calcmode="lin" valueType="num">
                                      <p:cBhvr>
                                        <p:cTn id="72" dur="1" fill="hold"/>
                                        <p:tgtEl>
                                          <p:spTgt spid="2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9" grpId="0"/>
      <p:bldP spid="20"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0035.gif"/>
          <p:cNvPicPr>
            <a:picLocks noChangeAspect="1"/>
          </p:cNvPicPr>
          <p:nvPr/>
        </p:nvPicPr>
        <p:blipFill>
          <a:blip r:embed="rId2">
            <a:clrChange>
              <a:clrFrom>
                <a:srgbClr val="FFFFFF"/>
              </a:clrFrom>
              <a:clrTo>
                <a:srgbClr val="FFFFFF">
                  <a:alpha val="0"/>
                </a:srgbClr>
              </a:clrTo>
            </a:clrChange>
          </a:blip>
          <a:srcRect l="16349" t="14445" r="12888" b="69057"/>
          <a:stretch>
            <a:fillRect/>
          </a:stretch>
        </p:blipFill>
        <p:spPr>
          <a:xfrm>
            <a:off x="1295400" y="2400300"/>
            <a:ext cx="7569200" cy="2108200"/>
          </a:xfrm>
          <a:prstGeom prst="rect">
            <a:avLst/>
          </a:prstGeom>
        </p:spPr>
      </p:pic>
      <p:pic>
        <p:nvPicPr>
          <p:cNvPr id="4" name="صورة 3" descr="00035.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6349" t="31341" r="18579" b="65479"/>
          <a:stretch>
            <a:fillRect/>
          </a:stretch>
        </p:blipFill>
        <p:spPr>
          <a:xfrm>
            <a:off x="1600200" y="4559300"/>
            <a:ext cx="6680200" cy="406400"/>
          </a:xfrm>
          <a:prstGeom prst="rect">
            <a:avLst/>
          </a:prstGeom>
        </p:spPr>
      </p:pic>
      <p:pic>
        <p:nvPicPr>
          <p:cNvPr id="5" name="صورة 4" descr="00035.gif"/>
          <p:cNvPicPr>
            <a:picLocks noChangeAspect="1"/>
          </p:cNvPicPr>
          <p:nvPr/>
        </p:nvPicPr>
        <p:blipFill>
          <a:blip r:embed="rId2">
            <a:clrChange>
              <a:clrFrom>
                <a:srgbClr val="FFFFFF"/>
              </a:clrFrom>
              <a:clrTo>
                <a:srgbClr val="FFFFFF">
                  <a:alpha val="0"/>
                </a:srgbClr>
              </a:clrTo>
            </a:clrChange>
          </a:blip>
          <a:srcRect l="16349" t="35317" r="12888" b="59564"/>
          <a:stretch>
            <a:fillRect/>
          </a:stretch>
        </p:blipFill>
        <p:spPr>
          <a:xfrm>
            <a:off x="1600200" y="5067300"/>
            <a:ext cx="7264400" cy="654180"/>
          </a:xfrm>
          <a:prstGeom prst="rect">
            <a:avLst/>
          </a:prstGeom>
        </p:spPr>
      </p:pic>
      <p:grpSp>
        <p:nvGrpSpPr>
          <p:cNvPr id="8" name="مجموعة 7"/>
          <p:cNvGrpSpPr/>
          <p:nvPr/>
        </p:nvGrpSpPr>
        <p:grpSpPr>
          <a:xfrm>
            <a:off x="1600200" y="1879600"/>
            <a:ext cx="7163403" cy="482600"/>
            <a:chOff x="1600200" y="1879600"/>
            <a:chExt cx="7163403" cy="482600"/>
          </a:xfrm>
        </p:grpSpPr>
        <p:pic>
          <p:nvPicPr>
            <p:cNvPr id="2" name="صورة 1" descr="00035.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6349" t="10370" r="17342" b="85853"/>
            <a:stretch>
              <a:fillRect/>
            </a:stretch>
          </p:blipFill>
          <p:spPr>
            <a:xfrm>
              <a:off x="1600200" y="1879600"/>
              <a:ext cx="6807200" cy="482600"/>
            </a:xfrm>
            <a:prstGeom prst="rect">
              <a:avLst/>
            </a:prstGeom>
          </p:spPr>
        </p:pic>
        <p:pic>
          <p:nvPicPr>
            <p:cNvPr id="6" name="صورة 5" descr="صورة3.gif"/>
            <p:cNvPicPr/>
            <p:nvPr/>
          </p:nvPicPr>
          <p:blipFill>
            <a:blip r:embed="rId3">
              <a:duotone>
                <a:schemeClr val="accent3">
                  <a:shade val="45000"/>
                  <a:satMod val="135000"/>
                </a:schemeClr>
                <a:prstClr val="white"/>
              </a:duotone>
            </a:blip>
            <a:stretch>
              <a:fillRect/>
            </a:stretch>
          </p:blipFill>
          <p:spPr>
            <a:xfrm>
              <a:off x="8439753" y="1993731"/>
              <a:ext cx="323850" cy="323850"/>
            </a:xfrm>
            <a:prstGeom prst="rect">
              <a:avLst/>
            </a:prstGeom>
          </p:spPr>
        </p:pic>
      </p:grpSp>
      <p:pic>
        <p:nvPicPr>
          <p:cNvPr id="7" name="صورة 6" descr="صورة42.gif"/>
          <p:cNvPicPr/>
          <p:nvPr/>
        </p:nvPicPr>
        <p:blipFill>
          <a:blip r:embed="rId4">
            <a:duotone>
              <a:schemeClr val="accent3">
                <a:shade val="45000"/>
                <a:satMod val="135000"/>
              </a:schemeClr>
              <a:prstClr val="white"/>
            </a:duotone>
          </a:blip>
          <a:stretch>
            <a:fillRect/>
          </a:stretch>
        </p:blipFill>
        <p:spPr>
          <a:xfrm>
            <a:off x="8379988" y="4634583"/>
            <a:ext cx="333375" cy="342900"/>
          </a:xfrm>
          <a:prstGeom prst="rect">
            <a:avLst/>
          </a:prstGeom>
        </p:spPr>
      </p:pic>
      <p:sp>
        <p:nvSpPr>
          <p:cNvPr id="9" name="مربع نص 8"/>
          <p:cNvSpPr txBox="1"/>
          <p:nvPr/>
        </p:nvSpPr>
        <p:spPr>
          <a:xfrm>
            <a:off x="5753100" y="2844800"/>
            <a:ext cx="2070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عماد الدين</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5753100" y="3238500"/>
            <a:ext cx="2070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جديدان</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5753100" y="3632200"/>
            <a:ext cx="2070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مأجورون</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5753100" y="4000500"/>
            <a:ext cx="2070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متنوعة</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3619500" y="2844800"/>
            <a:ext cx="20066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قد قامت الصلاة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3619500" y="3238500"/>
            <a:ext cx="20066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انتشرا الكتابان كثيرًا</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مربع نص 14"/>
          <p:cNvSpPr txBox="1"/>
          <p:nvPr/>
        </p:nvSpPr>
        <p:spPr>
          <a:xfrm>
            <a:off x="3619500" y="3632200"/>
            <a:ext cx="20066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نال الصائمون الأجر</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مربع نص 15"/>
          <p:cNvSpPr txBox="1"/>
          <p:nvPr/>
        </p:nvSpPr>
        <p:spPr>
          <a:xfrm>
            <a:off x="3429000" y="4000500"/>
            <a:ext cx="24130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نشرت الإذاعات أخبارً متنوعة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7" name="مربع نص 16"/>
          <p:cNvSpPr txBox="1"/>
          <p:nvPr/>
        </p:nvSpPr>
        <p:spPr>
          <a:xfrm>
            <a:off x="1422400" y="2832100"/>
            <a:ext cx="20701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أُقِيْمَت الصلاة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مربع نص 17"/>
          <p:cNvSpPr txBox="1"/>
          <p:nvPr/>
        </p:nvSpPr>
        <p:spPr>
          <a:xfrm>
            <a:off x="1422400" y="3225800"/>
            <a:ext cx="20701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مُنِعَ الكتابان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9" name="مربع نص 18"/>
          <p:cNvSpPr txBox="1"/>
          <p:nvPr/>
        </p:nvSpPr>
        <p:spPr>
          <a:xfrm>
            <a:off x="1422400" y="3619500"/>
            <a:ext cx="20701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أُعْطَى الصائمون أجرهم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0" name="مربع نص 19"/>
          <p:cNvSpPr txBox="1"/>
          <p:nvPr/>
        </p:nvSpPr>
        <p:spPr>
          <a:xfrm>
            <a:off x="1422400" y="3987800"/>
            <a:ext cx="20701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بُنِيَت إذاعات في جدة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1" name="صورة 20"/>
          <p:cNvPicPr/>
          <p:nvPr/>
        </p:nvPicPr>
        <p:blipFill>
          <a:blip r:embed="rId5" cstate="print">
            <a:duotone>
              <a:schemeClr val="accent4">
                <a:shade val="45000"/>
                <a:satMod val="135000"/>
              </a:schemeClr>
              <a:prstClr val="white"/>
            </a:duotone>
          </a:blip>
          <a:srcRect/>
          <a:stretch>
            <a:fillRect/>
          </a:stretch>
        </p:blipFill>
        <p:spPr bwMode="auto">
          <a:xfrm>
            <a:off x="7945200" y="5014834"/>
            <a:ext cx="334010" cy="295275"/>
          </a:xfrm>
          <a:prstGeom prst="rect">
            <a:avLst/>
          </a:prstGeom>
          <a:noFill/>
          <a:ln w="9525">
            <a:noFill/>
            <a:miter lim="800000"/>
            <a:headEnd/>
            <a:tailEnd/>
          </a:ln>
          <a:effectLst/>
        </p:spPr>
      </p:pic>
      <p:pic>
        <p:nvPicPr>
          <p:cNvPr id="22" name="صورة 21"/>
          <p:cNvPicPr/>
          <p:nvPr/>
        </p:nvPicPr>
        <p:blipFill>
          <a:blip r:embed="rId6" cstate="print">
            <a:duotone>
              <a:schemeClr val="accent4">
                <a:shade val="45000"/>
                <a:satMod val="135000"/>
              </a:schemeClr>
              <a:prstClr val="white"/>
            </a:duotone>
          </a:blip>
          <a:srcRect/>
          <a:stretch>
            <a:fillRect/>
          </a:stretch>
        </p:blipFill>
        <p:spPr bwMode="auto">
          <a:xfrm>
            <a:off x="7949682" y="5368939"/>
            <a:ext cx="333375" cy="285750"/>
          </a:xfrm>
          <a:prstGeom prst="rect">
            <a:avLst/>
          </a:prstGeom>
          <a:noFill/>
          <a:ln w="9525">
            <a:noFill/>
            <a:miter lim="800000"/>
            <a:headEnd/>
            <a:tailEnd/>
          </a:ln>
          <a:effectLst/>
        </p:spPr>
      </p:pic>
      <p:sp>
        <p:nvSpPr>
          <p:cNvPr id="23" name="مربع نص 22"/>
          <p:cNvSpPr txBox="1"/>
          <p:nvPr/>
        </p:nvSpPr>
        <p:spPr>
          <a:xfrm>
            <a:off x="1739900" y="5016500"/>
            <a:ext cx="59944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مبتدأ مرفوع + خبر مرفوع = جملة اسمية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4" name="مربع نص 23"/>
          <p:cNvSpPr txBox="1"/>
          <p:nvPr/>
        </p:nvSpPr>
        <p:spPr>
          <a:xfrm>
            <a:off x="1739900" y="5359400"/>
            <a:ext cx="59944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فعل + فـاعل + مفعــول </a:t>
            </a:r>
            <a:r>
              <a:rPr lang="ar-EG"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به</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 جملـة فعليـة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to="" calcmode="lin" valueType="num">
                                      <p:cBhvr>
                                        <p:cTn id="22" dur="1" fill="hold"/>
                                        <p:tgtEl>
                                          <p:spTgt spid="1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to="" calcmode="lin" valueType="num">
                                      <p:cBhvr>
                                        <p:cTn id="27" dur="1" fill="hold"/>
                                        <p:tgtEl>
                                          <p:spTgt spid="1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to="" calcmode="lin" valueType="num">
                                      <p:cBhvr>
                                        <p:cTn id="37" dur="1" fill="hold"/>
                                        <p:tgtEl>
                                          <p:spTgt spid="1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to="" calcmode="lin" valueType="num">
                                      <p:cBhvr>
                                        <p:cTn id="42" dur="1" fill="hold"/>
                                        <p:tgtEl>
                                          <p:spTgt spid="1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to="" calcmode="lin" valueType="num">
                                      <p:cBhvr>
                                        <p:cTn id="52" dur="1" fill="hold"/>
                                        <p:tgtEl>
                                          <p:spTgt spid="15"/>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to="" calcmode="lin" valueType="num">
                                      <p:cBhvr>
                                        <p:cTn id="57" dur="1" fill="hold"/>
                                        <p:tgtEl>
                                          <p:spTgt spid="1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to="" calcmode="lin" valueType="num">
                                      <p:cBhvr>
                                        <p:cTn id="62" dur="1" fill="hold"/>
                                        <p:tgtEl>
                                          <p:spTgt spid="1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to="" calcmode="lin" valueType="num">
                                      <p:cBhvr>
                                        <p:cTn id="72" dur="1" fill="hold"/>
                                        <p:tgtEl>
                                          <p:spTgt spid="20"/>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 to="" calcmode="lin" valueType="num">
                                      <p:cBhvr>
                                        <p:cTn id="77" dur="1" fill="hold"/>
                                        <p:tgtEl>
                                          <p:spTgt spid="7"/>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4"/>
                                        </p:tgtEl>
                                        <p:attrNameLst>
                                          <p:attrName>style.visibility</p:attrName>
                                        </p:attrNameLst>
                                      </p:cBhvr>
                                      <p:to>
                                        <p:strVal val="visible"/>
                                      </p:to>
                                    </p:set>
                                    <p:anim to="" calcmode="lin" valueType="num">
                                      <p:cBhvr>
                                        <p:cTn id="82" dur="1" fill="hold"/>
                                        <p:tgtEl>
                                          <p:spTgt spid="4"/>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 to="" calcmode="lin" valueType="num">
                                      <p:cBhvr>
                                        <p:cTn id="87" dur="1" fill="hold"/>
                                        <p:tgtEl>
                                          <p:spTgt spid="5"/>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 to="" calcmode="lin" valueType="num">
                                      <p:cBhvr>
                                        <p:cTn id="92" dur="1" fill="hold"/>
                                        <p:tgtEl>
                                          <p:spTgt spid="21"/>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 to="" calcmode="lin" valueType="num">
                                      <p:cBhvr>
                                        <p:cTn id="97" dur="1" fill="hold"/>
                                        <p:tgtEl>
                                          <p:spTgt spid="23"/>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 to="" calcmode="lin" valueType="num">
                                      <p:cBhvr>
                                        <p:cTn id="102" dur="1" fill="hold"/>
                                        <p:tgtEl>
                                          <p:spTgt spid="22"/>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to="" calcmode="lin" valueType="num">
                                      <p:cBhvr>
                                        <p:cTn id="107" dur="1" fill="hold"/>
                                        <p:tgtEl>
                                          <p:spTgt spid="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3" grpId="0"/>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0036.gif"/>
          <p:cNvPicPr>
            <a:picLocks noChangeAspect="1"/>
          </p:cNvPicPr>
          <p:nvPr/>
        </p:nvPicPr>
        <p:blipFill>
          <a:blip r:embed="rId2">
            <a:duotone>
              <a:schemeClr val="accent1">
                <a:shade val="45000"/>
                <a:satMod val="135000"/>
              </a:schemeClr>
              <a:prstClr val="white"/>
            </a:duotone>
          </a:blip>
          <a:srcRect l="12197" t="45820" r="11966" b="46554"/>
          <a:stretch>
            <a:fillRect/>
          </a:stretch>
        </p:blipFill>
        <p:spPr>
          <a:xfrm>
            <a:off x="1498600" y="2044700"/>
            <a:ext cx="7429500" cy="698500"/>
          </a:xfrm>
          <a:prstGeom prst="rect">
            <a:avLst/>
          </a:prstGeom>
        </p:spPr>
      </p:pic>
      <p:pic>
        <p:nvPicPr>
          <p:cNvPr id="4" name="صورة 3" descr="00036.gif"/>
          <p:cNvPicPr>
            <a:picLocks noChangeAspect="1"/>
          </p:cNvPicPr>
          <p:nvPr/>
        </p:nvPicPr>
        <p:blipFill>
          <a:blip r:embed="rId2">
            <a:duotone>
              <a:schemeClr val="accent2">
                <a:shade val="45000"/>
                <a:satMod val="135000"/>
              </a:schemeClr>
              <a:prstClr val="white"/>
            </a:duotone>
          </a:blip>
          <a:srcRect l="12197" t="53030" r="11966" b="39067"/>
          <a:stretch>
            <a:fillRect/>
          </a:stretch>
        </p:blipFill>
        <p:spPr>
          <a:xfrm>
            <a:off x="1498600" y="2705100"/>
            <a:ext cx="7429500" cy="723900"/>
          </a:xfrm>
          <a:prstGeom prst="rect">
            <a:avLst/>
          </a:prstGeom>
        </p:spPr>
      </p:pic>
      <p:pic>
        <p:nvPicPr>
          <p:cNvPr id="5" name="صورة 4" descr="00036.gif"/>
          <p:cNvPicPr>
            <a:picLocks noChangeAspect="1"/>
          </p:cNvPicPr>
          <p:nvPr/>
        </p:nvPicPr>
        <p:blipFill>
          <a:blip r:embed="rId2">
            <a:duotone>
              <a:schemeClr val="accent4">
                <a:shade val="45000"/>
                <a:satMod val="135000"/>
              </a:schemeClr>
              <a:prstClr val="white"/>
            </a:duotone>
          </a:blip>
          <a:srcRect l="12197" t="60655" r="11966" b="31719"/>
          <a:stretch>
            <a:fillRect/>
          </a:stretch>
        </p:blipFill>
        <p:spPr>
          <a:xfrm>
            <a:off x="1498600" y="3403600"/>
            <a:ext cx="7429500" cy="698500"/>
          </a:xfrm>
          <a:prstGeom prst="rect">
            <a:avLst/>
          </a:prstGeom>
        </p:spPr>
      </p:pic>
      <p:pic>
        <p:nvPicPr>
          <p:cNvPr id="6" name="صورة 5" descr="00036.gif"/>
          <p:cNvPicPr>
            <a:picLocks noChangeAspect="1"/>
          </p:cNvPicPr>
          <p:nvPr/>
        </p:nvPicPr>
        <p:blipFill>
          <a:blip r:embed="rId2">
            <a:duotone>
              <a:schemeClr val="accent5">
                <a:shade val="45000"/>
                <a:satMod val="135000"/>
              </a:schemeClr>
              <a:prstClr val="white"/>
            </a:duotone>
          </a:blip>
          <a:srcRect l="12197" t="67726" r="11966" b="23401"/>
          <a:stretch>
            <a:fillRect/>
          </a:stretch>
        </p:blipFill>
        <p:spPr>
          <a:xfrm>
            <a:off x="1498600" y="4051300"/>
            <a:ext cx="7429500" cy="812800"/>
          </a:xfrm>
          <a:prstGeom prst="rect">
            <a:avLst/>
          </a:prstGeom>
        </p:spPr>
      </p:pic>
      <p:pic>
        <p:nvPicPr>
          <p:cNvPr id="7" name="صورة 6" descr="00036.gif"/>
          <p:cNvPicPr>
            <a:picLocks noChangeAspect="1"/>
          </p:cNvPicPr>
          <p:nvPr/>
        </p:nvPicPr>
        <p:blipFill>
          <a:blip r:embed="rId2"/>
          <a:srcRect l="12197" t="75906" r="11966" b="17023"/>
          <a:stretch>
            <a:fillRect/>
          </a:stretch>
        </p:blipFill>
        <p:spPr>
          <a:xfrm>
            <a:off x="1498600" y="4800600"/>
            <a:ext cx="7429500" cy="647700"/>
          </a:xfrm>
          <a:prstGeom prst="rect">
            <a:avLst/>
          </a:prstGeom>
        </p:spPr>
      </p:pic>
      <p:pic>
        <p:nvPicPr>
          <p:cNvPr id="8" name="صورة 7" descr="00036.gif"/>
          <p:cNvPicPr>
            <a:picLocks noChangeAspect="1"/>
          </p:cNvPicPr>
          <p:nvPr/>
        </p:nvPicPr>
        <p:blipFill>
          <a:blip r:embed="rId2">
            <a:duotone>
              <a:schemeClr val="accent6">
                <a:shade val="45000"/>
                <a:satMod val="135000"/>
              </a:schemeClr>
              <a:prstClr val="white"/>
            </a:duotone>
          </a:blip>
          <a:srcRect l="12197" t="82561" r="11966" b="8704"/>
          <a:stretch>
            <a:fillRect/>
          </a:stretch>
        </p:blipFill>
        <p:spPr>
          <a:xfrm>
            <a:off x="1498600" y="5410200"/>
            <a:ext cx="7429500" cy="800100"/>
          </a:xfrm>
          <a:prstGeom prst="rect">
            <a:avLst/>
          </a:prstGeom>
        </p:spPr>
      </p:pic>
      <p:grpSp>
        <p:nvGrpSpPr>
          <p:cNvPr id="10" name="مجموعة 9"/>
          <p:cNvGrpSpPr/>
          <p:nvPr/>
        </p:nvGrpSpPr>
        <p:grpSpPr>
          <a:xfrm>
            <a:off x="1333500" y="1358900"/>
            <a:ext cx="6934200" cy="406400"/>
            <a:chOff x="1346200" y="1358900"/>
            <a:chExt cx="7366000" cy="406400"/>
          </a:xfrm>
        </p:grpSpPr>
        <p:pic>
          <p:nvPicPr>
            <p:cNvPr id="2" name="صورة 1" descr="00036.gif"/>
            <p:cNvPicPr>
              <a:picLocks noChangeAspect="1"/>
            </p:cNvPicPr>
            <p:nvPr/>
          </p:nvPicPr>
          <p:blipFill>
            <a:blip r:embed="rId2">
              <a:duotone>
                <a:schemeClr val="accent3">
                  <a:shade val="45000"/>
                  <a:satMod val="135000"/>
                </a:schemeClr>
                <a:prstClr val="white"/>
              </a:duotone>
            </a:blip>
            <a:srcRect l="12197" t="38333" r="17929" b="57230"/>
            <a:stretch>
              <a:fillRect/>
            </a:stretch>
          </p:blipFill>
          <p:spPr>
            <a:xfrm>
              <a:off x="1866900" y="1358900"/>
              <a:ext cx="6845300" cy="406400"/>
            </a:xfrm>
            <a:prstGeom prst="rect">
              <a:avLst/>
            </a:prstGeom>
          </p:spPr>
        </p:pic>
        <p:pic>
          <p:nvPicPr>
            <p:cNvPr id="9" name="صورة 8" descr="00036.gif"/>
            <p:cNvPicPr>
              <a:picLocks noChangeAspect="1"/>
            </p:cNvPicPr>
            <p:nvPr/>
          </p:nvPicPr>
          <p:blipFill>
            <a:blip r:embed="rId2">
              <a:duotone>
                <a:schemeClr val="accent3">
                  <a:shade val="45000"/>
                  <a:satMod val="135000"/>
                </a:schemeClr>
                <a:prstClr val="white"/>
              </a:duotone>
            </a:blip>
            <a:srcRect l="78182" t="42354" r="15596" b="54734"/>
            <a:stretch>
              <a:fillRect/>
            </a:stretch>
          </p:blipFill>
          <p:spPr>
            <a:xfrm>
              <a:off x="1346200" y="1397000"/>
              <a:ext cx="609600" cy="342900"/>
            </a:xfrm>
            <a:prstGeom prst="rect">
              <a:avLst/>
            </a:prstGeom>
          </p:spPr>
        </p:pic>
      </p:grpSp>
      <p:pic>
        <p:nvPicPr>
          <p:cNvPr id="11" name="صورة 10" descr="صورة44.gif"/>
          <p:cNvPicPr/>
          <p:nvPr/>
        </p:nvPicPr>
        <p:blipFill>
          <a:blip r:embed="rId3">
            <a:duotone>
              <a:schemeClr val="accent3">
                <a:shade val="45000"/>
                <a:satMod val="135000"/>
              </a:schemeClr>
              <a:prstClr val="white"/>
            </a:duotone>
          </a:blip>
          <a:stretch>
            <a:fillRect/>
          </a:stretch>
        </p:blipFill>
        <p:spPr>
          <a:xfrm>
            <a:off x="8486817" y="1423725"/>
            <a:ext cx="323850" cy="333375"/>
          </a:xfrm>
          <a:prstGeom prst="rect">
            <a:avLst/>
          </a:prstGeom>
        </p:spPr>
      </p:pic>
      <p:sp>
        <p:nvSpPr>
          <p:cNvPr id="12" name="مربع نص 11"/>
          <p:cNvSpPr txBox="1"/>
          <p:nvPr/>
        </p:nvSpPr>
        <p:spPr>
          <a:xfrm>
            <a:off x="1638300" y="2362200"/>
            <a:ext cx="68199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المسلمون معرضون خلال تاريخهم الطويل إلى الكثير من الهزات العنيفة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1651000" y="2984500"/>
            <a:ext cx="68199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المسلمون لم ينظروا إلى أعدائهم نظرة إجلال وإكبار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1651000" y="3683000"/>
            <a:ext cx="68199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تتحول هزيمة المسلمين سريعًا إلى نصر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1790700" y="4368800"/>
            <a:ext cx="68199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يعاني المسلمون اليوم هزيمة نفسية قاسية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a:off x="1803400" y="5092700"/>
            <a:ext cx="68199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يتقمص كثير من الشباب نمط الحياة الغربية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مربع نص 16"/>
          <p:cNvSpPr txBox="1"/>
          <p:nvPr/>
        </p:nvSpPr>
        <p:spPr>
          <a:xfrm>
            <a:off x="1803400" y="5778500"/>
            <a:ext cx="68199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تَقَمُّصُ أفعال الآخرين يدل على الانبهار.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to="" calcmode="lin" valueType="num">
                                      <p:cBhvr>
                                        <p:cTn id="7" dur="1" fill="hold"/>
                                        <p:tgtEl>
                                          <p:spTgt spid="11"/>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to="" calcmode="lin" valueType="num">
                                      <p:cBhvr>
                                        <p:cTn id="12" dur="1" fill="hold"/>
                                        <p:tgtEl>
                                          <p:spTgt spid="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to="" calcmode="lin" valueType="num">
                                      <p:cBhvr>
                                        <p:cTn id="22" dur="1" fill="hold"/>
                                        <p:tgtEl>
                                          <p:spTgt spid="1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to="" calcmode="lin" valueType="num">
                                      <p:cBhvr>
                                        <p:cTn id="32" dur="1" fill="hold"/>
                                        <p:tgtEl>
                                          <p:spTgt spid="1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to="" calcmode="lin" valueType="num">
                                      <p:cBhvr>
                                        <p:cTn id="37" dur="1" fill="hold"/>
                                        <p:tgtEl>
                                          <p:spTgt spid="5"/>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to="" calcmode="lin" valueType="num">
                                      <p:cBhvr>
                                        <p:cTn id="42" dur="1" fill="hold"/>
                                        <p:tgtEl>
                                          <p:spTgt spid="1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to="" calcmode="lin" valueType="num">
                                      <p:cBhvr>
                                        <p:cTn id="52" dur="1" fill="hold"/>
                                        <p:tgtEl>
                                          <p:spTgt spid="15"/>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to="" calcmode="lin" valueType="num">
                                      <p:cBhvr>
                                        <p:cTn id="57" dur="1" fill="hold"/>
                                        <p:tgtEl>
                                          <p:spTgt spid="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to="" calcmode="lin" valueType="num">
                                      <p:cBhvr>
                                        <p:cTn id="62" dur="1" fill="hold"/>
                                        <p:tgtEl>
                                          <p:spTgt spid="1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 to="" calcmode="lin" valueType="num">
                                      <p:cBhvr>
                                        <p:cTn id="67" dur="1" fill="hold"/>
                                        <p:tgtEl>
                                          <p:spTgt spid="8"/>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 to="" calcmode="lin" valueType="num">
                                      <p:cBhvr>
                                        <p:cTn id="72"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descr="00037.gif"/>
          <p:cNvPicPr>
            <a:picLocks noChangeAspect="1"/>
          </p:cNvPicPr>
          <p:nvPr/>
        </p:nvPicPr>
        <p:blipFill>
          <a:blip r:embed="rId2">
            <a:duotone>
              <a:schemeClr val="accent3">
                <a:shade val="45000"/>
                <a:satMod val="135000"/>
              </a:schemeClr>
              <a:prstClr val="white"/>
            </a:duotone>
          </a:blip>
          <a:srcRect l="13580" t="9730" r="21490" b="86580"/>
          <a:stretch>
            <a:fillRect/>
          </a:stretch>
        </p:blipFill>
        <p:spPr>
          <a:xfrm>
            <a:off x="1384300" y="1968500"/>
            <a:ext cx="6642100" cy="469900"/>
          </a:xfrm>
          <a:prstGeom prst="rect">
            <a:avLst/>
          </a:prstGeom>
        </p:spPr>
      </p:pic>
      <p:pic>
        <p:nvPicPr>
          <p:cNvPr id="3" name="صورة 2" descr="00037.gif"/>
          <p:cNvPicPr>
            <a:picLocks noChangeAspect="1"/>
          </p:cNvPicPr>
          <p:nvPr/>
        </p:nvPicPr>
        <p:blipFill>
          <a:blip r:embed="rId2">
            <a:duotone>
              <a:schemeClr val="accent2">
                <a:shade val="45000"/>
                <a:satMod val="135000"/>
              </a:schemeClr>
              <a:prstClr val="white"/>
            </a:duotone>
          </a:blip>
          <a:srcRect l="13580" t="13719" r="14041" b="60149"/>
          <a:stretch>
            <a:fillRect/>
          </a:stretch>
        </p:blipFill>
        <p:spPr>
          <a:xfrm>
            <a:off x="1384300" y="2476500"/>
            <a:ext cx="7404100" cy="3327400"/>
          </a:xfrm>
          <a:prstGeom prst="rect">
            <a:avLst/>
          </a:prstGeom>
        </p:spPr>
      </p:pic>
      <p:pic>
        <p:nvPicPr>
          <p:cNvPr id="5" name="صورة 4" descr="10.gif"/>
          <p:cNvPicPr>
            <a:picLocks noChangeAspect="1"/>
          </p:cNvPicPr>
          <p:nvPr/>
        </p:nvPicPr>
        <p:blipFill>
          <a:blip r:embed="rId3">
            <a:duotone>
              <a:schemeClr val="accent3">
                <a:shade val="45000"/>
                <a:satMod val="135000"/>
              </a:schemeClr>
              <a:prstClr val="white"/>
            </a:duotone>
          </a:blip>
          <a:stretch>
            <a:fillRect/>
          </a:stretch>
        </p:blipFill>
        <p:spPr>
          <a:xfrm>
            <a:off x="8173225" y="2023250"/>
            <a:ext cx="361950" cy="342900"/>
          </a:xfrm>
          <a:prstGeom prst="rect">
            <a:avLst/>
          </a:prstGeom>
        </p:spPr>
      </p:pic>
      <p:sp>
        <p:nvSpPr>
          <p:cNvPr id="7" name="مربع نص 6"/>
          <p:cNvSpPr txBox="1"/>
          <p:nvPr/>
        </p:nvSpPr>
        <p:spPr>
          <a:xfrm>
            <a:off x="7670800" y="4152900"/>
            <a:ext cx="6858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مبتدأ</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مربع نص 7"/>
          <p:cNvSpPr txBox="1"/>
          <p:nvPr/>
        </p:nvSpPr>
        <p:spPr>
          <a:xfrm>
            <a:off x="6946900" y="4152900"/>
            <a:ext cx="6858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خبر</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6692900" y="4762500"/>
            <a:ext cx="6858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حرف</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5829300" y="4762500"/>
            <a:ext cx="6858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فعل</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6299200" y="5181600"/>
            <a:ext cx="6858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اسم</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5511800" y="5156200"/>
            <a:ext cx="6858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خبر</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4318000" y="4140200"/>
            <a:ext cx="6858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فعل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3594100" y="4140200"/>
            <a:ext cx="6858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فاعل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a:off x="2387600" y="4140200"/>
            <a:ext cx="6858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فعل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مربع نص 16"/>
          <p:cNvSpPr txBox="1"/>
          <p:nvPr/>
        </p:nvSpPr>
        <p:spPr>
          <a:xfrm>
            <a:off x="1473200" y="4152900"/>
            <a:ext cx="914400" cy="338554"/>
          </a:xfrm>
          <a:prstGeom prst="rect">
            <a:avLst/>
          </a:prstGeom>
          <a:noFill/>
        </p:spPr>
        <p:txBody>
          <a:bodyPr wrap="square" rtlCol="0">
            <a:spAutoFit/>
          </a:bodyPr>
          <a:lstStyle/>
          <a:p>
            <a:pPr algn="ctr"/>
            <a:r>
              <a:rPr lang="ar-EG"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نائب فاعل</a:t>
            </a:r>
            <a:endParaRPr lang="en-GB"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to="" calcmode="lin" valueType="num">
                                      <p:cBhvr>
                                        <p:cTn id="52" dur="1" fill="hold"/>
                                        <p:tgtEl>
                                          <p:spTgt spid="14"/>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to="" calcmode="lin" valueType="num">
                                      <p:cBhvr>
                                        <p:cTn id="57" dur="1" fill="hold"/>
                                        <p:tgtEl>
                                          <p:spTgt spid="15"/>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to="" calcmode="lin" valueType="num">
                                      <p:cBhvr>
                                        <p:cTn id="62" dur="1" fill="hold"/>
                                        <p:tgtEl>
                                          <p:spTgt spid="1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to="" calcmode="lin" valueType="num">
                                      <p:cBhvr>
                                        <p:cTn id="67"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10.gif"/>
          <p:cNvPicPr/>
          <p:nvPr/>
        </p:nvPicPr>
        <p:blipFill>
          <a:blip r:embed="rId2"/>
          <a:stretch>
            <a:fillRect/>
          </a:stretch>
        </p:blipFill>
        <p:spPr>
          <a:xfrm>
            <a:off x="7464201" y="1220600"/>
            <a:ext cx="715010" cy="561975"/>
          </a:xfrm>
          <a:prstGeom prst="rect">
            <a:avLst/>
          </a:prstGeom>
        </p:spPr>
      </p:pic>
      <p:sp>
        <p:nvSpPr>
          <p:cNvPr id="3" name="مربع نص 2"/>
          <p:cNvSpPr txBox="1"/>
          <p:nvPr/>
        </p:nvSpPr>
        <p:spPr>
          <a:xfrm>
            <a:off x="6131859" y="1358153"/>
            <a:ext cx="1277471" cy="369332"/>
          </a:xfrm>
          <a:prstGeom prst="rect">
            <a:avLst/>
          </a:prstGeom>
          <a:solidFill>
            <a:srgbClr val="FFFFD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1">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أقسام الكلمة :</a:t>
            </a:r>
          </a:p>
        </p:txBody>
      </p:sp>
      <p:grpSp>
        <p:nvGrpSpPr>
          <p:cNvPr id="7" name="مجموعة 6"/>
          <p:cNvGrpSpPr/>
          <p:nvPr/>
        </p:nvGrpSpPr>
        <p:grpSpPr>
          <a:xfrm>
            <a:off x="4286009" y="1732195"/>
            <a:ext cx="1442437" cy="431432"/>
            <a:chOff x="2156891" y="953758"/>
            <a:chExt cx="1782216" cy="891108"/>
          </a:xfrm>
          <a:scene3d>
            <a:camera prst="orthographicFront"/>
            <a:lightRig rig="threePt" dir="t">
              <a:rot lat="0" lon="0" rev="7500000"/>
            </a:lightRig>
          </a:scene3d>
        </p:grpSpPr>
        <p:sp>
          <p:nvSpPr>
            <p:cNvPr id="17" name="مستطيل 16"/>
            <p:cNvSpPr/>
            <p:nvPr/>
          </p:nvSpPr>
          <p:spPr>
            <a:xfrm>
              <a:off x="2156891" y="953758"/>
              <a:ext cx="1782216" cy="891108"/>
            </a:xfrm>
            <a:prstGeom prst="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8" name="مستطيل 17"/>
            <p:cNvSpPr/>
            <p:nvPr/>
          </p:nvSpPr>
          <p:spPr>
            <a:xfrm>
              <a:off x="2156891" y="953758"/>
              <a:ext cx="1782216" cy="89110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defTabSz="1644650" rtl="1">
                <a:lnSpc>
                  <a:spcPct val="90000"/>
                </a:lnSpc>
                <a:spcBef>
                  <a:spcPct val="0"/>
                </a:spcBef>
                <a:spcAft>
                  <a:spcPct val="35000"/>
                </a:spcAft>
              </a:pPr>
              <a:r>
                <a:rPr lang="ar-EG" sz="2400" b="1" kern="1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أقسام الكلمة </a:t>
              </a:r>
              <a:endParaRPr lang="ar-EG" sz="2400" b="1"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8" name="مجموعة 7"/>
          <p:cNvGrpSpPr/>
          <p:nvPr/>
        </p:nvGrpSpPr>
        <p:grpSpPr>
          <a:xfrm>
            <a:off x="1941268" y="2674839"/>
            <a:ext cx="953391" cy="431432"/>
            <a:chOff x="409" y="2219132"/>
            <a:chExt cx="1782216" cy="891108"/>
          </a:xfrm>
          <a:scene3d>
            <a:camera prst="orthographicFront"/>
            <a:lightRig rig="threePt" dir="t">
              <a:rot lat="0" lon="0" rev="7500000"/>
            </a:lightRig>
          </a:scene3d>
        </p:grpSpPr>
        <p:sp>
          <p:nvSpPr>
            <p:cNvPr id="15" name="مستطيل 14"/>
            <p:cNvSpPr/>
            <p:nvPr/>
          </p:nvSpPr>
          <p:spPr>
            <a:xfrm>
              <a:off x="409" y="2219132"/>
              <a:ext cx="1782216" cy="891108"/>
            </a:xfrm>
            <a:prstGeom prst="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6" name="مستطيل 15"/>
            <p:cNvSpPr/>
            <p:nvPr/>
          </p:nvSpPr>
          <p:spPr>
            <a:xfrm>
              <a:off x="409" y="2219132"/>
              <a:ext cx="1782216" cy="89110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defTabSz="1644650" rtl="1">
                <a:lnSpc>
                  <a:spcPct val="90000"/>
                </a:lnSpc>
                <a:spcBef>
                  <a:spcPct val="0"/>
                </a:spcBef>
                <a:spcAft>
                  <a:spcPct val="35000"/>
                </a:spcAft>
              </a:pPr>
              <a:r>
                <a:rPr lang="ar-EG" sz="2400" b="1" kern="1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حرف</a:t>
              </a:r>
              <a:endParaRPr lang="ar-EG" sz="2400" b="1"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9" name="مجموعة 8"/>
          <p:cNvGrpSpPr/>
          <p:nvPr/>
        </p:nvGrpSpPr>
        <p:grpSpPr>
          <a:xfrm>
            <a:off x="4514609" y="2647946"/>
            <a:ext cx="953391" cy="431432"/>
            <a:chOff x="2156891" y="2219132"/>
            <a:chExt cx="1782216" cy="891108"/>
          </a:xfrm>
          <a:scene3d>
            <a:camera prst="orthographicFront"/>
            <a:lightRig rig="threePt" dir="t">
              <a:rot lat="0" lon="0" rev="7500000"/>
            </a:lightRig>
          </a:scene3d>
        </p:grpSpPr>
        <p:sp>
          <p:nvSpPr>
            <p:cNvPr id="13" name="مستطيل 12"/>
            <p:cNvSpPr/>
            <p:nvPr/>
          </p:nvSpPr>
          <p:spPr>
            <a:xfrm>
              <a:off x="2156891" y="2219132"/>
              <a:ext cx="1782216" cy="891108"/>
            </a:xfrm>
            <a:prstGeom prst="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مستطيل 13"/>
            <p:cNvSpPr/>
            <p:nvPr/>
          </p:nvSpPr>
          <p:spPr>
            <a:xfrm>
              <a:off x="2156891" y="2219132"/>
              <a:ext cx="1782216" cy="89110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defTabSz="1644650" rtl="1">
                <a:lnSpc>
                  <a:spcPct val="90000"/>
                </a:lnSpc>
                <a:spcBef>
                  <a:spcPct val="0"/>
                </a:spcBef>
                <a:spcAft>
                  <a:spcPct val="35000"/>
                </a:spcAft>
              </a:pPr>
              <a:r>
                <a:rPr lang="ar-EG" sz="2400" b="1" kern="1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فعل</a:t>
              </a:r>
              <a:endParaRPr lang="ar-EG" sz="2400" b="1"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10" name="مجموعة 9"/>
          <p:cNvGrpSpPr/>
          <p:nvPr/>
        </p:nvGrpSpPr>
        <p:grpSpPr>
          <a:xfrm>
            <a:off x="7235866" y="2647945"/>
            <a:ext cx="953391" cy="431432"/>
            <a:chOff x="4313373" y="2219132"/>
            <a:chExt cx="1782216" cy="891108"/>
          </a:xfrm>
          <a:scene3d>
            <a:camera prst="orthographicFront"/>
            <a:lightRig rig="threePt" dir="t">
              <a:rot lat="0" lon="0" rev="7500000"/>
            </a:lightRig>
          </a:scene3d>
        </p:grpSpPr>
        <p:sp>
          <p:nvSpPr>
            <p:cNvPr id="11" name="مستطيل 10"/>
            <p:cNvSpPr/>
            <p:nvPr/>
          </p:nvSpPr>
          <p:spPr>
            <a:xfrm>
              <a:off x="4313373" y="2219132"/>
              <a:ext cx="1782216" cy="891108"/>
            </a:xfrm>
            <a:prstGeom prst="rect">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2" name="مستطيل 11"/>
            <p:cNvSpPr/>
            <p:nvPr/>
          </p:nvSpPr>
          <p:spPr>
            <a:xfrm>
              <a:off x="4313373" y="2219132"/>
              <a:ext cx="1782216" cy="89110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defTabSz="1644650" rtl="1">
                <a:lnSpc>
                  <a:spcPct val="90000"/>
                </a:lnSpc>
                <a:spcBef>
                  <a:spcPct val="0"/>
                </a:spcBef>
                <a:spcAft>
                  <a:spcPct val="35000"/>
                </a:spcAft>
              </a:pPr>
              <a:r>
                <a:rPr lang="ar-EG" sz="2400" b="1" kern="1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اسم</a:t>
              </a:r>
              <a:endParaRPr lang="ar-EG" sz="2400" b="1"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32" name="مجموعة 31"/>
          <p:cNvGrpSpPr/>
          <p:nvPr/>
        </p:nvGrpSpPr>
        <p:grpSpPr>
          <a:xfrm>
            <a:off x="2338078" y="2167063"/>
            <a:ext cx="5400000" cy="481447"/>
            <a:chOff x="2338078" y="2167063"/>
            <a:chExt cx="5400000" cy="481447"/>
          </a:xfrm>
        </p:grpSpPr>
        <p:cxnSp>
          <p:nvCxnSpPr>
            <p:cNvPr id="28" name="رابط مستقيم 27"/>
            <p:cNvCxnSpPr/>
            <p:nvPr/>
          </p:nvCxnSpPr>
          <p:spPr>
            <a:xfrm rot="10800000" flipV="1">
              <a:off x="2351296" y="2396510"/>
              <a:ext cx="1588" cy="252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رابط مستقيم 26"/>
            <p:cNvCxnSpPr/>
            <p:nvPr/>
          </p:nvCxnSpPr>
          <p:spPr>
            <a:xfrm rot="16200000" flipV="1">
              <a:off x="5037284" y="-320996"/>
              <a:ext cx="1588" cy="5400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رابط مستقيم 28"/>
            <p:cNvCxnSpPr/>
            <p:nvPr/>
          </p:nvCxnSpPr>
          <p:spPr>
            <a:xfrm rot="10800000" flipV="1">
              <a:off x="7716672" y="2383063"/>
              <a:ext cx="1588" cy="252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رابط مستقيم 29"/>
            <p:cNvCxnSpPr/>
            <p:nvPr/>
          </p:nvCxnSpPr>
          <p:spPr>
            <a:xfrm rot="10800000" flipV="1">
              <a:off x="5000366" y="2167063"/>
              <a:ext cx="1588" cy="46800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4" name="مجموعة 33"/>
          <p:cNvGrpSpPr/>
          <p:nvPr/>
        </p:nvGrpSpPr>
        <p:grpSpPr>
          <a:xfrm>
            <a:off x="6239435" y="3068864"/>
            <a:ext cx="2178424" cy="534387"/>
            <a:chOff x="2338078" y="2114123"/>
            <a:chExt cx="5400000" cy="534387"/>
          </a:xfrm>
        </p:grpSpPr>
        <p:cxnSp>
          <p:nvCxnSpPr>
            <p:cNvPr id="35" name="رابط مستقيم 34"/>
            <p:cNvCxnSpPr/>
            <p:nvPr/>
          </p:nvCxnSpPr>
          <p:spPr>
            <a:xfrm rot="10800000" flipV="1">
              <a:off x="2351296" y="2396510"/>
              <a:ext cx="1588" cy="25200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رابط مستقيم 35"/>
            <p:cNvCxnSpPr/>
            <p:nvPr/>
          </p:nvCxnSpPr>
          <p:spPr>
            <a:xfrm rot="16200000" flipV="1">
              <a:off x="5037284" y="-320996"/>
              <a:ext cx="1588" cy="5400000"/>
            </a:xfrm>
            <a:prstGeom prst="line">
              <a:avLst/>
            </a:prstGeom>
          </p:spPr>
          <p:style>
            <a:lnRef idx="2">
              <a:schemeClr val="accent2"/>
            </a:lnRef>
            <a:fillRef idx="0">
              <a:schemeClr val="accent2"/>
            </a:fillRef>
            <a:effectRef idx="1">
              <a:schemeClr val="accent2"/>
            </a:effectRef>
            <a:fontRef idx="minor">
              <a:schemeClr val="tx1"/>
            </a:fontRef>
          </p:style>
        </p:cxnSp>
        <p:cxnSp>
          <p:nvCxnSpPr>
            <p:cNvPr id="37" name="رابط مستقيم 36"/>
            <p:cNvCxnSpPr/>
            <p:nvPr/>
          </p:nvCxnSpPr>
          <p:spPr>
            <a:xfrm rot="10800000" flipV="1">
              <a:off x="7716672" y="2383063"/>
              <a:ext cx="1588" cy="252000"/>
            </a:xfrm>
            <a:prstGeom prst="line">
              <a:avLst/>
            </a:prstGeom>
          </p:spPr>
          <p:style>
            <a:lnRef idx="2">
              <a:schemeClr val="accent2"/>
            </a:lnRef>
            <a:fillRef idx="0">
              <a:schemeClr val="accent2"/>
            </a:fillRef>
            <a:effectRef idx="1">
              <a:schemeClr val="accent2"/>
            </a:effectRef>
            <a:fontRef idx="minor">
              <a:schemeClr val="tx1"/>
            </a:fontRef>
          </p:style>
        </p:cxnSp>
        <p:cxnSp>
          <p:nvCxnSpPr>
            <p:cNvPr id="38" name="رابط مستقيم 37"/>
            <p:cNvCxnSpPr/>
            <p:nvPr/>
          </p:nvCxnSpPr>
          <p:spPr>
            <a:xfrm rot="10800000" flipV="1">
              <a:off x="5882847" y="2114123"/>
              <a:ext cx="1589" cy="252000"/>
            </a:xfrm>
            <a:prstGeom prst="line">
              <a:avLst/>
            </a:prstGeom>
          </p:spPr>
          <p:style>
            <a:lnRef idx="2">
              <a:schemeClr val="accent2"/>
            </a:lnRef>
            <a:fillRef idx="0">
              <a:schemeClr val="accent2"/>
            </a:fillRef>
            <a:effectRef idx="1">
              <a:schemeClr val="accent2"/>
            </a:effectRef>
            <a:fontRef idx="minor">
              <a:schemeClr val="tx1"/>
            </a:fontRef>
          </p:style>
        </p:cxnSp>
      </p:grpSp>
      <p:grpSp>
        <p:nvGrpSpPr>
          <p:cNvPr id="39" name="مجموعة 38"/>
          <p:cNvGrpSpPr/>
          <p:nvPr/>
        </p:nvGrpSpPr>
        <p:grpSpPr>
          <a:xfrm>
            <a:off x="6965576" y="3602686"/>
            <a:ext cx="2003612" cy="417986"/>
            <a:chOff x="4313373" y="2219132"/>
            <a:chExt cx="1782216" cy="891108"/>
          </a:xfrm>
          <a:solidFill>
            <a:srgbClr val="92D050"/>
          </a:solidFill>
          <a:scene3d>
            <a:camera prst="orthographicFront">
              <a:rot lat="0" lon="0" rev="0"/>
            </a:camera>
            <a:lightRig rig="glow" dir="t">
              <a:rot lat="0" lon="0" rev="4800000"/>
            </a:lightRig>
          </a:scene3d>
        </p:grpSpPr>
        <p:sp>
          <p:nvSpPr>
            <p:cNvPr id="40" name="مستطيل 39"/>
            <p:cNvSpPr/>
            <p:nvPr/>
          </p:nvSpPr>
          <p:spPr>
            <a:xfrm>
              <a:off x="4313373" y="2219132"/>
              <a:ext cx="1782216" cy="891108"/>
            </a:xfrm>
            <a:prstGeom prst="rect">
              <a:avLst/>
            </a:prstGeom>
            <a:grpFill/>
            <a:ln>
              <a:noFill/>
            </a:ln>
            <a:effectLst>
              <a:outerShdw blurRad="190500" dist="228600" dir="2700000" algn="ctr">
                <a:srgbClr val="000000">
                  <a:alpha val="30000"/>
                </a:srgbClr>
              </a:outerShdw>
            </a:effectLst>
            <a:sp3d prstMaterial="matte">
              <a:bevelT w="127000" h="6350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1" name="مستطيل 40"/>
            <p:cNvSpPr/>
            <p:nvPr/>
          </p:nvSpPr>
          <p:spPr>
            <a:xfrm>
              <a:off x="4313373" y="2219132"/>
              <a:ext cx="1782216" cy="891108"/>
            </a:xfrm>
            <a:prstGeom prst="rect">
              <a:avLst/>
            </a:prstGeom>
            <a:grpFill/>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bodyPr>
            <a:lstStyle/>
            <a:p>
              <a:pPr lvl="0" algn="ctr" defTabSz="1644650" rtl="1">
                <a:lnSpc>
                  <a:spcPct val="90000"/>
                </a:lnSpc>
                <a:spcBef>
                  <a:spcPct val="0"/>
                </a:spcBef>
                <a:spcAft>
                  <a:spcPct val="35000"/>
                </a:spcAft>
              </a:pPr>
              <a:r>
                <a:rPr lang="ar-EG" sz="1600" b="1" kern="1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نكرة، مثل .................</a:t>
              </a:r>
              <a:endParaRPr lang="ar-EG" sz="1600" b="1" kern="1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grpSp>
        <p:nvGrpSpPr>
          <p:cNvPr id="42" name="مجموعة 41"/>
          <p:cNvGrpSpPr/>
          <p:nvPr/>
        </p:nvGrpSpPr>
        <p:grpSpPr>
          <a:xfrm>
            <a:off x="5795685" y="3616132"/>
            <a:ext cx="900950" cy="404540"/>
            <a:chOff x="4313373" y="2219132"/>
            <a:chExt cx="1782216" cy="891108"/>
          </a:xfrm>
          <a:solidFill>
            <a:srgbClr val="92D050"/>
          </a:solidFill>
          <a:scene3d>
            <a:camera prst="orthographicFront">
              <a:rot lat="0" lon="0" rev="0"/>
            </a:camera>
            <a:lightRig rig="glow" dir="t">
              <a:rot lat="0" lon="0" rev="4800000"/>
            </a:lightRig>
          </a:scene3d>
        </p:grpSpPr>
        <p:sp>
          <p:nvSpPr>
            <p:cNvPr id="43" name="مستطيل 42"/>
            <p:cNvSpPr/>
            <p:nvPr/>
          </p:nvSpPr>
          <p:spPr>
            <a:xfrm>
              <a:off x="4313373" y="2219132"/>
              <a:ext cx="1782216" cy="891108"/>
            </a:xfrm>
            <a:prstGeom prst="rect">
              <a:avLst/>
            </a:prstGeom>
            <a:grpFill/>
            <a:ln>
              <a:noFill/>
            </a:ln>
            <a:effectLst>
              <a:outerShdw blurRad="190500" dist="228600" dir="2700000" algn="ctr">
                <a:srgbClr val="000000">
                  <a:alpha val="30000"/>
                </a:srgbClr>
              </a:outerShdw>
            </a:effectLst>
            <a:sp3d prstMaterial="matte">
              <a:bevelT w="127000" h="6350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4" name="مستطيل 43"/>
            <p:cNvSpPr/>
            <p:nvPr/>
          </p:nvSpPr>
          <p:spPr>
            <a:xfrm>
              <a:off x="4313373" y="2219132"/>
              <a:ext cx="1782216" cy="891108"/>
            </a:xfrm>
            <a:prstGeom prst="rect">
              <a:avLst/>
            </a:prstGeom>
            <a:grpFill/>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bodyPr>
            <a:lstStyle/>
            <a:p>
              <a:pPr lvl="0" algn="ctr" defTabSz="1644650" rtl="1">
                <a:lnSpc>
                  <a:spcPct val="90000"/>
                </a:lnSpc>
                <a:spcBef>
                  <a:spcPct val="0"/>
                </a:spcBef>
                <a:spcAft>
                  <a:spcPct val="35000"/>
                </a:spcAft>
              </a:pPr>
              <a:r>
                <a:rPr lang="ar-EG" sz="1600" b="1" kern="1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معرفة</a:t>
              </a:r>
              <a:endParaRPr lang="ar-EG" sz="1600" b="1" kern="1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cxnSp>
        <p:nvCxnSpPr>
          <p:cNvPr id="46" name="رابط بشكل مرفق 45"/>
          <p:cNvCxnSpPr/>
          <p:nvPr/>
        </p:nvCxnSpPr>
        <p:spPr>
          <a:xfrm rot="16200000" flipH="1">
            <a:off x="5936875" y="4323228"/>
            <a:ext cx="927852" cy="349628"/>
          </a:xfrm>
          <a:prstGeom prst="bentConnector3">
            <a:avLst>
              <a:gd name="adj1" fmla="val 99275"/>
            </a:avLst>
          </a:prstGeom>
        </p:spPr>
        <p:style>
          <a:lnRef idx="2">
            <a:schemeClr val="accent4"/>
          </a:lnRef>
          <a:fillRef idx="0">
            <a:schemeClr val="accent4"/>
          </a:fillRef>
          <a:effectRef idx="1">
            <a:schemeClr val="accent4"/>
          </a:effectRef>
          <a:fontRef idx="minor">
            <a:schemeClr val="tx1"/>
          </a:fontRef>
        </p:style>
      </p:cxnSp>
      <p:grpSp>
        <p:nvGrpSpPr>
          <p:cNvPr id="53" name="مجموعة 52"/>
          <p:cNvGrpSpPr/>
          <p:nvPr/>
        </p:nvGrpSpPr>
        <p:grpSpPr>
          <a:xfrm>
            <a:off x="6388100" y="4249272"/>
            <a:ext cx="2567640" cy="1815348"/>
            <a:chOff x="4313373" y="2219132"/>
            <a:chExt cx="1782216" cy="891108"/>
          </a:xfrm>
          <a:solidFill>
            <a:srgbClr val="7030A0"/>
          </a:solidFill>
          <a:scene3d>
            <a:camera prst="orthographicFront">
              <a:rot lat="0" lon="0" rev="0"/>
            </a:camera>
            <a:lightRig rig="glow" dir="t">
              <a:rot lat="0" lon="0" rev="4800000"/>
            </a:lightRig>
          </a:scene3d>
        </p:grpSpPr>
        <p:sp>
          <p:nvSpPr>
            <p:cNvPr id="54" name="مستطيل 53"/>
            <p:cNvSpPr/>
            <p:nvPr/>
          </p:nvSpPr>
          <p:spPr>
            <a:xfrm>
              <a:off x="4313373" y="2219132"/>
              <a:ext cx="1782216" cy="891108"/>
            </a:xfrm>
            <a:prstGeom prst="rect">
              <a:avLst/>
            </a:prstGeom>
            <a:grpFill/>
            <a:ln>
              <a:noFill/>
            </a:ln>
            <a:effectLst>
              <a:outerShdw blurRad="190500" dist="228600" dir="2700000" algn="ctr">
                <a:srgbClr val="000000">
                  <a:alpha val="30000"/>
                </a:srgbClr>
              </a:outerShdw>
            </a:effectLst>
            <a:sp3d prstMaterial="matte">
              <a:bevelT w="127000" h="6350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5" name="مستطيل 54"/>
            <p:cNvSpPr/>
            <p:nvPr/>
          </p:nvSpPr>
          <p:spPr>
            <a:xfrm>
              <a:off x="4313373" y="2219132"/>
              <a:ext cx="1782216" cy="891108"/>
            </a:xfrm>
            <a:prstGeom prst="rect">
              <a:avLst/>
            </a:prstGeom>
            <a:grpFill/>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bodyPr>
            <a:lstStyle/>
            <a:p>
              <a:pPr lvl="0" defTabSz="1644650" rtl="1">
                <a:lnSpc>
                  <a:spcPct val="90000"/>
                </a:lnSpc>
                <a:spcBef>
                  <a:spcPct val="0"/>
                </a:spcBef>
                <a:spcAft>
                  <a:spcPct val="35000"/>
                </a:spcAft>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العلم، مثل:</a:t>
              </a:r>
              <a:r>
                <a:rPr lang="ar-EG"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lvl="0" defTabSz="1644650" rtl="1">
                <a:lnSpc>
                  <a:spcPct val="90000"/>
                </a:lnSpc>
                <a:spcBef>
                  <a:spcPct val="0"/>
                </a:spcBef>
                <a:spcAft>
                  <a:spcPct val="35000"/>
                </a:spcAft>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الضمير، مثل: ......................... .</a:t>
              </a:r>
            </a:p>
            <a:p>
              <a:pPr lvl="0" defTabSz="1644650" rtl="1">
                <a:lnSpc>
                  <a:spcPct val="90000"/>
                </a:lnSpc>
                <a:spcBef>
                  <a:spcPct val="0"/>
                </a:spcBef>
                <a:spcAft>
                  <a:spcPct val="35000"/>
                </a:spcAft>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اسم الإشارة، مثل: .................... .</a:t>
              </a:r>
            </a:p>
            <a:p>
              <a:pPr lvl="0" defTabSz="1644650" rtl="1">
                <a:lnSpc>
                  <a:spcPct val="90000"/>
                </a:lnSpc>
                <a:spcBef>
                  <a:spcPct val="0"/>
                </a:spcBef>
                <a:spcAft>
                  <a:spcPct val="35000"/>
                </a:spcAft>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الاسم الموصول، مثل: ................ .</a:t>
              </a:r>
            </a:p>
            <a:p>
              <a:pPr lvl="0" defTabSz="1644650" rtl="1">
                <a:lnSpc>
                  <a:spcPct val="90000"/>
                </a:lnSpc>
                <a:spcBef>
                  <a:spcPct val="0"/>
                </a:spcBef>
                <a:spcAft>
                  <a:spcPct val="35000"/>
                </a:spcAft>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المعرف </a:t>
              </a:r>
              <a:r>
                <a:rPr lang="ar-EG"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بـ</a:t>
              </a: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r>
                <a:rPr lang="ar-EG" sz="1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a:t>
              </a: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مثل: ................. .</a:t>
              </a:r>
            </a:p>
            <a:p>
              <a:pPr lvl="0" defTabSz="1644650" rtl="1">
                <a:lnSpc>
                  <a:spcPct val="90000"/>
                </a:lnSpc>
                <a:spcBef>
                  <a:spcPct val="0"/>
                </a:spcBef>
                <a:spcAft>
                  <a:spcPct val="35000"/>
                </a:spcAft>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المضاف إلى المعرفة، مثل: .......... .</a:t>
              </a:r>
            </a:p>
          </p:txBody>
        </p:sp>
      </p:grpSp>
      <p:grpSp>
        <p:nvGrpSpPr>
          <p:cNvPr id="60" name="مجموعة 59"/>
          <p:cNvGrpSpPr/>
          <p:nvPr/>
        </p:nvGrpSpPr>
        <p:grpSpPr>
          <a:xfrm rot="5400000">
            <a:off x="3407665" y="4369616"/>
            <a:ext cx="2880000" cy="301430"/>
            <a:chOff x="-47211" y="2376319"/>
            <a:chExt cx="7095308" cy="57760"/>
          </a:xfrm>
        </p:grpSpPr>
        <p:cxnSp>
          <p:nvCxnSpPr>
            <p:cNvPr id="61" name="رابط مستقيم 60"/>
            <p:cNvCxnSpPr/>
            <p:nvPr/>
          </p:nvCxnSpPr>
          <p:spPr>
            <a:xfrm rot="10800000" flipV="1">
              <a:off x="2492173" y="2376880"/>
              <a:ext cx="1589" cy="55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رابط مستقيم 61"/>
            <p:cNvCxnSpPr/>
            <p:nvPr/>
          </p:nvCxnSpPr>
          <p:spPr>
            <a:xfrm rot="16200000" flipV="1">
              <a:off x="3499649" y="-1168650"/>
              <a:ext cx="1588" cy="7095308"/>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رابط مستقيم 62"/>
            <p:cNvCxnSpPr/>
            <p:nvPr/>
          </p:nvCxnSpPr>
          <p:spPr>
            <a:xfrm rot="10800000" flipV="1">
              <a:off x="7020964" y="2378893"/>
              <a:ext cx="1589" cy="55186"/>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رابط مستقيم 75"/>
            <p:cNvCxnSpPr/>
            <p:nvPr/>
          </p:nvCxnSpPr>
          <p:spPr>
            <a:xfrm rot="10800000" flipV="1">
              <a:off x="4966974" y="2376319"/>
              <a:ext cx="1589" cy="55186"/>
            </a:xfrm>
            <a:prstGeom prst="line">
              <a:avLst/>
            </a:prstGeom>
          </p:spPr>
          <p:style>
            <a:lnRef idx="2">
              <a:schemeClr val="accent1"/>
            </a:lnRef>
            <a:fillRef idx="0">
              <a:schemeClr val="accent1"/>
            </a:fillRef>
            <a:effectRef idx="1">
              <a:schemeClr val="accent1"/>
            </a:effectRef>
            <a:fontRef idx="minor">
              <a:schemeClr val="tx1"/>
            </a:fontRef>
          </p:style>
        </p:cxnSp>
      </p:grpSp>
      <p:sp>
        <p:nvSpPr>
          <p:cNvPr id="84" name="مستطيل 83"/>
          <p:cNvSpPr/>
          <p:nvPr/>
        </p:nvSpPr>
        <p:spPr>
          <a:xfrm>
            <a:off x="2716306" y="5727321"/>
            <a:ext cx="2017059" cy="404540"/>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bodyPr>
          <a:lstStyle/>
          <a:p>
            <a:pPr lvl="0" defTabSz="1644650" rtl="1">
              <a:lnSpc>
                <a:spcPct val="90000"/>
              </a:lnSpc>
              <a:spcBef>
                <a:spcPct val="0"/>
              </a:spcBef>
              <a:spcAft>
                <a:spcPct val="35000"/>
              </a:spcAft>
            </a:pPr>
            <a:r>
              <a:rPr lang="ar-EG" sz="1600" b="1" kern="12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أمر، مثل: .................. .</a:t>
            </a:r>
            <a:endParaRPr lang="ar-EG" sz="1600" b="1" kern="1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7" name="مستطيل 86"/>
          <p:cNvSpPr/>
          <p:nvPr/>
        </p:nvSpPr>
        <p:spPr>
          <a:xfrm>
            <a:off x="2689412" y="4907049"/>
            <a:ext cx="2017059" cy="404540"/>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bodyPr>
          <a:lstStyle/>
          <a:p>
            <a:pPr defTabSz="1644650">
              <a:lnSpc>
                <a:spcPct val="90000"/>
              </a:lnSpc>
              <a:spcBef>
                <a:spcPct val="0"/>
              </a:spcBef>
              <a:spcAft>
                <a:spcPct val="35000"/>
              </a:spcAft>
            </a:pP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مضارع، مثل: .............. .</a:t>
            </a:r>
          </a:p>
        </p:txBody>
      </p:sp>
      <p:sp>
        <p:nvSpPr>
          <p:cNvPr id="88" name="مستطيل 87"/>
          <p:cNvSpPr/>
          <p:nvPr/>
        </p:nvSpPr>
        <p:spPr>
          <a:xfrm>
            <a:off x="2693895" y="3916450"/>
            <a:ext cx="2017059" cy="404540"/>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bodyPr>
          <a:lstStyle/>
          <a:p>
            <a:pPr lvl="0" defTabSz="1644650" rtl="1">
              <a:lnSpc>
                <a:spcPct val="90000"/>
              </a:lnSpc>
              <a:spcBef>
                <a:spcPct val="0"/>
              </a:spcBef>
              <a:spcAft>
                <a:spcPct val="35000"/>
              </a:spcAft>
            </a:pPr>
            <a:r>
              <a:rPr lang="ar-EG" sz="1600" b="1" kern="12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ماض، مثل: ................. .</a:t>
            </a:r>
            <a:endParaRPr lang="ar-EG" sz="1600" b="1" kern="12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89" name="مجموعة 88"/>
          <p:cNvGrpSpPr/>
          <p:nvPr/>
        </p:nvGrpSpPr>
        <p:grpSpPr>
          <a:xfrm>
            <a:off x="1358152" y="3360639"/>
            <a:ext cx="2003612" cy="417986"/>
            <a:chOff x="4313373" y="2219132"/>
            <a:chExt cx="1782216" cy="891108"/>
          </a:xfrm>
          <a:solidFill>
            <a:srgbClr val="92D050"/>
          </a:solidFill>
          <a:scene3d>
            <a:camera prst="orthographicFront">
              <a:rot lat="0" lon="0" rev="0"/>
            </a:camera>
            <a:lightRig rig="glow" dir="t">
              <a:rot lat="0" lon="0" rev="4800000"/>
            </a:lightRig>
          </a:scene3d>
        </p:grpSpPr>
        <p:sp>
          <p:nvSpPr>
            <p:cNvPr id="90" name="مستطيل 89"/>
            <p:cNvSpPr/>
            <p:nvPr/>
          </p:nvSpPr>
          <p:spPr>
            <a:xfrm>
              <a:off x="4313373" y="2219132"/>
              <a:ext cx="1782216" cy="891108"/>
            </a:xfrm>
            <a:prstGeom prst="rect">
              <a:avLst/>
            </a:prstGeom>
            <a:grpFill/>
            <a:ln>
              <a:noFill/>
            </a:ln>
            <a:effectLst>
              <a:outerShdw blurRad="190500" dist="228600" dir="2700000" algn="ctr">
                <a:srgbClr val="000000">
                  <a:alpha val="30000"/>
                </a:srgbClr>
              </a:outerShdw>
            </a:effectLst>
            <a:sp3d prstMaterial="matte">
              <a:bevelT w="127000" h="6350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1" name="مستطيل 90"/>
            <p:cNvSpPr/>
            <p:nvPr/>
          </p:nvSpPr>
          <p:spPr>
            <a:xfrm>
              <a:off x="4313373" y="2219132"/>
              <a:ext cx="1782216" cy="891108"/>
            </a:xfrm>
            <a:prstGeom prst="rect">
              <a:avLst/>
            </a:prstGeom>
            <a:grpFill/>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bodyPr>
            <a:lstStyle/>
            <a:p>
              <a:pPr lvl="0" algn="ctr" defTabSz="1644650" rtl="1">
                <a:lnSpc>
                  <a:spcPct val="90000"/>
                </a:lnSpc>
                <a:spcBef>
                  <a:spcPct val="0"/>
                </a:spcBef>
                <a:spcAft>
                  <a:spcPct val="35000"/>
                </a:spcAft>
              </a:pPr>
              <a:r>
                <a:rPr lang="ar-EG" sz="1600" b="1" kern="1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مثل .................</a:t>
              </a:r>
              <a:endParaRPr lang="ar-EG" sz="1600" b="1" kern="1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cxnSp>
        <p:nvCxnSpPr>
          <p:cNvPr id="93" name="رابط مستقيم 92"/>
          <p:cNvCxnSpPr/>
          <p:nvPr/>
        </p:nvCxnSpPr>
        <p:spPr>
          <a:xfrm rot="10800000" flipV="1">
            <a:off x="2357848" y="3095758"/>
            <a:ext cx="641" cy="252000"/>
          </a:xfrm>
          <a:prstGeom prst="line">
            <a:avLst/>
          </a:prstGeom>
        </p:spPr>
        <p:style>
          <a:lnRef idx="2">
            <a:schemeClr val="accent2"/>
          </a:lnRef>
          <a:fillRef idx="0">
            <a:schemeClr val="accent2"/>
          </a:fillRef>
          <a:effectRef idx="1">
            <a:schemeClr val="accent2"/>
          </a:effectRef>
          <a:fontRef idx="minor">
            <a:schemeClr val="tx1"/>
          </a:fontRef>
        </p:style>
      </p:cxnSp>
      <p:sp>
        <p:nvSpPr>
          <p:cNvPr id="48" name="مربع نص 47"/>
          <p:cNvSpPr txBox="1"/>
          <p:nvPr/>
        </p:nvSpPr>
        <p:spPr>
          <a:xfrm>
            <a:off x="7032812" y="3607547"/>
            <a:ext cx="111610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رجل</a:t>
            </a:r>
          </a:p>
        </p:txBody>
      </p:sp>
      <p:sp>
        <p:nvSpPr>
          <p:cNvPr id="49" name="مربع نص 48"/>
          <p:cNvSpPr txBox="1"/>
          <p:nvPr/>
        </p:nvSpPr>
        <p:spPr>
          <a:xfrm>
            <a:off x="6613712" y="4204447"/>
            <a:ext cx="111610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rtl="0"/>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عمر</a:t>
            </a:r>
          </a:p>
        </p:txBody>
      </p:sp>
      <p:sp>
        <p:nvSpPr>
          <p:cNvPr id="50" name="مربع نص 49"/>
          <p:cNvSpPr txBox="1"/>
          <p:nvPr/>
        </p:nvSpPr>
        <p:spPr>
          <a:xfrm>
            <a:off x="6588312" y="4521947"/>
            <a:ext cx="111610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هــو</a:t>
            </a:r>
          </a:p>
        </p:txBody>
      </p:sp>
      <p:sp>
        <p:nvSpPr>
          <p:cNvPr id="51" name="مربع نص 50"/>
          <p:cNvSpPr txBox="1"/>
          <p:nvPr/>
        </p:nvSpPr>
        <p:spPr>
          <a:xfrm>
            <a:off x="6639112" y="4801347"/>
            <a:ext cx="111610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هــذا</a:t>
            </a:r>
          </a:p>
        </p:txBody>
      </p:sp>
      <p:sp>
        <p:nvSpPr>
          <p:cNvPr id="52" name="مربع نص 51"/>
          <p:cNvSpPr txBox="1"/>
          <p:nvPr/>
        </p:nvSpPr>
        <p:spPr>
          <a:xfrm>
            <a:off x="6537512" y="5106147"/>
            <a:ext cx="111610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الــذي</a:t>
            </a:r>
          </a:p>
        </p:txBody>
      </p:sp>
      <p:sp>
        <p:nvSpPr>
          <p:cNvPr id="56" name="مربع نص 55"/>
          <p:cNvSpPr txBox="1"/>
          <p:nvPr/>
        </p:nvSpPr>
        <p:spPr>
          <a:xfrm>
            <a:off x="6537512" y="5423647"/>
            <a:ext cx="111610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البحر</a:t>
            </a:r>
          </a:p>
        </p:txBody>
      </p:sp>
      <p:sp>
        <p:nvSpPr>
          <p:cNvPr id="57" name="مربع نص 56"/>
          <p:cNvSpPr txBox="1"/>
          <p:nvPr/>
        </p:nvSpPr>
        <p:spPr>
          <a:xfrm>
            <a:off x="6283512" y="5715747"/>
            <a:ext cx="111610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كرة الولد</a:t>
            </a:r>
          </a:p>
        </p:txBody>
      </p:sp>
      <p:sp>
        <p:nvSpPr>
          <p:cNvPr id="58" name="مربع نص 57"/>
          <p:cNvSpPr txBox="1"/>
          <p:nvPr/>
        </p:nvSpPr>
        <p:spPr>
          <a:xfrm>
            <a:off x="2740212" y="3912347"/>
            <a:ext cx="111610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صـــام </a:t>
            </a:r>
          </a:p>
        </p:txBody>
      </p:sp>
      <p:sp>
        <p:nvSpPr>
          <p:cNvPr id="59" name="مربع نص 58"/>
          <p:cNvSpPr txBox="1"/>
          <p:nvPr/>
        </p:nvSpPr>
        <p:spPr>
          <a:xfrm>
            <a:off x="2702112" y="4915647"/>
            <a:ext cx="111610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يـصـوم</a:t>
            </a:r>
          </a:p>
        </p:txBody>
      </p:sp>
      <p:sp>
        <p:nvSpPr>
          <p:cNvPr id="64" name="مربع نص 63"/>
          <p:cNvSpPr txBox="1"/>
          <p:nvPr/>
        </p:nvSpPr>
        <p:spPr>
          <a:xfrm>
            <a:off x="2714812" y="5741147"/>
            <a:ext cx="111610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صُــمْ</a:t>
            </a:r>
          </a:p>
        </p:txBody>
      </p:sp>
      <p:sp>
        <p:nvSpPr>
          <p:cNvPr id="65" name="مربع نص 64"/>
          <p:cNvSpPr txBox="1"/>
          <p:nvPr/>
        </p:nvSpPr>
        <p:spPr>
          <a:xfrm>
            <a:off x="1597212" y="3366247"/>
            <a:ext cx="111610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قـــــد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 to="" calcmode="lin" valueType="num">
                                      <p:cBhvr>
                                        <p:cTn id="22" dur="1" fill="hold"/>
                                        <p:tgtEl>
                                          <p:spTgt spid="3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 to="" calcmode="lin" valueType="num">
                                      <p:cBhvr>
                                        <p:cTn id="42" dur="1" fill="hold"/>
                                        <p:tgtEl>
                                          <p:spTgt spid="3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 to="" calcmode="lin" valueType="num">
                                      <p:cBhvr>
                                        <p:cTn id="47" dur="1" fill="hold"/>
                                        <p:tgtEl>
                                          <p:spTgt spid="3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 to="" calcmode="lin" valueType="num">
                                      <p:cBhvr>
                                        <p:cTn id="52" dur="1" fill="hold"/>
                                        <p:tgtEl>
                                          <p:spTgt spid="4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 to="" calcmode="lin" valueType="num">
                                      <p:cBhvr>
                                        <p:cTn id="57" dur="1" fill="hold"/>
                                        <p:tgtEl>
                                          <p:spTgt spid="4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 to="" calcmode="lin" valueType="num">
                                      <p:cBhvr>
                                        <p:cTn id="62" dur="1" fill="hold"/>
                                        <p:tgtEl>
                                          <p:spTgt spid="4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53"/>
                                        </p:tgtEl>
                                        <p:attrNameLst>
                                          <p:attrName>style.visibility</p:attrName>
                                        </p:attrNameLst>
                                      </p:cBhvr>
                                      <p:to>
                                        <p:strVal val="visible"/>
                                      </p:to>
                                    </p:set>
                                    <p:anim to="" calcmode="lin" valueType="num">
                                      <p:cBhvr>
                                        <p:cTn id="67" dur="1" fill="hold"/>
                                        <p:tgtEl>
                                          <p:spTgt spid="53"/>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 to="" calcmode="lin" valueType="num">
                                      <p:cBhvr>
                                        <p:cTn id="72" dur="1" fill="hold"/>
                                        <p:tgtEl>
                                          <p:spTgt spid="4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 to="" calcmode="lin" valueType="num">
                                      <p:cBhvr>
                                        <p:cTn id="77" dur="1" fill="hold"/>
                                        <p:tgtEl>
                                          <p:spTgt spid="50"/>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51"/>
                                        </p:tgtEl>
                                        <p:attrNameLst>
                                          <p:attrName>style.visibility</p:attrName>
                                        </p:attrNameLst>
                                      </p:cBhvr>
                                      <p:to>
                                        <p:strVal val="visible"/>
                                      </p:to>
                                    </p:set>
                                    <p:anim to="" calcmode="lin" valueType="num">
                                      <p:cBhvr>
                                        <p:cTn id="82" dur="1" fill="hold"/>
                                        <p:tgtEl>
                                          <p:spTgt spid="51"/>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anim to="" calcmode="lin" valueType="num">
                                      <p:cBhvr>
                                        <p:cTn id="87" dur="1" fill="hold"/>
                                        <p:tgtEl>
                                          <p:spTgt spid="52"/>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56"/>
                                        </p:tgtEl>
                                        <p:attrNameLst>
                                          <p:attrName>style.visibility</p:attrName>
                                        </p:attrNameLst>
                                      </p:cBhvr>
                                      <p:to>
                                        <p:strVal val="visible"/>
                                      </p:to>
                                    </p:set>
                                    <p:anim to="" calcmode="lin" valueType="num">
                                      <p:cBhvr>
                                        <p:cTn id="92" dur="1" fill="hold"/>
                                        <p:tgtEl>
                                          <p:spTgt spid="56"/>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anim to="" calcmode="lin" valueType="num">
                                      <p:cBhvr>
                                        <p:cTn id="97" dur="1" fill="hold"/>
                                        <p:tgtEl>
                                          <p:spTgt spid="57"/>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nodeType="clickEffect">
                                  <p:stCondLst>
                                    <p:cond delay="0"/>
                                  </p:stCondLst>
                                  <p:childTnLst>
                                    <p:set>
                                      <p:cBhvr>
                                        <p:cTn id="101" dur="1" fill="hold">
                                          <p:stCondLst>
                                            <p:cond delay="0"/>
                                          </p:stCondLst>
                                        </p:cTn>
                                        <p:tgtEl>
                                          <p:spTgt spid="60"/>
                                        </p:tgtEl>
                                        <p:attrNameLst>
                                          <p:attrName>style.visibility</p:attrName>
                                        </p:attrNameLst>
                                      </p:cBhvr>
                                      <p:to>
                                        <p:strVal val="visible"/>
                                      </p:to>
                                    </p:set>
                                    <p:anim to="" calcmode="lin" valueType="num">
                                      <p:cBhvr>
                                        <p:cTn id="102" dur="1" fill="hold"/>
                                        <p:tgtEl>
                                          <p:spTgt spid="60"/>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88"/>
                                        </p:tgtEl>
                                        <p:attrNameLst>
                                          <p:attrName>style.visibility</p:attrName>
                                        </p:attrNameLst>
                                      </p:cBhvr>
                                      <p:to>
                                        <p:strVal val="visible"/>
                                      </p:to>
                                    </p:set>
                                    <p:anim to="" calcmode="lin" valueType="num">
                                      <p:cBhvr>
                                        <p:cTn id="107" dur="1" fill="hold"/>
                                        <p:tgtEl>
                                          <p:spTgt spid="88"/>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anim to="" calcmode="lin" valueType="num">
                                      <p:cBhvr>
                                        <p:cTn id="112" dur="1" fill="hold"/>
                                        <p:tgtEl>
                                          <p:spTgt spid="58"/>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87"/>
                                        </p:tgtEl>
                                        <p:attrNameLst>
                                          <p:attrName>style.visibility</p:attrName>
                                        </p:attrNameLst>
                                      </p:cBhvr>
                                      <p:to>
                                        <p:strVal val="visible"/>
                                      </p:to>
                                    </p:set>
                                    <p:anim to="" calcmode="lin" valueType="num">
                                      <p:cBhvr>
                                        <p:cTn id="117" dur="1" fill="hold"/>
                                        <p:tgtEl>
                                          <p:spTgt spid="87"/>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 to="" calcmode="lin" valueType="num">
                                      <p:cBhvr>
                                        <p:cTn id="122" dur="1" fill="hold"/>
                                        <p:tgtEl>
                                          <p:spTgt spid="59"/>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0"/>
                                          </p:stCondLst>
                                        </p:cTn>
                                        <p:tgtEl>
                                          <p:spTgt spid="84"/>
                                        </p:tgtEl>
                                        <p:attrNameLst>
                                          <p:attrName>style.visibility</p:attrName>
                                        </p:attrNameLst>
                                      </p:cBhvr>
                                      <p:to>
                                        <p:strVal val="visible"/>
                                      </p:to>
                                    </p:set>
                                    <p:anim to="" calcmode="lin" valueType="num">
                                      <p:cBhvr>
                                        <p:cTn id="127" dur="1" fill="hold"/>
                                        <p:tgtEl>
                                          <p:spTgt spid="84"/>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64"/>
                                        </p:tgtEl>
                                        <p:attrNameLst>
                                          <p:attrName>style.visibility</p:attrName>
                                        </p:attrNameLst>
                                      </p:cBhvr>
                                      <p:to>
                                        <p:strVal val="visible"/>
                                      </p:to>
                                    </p:set>
                                    <p:anim to="" calcmode="lin" valueType="num">
                                      <p:cBhvr>
                                        <p:cTn id="132" dur="1" fill="hold"/>
                                        <p:tgtEl>
                                          <p:spTgt spid="64"/>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nodeType="clickEffect">
                                  <p:stCondLst>
                                    <p:cond delay="0"/>
                                  </p:stCondLst>
                                  <p:childTnLst>
                                    <p:set>
                                      <p:cBhvr>
                                        <p:cTn id="136" dur="1" fill="hold">
                                          <p:stCondLst>
                                            <p:cond delay="0"/>
                                          </p:stCondLst>
                                        </p:cTn>
                                        <p:tgtEl>
                                          <p:spTgt spid="93"/>
                                        </p:tgtEl>
                                        <p:attrNameLst>
                                          <p:attrName>style.visibility</p:attrName>
                                        </p:attrNameLst>
                                      </p:cBhvr>
                                      <p:to>
                                        <p:strVal val="visible"/>
                                      </p:to>
                                    </p:set>
                                    <p:anim to="" calcmode="lin" valueType="num">
                                      <p:cBhvr>
                                        <p:cTn id="137" dur="1" fill="hold"/>
                                        <p:tgtEl>
                                          <p:spTgt spid="93"/>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nodeType="clickEffect">
                                  <p:stCondLst>
                                    <p:cond delay="0"/>
                                  </p:stCondLst>
                                  <p:childTnLst>
                                    <p:set>
                                      <p:cBhvr>
                                        <p:cTn id="141" dur="1" fill="hold">
                                          <p:stCondLst>
                                            <p:cond delay="0"/>
                                          </p:stCondLst>
                                        </p:cTn>
                                        <p:tgtEl>
                                          <p:spTgt spid="89"/>
                                        </p:tgtEl>
                                        <p:attrNameLst>
                                          <p:attrName>style.visibility</p:attrName>
                                        </p:attrNameLst>
                                      </p:cBhvr>
                                      <p:to>
                                        <p:strVal val="visible"/>
                                      </p:to>
                                    </p:set>
                                    <p:anim to="" calcmode="lin" valueType="num">
                                      <p:cBhvr>
                                        <p:cTn id="142" dur="1" fill="hold"/>
                                        <p:tgtEl>
                                          <p:spTgt spid="89"/>
                                        </p:tgtEl>
                                        <p:attrNameLst>
                                          <p:attrName/>
                                        </p:attrNameLst>
                                      </p:cBhvr>
                                    </p:anim>
                                  </p:childTnLst>
                                </p:cTn>
                              </p:par>
                            </p:childTnLst>
                          </p:cTn>
                        </p:par>
                      </p:childTnLst>
                    </p:cTn>
                  </p:par>
                  <p:par>
                    <p:cTn id="143" fill="hold">
                      <p:stCondLst>
                        <p:cond delay="indefinite"/>
                      </p:stCondLst>
                      <p:childTnLst>
                        <p:par>
                          <p:cTn id="144" fill="hold">
                            <p:stCondLst>
                              <p:cond delay="0"/>
                            </p:stCondLst>
                            <p:childTnLst>
                              <p:par>
                                <p:cTn id="145" presetID="24" presetClass="entr" presetSubtype="0" fill="hold" grpId="0" nodeType="clickEffect">
                                  <p:stCondLst>
                                    <p:cond delay="0"/>
                                  </p:stCondLst>
                                  <p:childTnLst>
                                    <p:set>
                                      <p:cBhvr>
                                        <p:cTn id="146" dur="1" fill="hold">
                                          <p:stCondLst>
                                            <p:cond delay="0"/>
                                          </p:stCondLst>
                                        </p:cTn>
                                        <p:tgtEl>
                                          <p:spTgt spid="65"/>
                                        </p:tgtEl>
                                        <p:attrNameLst>
                                          <p:attrName>style.visibility</p:attrName>
                                        </p:attrNameLst>
                                      </p:cBhvr>
                                      <p:to>
                                        <p:strVal val="visible"/>
                                      </p:to>
                                    </p:set>
                                    <p:anim to="" calcmode="lin" valueType="num">
                                      <p:cBhvr>
                                        <p:cTn id="147" dur="1" fill="hold"/>
                                        <p:tgtEl>
                                          <p:spTgt spid="6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4" grpId="0" animBg="1"/>
      <p:bldP spid="87" grpId="0" animBg="1"/>
      <p:bldP spid="88" grpId="0" animBg="1"/>
      <p:bldP spid="48" grpId="0"/>
      <p:bldP spid="49" grpId="0"/>
      <p:bldP spid="50" grpId="0"/>
      <p:bldP spid="51" grpId="0"/>
      <p:bldP spid="52" grpId="0"/>
      <p:bldP spid="56" grpId="0"/>
      <p:bldP spid="57" grpId="0"/>
      <p:bldP spid="58" grpId="0"/>
      <p:bldP spid="59" grpId="0"/>
      <p:bldP spid="64" grpId="0"/>
      <p:bldP spid="6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37.gif"/>
          <p:cNvPicPr>
            <a:picLocks noChangeAspect="1"/>
          </p:cNvPicPr>
          <p:nvPr/>
        </p:nvPicPr>
        <p:blipFill>
          <a:blip r:embed="rId2">
            <a:duotone>
              <a:schemeClr val="accent3">
                <a:shade val="45000"/>
                <a:satMod val="135000"/>
              </a:schemeClr>
              <a:prstClr val="white"/>
            </a:duotone>
          </a:blip>
          <a:srcRect l="13580" t="39951" r="22359" b="56359"/>
          <a:stretch>
            <a:fillRect/>
          </a:stretch>
        </p:blipFill>
        <p:spPr>
          <a:xfrm>
            <a:off x="1447800" y="1447800"/>
            <a:ext cx="6553200" cy="469900"/>
          </a:xfrm>
          <a:prstGeom prst="rect">
            <a:avLst/>
          </a:prstGeom>
          <a:ln>
            <a:noFill/>
          </a:ln>
          <a:effectLst>
            <a:outerShdw blurRad="292100" dist="139700" dir="2700000" algn="tl" rotWithShape="0">
              <a:srgbClr val="333333">
                <a:alpha val="65000"/>
              </a:srgbClr>
            </a:outerShdw>
          </a:effectLst>
        </p:spPr>
      </p:pic>
      <p:pic>
        <p:nvPicPr>
          <p:cNvPr id="3" name="صورة 2" descr="11.gif"/>
          <p:cNvPicPr>
            <a:picLocks noChangeAspect="1"/>
          </p:cNvPicPr>
          <p:nvPr/>
        </p:nvPicPr>
        <p:blipFill>
          <a:blip r:embed="rId3">
            <a:duotone>
              <a:schemeClr val="accent3">
                <a:shade val="45000"/>
                <a:satMod val="135000"/>
              </a:schemeClr>
              <a:prstClr val="white"/>
            </a:duotone>
          </a:blip>
          <a:stretch>
            <a:fillRect/>
          </a:stretch>
        </p:blipFill>
        <p:spPr>
          <a:xfrm>
            <a:off x="8086725" y="1504950"/>
            <a:ext cx="361950" cy="342900"/>
          </a:xfrm>
          <a:prstGeom prst="rect">
            <a:avLst/>
          </a:prstGeom>
          <a:ln>
            <a:noFill/>
          </a:ln>
          <a:effectLst>
            <a:outerShdw blurRad="292100" dist="139700" dir="2700000" algn="tl" rotWithShape="0">
              <a:srgbClr val="333333">
                <a:alpha val="65000"/>
              </a:srgbClr>
            </a:outerShdw>
          </a:effectLst>
        </p:spPr>
      </p:pic>
      <p:pic>
        <p:nvPicPr>
          <p:cNvPr id="5" name="صورة 4" descr="00037.gif"/>
          <p:cNvPicPr>
            <a:picLocks noChangeAspect="1"/>
          </p:cNvPicPr>
          <p:nvPr/>
        </p:nvPicPr>
        <p:blipFill>
          <a:blip r:embed="rId2"/>
          <a:srcRect l="13580" t="44040" r="44085" b="35813"/>
          <a:stretch>
            <a:fillRect/>
          </a:stretch>
        </p:blipFill>
        <p:spPr>
          <a:xfrm>
            <a:off x="1447800" y="1968500"/>
            <a:ext cx="4330700" cy="2565400"/>
          </a:xfrm>
          <a:prstGeom prst="rect">
            <a:avLst/>
          </a:prstGeom>
          <a:ln>
            <a:noFill/>
          </a:ln>
          <a:effectLst>
            <a:outerShdw blurRad="292100" dist="139700" dir="2700000" algn="tl" rotWithShape="0">
              <a:srgbClr val="333333">
                <a:alpha val="65000"/>
              </a:srgbClr>
            </a:outerShdw>
          </a:effectLst>
        </p:spPr>
      </p:pic>
      <p:pic>
        <p:nvPicPr>
          <p:cNvPr id="6" name="صورة 5" descr="00037.gif"/>
          <p:cNvPicPr>
            <a:picLocks noChangeAspect="1"/>
          </p:cNvPicPr>
          <p:nvPr/>
        </p:nvPicPr>
        <p:blipFill>
          <a:blip r:embed="rId2">
            <a:duotone>
              <a:schemeClr val="accent1">
                <a:shade val="45000"/>
                <a:satMod val="135000"/>
              </a:schemeClr>
              <a:prstClr val="white"/>
            </a:duotone>
          </a:blip>
          <a:srcRect l="55667" t="50722" r="14041" b="42496"/>
          <a:stretch>
            <a:fillRect/>
          </a:stretch>
        </p:blipFill>
        <p:spPr>
          <a:xfrm>
            <a:off x="5753100" y="2819400"/>
            <a:ext cx="3098800" cy="863600"/>
          </a:xfrm>
          <a:prstGeom prst="rect">
            <a:avLst/>
          </a:prstGeom>
          <a:ln>
            <a:noFill/>
          </a:ln>
          <a:effectLst>
            <a:outerShdw blurRad="292100" dist="139700" dir="2700000" algn="tl" rotWithShape="0">
              <a:srgbClr val="333333">
                <a:alpha val="65000"/>
              </a:srgbClr>
            </a:outerShdw>
          </a:effectLst>
        </p:spPr>
      </p:pic>
      <p:sp>
        <p:nvSpPr>
          <p:cNvPr id="7" name="مربع نص 6"/>
          <p:cNvSpPr txBox="1"/>
          <p:nvPr/>
        </p:nvSpPr>
        <p:spPr>
          <a:xfrm>
            <a:off x="1625600" y="2159000"/>
            <a:ext cx="3911600" cy="1754326"/>
          </a:xfrm>
          <a:prstGeom prst="rect">
            <a:avLst/>
          </a:prstGeom>
          <a:noFill/>
        </p:spPr>
        <p:txBody>
          <a:bodyPr wrap="square" rtlCol="0">
            <a:spAutoFit/>
          </a:bodyPr>
          <a:lstStyle/>
          <a:p>
            <a:pPr algn="justLow">
              <a:lnSpc>
                <a:spcPct val="150000"/>
              </a:lnSpc>
            </a:pP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هذان البيتان يدلان على معلومتين صحيحتين؛ الأولى: تتحدث عن الجملة الاسمية المكونة من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مبتدإٍ</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وخبر، والثانية: تتحدث عن الجملة الفعلية المكونة من الفعل والفاعل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37.gif"/>
          <p:cNvPicPr>
            <a:picLocks noChangeAspect="1"/>
          </p:cNvPicPr>
          <p:nvPr/>
        </p:nvPicPr>
        <p:blipFill>
          <a:blip r:embed="rId2">
            <a:duotone>
              <a:schemeClr val="accent3">
                <a:shade val="45000"/>
                <a:satMod val="135000"/>
              </a:schemeClr>
              <a:prstClr val="white"/>
            </a:duotone>
          </a:blip>
          <a:srcRect l="20408" t="63988" r="22607" b="32022"/>
          <a:stretch>
            <a:fillRect/>
          </a:stretch>
        </p:blipFill>
        <p:spPr>
          <a:xfrm>
            <a:off x="2159000" y="2006600"/>
            <a:ext cx="5829300" cy="508000"/>
          </a:xfrm>
          <a:prstGeom prst="rect">
            <a:avLst/>
          </a:prstGeom>
          <a:ln>
            <a:noFill/>
          </a:ln>
          <a:effectLst>
            <a:outerShdw blurRad="292100" dist="139700" dir="2700000" algn="tl" rotWithShape="0">
              <a:srgbClr val="333333">
                <a:alpha val="65000"/>
              </a:srgbClr>
            </a:outerShdw>
          </a:effectLst>
        </p:spPr>
      </p:pic>
      <p:pic>
        <p:nvPicPr>
          <p:cNvPr id="3" name="صورة 2" descr="12.gif"/>
          <p:cNvPicPr>
            <a:picLocks noChangeAspect="1"/>
          </p:cNvPicPr>
          <p:nvPr/>
        </p:nvPicPr>
        <p:blipFill>
          <a:blip r:embed="rId3">
            <a:duotone>
              <a:schemeClr val="accent3">
                <a:shade val="45000"/>
                <a:satMod val="135000"/>
              </a:schemeClr>
              <a:prstClr val="white"/>
            </a:duotone>
          </a:blip>
          <a:stretch>
            <a:fillRect/>
          </a:stretch>
        </p:blipFill>
        <p:spPr>
          <a:xfrm>
            <a:off x="8162925" y="2025650"/>
            <a:ext cx="361950" cy="342900"/>
          </a:xfrm>
          <a:prstGeom prst="rect">
            <a:avLst/>
          </a:prstGeom>
          <a:ln>
            <a:noFill/>
          </a:ln>
          <a:effectLst>
            <a:outerShdw blurRad="292100" dist="139700" dir="2700000" algn="tl" rotWithShape="0">
              <a:srgbClr val="333333">
                <a:alpha val="65000"/>
              </a:srgbClr>
            </a:outerShdw>
          </a:effectLst>
        </p:spPr>
      </p:pic>
      <p:pic>
        <p:nvPicPr>
          <p:cNvPr id="4" name="صورة 3" descr="00037.gif"/>
          <p:cNvPicPr>
            <a:picLocks noChangeAspect="1"/>
          </p:cNvPicPr>
          <p:nvPr/>
        </p:nvPicPr>
        <p:blipFill>
          <a:blip r:embed="rId2"/>
          <a:srcRect l="13580" t="68077" r="47189" b="8889"/>
          <a:stretch>
            <a:fillRect/>
          </a:stretch>
        </p:blipFill>
        <p:spPr>
          <a:xfrm>
            <a:off x="1460500" y="2527300"/>
            <a:ext cx="4013200" cy="2932972"/>
          </a:xfrm>
          <a:prstGeom prst="rect">
            <a:avLst/>
          </a:prstGeom>
        </p:spPr>
      </p:pic>
      <p:pic>
        <p:nvPicPr>
          <p:cNvPr id="5" name="صورة 4" descr="00037.gif"/>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rcRect l="52439" t="68077" r="14041" b="8889"/>
          <a:stretch>
            <a:fillRect/>
          </a:stretch>
        </p:blipFill>
        <p:spPr>
          <a:xfrm>
            <a:off x="5435600" y="2527300"/>
            <a:ext cx="3429000" cy="2932972"/>
          </a:xfrm>
          <a:prstGeom prst="rect">
            <a:avLst/>
          </a:prstGeom>
        </p:spPr>
      </p:pic>
      <p:sp>
        <p:nvSpPr>
          <p:cNvPr id="6" name="شكل بيضاوي 5"/>
          <p:cNvSpPr/>
          <p:nvPr/>
        </p:nvSpPr>
        <p:spPr>
          <a:xfrm>
            <a:off x="2628900" y="2933700"/>
            <a:ext cx="1498600" cy="355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j-cs"/>
              </a:rPr>
              <a:t>نائب الفاعل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j-cs"/>
            </a:endParaRPr>
          </a:p>
        </p:txBody>
      </p:sp>
      <p:sp>
        <p:nvSpPr>
          <p:cNvPr id="7" name="شكل بيضاوي 6"/>
          <p:cNvSpPr/>
          <p:nvPr/>
        </p:nvSpPr>
        <p:spPr>
          <a:xfrm>
            <a:off x="4152900" y="3683000"/>
            <a:ext cx="787400" cy="355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Koufi" pitchFamily="2" charset="-78"/>
                <a:ea typeface="Monotype Koufi" pitchFamily="2" charset="-78"/>
                <a:cs typeface="+mj-cs"/>
              </a:rPr>
              <a:t>اسم</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Koufi" pitchFamily="2" charset="-78"/>
              <a:ea typeface="Monotype Koufi" pitchFamily="2" charset="-78"/>
              <a:cs typeface="+mj-cs"/>
            </a:endParaRPr>
          </a:p>
        </p:txBody>
      </p:sp>
      <p:sp>
        <p:nvSpPr>
          <p:cNvPr id="8" name="شكل بيضاوي 7"/>
          <p:cNvSpPr/>
          <p:nvPr/>
        </p:nvSpPr>
        <p:spPr>
          <a:xfrm>
            <a:off x="4064000" y="4533900"/>
            <a:ext cx="1003300" cy="3556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j-cs"/>
              </a:rPr>
              <a:t>مرفوع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j-cs"/>
            </a:endParaRPr>
          </a:p>
        </p:txBody>
      </p:sp>
      <p:sp>
        <p:nvSpPr>
          <p:cNvPr id="9" name="شكل بيضاوي 8"/>
          <p:cNvSpPr/>
          <p:nvPr/>
        </p:nvSpPr>
        <p:spPr>
          <a:xfrm>
            <a:off x="1714500" y="3695700"/>
            <a:ext cx="1460500" cy="3683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rtlCol="1" anchor="ct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j-cs"/>
              </a:rPr>
              <a:t>بعد الفعل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j-cs"/>
            </a:endParaRPr>
          </a:p>
        </p:txBody>
      </p:sp>
      <p:sp>
        <p:nvSpPr>
          <p:cNvPr id="10" name="شكل بيضاوي 9"/>
          <p:cNvSpPr/>
          <p:nvPr/>
        </p:nvSpPr>
        <p:spPr>
          <a:xfrm>
            <a:off x="1752600" y="4546600"/>
            <a:ext cx="1371600" cy="4318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Koufi" pitchFamily="2" charset="-78"/>
                <a:ea typeface="Monotype Koufi" pitchFamily="2" charset="-78"/>
                <a:cs typeface="+mj-cs"/>
              </a:rPr>
              <a:t>مبني للمجهول</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Koufi" pitchFamily="2" charset="-78"/>
              <a:ea typeface="Monotype Koufi" pitchFamily="2" charset="-78"/>
              <a:cs typeface="+mj-cs"/>
            </a:endParaRPr>
          </a:p>
        </p:txBody>
      </p:sp>
      <p:sp>
        <p:nvSpPr>
          <p:cNvPr id="11" name="مربع نص 10"/>
          <p:cNvSpPr txBox="1"/>
          <p:nvPr/>
        </p:nvSpPr>
        <p:spPr>
          <a:xfrm>
            <a:off x="4864100" y="3467100"/>
            <a:ext cx="444500" cy="369332"/>
          </a:xfrm>
          <a:prstGeom prst="rect">
            <a:avLst/>
          </a:prstGeom>
          <a:noFill/>
        </p:spPr>
        <p:txBody>
          <a:bodyPr wrap="square" rtlCol="0">
            <a:spAutoFit/>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هو</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مربع نص 11"/>
          <p:cNvSpPr txBox="1"/>
          <p:nvPr/>
        </p:nvSpPr>
        <p:spPr>
          <a:xfrm>
            <a:off x="4762500" y="4114800"/>
            <a:ext cx="635000" cy="369332"/>
          </a:xfrm>
          <a:prstGeom prst="rect">
            <a:avLst/>
          </a:prstGeom>
          <a:noFill/>
        </p:spPr>
        <p:txBody>
          <a:bodyPr wrap="square" rtlCol="0">
            <a:spAutoFit/>
          </a:bodyPr>
          <a:lstStyle/>
          <a:p>
            <a:pPr algn="ct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حالته</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مربع نص 12"/>
          <p:cNvSpPr txBox="1"/>
          <p:nvPr/>
        </p:nvSpPr>
        <p:spPr>
          <a:xfrm>
            <a:off x="1612900" y="3365500"/>
            <a:ext cx="673100" cy="369332"/>
          </a:xfrm>
          <a:prstGeom prst="rect">
            <a:avLst/>
          </a:prstGeom>
          <a:noFill/>
        </p:spPr>
        <p:txBody>
          <a:bodyPr wrap="square" rtlCol="0">
            <a:spAutoFit/>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موقعه</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مربع نص 13"/>
          <p:cNvSpPr txBox="1"/>
          <p:nvPr/>
        </p:nvSpPr>
        <p:spPr>
          <a:xfrm>
            <a:off x="1511300" y="4114800"/>
            <a:ext cx="914400" cy="369332"/>
          </a:xfrm>
          <a:prstGeom prst="rect">
            <a:avLst/>
          </a:prstGeom>
          <a:noFill/>
        </p:spPr>
        <p:txBody>
          <a:bodyPr wrap="square" rtlCol="0">
            <a:spAutoFit/>
          </a:bodyPr>
          <a:lstStyle/>
          <a:p>
            <a:pPr algn="ct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نوع الفعل</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16" name="رابط كسهم مستقيم 15"/>
          <p:cNvCxnSpPr>
            <a:stCxn id="6" idx="4"/>
            <a:endCxn id="7" idx="0"/>
          </p:cNvCxnSpPr>
          <p:nvPr/>
        </p:nvCxnSpPr>
        <p:spPr>
          <a:xfrm rot="16200000" flipH="1">
            <a:off x="3765550" y="2901950"/>
            <a:ext cx="393700" cy="1168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رابط كسهم مستقيم 17"/>
          <p:cNvCxnSpPr>
            <a:stCxn id="6" idx="4"/>
            <a:endCxn id="9" idx="0"/>
          </p:cNvCxnSpPr>
          <p:nvPr/>
        </p:nvCxnSpPr>
        <p:spPr>
          <a:xfrm rot="5400000">
            <a:off x="2708275" y="3025775"/>
            <a:ext cx="406400" cy="933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p:cNvCxnSpPr>
            <a:stCxn id="7" idx="4"/>
            <a:endCxn id="8" idx="0"/>
          </p:cNvCxnSpPr>
          <p:nvPr/>
        </p:nvCxnSpPr>
        <p:spPr>
          <a:xfrm rot="16200000" flipH="1">
            <a:off x="4308475" y="4276725"/>
            <a:ext cx="495300" cy="19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رابط كسهم مستقيم 21"/>
          <p:cNvCxnSpPr>
            <a:stCxn id="9" idx="4"/>
            <a:endCxn id="10" idx="0"/>
          </p:cNvCxnSpPr>
          <p:nvPr/>
        </p:nvCxnSpPr>
        <p:spPr>
          <a:xfrm rot="5400000">
            <a:off x="2200275" y="4302125"/>
            <a:ext cx="482600"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 to="" calcmode="lin" valueType="num">
                                      <p:cBhvr>
                                        <p:cTn id="52" dur="1" fill="hold"/>
                                        <p:tgtEl>
                                          <p:spTgt spid="20"/>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to="" calcmode="lin" valueType="num">
                                      <p:cBhvr>
                                        <p:cTn id="62" dur="1" fill="hold"/>
                                        <p:tgtEl>
                                          <p:spTgt spid="18"/>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to="" calcmode="lin" valueType="num">
                                      <p:cBhvr>
                                        <p:cTn id="67" dur="1" fill="hold"/>
                                        <p:tgtEl>
                                          <p:spTgt spid="13"/>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 to="" calcmode="lin" valueType="num">
                                      <p:cBhvr>
                                        <p:cTn id="72" dur="1" fill="hold"/>
                                        <p:tgtEl>
                                          <p:spTgt spid="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to="" calcmode="lin" valueType="num">
                                      <p:cBhvr>
                                        <p:cTn id="77" dur="1" fill="hold"/>
                                        <p:tgtEl>
                                          <p:spTgt spid="14"/>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 to="" calcmode="lin" valueType="num">
                                      <p:cBhvr>
                                        <p:cTn id="82" dur="1" fill="hold"/>
                                        <p:tgtEl>
                                          <p:spTgt spid="22"/>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anim to="" calcmode="lin" valueType="num">
                                      <p:cBhvr>
                                        <p:cTn id="8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38.gif"/>
          <p:cNvPicPr>
            <a:picLocks noChangeAspect="1"/>
          </p:cNvPicPr>
          <p:nvPr/>
        </p:nvPicPr>
        <p:blipFill>
          <a:blip r:embed="rId2">
            <a:duotone>
              <a:schemeClr val="accent2">
                <a:shade val="45000"/>
                <a:satMod val="135000"/>
              </a:schemeClr>
              <a:prstClr val="white"/>
            </a:duotone>
          </a:blip>
          <a:srcRect l="12427" t="16852" r="11966" b="75965"/>
          <a:stretch>
            <a:fillRect/>
          </a:stretch>
        </p:blipFill>
        <p:spPr>
          <a:xfrm>
            <a:off x="1358900" y="2057399"/>
            <a:ext cx="7302500" cy="863601"/>
          </a:xfrm>
          <a:prstGeom prst="rect">
            <a:avLst/>
          </a:prstGeom>
        </p:spPr>
      </p:pic>
      <p:pic>
        <p:nvPicPr>
          <p:cNvPr id="3" name="صورة 2" descr="00038.gif"/>
          <p:cNvPicPr>
            <a:picLocks noChangeAspect="1"/>
          </p:cNvPicPr>
          <p:nvPr/>
        </p:nvPicPr>
        <p:blipFill>
          <a:blip r:embed="rId2">
            <a:duotone>
              <a:schemeClr val="accent3">
                <a:shade val="45000"/>
                <a:satMod val="135000"/>
              </a:schemeClr>
              <a:prstClr val="white"/>
            </a:duotone>
          </a:blip>
          <a:srcRect l="12427" t="23930" r="11966" b="72373"/>
          <a:stretch>
            <a:fillRect/>
          </a:stretch>
        </p:blipFill>
        <p:spPr>
          <a:xfrm>
            <a:off x="1358900" y="2908300"/>
            <a:ext cx="7302500" cy="444500"/>
          </a:xfrm>
          <a:prstGeom prst="rect">
            <a:avLst/>
          </a:prstGeom>
        </p:spPr>
      </p:pic>
      <p:pic>
        <p:nvPicPr>
          <p:cNvPr id="4" name="صورة 3" descr="00038.gif"/>
          <p:cNvPicPr>
            <a:picLocks noChangeAspect="1"/>
          </p:cNvPicPr>
          <p:nvPr/>
        </p:nvPicPr>
        <p:blipFill>
          <a:blip r:embed="rId2">
            <a:duotone>
              <a:schemeClr val="accent1">
                <a:shade val="45000"/>
                <a:satMod val="135000"/>
              </a:schemeClr>
              <a:prstClr val="white"/>
            </a:duotone>
          </a:blip>
          <a:srcRect l="32414" t="28155" r="19461" b="69204"/>
          <a:stretch>
            <a:fillRect/>
          </a:stretch>
        </p:blipFill>
        <p:spPr>
          <a:xfrm>
            <a:off x="3289300" y="3416300"/>
            <a:ext cx="4648200" cy="317500"/>
          </a:xfrm>
          <a:prstGeom prst="rect">
            <a:avLst/>
          </a:prstGeom>
        </p:spPr>
      </p:pic>
      <p:pic>
        <p:nvPicPr>
          <p:cNvPr id="5" name="صورة 4" descr="00038.gif"/>
          <p:cNvPicPr>
            <a:picLocks noChangeAspect="1"/>
          </p:cNvPicPr>
          <p:nvPr/>
        </p:nvPicPr>
        <p:blipFill>
          <a:blip r:embed="rId2">
            <a:duotone>
              <a:schemeClr val="accent1">
                <a:shade val="45000"/>
                <a:satMod val="135000"/>
              </a:schemeClr>
              <a:prstClr val="white"/>
            </a:duotone>
          </a:blip>
          <a:srcRect l="32414" t="30690" r="19461" b="66247"/>
          <a:stretch>
            <a:fillRect/>
          </a:stretch>
        </p:blipFill>
        <p:spPr>
          <a:xfrm>
            <a:off x="3289300" y="3721100"/>
            <a:ext cx="4648200" cy="368300"/>
          </a:xfrm>
          <a:prstGeom prst="rect">
            <a:avLst/>
          </a:prstGeom>
        </p:spPr>
      </p:pic>
      <p:pic>
        <p:nvPicPr>
          <p:cNvPr id="6" name="صورة 5" descr="00038.gif"/>
          <p:cNvPicPr>
            <a:picLocks noChangeAspect="1"/>
          </p:cNvPicPr>
          <p:nvPr/>
        </p:nvPicPr>
        <p:blipFill>
          <a:blip r:embed="rId2">
            <a:duotone>
              <a:schemeClr val="accent1">
                <a:shade val="45000"/>
                <a:satMod val="135000"/>
              </a:schemeClr>
              <a:prstClr val="white"/>
            </a:duotone>
          </a:blip>
          <a:srcRect l="32414" t="33859" r="19461" b="63606"/>
          <a:stretch>
            <a:fillRect/>
          </a:stretch>
        </p:blipFill>
        <p:spPr>
          <a:xfrm>
            <a:off x="3289300" y="4102100"/>
            <a:ext cx="4648200" cy="304800"/>
          </a:xfrm>
          <a:prstGeom prst="rect">
            <a:avLst/>
          </a:prstGeom>
        </p:spPr>
      </p:pic>
      <p:pic>
        <p:nvPicPr>
          <p:cNvPr id="7" name="صورة 6" descr="00038.gif"/>
          <p:cNvPicPr>
            <a:picLocks noChangeAspect="1"/>
          </p:cNvPicPr>
          <p:nvPr/>
        </p:nvPicPr>
        <p:blipFill>
          <a:blip r:embed="rId2">
            <a:duotone>
              <a:schemeClr val="accent1">
                <a:shade val="45000"/>
                <a:satMod val="135000"/>
              </a:schemeClr>
              <a:prstClr val="white"/>
            </a:duotone>
          </a:blip>
          <a:srcRect l="32414" t="36922" r="19461" b="60120"/>
          <a:stretch>
            <a:fillRect/>
          </a:stretch>
        </p:blipFill>
        <p:spPr>
          <a:xfrm>
            <a:off x="3289300" y="4470400"/>
            <a:ext cx="4648200" cy="355600"/>
          </a:xfrm>
          <a:prstGeom prst="rect">
            <a:avLst/>
          </a:prstGeom>
        </p:spPr>
      </p:pic>
      <p:pic>
        <p:nvPicPr>
          <p:cNvPr id="8" name="صورة 7" descr="00038.gif"/>
          <p:cNvPicPr>
            <a:picLocks noChangeAspect="1"/>
          </p:cNvPicPr>
          <p:nvPr/>
        </p:nvPicPr>
        <p:blipFill>
          <a:blip r:embed="rId2">
            <a:duotone>
              <a:schemeClr val="accent1">
                <a:shade val="45000"/>
                <a:satMod val="135000"/>
              </a:schemeClr>
              <a:prstClr val="white"/>
            </a:duotone>
          </a:blip>
          <a:srcRect l="32414" t="39774" r="19461" b="56845"/>
          <a:stretch>
            <a:fillRect/>
          </a:stretch>
        </p:blipFill>
        <p:spPr>
          <a:xfrm>
            <a:off x="3289300" y="4813300"/>
            <a:ext cx="4648200" cy="406400"/>
          </a:xfrm>
          <a:prstGeom prst="rect">
            <a:avLst/>
          </a:prstGeom>
        </p:spPr>
      </p:pic>
      <p:sp>
        <p:nvSpPr>
          <p:cNvPr id="9" name="مربع نص 8"/>
          <p:cNvSpPr txBox="1"/>
          <p:nvPr/>
        </p:nvSpPr>
        <p:spPr>
          <a:xfrm>
            <a:off x="2857500" y="3327400"/>
            <a:ext cx="39751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مجزوم لأنه فعل الشرط وعلامة جزمه السكون.</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2857500" y="3721100"/>
            <a:ext cx="3975100" cy="369332"/>
          </a:xfrm>
          <a:prstGeom prst="rect">
            <a:avLst/>
          </a:prstGeom>
          <a:noFill/>
        </p:spPr>
        <p:txBody>
          <a:bodyPr wrap="square" rtlCol="0">
            <a:spAutoFit/>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مجزوم لأنه جواب الشرط وعلامة جزمه السكون.</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مربع نص 10"/>
          <p:cNvSpPr txBox="1"/>
          <p:nvPr/>
        </p:nvSpPr>
        <p:spPr>
          <a:xfrm>
            <a:off x="2857500" y="4051300"/>
            <a:ext cx="39751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مجزوم بلا الناهية وعلامة جزمه حذف حرف العلة.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2857500" y="4419600"/>
            <a:ext cx="3975100" cy="369332"/>
          </a:xfrm>
          <a:prstGeom prst="rect">
            <a:avLst/>
          </a:prstGeom>
          <a:noFill/>
        </p:spPr>
        <p:txBody>
          <a:bodyPr wrap="square" rtlCol="0">
            <a:spAutoFit/>
          </a:bodyPr>
          <a:lstStyle/>
          <a:p>
            <a:pPr algn="justLow"/>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منصوب بلام التعليل وعلامة نصبه حذف النون . </a:t>
            </a:r>
            <a:endParaRPr lang="en-GB"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مربع نص 12"/>
          <p:cNvSpPr txBox="1"/>
          <p:nvPr/>
        </p:nvSpPr>
        <p:spPr>
          <a:xfrm>
            <a:off x="2857500" y="4800600"/>
            <a:ext cx="39751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مرفوعة وعلامة رفعه الضمة الظاهرة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38.gif"/>
          <p:cNvPicPr>
            <a:picLocks noChangeAspect="1"/>
          </p:cNvPicPr>
          <p:nvPr/>
        </p:nvPicPr>
        <p:blipFill>
          <a:blip r:embed="rId2">
            <a:duotone>
              <a:schemeClr val="accent3">
                <a:shade val="45000"/>
                <a:satMod val="135000"/>
              </a:schemeClr>
              <a:prstClr val="white"/>
            </a:duotone>
          </a:blip>
          <a:srcRect l="53026" t="43261" r="11966" b="52832"/>
          <a:stretch>
            <a:fillRect/>
          </a:stretch>
        </p:blipFill>
        <p:spPr>
          <a:xfrm>
            <a:off x="5346700" y="1199752"/>
            <a:ext cx="3340100" cy="463948"/>
          </a:xfrm>
          <a:prstGeom prst="rect">
            <a:avLst/>
          </a:prstGeom>
        </p:spPr>
      </p:pic>
      <p:pic>
        <p:nvPicPr>
          <p:cNvPr id="3" name="صورة 2" descr="00038.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2427" t="43261" r="46974" b="13373"/>
          <a:stretch>
            <a:fillRect/>
          </a:stretch>
        </p:blipFill>
        <p:spPr>
          <a:xfrm>
            <a:off x="1473200" y="1199752"/>
            <a:ext cx="3873500" cy="5150248"/>
          </a:xfrm>
          <a:prstGeom prst="rect">
            <a:avLst/>
          </a:prstGeom>
        </p:spPr>
      </p:pic>
      <p:pic>
        <p:nvPicPr>
          <p:cNvPr id="4" name="صورة 3" descr="00038.gif"/>
          <p:cNvPicPr>
            <a:picLocks noChangeAspect="1"/>
          </p:cNvPicPr>
          <p:nvPr/>
        </p:nvPicPr>
        <p:blipFill>
          <a:blip r:embed="rId2">
            <a:duotone>
              <a:schemeClr val="accent1">
                <a:shade val="45000"/>
                <a:satMod val="135000"/>
              </a:schemeClr>
              <a:prstClr val="white"/>
            </a:duotone>
          </a:blip>
          <a:srcRect l="53026" t="47274" r="11966" b="48769"/>
          <a:stretch>
            <a:fillRect/>
          </a:stretch>
        </p:blipFill>
        <p:spPr>
          <a:xfrm>
            <a:off x="5346700" y="1676400"/>
            <a:ext cx="3340100" cy="469900"/>
          </a:xfrm>
          <a:prstGeom prst="rect">
            <a:avLst/>
          </a:prstGeom>
        </p:spPr>
      </p:pic>
      <p:pic>
        <p:nvPicPr>
          <p:cNvPr id="5" name="صورة 4" descr="00038.gif"/>
          <p:cNvPicPr>
            <a:picLocks noChangeAspect="1"/>
          </p:cNvPicPr>
          <p:nvPr/>
        </p:nvPicPr>
        <p:blipFill>
          <a:blip r:embed="rId2">
            <a:duotone>
              <a:schemeClr val="accent1">
                <a:shade val="45000"/>
                <a:satMod val="135000"/>
              </a:schemeClr>
              <a:prstClr val="white"/>
            </a:duotone>
          </a:blip>
          <a:srcRect l="53026" t="51338" r="11966" b="45240"/>
          <a:stretch>
            <a:fillRect/>
          </a:stretch>
        </p:blipFill>
        <p:spPr>
          <a:xfrm>
            <a:off x="5346700" y="2159000"/>
            <a:ext cx="3340100" cy="406400"/>
          </a:xfrm>
          <a:prstGeom prst="rect">
            <a:avLst/>
          </a:prstGeom>
        </p:spPr>
      </p:pic>
      <p:pic>
        <p:nvPicPr>
          <p:cNvPr id="6" name="صورة 5" descr="00038.gif"/>
          <p:cNvPicPr>
            <a:picLocks noChangeAspect="1"/>
          </p:cNvPicPr>
          <p:nvPr/>
        </p:nvPicPr>
        <p:blipFill>
          <a:blip r:embed="rId2">
            <a:duotone>
              <a:schemeClr val="accent2">
                <a:shade val="45000"/>
                <a:satMod val="135000"/>
              </a:schemeClr>
              <a:prstClr val="white"/>
            </a:duotone>
          </a:blip>
          <a:srcRect l="53026" t="55936" r="11966" b="40749"/>
          <a:stretch>
            <a:fillRect/>
          </a:stretch>
        </p:blipFill>
        <p:spPr>
          <a:xfrm>
            <a:off x="5346700" y="2705100"/>
            <a:ext cx="3340100" cy="393700"/>
          </a:xfrm>
          <a:prstGeom prst="rect">
            <a:avLst/>
          </a:prstGeom>
        </p:spPr>
      </p:pic>
      <p:pic>
        <p:nvPicPr>
          <p:cNvPr id="7" name="صورة 6" descr="00038.gif"/>
          <p:cNvPicPr>
            <a:picLocks noChangeAspect="1"/>
          </p:cNvPicPr>
          <p:nvPr/>
        </p:nvPicPr>
        <p:blipFill>
          <a:blip r:embed="rId2">
            <a:duotone>
              <a:schemeClr val="accent3">
                <a:shade val="45000"/>
                <a:satMod val="135000"/>
              </a:schemeClr>
              <a:prstClr val="white"/>
            </a:duotone>
          </a:blip>
          <a:srcRect l="53026" t="62566" r="11966" b="33798"/>
          <a:stretch>
            <a:fillRect/>
          </a:stretch>
        </p:blipFill>
        <p:spPr>
          <a:xfrm>
            <a:off x="5346700" y="3492500"/>
            <a:ext cx="3340100" cy="431800"/>
          </a:xfrm>
          <a:prstGeom prst="rect">
            <a:avLst/>
          </a:prstGeom>
        </p:spPr>
      </p:pic>
      <p:pic>
        <p:nvPicPr>
          <p:cNvPr id="8" name="صورة 7" descr="00038.gif"/>
          <p:cNvPicPr>
            <a:picLocks noChangeAspect="1"/>
          </p:cNvPicPr>
          <p:nvPr/>
        </p:nvPicPr>
        <p:blipFill>
          <a:blip r:embed="rId2">
            <a:duotone>
              <a:schemeClr val="accent3">
                <a:shade val="45000"/>
                <a:satMod val="135000"/>
              </a:schemeClr>
              <a:prstClr val="white"/>
            </a:duotone>
          </a:blip>
          <a:srcRect l="53026" t="66095" r="11966" b="28558"/>
          <a:stretch>
            <a:fillRect/>
          </a:stretch>
        </p:blipFill>
        <p:spPr>
          <a:xfrm>
            <a:off x="5346700" y="3911600"/>
            <a:ext cx="3340100" cy="635000"/>
          </a:xfrm>
          <a:prstGeom prst="rect">
            <a:avLst/>
          </a:prstGeom>
        </p:spPr>
      </p:pic>
      <p:pic>
        <p:nvPicPr>
          <p:cNvPr id="9" name="صورة 8" descr="00038.gif"/>
          <p:cNvPicPr>
            <a:picLocks noChangeAspect="1"/>
          </p:cNvPicPr>
          <p:nvPr/>
        </p:nvPicPr>
        <p:blipFill>
          <a:blip r:embed="rId2">
            <a:duotone>
              <a:schemeClr val="accent3">
                <a:shade val="45000"/>
                <a:satMod val="135000"/>
              </a:schemeClr>
              <a:prstClr val="white"/>
            </a:duotone>
          </a:blip>
          <a:srcRect l="53026" t="71549" r="11966" b="19682"/>
          <a:stretch>
            <a:fillRect/>
          </a:stretch>
        </p:blipFill>
        <p:spPr>
          <a:xfrm>
            <a:off x="5346700" y="4559300"/>
            <a:ext cx="3340100" cy="1041400"/>
          </a:xfrm>
          <a:prstGeom prst="rect">
            <a:avLst/>
          </a:prstGeom>
        </p:spPr>
      </p:pic>
      <p:sp>
        <p:nvSpPr>
          <p:cNvPr id="10" name="مربع نص 9"/>
          <p:cNvSpPr txBox="1"/>
          <p:nvPr/>
        </p:nvSpPr>
        <p:spPr>
          <a:xfrm>
            <a:off x="5422900" y="1714500"/>
            <a:ext cx="10795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الصحف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5448300" y="2095500"/>
            <a:ext cx="10795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الـنــــبأ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6464300" y="3797300"/>
            <a:ext cx="22987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الطلاب لم يذاكروا دروسهم</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6451600" y="4216400"/>
            <a:ext cx="22987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الطلاب لن يذاكروا دروسهم</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6502400" y="4914900"/>
            <a:ext cx="22987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لتذاكروا أيها الطلاب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5" name="مربع نص 14"/>
          <p:cNvSpPr txBox="1"/>
          <p:nvPr/>
        </p:nvSpPr>
        <p:spPr>
          <a:xfrm>
            <a:off x="6515100" y="5308600"/>
            <a:ext cx="2298700"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تعالوا إلى المدرسة أيها الطلاب لتذاكروا دروسكم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 name="مربع نص 15"/>
          <p:cNvSpPr txBox="1"/>
          <p:nvPr/>
        </p:nvSpPr>
        <p:spPr>
          <a:xfrm>
            <a:off x="3111500" y="29083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الضمة</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مربع نص 16"/>
          <p:cNvSpPr txBox="1"/>
          <p:nvPr/>
        </p:nvSpPr>
        <p:spPr>
          <a:xfrm>
            <a:off x="2463800" y="29210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الفتحة</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مربع نص 17"/>
          <p:cNvSpPr txBox="1"/>
          <p:nvPr/>
        </p:nvSpPr>
        <p:spPr>
          <a:xfrm>
            <a:off x="3098800" y="32766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الضمة</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9" name="مربع نص 18"/>
          <p:cNvSpPr txBox="1"/>
          <p:nvPr/>
        </p:nvSpPr>
        <p:spPr>
          <a:xfrm>
            <a:off x="2451100" y="32893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الفتحة</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0" name="مربع نص 19"/>
          <p:cNvSpPr txBox="1"/>
          <p:nvPr/>
        </p:nvSpPr>
        <p:spPr>
          <a:xfrm>
            <a:off x="3098800" y="36195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الضمة</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1" name="مربع نص 20"/>
          <p:cNvSpPr txBox="1"/>
          <p:nvPr/>
        </p:nvSpPr>
        <p:spPr>
          <a:xfrm>
            <a:off x="2451100" y="36322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الكسرة</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2" name="مربع نص 21"/>
          <p:cNvSpPr txBox="1"/>
          <p:nvPr/>
        </p:nvSpPr>
        <p:spPr>
          <a:xfrm>
            <a:off x="3098800" y="39497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الواو</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3" name="مربع نص 22"/>
          <p:cNvSpPr txBox="1"/>
          <p:nvPr/>
        </p:nvSpPr>
        <p:spPr>
          <a:xfrm>
            <a:off x="2451100" y="39624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الياء</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4" name="مربع نص 23"/>
          <p:cNvSpPr txBox="1"/>
          <p:nvPr/>
        </p:nvSpPr>
        <p:spPr>
          <a:xfrm>
            <a:off x="3086100" y="43434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الواو</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5" name="مربع نص 24"/>
          <p:cNvSpPr txBox="1"/>
          <p:nvPr/>
        </p:nvSpPr>
        <p:spPr>
          <a:xfrm>
            <a:off x="2438400" y="43561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الألف</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6" name="مربع نص 25"/>
          <p:cNvSpPr txBox="1"/>
          <p:nvPr/>
        </p:nvSpPr>
        <p:spPr>
          <a:xfrm>
            <a:off x="3086100" y="46863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الألف </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7" name="مربع نص 26"/>
          <p:cNvSpPr txBox="1"/>
          <p:nvPr/>
        </p:nvSpPr>
        <p:spPr>
          <a:xfrm>
            <a:off x="2438400" y="46990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الياء</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8" name="مربع نص 27"/>
          <p:cNvSpPr txBox="1"/>
          <p:nvPr/>
        </p:nvSpPr>
        <p:spPr>
          <a:xfrm>
            <a:off x="3098800" y="50673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الألف </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9" name="مربع نص 28"/>
          <p:cNvSpPr txBox="1"/>
          <p:nvPr/>
        </p:nvSpPr>
        <p:spPr>
          <a:xfrm>
            <a:off x="2451100" y="50800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الياء</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0" name="مربع نص 29"/>
          <p:cNvSpPr txBox="1"/>
          <p:nvPr/>
        </p:nvSpPr>
        <p:spPr>
          <a:xfrm>
            <a:off x="1854200" y="5080000"/>
            <a:ext cx="6223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السكون</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1" name="مربع نص 30"/>
          <p:cNvSpPr txBox="1"/>
          <p:nvPr/>
        </p:nvSpPr>
        <p:spPr>
          <a:xfrm>
            <a:off x="3098800" y="5321300"/>
            <a:ext cx="596900" cy="523220"/>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الضمة المقدرة</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2" name="مربع نص 31"/>
          <p:cNvSpPr txBox="1"/>
          <p:nvPr/>
        </p:nvSpPr>
        <p:spPr>
          <a:xfrm>
            <a:off x="2451100" y="5422900"/>
            <a:ext cx="596900" cy="307777"/>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الفتحة</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3" name="مربع نص 32"/>
          <p:cNvSpPr txBox="1"/>
          <p:nvPr/>
        </p:nvSpPr>
        <p:spPr>
          <a:xfrm>
            <a:off x="1854200" y="5334000"/>
            <a:ext cx="622300" cy="523220"/>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حذف العلة</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4" name="مربع نص 33"/>
          <p:cNvSpPr txBox="1"/>
          <p:nvPr/>
        </p:nvSpPr>
        <p:spPr>
          <a:xfrm>
            <a:off x="3098800" y="5689600"/>
            <a:ext cx="596900" cy="523220"/>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ثبوت النون</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5" name="مربع نص 34"/>
          <p:cNvSpPr txBox="1"/>
          <p:nvPr/>
        </p:nvSpPr>
        <p:spPr>
          <a:xfrm>
            <a:off x="2451100" y="5791200"/>
            <a:ext cx="596900" cy="523220"/>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حذف النون</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6" name="مربع نص 35"/>
          <p:cNvSpPr txBox="1"/>
          <p:nvPr/>
        </p:nvSpPr>
        <p:spPr>
          <a:xfrm>
            <a:off x="1854200" y="5702300"/>
            <a:ext cx="622300" cy="523220"/>
          </a:xfrm>
          <a:prstGeom prst="rect">
            <a:avLst/>
          </a:prstGeom>
          <a:noFill/>
        </p:spPr>
        <p:txBody>
          <a:bodyPr wrap="square" rtlCol="0">
            <a:spAutoFit/>
          </a:bodyPr>
          <a:lstStyle/>
          <a:p>
            <a:pPr algn="ctr"/>
            <a:r>
              <a:rPr lang="ar-EG"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حذف النون</a:t>
            </a:r>
            <a:endParaRPr lang="en-GB" sz="1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to="" calcmode="lin" valueType="num">
                                      <p:cBhvr>
                                        <p:cTn id="47" dur="1" fill="hold"/>
                                        <p:tgtEl>
                                          <p:spTgt spid="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to="" calcmode="lin" valueType="num">
                                      <p:cBhvr>
                                        <p:cTn id="57" dur="1" fill="hold"/>
                                        <p:tgtEl>
                                          <p:spTgt spid="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to="" calcmode="lin" valueType="num">
                                      <p:cBhvr>
                                        <p:cTn id="67" dur="1" fill="hold"/>
                                        <p:tgtEl>
                                          <p:spTgt spid="15"/>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 to="" calcmode="lin" valueType="num">
                                      <p:cBhvr>
                                        <p:cTn id="72" dur="1" fill="hold"/>
                                        <p:tgtEl>
                                          <p:spTgt spid="3"/>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to="" calcmode="lin" valueType="num">
                                      <p:cBhvr>
                                        <p:cTn id="82" dur="1" fill="hold"/>
                                        <p:tgtEl>
                                          <p:spTgt spid="1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 to="" calcmode="lin" valueType="num">
                                      <p:cBhvr>
                                        <p:cTn id="87" dur="1" fill="hold"/>
                                        <p:tgtEl>
                                          <p:spTgt spid="18"/>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 to="" calcmode="lin" valueType="num">
                                      <p:cBhvr>
                                        <p:cTn id="92" dur="1" fill="hold"/>
                                        <p:tgtEl>
                                          <p:spTgt spid="19"/>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 to="" calcmode="lin" valueType="num">
                                      <p:cBhvr>
                                        <p:cTn id="97" dur="1" fill="hold"/>
                                        <p:tgtEl>
                                          <p:spTgt spid="20"/>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 to="" calcmode="lin" valueType="num">
                                      <p:cBhvr>
                                        <p:cTn id="102" dur="1" fill="hold"/>
                                        <p:tgtEl>
                                          <p:spTgt spid="21"/>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 to="" calcmode="lin" valueType="num">
                                      <p:cBhvr>
                                        <p:cTn id="107" dur="1" fill="hold"/>
                                        <p:tgtEl>
                                          <p:spTgt spid="22"/>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3"/>
                                        </p:tgtEl>
                                        <p:attrNameLst>
                                          <p:attrName>style.visibility</p:attrName>
                                        </p:attrNameLst>
                                      </p:cBhvr>
                                      <p:to>
                                        <p:strVal val="visible"/>
                                      </p:to>
                                    </p:set>
                                    <p:anim to="" calcmode="lin" valueType="num">
                                      <p:cBhvr>
                                        <p:cTn id="112" dur="1" fill="hold"/>
                                        <p:tgtEl>
                                          <p:spTgt spid="23"/>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 to="" calcmode="lin" valueType="num">
                                      <p:cBhvr>
                                        <p:cTn id="117" dur="1" fill="hold"/>
                                        <p:tgtEl>
                                          <p:spTgt spid="24"/>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5"/>
                                        </p:tgtEl>
                                        <p:attrNameLst>
                                          <p:attrName>style.visibility</p:attrName>
                                        </p:attrNameLst>
                                      </p:cBhvr>
                                      <p:to>
                                        <p:strVal val="visible"/>
                                      </p:to>
                                    </p:set>
                                    <p:anim to="" calcmode="lin" valueType="num">
                                      <p:cBhvr>
                                        <p:cTn id="122" dur="1" fill="hold"/>
                                        <p:tgtEl>
                                          <p:spTgt spid="25"/>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0"/>
                                          </p:stCondLst>
                                        </p:cTn>
                                        <p:tgtEl>
                                          <p:spTgt spid="26"/>
                                        </p:tgtEl>
                                        <p:attrNameLst>
                                          <p:attrName>style.visibility</p:attrName>
                                        </p:attrNameLst>
                                      </p:cBhvr>
                                      <p:to>
                                        <p:strVal val="visible"/>
                                      </p:to>
                                    </p:set>
                                    <p:anim to="" calcmode="lin" valueType="num">
                                      <p:cBhvr>
                                        <p:cTn id="127" dur="1" fill="hold"/>
                                        <p:tgtEl>
                                          <p:spTgt spid="26"/>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27"/>
                                        </p:tgtEl>
                                        <p:attrNameLst>
                                          <p:attrName>style.visibility</p:attrName>
                                        </p:attrNameLst>
                                      </p:cBhvr>
                                      <p:to>
                                        <p:strVal val="visible"/>
                                      </p:to>
                                    </p:set>
                                    <p:anim to="" calcmode="lin" valueType="num">
                                      <p:cBhvr>
                                        <p:cTn id="132" dur="1" fill="hold"/>
                                        <p:tgtEl>
                                          <p:spTgt spid="27"/>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grpId="0" nodeType="clickEffect">
                                  <p:stCondLst>
                                    <p:cond delay="0"/>
                                  </p:stCondLst>
                                  <p:childTnLst>
                                    <p:set>
                                      <p:cBhvr>
                                        <p:cTn id="136" dur="1" fill="hold">
                                          <p:stCondLst>
                                            <p:cond delay="0"/>
                                          </p:stCondLst>
                                        </p:cTn>
                                        <p:tgtEl>
                                          <p:spTgt spid="28"/>
                                        </p:tgtEl>
                                        <p:attrNameLst>
                                          <p:attrName>style.visibility</p:attrName>
                                        </p:attrNameLst>
                                      </p:cBhvr>
                                      <p:to>
                                        <p:strVal val="visible"/>
                                      </p:to>
                                    </p:set>
                                    <p:anim to="" calcmode="lin" valueType="num">
                                      <p:cBhvr>
                                        <p:cTn id="137" dur="1" fill="hold"/>
                                        <p:tgtEl>
                                          <p:spTgt spid="28"/>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grpId="0" nodeType="clickEffect">
                                  <p:stCondLst>
                                    <p:cond delay="0"/>
                                  </p:stCondLst>
                                  <p:childTnLst>
                                    <p:set>
                                      <p:cBhvr>
                                        <p:cTn id="141" dur="1" fill="hold">
                                          <p:stCondLst>
                                            <p:cond delay="0"/>
                                          </p:stCondLst>
                                        </p:cTn>
                                        <p:tgtEl>
                                          <p:spTgt spid="29"/>
                                        </p:tgtEl>
                                        <p:attrNameLst>
                                          <p:attrName>style.visibility</p:attrName>
                                        </p:attrNameLst>
                                      </p:cBhvr>
                                      <p:to>
                                        <p:strVal val="visible"/>
                                      </p:to>
                                    </p:set>
                                    <p:anim to="" calcmode="lin" valueType="num">
                                      <p:cBhvr>
                                        <p:cTn id="142" dur="1" fill="hold"/>
                                        <p:tgtEl>
                                          <p:spTgt spid="29"/>
                                        </p:tgtEl>
                                        <p:attrNameLst>
                                          <p:attrName/>
                                        </p:attrNameLst>
                                      </p:cBhvr>
                                    </p:anim>
                                  </p:childTnLst>
                                </p:cTn>
                              </p:par>
                            </p:childTnLst>
                          </p:cTn>
                        </p:par>
                      </p:childTnLst>
                    </p:cTn>
                  </p:par>
                  <p:par>
                    <p:cTn id="143" fill="hold">
                      <p:stCondLst>
                        <p:cond delay="indefinite"/>
                      </p:stCondLst>
                      <p:childTnLst>
                        <p:par>
                          <p:cTn id="144" fill="hold">
                            <p:stCondLst>
                              <p:cond delay="0"/>
                            </p:stCondLst>
                            <p:childTnLst>
                              <p:par>
                                <p:cTn id="145" presetID="24" presetClass="entr" presetSubtype="0" fill="hold" grpId="0" nodeType="clickEffect">
                                  <p:stCondLst>
                                    <p:cond delay="0"/>
                                  </p:stCondLst>
                                  <p:childTnLst>
                                    <p:set>
                                      <p:cBhvr>
                                        <p:cTn id="146" dur="1" fill="hold">
                                          <p:stCondLst>
                                            <p:cond delay="0"/>
                                          </p:stCondLst>
                                        </p:cTn>
                                        <p:tgtEl>
                                          <p:spTgt spid="30"/>
                                        </p:tgtEl>
                                        <p:attrNameLst>
                                          <p:attrName>style.visibility</p:attrName>
                                        </p:attrNameLst>
                                      </p:cBhvr>
                                      <p:to>
                                        <p:strVal val="visible"/>
                                      </p:to>
                                    </p:set>
                                    <p:anim to="" calcmode="lin" valueType="num">
                                      <p:cBhvr>
                                        <p:cTn id="147" dur="1" fill="hold"/>
                                        <p:tgtEl>
                                          <p:spTgt spid="30"/>
                                        </p:tgtEl>
                                        <p:attrNameLst>
                                          <p:attrName/>
                                        </p:attrNameLst>
                                      </p:cBhvr>
                                    </p:anim>
                                  </p:childTnLst>
                                </p:cTn>
                              </p:par>
                            </p:childTnLst>
                          </p:cTn>
                        </p:par>
                      </p:childTnLst>
                    </p:cTn>
                  </p:par>
                  <p:par>
                    <p:cTn id="148" fill="hold">
                      <p:stCondLst>
                        <p:cond delay="indefinite"/>
                      </p:stCondLst>
                      <p:childTnLst>
                        <p:par>
                          <p:cTn id="149" fill="hold">
                            <p:stCondLst>
                              <p:cond delay="0"/>
                            </p:stCondLst>
                            <p:childTnLst>
                              <p:par>
                                <p:cTn id="150" presetID="24" presetClass="entr" presetSubtype="0" fill="hold" grpId="0" nodeType="clickEffect">
                                  <p:stCondLst>
                                    <p:cond delay="0"/>
                                  </p:stCondLst>
                                  <p:childTnLst>
                                    <p:set>
                                      <p:cBhvr>
                                        <p:cTn id="151" dur="1" fill="hold">
                                          <p:stCondLst>
                                            <p:cond delay="0"/>
                                          </p:stCondLst>
                                        </p:cTn>
                                        <p:tgtEl>
                                          <p:spTgt spid="31"/>
                                        </p:tgtEl>
                                        <p:attrNameLst>
                                          <p:attrName>style.visibility</p:attrName>
                                        </p:attrNameLst>
                                      </p:cBhvr>
                                      <p:to>
                                        <p:strVal val="visible"/>
                                      </p:to>
                                    </p:set>
                                    <p:anim to="" calcmode="lin" valueType="num">
                                      <p:cBhvr>
                                        <p:cTn id="152" dur="1" fill="hold"/>
                                        <p:tgtEl>
                                          <p:spTgt spid="31"/>
                                        </p:tgtEl>
                                        <p:attrNameLst>
                                          <p:attrName/>
                                        </p:attrNameLst>
                                      </p:cBhvr>
                                    </p:anim>
                                  </p:childTnLst>
                                </p:cTn>
                              </p:par>
                            </p:childTnLst>
                          </p:cTn>
                        </p:par>
                      </p:childTnLst>
                    </p:cTn>
                  </p:par>
                  <p:par>
                    <p:cTn id="153" fill="hold">
                      <p:stCondLst>
                        <p:cond delay="indefinite"/>
                      </p:stCondLst>
                      <p:childTnLst>
                        <p:par>
                          <p:cTn id="154" fill="hold">
                            <p:stCondLst>
                              <p:cond delay="0"/>
                            </p:stCondLst>
                            <p:childTnLst>
                              <p:par>
                                <p:cTn id="155" presetID="24" presetClass="entr" presetSubtype="0" fill="hold" grpId="0" nodeType="clickEffect">
                                  <p:stCondLst>
                                    <p:cond delay="0"/>
                                  </p:stCondLst>
                                  <p:childTnLst>
                                    <p:set>
                                      <p:cBhvr>
                                        <p:cTn id="156" dur="1" fill="hold">
                                          <p:stCondLst>
                                            <p:cond delay="0"/>
                                          </p:stCondLst>
                                        </p:cTn>
                                        <p:tgtEl>
                                          <p:spTgt spid="32"/>
                                        </p:tgtEl>
                                        <p:attrNameLst>
                                          <p:attrName>style.visibility</p:attrName>
                                        </p:attrNameLst>
                                      </p:cBhvr>
                                      <p:to>
                                        <p:strVal val="visible"/>
                                      </p:to>
                                    </p:set>
                                    <p:anim to="" calcmode="lin" valueType="num">
                                      <p:cBhvr>
                                        <p:cTn id="157" dur="1" fill="hold"/>
                                        <p:tgtEl>
                                          <p:spTgt spid="32"/>
                                        </p:tgtEl>
                                        <p:attrNameLst>
                                          <p:attrName/>
                                        </p:attrNameLst>
                                      </p:cBhvr>
                                    </p:anim>
                                  </p:childTnLst>
                                </p:cTn>
                              </p:par>
                            </p:childTnLst>
                          </p:cTn>
                        </p:par>
                      </p:childTnLst>
                    </p:cTn>
                  </p:par>
                  <p:par>
                    <p:cTn id="158" fill="hold">
                      <p:stCondLst>
                        <p:cond delay="indefinite"/>
                      </p:stCondLst>
                      <p:childTnLst>
                        <p:par>
                          <p:cTn id="159" fill="hold">
                            <p:stCondLst>
                              <p:cond delay="0"/>
                            </p:stCondLst>
                            <p:childTnLst>
                              <p:par>
                                <p:cTn id="160" presetID="24" presetClass="entr" presetSubtype="0" fill="hold" grpId="0" nodeType="clickEffect">
                                  <p:stCondLst>
                                    <p:cond delay="0"/>
                                  </p:stCondLst>
                                  <p:childTnLst>
                                    <p:set>
                                      <p:cBhvr>
                                        <p:cTn id="161" dur="1" fill="hold">
                                          <p:stCondLst>
                                            <p:cond delay="0"/>
                                          </p:stCondLst>
                                        </p:cTn>
                                        <p:tgtEl>
                                          <p:spTgt spid="33"/>
                                        </p:tgtEl>
                                        <p:attrNameLst>
                                          <p:attrName>style.visibility</p:attrName>
                                        </p:attrNameLst>
                                      </p:cBhvr>
                                      <p:to>
                                        <p:strVal val="visible"/>
                                      </p:to>
                                    </p:set>
                                    <p:anim to="" calcmode="lin" valueType="num">
                                      <p:cBhvr>
                                        <p:cTn id="162" dur="1" fill="hold"/>
                                        <p:tgtEl>
                                          <p:spTgt spid="33"/>
                                        </p:tgtEl>
                                        <p:attrNameLst>
                                          <p:attrName/>
                                        </p:attrNameLst>
                                      </p:cBhvr>
                                    </p:anim>
                                  </p:childTnLst>
                                </p:cTn>
                              </p:par>
                            </p:childTnLst>
                          </p:cTn>
                        </p:par>
                      </p:childTnLst>
                    </p:cTn>
                  </p:par>
                  <p:par>
                    <p:cTn id="163" fill="hold">
                      <p:stCondLst>
                        <p:cond delay="indefinite"/>
                      </p:stCondLst>
                      <p:childTnLst>
                        <p:par>
                          <p:cTn id="164" fill="hold">
                            <p:stCondLst>
                              <p:cond delay="0"/>
                            </p:stCondLst>
                            <p:childTnLst>
                              <p:par>
                                <p:cTn id="165" presetID="24" presetClass="entr" presetSubtype="0" fill="hold" grpId="0" nodeType="clickEffect">
                                  <p:stCondLst>
                                    <p:cond delay="0"/>
                                  </p:stCondLst>
                                  <p:childTnLst>
                                    <p:set>
                                      <p:cBhvr>
                                        <p:cTn id="166" dur="1" fill="hold">
                                          <p:stCondLst>
                                            <p:cond delay="0"/>
                                          </p:stCondLst>
                                        </p:cTn>
                                        <p:tgtEl>
                                          <p:spTgt spid="34"/>
                                        </p:tgtEl>
                                        <p:attrNameLst>
                                          <p:attrName>style.visibility</p:attrName>
                                        </p:attrNameLst>
                                      </p:cBhvr>
                                      <p:to>
                                        <p:strVal val="visible"/>
                                      </p:to>
                                    </p:set>
                                    <p:anim to="" calcmode="lin" valueType="num">
                                      <p:cBhvr>
                                        <p:cTn id="167" dur="1" fill="hold"/>
                                        <p:tgtEl>
                                          <p:spTgt spid="34"/>
                                        </p:tgtEl>
                                        <p:attrNameLst>
                                          <p:attrName/>
                                        </p:attrNameLst>
                                      </p:cBhvr>
                                    </p:anim>
                                  </p:childTnLst>
                                </p:cTn>
                              </p:par>
                            </p:childTnLst>
                          </p:cTn>
                        </p:par>
                      </p:childTnLst>
                    </p:cTn>
                  </p:par>
                  <p:par>
                    <p:cTn id="168" fill="hold">
                      <p:stCondLst>
                        <p:cond delay="indefinite"/>
                      </p:stCondLst>
                      <p:childTnLst>
                        <p:par>
                          <p:cTn id="169" fill="hold">
                            <p:stCondLst>
                              <p:cond delay="0"/>
                            </p:stCondLst>
                            <p:childTnLst>
                              <p:par>
                                <p:cTn id="170" presetID="24" presetClass="entr" presetSubtype="0" fill="hold" grpId="0" nodeType="clickEffect">
                                  <p:stCondLst>
                                    <p:cond delay="0"/>
                                  </p:stCondLst>
                                  <p:childTnLst>
                                    <p:set>
                                      <p:cBhvr>
                                        <p:cTn id="171" dur="1" fill="hold">
                                          <p:stCondLst>
                                            <p:cond delay="0"/>
                                          </p:stCondLst>
                                        </p:cTn>
                                        <p:tgtEl>
                                          <p:spTgt spid="35"/>
                                        </p:tgtEl>
                                        <p:attrNameLst>
                                          <p:attrName>style.visibility</p:attrName>
                                        </p:attrNameLst>
                                      </p:cBhvr>
                                      <p:to>
                                        <p:strVal val="visible"/>
                                      </p:to>
                                    </p:set>
                                    <p:anim to="" calcmode="lin" valueType="num">
                                      <p:cBhvr>
                                        <p:cTn id="172" dur="1" fill="hold"/>
                                        <p:tgtEl>
                                          <p:spTgt spid="35"/>
                                        </p:tgtEl>
                                        <p:attrNameLst>
                                          <p:attrName/>
                                        </p:attrNameLst>
                                      </p:cBhvr>
                                    </p:anim>
                                  </p:childTnLst>
                                </p:cTn>
                              </p:par>
                            </p:childTnLst>
                          </p:cTn>
                        </p:par>
                      </p:childTnLst>
                    </p:cTn>
                  </p:par>
                  <p:par>
                    <p:cTn id="173" fill="hold">
                      <p:stCondLst>
                        <p:cond delay="indefinite"/>
                      </p:stCondLst>
                      <p:childTnLst>
                        <p:par>
                          <p:cTn id="174" fill="hold">
                            <p:stCondLst>
                              <p:cond delay="0"/>
                            </p:stCondLst>
                            <p:childTnLst>
                              <p:par>
                                <p:cTn id="175" presetID="24" presetClass="entr" presetSubtype="0" fill="hold" grpId="0" nodeType="clickEffect">
                                  <p:stCondLst>
                                    <p:cond delay="0"/>
                                  </p:stCondLst>
                                  <p:childTnLst>
                                    <p:set>
                                      <p:cBhvr>
                                        <p:cTn id="176" dur="1" fill="hold">
                                          <p:stCondLst>
                                            <p:cond delay="0"/>
                                          </p:stCondLst>
                                        </p:cTn>
                                        <p:tgtEl>
                                          <p:spTgt spid="36"/>
                                        </p:tgtEl>
                                        <p:attrNameLst>
                                          <p:attrName>style.visibility</p:attrName>
                                        </p:attrNameLst>
                                      </p:cBhvr>
                                      <p:to>
                                        <p:strVal val="visible"/>
                                      </p:to>
                                    </p:set>
                                    <p:anim to="" calcmode="lin" valueType="num">
                                      <p:cBhvr>
                                        <p:cTn id="177" dur="1" fill="hold"/>
                                        <p:tgtEl>
                                          <p:spTgt spid="3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39.gif"/>
          <p:cNvPicPr>
            <a:picLocks noChangeAspect="1"/>
          </p:cNvPicPr>
          <p:nvPr/>
        </p:nvPicPr>
        <p:blipFill>
          <a:blip r:embed="rId2">
            <a:duotone>
              <a:schemeClr val="accent3">
                <a:shade val="45000"/>
                <a:satMod val="135000"/>
              </a:schemeClr>
              <a:prstClr val="white"/>
            </a:duotone>
          </a:blip>
          <a:srcRect l="62028" t="16481" r="12427" b="79243"/>
          <a:stretch>
            <a:fillRect/>
          </a:stretch>
        </p:blipFill>
        <p:spPr>
          <a:xfrm>
            <a:off x="6273800" y="1346199"/>
            <a:ext cx="2438400" cy="508001"/>
          </a:xfrm>
          <a:prstGeom prst="rect">
            <a:avLst/>
          </a:prstGeom>
        </p:spPr>
      </p:pic>
      <p:grpSp>
        <p:nvGrpSpPr>
          <p:cNvPr id="5" name="مجموعة 4"/>
          <p:cNvGrpSpPr/>
          <p:nvPr/>
        </p:nvGrpSpPr>
        <p:grpSpPr>
          <a:xfrm>
            <a:off x="1473200" y="1943100"/>
            <a:ext cx="7239000" cy="3657600"/>
            <a:chOff x="1473200" y="1943100"/>
            <a:chExt cx="7239000" cy="3657600"/>
          </a:xfrm>
        </p:grpSpPr>
        <p:pic>
          <p:nvPicPr>
            <p:cNvPr id="3" name="صورة 2" descr="00039.gif"/>
            <p:cNvPicPr>
              <a:picLocks noChangeAspect="1"/>
            </p:cNvPicPr>
            <p:nvPr/>
          </p:nvPicPr>
          <p:blipFill>
            <a:blip r:embed="rId2"/>
            <a:srcRect l="11736" t="20863" r="12427" b="76785"/>
            <a:stretch>
              <a:fillRect/>
            </a:stretch>
          </p:blipFill>
          <p:spPr>
            <a:xfrm flipV="1">
              <a:off x="1473200" y="5321300"/>
              <a:ext cx="7239000" cy="279400"/>
            </a:xfrm>
            <a:prstGeom prst="rect">
              <a:avLst/>
            </a:prstGeom>
          </p:spPr>
        </p:pic>
        <p:pic>
          <p:nvPicPr>
            <p:cNvPr id="4" name="صورة 3" descr="00039.gif"/>
            <p:cNvPicPr>
              <a:picLocks noChangeAspect="1"/>
            </p:cNvPicPr>
            <p:nvPr/>
          </p:nvPicPr>
          <p:blipFill>
            <a:blip r:embed="rId2"/>
            <a:srcRect l="11736" t="20863" r="12427" b="50170"/>
            <a:stretch>
              <a:fillRect/>
            </a:stretch>
          </p:blipFill>
          <p:spPr>
            <a:xfrm>
              <a:off x="1473200" y="1943100"/>
              <a:ext cx="7239000" cy="3441700"/>
            </a:xfrm>
            <a:prstGeom prst="rect">
              <a:avLst/>
            </a:prstGeom>
          </p:spPr>
        </p:pic>
      </p:grpSp>
      <p:sp>
        <p:nvSpPr>
          <p:cNvPr id="6" name="مربع نص 5"/>
          <p:cNvSpPr txBox="1"/>
          <p:nvPr/>
        </p:nvSpPr>
        <p:spPr>
          <a:xfrm rot="19975554">
            <a:off x="1004824" y="1207746"/>
            <a:ext cx="1891938"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مادة تعليمية مبرمجة</a:t>
            </a:r>
          </a:p>
        </p:txBody>
      </p:sp>
      <p:sp>
        <p:nvSpPr>
          <p:cNvPr id="7" name="مستطيل ذو زاوية واحدة مخدوشة ودائرية 6"/>
          <p:cNvSpPr/>
          <p:nvPr/>
        </p:nvSpPr>
        <p:spPr>
          <a:xfrm>
            <a:off x="1663700" y="49657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8" name="مستطيل ذو زاوية واحدة مخدوشة ودائرية 7"/>
          <p:cNvSpPr/>
          <p:nvPr/>
        </p:nvSpPr>
        <p:spPr>
          <a:xfrm>
            <a:off x="1701800" y="34163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9" name="مربع نص 8"/>
          <p:cNvSpPr txBox="1"/>
          <p:nvPr/>
        </p:nvSpPr>
        <p:spPr>
          <a:xfrm>
            <a:off x="7035800" y="3479800"/>
            <a:ext cx="11176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فاعل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4457700" y="4864100"/>
            <a:ext cx="11176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نائب فاعل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par>
                                <p:cTn id="18" presetID="24"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to="" calcmode="lin" valueType="num">
                                      <p:cBhvr>
                                        <p:cTn id="20" dur="1" fill="hold"/>
                                        <p:tgtEl>
                                          <p:spTgt spid="8"/>
                                        </p:tgtEl>
                                        <p:attrNameLst>
                                          <p:attrName/>
                                        </p:attrNameLst>
                                      </p:cBhvr>
                                    </p:anim>
                                  </p:childTnLst>
                                </p:cTn>
                              </p:par>
                              <p:par>
                                <p:cTn id="21" presetID="24"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to="" calcmode="lin" valueType="num">
                                      <p:cBhvr>
                                        <p:cTn id="23" dur="1" fill="hold"/>
                                        <p:tgtEl>
                                          <p:spTgt spid="7"/>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xit" presetSubtype="0" fill="hold" grpId="1" nodeType="clickEffect">
                                  <p:stCondLst>
                                    <p:cond delay="0"/>
                                  </p:stCondLst>
                                  <p:childTnLst>
                                    <p:anim to="" calcmode="lin" valueType="num">
                                      <p:cBhvr>
                                        <p:cTn id="27" dur="1"/>
                                        <p:tgtEl>
                                          <p:spTgt spid="8"/>
                                        </p:tgtEl>
                                        <p:attrNameLst>
                                          <p:attrName/>
                                        </p:attrNameLst>
                                      </p:cBhvr>
                                    </p:anim>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to="" calcmode="lin" valueType="num">
                                      <p:cBhvr>
                                        <p:cTn id="33" dur="1" fill="hold"/>
                                        <p:tgtEl>
                                          <p:spTgt spid="9"/>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24" presetClass="exit" presetSubtype="0" fill="hold" grpId="1" nodeType="clickEffect">
                                  <p:stCondLst>
                                    <p:cond delay="0"/>
                                  </p:stCondLst>
                                  <p:childTnLst>
                                    <p:anim to="" calcmode="lin" valueType="num">
                                      <p:cBhvr>
                                        <p:cTn id="37" dur="1"/>
                                        <p:tgtEl>
                                          <p:spTgt spid="7"/>
                                        </p:tgtEl>
                                        <p:attrNameLst>
                                          <p:attrName/>
                                        </p:attrNameLst>
                                      </p:cBhvr>
                                    </p:anim>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4"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to="" calcmode="lin" valueType="num">
                                      <p:cBhvr>
                                        <p:cTn id="4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384300" y="2120900"/>
            <a:ext cx="7404100" cy="2603500"/>
            <a:chOff x="1549400" y="1206500"/>
            <a:chExt cx="7239000" cy="2159000"/>
          </a:xfrm>
        </p:grpSpPr>
        <p:pic>
          <p:nvPicPr>
            <p:cNvPr id="2" name="صورة 1" descr="00039.gif"/>
            <p:cNvPicPr>
              <a:picLocks noChangeAspect="1"/>
            </p:cNvPicPr>
            <p:nvPr/>
          </p:nvPicPr>
          <p:blipFill>
            <a:blip r:embed="rId2"/>
            <a:srcRect l="11736" t="50151" r="12427" b="33495"/>
            <a:stretch>
              <a:fillRect/>
            </a:stretch>
          </p:blipFill>
          <p:spPr>
            <a:xfrm>
              <a:off x="1549400" y="1422400"/>
              <a:ext cx="7239000" cy="1943100"/>
            </a:xfrm>
            <a:prstGeom prst="rect">
              <a:avLst/>
            </a:prstGeom>
          </p:spPr>
        </p:pic>
        <p:pic>
          <p:nvPicPr>
            <p:cNvPr id="4" name="صورة 3" descr="00039.gif"/>
            <p:cNvPicPr>
              <a:picLocks noChangeAspect="1"/>
            </p:cNvPicPr>
            <p:nvPr/>
          </p:nvPicPr>
          <p:blipFill>
            <a:blip r:embed="rId2"/>
            <a:srcRect l="11736" t="20863" r="12427" b="76785"/>
            <a:stretch>
              <a:fillRect/>
            </a:stretch>
          </p:blipFill>
          <p:spPr>
            <a:xfrm>
              <a:off x="1549400" y="1206500"/>
              <a:ext cx="7239000" cy="279400"/>
            </a:xfrm>
            <a:prstGeom prst="rect">
              <a:avLst/>
            </a:prstGeom>
          </p:spPr>
        </p:pic>
      </p:grpSp>
      <p:sp>
        <p:nvSpPr>
          <p:cNvPr id="6" name="مربع نص 5"/>
          <p:cNvSpPr txBox="1"/>
          <p:nvPr/>
        </p:nvSpPr>
        <p:spPr>
          <a:xfrm rot="19975554">
            <a:off x="1004824" y="1207746"/>
            <a:ext cx="1891938"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مادة تعليمية مبرمجة</a:t>
            </a:r>
          </a:p>
        </p:txBody>
      </p:sp>
      <p:sp>
        <p:nvSpPr>
          <p:cNvPr id="7" name="مستطيل ذو زاوية واحدة مخدوشة ودائرية 6"/>
          <p:cNvSpPr/>
          <p:nvPr/>
        </p:nvSpPr>
        <p:spPr>
          <a:xfrm>
            <a:off x="1638300" y="32385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8" name="مستطيل ذو زاوية واحدة مخدوشة ودائرية 7"/>
          <p:cNvSpPr/>
          <p:nvPr/>
        </p:nvSpPr>
        <p:spPr>
          <a:xfrm>
            <a:off x="1638300" y="36449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9" name="مستطيل ذو زاوية واحدة مخدوشة ودائرية 8"/>
          <p:cNvSpPr/>
          <p:nvPr/>
        </p:nvSpPr>
        <p:spPr>
          <a:xfrm>
            <a:off x="1638300" y="4051300"/>
            <a:ext cx="901700" cy="381000"/>
          </a:xfrm>
          <a:prstGeom prst="snipRoundRect">
            <a:avLst>
              <a:gd name="adj1" fmla="val 50000"/>
              <a:gd name="adj2" fmla="val 0"/>
            </a:avLst>
          </a:prstGeom>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GB"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endParaRPr>
          </a:p>
        </p:txBody>
      </p:sp>
      <p:sp>
        <p:nvSpPr>
          <p:cNvPr id="10" name="مربع نص 9"/>
          <p:cNvSpPr txBox="1"/>
          <p:nvPr/>
        </p:nvSpPr>
        <p:spPr>
          <a:xfrm>
            <a:off x="6997700" y="3670300"/>
            <a:ext cx="11811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الضمة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ربع نص 10"/>
          <p:cNvSpPr txBox="1"/>
          <p:nvPr/>
        </p:nvSpPr>
        <p:spPr>
          <a:xfrm>
            <a:off x="7366000" y="4038600"/>
            <a:ext cx="11811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نائب فاعل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4889500" y="4038600"/>
            <a:ext cx="11811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الـــواو</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to="" calcmode="lin" valueType="num">
                                      <p:cBhvr>
                                        <p:cTn id="15" dur="1" fill="hold"/>
                                        <p:tgtEl>
                                          <p:spTgt spid="7"/>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to="" calcmode="lin" valueType="num">
                                      <p:cBhvr>
                                        <p:cTn id="18" dur="1" fill="hold"/>
                                        <p:tgtEl>
                                          <p:spTgt spid="8"/>
                                        </p:tgtEl>
                                        <p:attrNameLst>
                                          <p:attrName/>
                                        </p:attrNameLst>
                                      </p:cBhvr>
                                    </p:anim>
                                  </p:childTnLst>
                                </p:cTn>
                              </p:par>
                              <p:par>
                                <p:cTn id="19" presetID="24"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to="" calcmode="lin" valueType="num">
                                      <p:cBhvr>
                                        <p:cTn id="21" dur="1" fill="hold"/>
                                        <p:tgtEl>
                                          <p:spTgt spid="9"/>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xit" presetSubtype="0" fill="hold" grpId="1" nodeType="clickEffect">
                                  <p:stCondLst>
                                    <p:cond delay="0"/>
                                  </p:stCondLst>
                                  <p:childTnLst>
                                    <p:anim to="" calcmode="lin" valueType="num">
                                      <p:cBhvr>
                                        <p:cTn id="25" dur="1"/>
                                        <p:tgtEl>
                                          <p:spTgt spid="7"/>
                                        </p:tgtEl>
                                        <p:attrNameLst>
                                          <p:attrName/>
                                        </p:attrNameLst>
                                      </p:cBhvr>
                                    </p:anim>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to="" calcmode="lin" valueType="num">
                                      <p:cBhvr>
                                        <p:cTn id="31" dur="1" fill="hold"/>
                                        <p:tgtEl>
                                          <p:spTgt spid="10"/>
                                        </p:tgtEl>
                                        <p:attrNameLst>
                                          <p:attrName/>
                                        </p:attrNameLst>
                                      </p:cBhvr>
                                    </p:anim>
                                  </p:childTnLst>
                                </p:cTn>
                              </p:par>
                            </p:childTnLst>
                          </p:cTn>
                        </p:par>
                      </p:childTnLst>
                    </p:cTn>
                  </p:par>
                  <p:par>
                    <p:cTn id="32" fill="hold">
                      <p:stCondLst>
                        <p:cond delay="indefinite"/>
                      </p:stCondLst>
                      <p:childTnLst>
                        <p:par>
                          <p:cTn id="33" fill="hold">
                            <p:stCondLst>
                              <p:cond delay="0"/>
                            </p:stCondLst>
                            <p:childTnLst>
                              <p:par>
                                <p:cTn id="34" presetID="24" presetClass="exit" presetSubtype="0" fill="hold" grpId="1" nodeType="clickEffect">
                                  <p:stCondLst>
                                    <p:cond delay="0"/>
                                  </p:stCondLst>
                                  <p:childTnLst>
                                    <p:anim to="" calcmode="lin" valueType="num">
                                      <p:cBhvr>
                                        <p:cTn id="35" dur="1"/>
                                        <p:tgtEl>
                                          <p:spTgt spid="8"/>
                                        </p:tgtEl>
                                        <p:attrNameLst>
                                          <p:attrName/>
                                        </p:attrNameLst>
                                      </p:cBhvr>
                                    </p:anim>
                                    <p:set>
                                      <p:cBhvr>
                                        <p:cTn id="36" dur="1" fill="hold">
                                          <p:stCondLst>
                                            <p:cond delay="0"/>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to="" calcmode="lin" valueType="num">
                                      <p:cBhvr>
                                        <p:cTn id="41" dur="1" fill="hold"/>
                                        <p:tgtEl>
                                          <p:spTgt spid="11"/>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24" presetClass="exit" presetSubtype="0" fill="hold" grpId="1" nodeType="clickEffect">
                                  <p:stCondLst>
                                    <p:cond delay="0"/>
                                  </p:stCondLst>
                                  <p:childTnLst>
                                    <p:anim to="" calcmode="lin" valueType="num">
                                      <p:cBhvr>
                                        <p:cTn id="45" dur="1"/>
                                        <p:tgtEl>
                                          <p:spTgt spid="9"/>
                                        </p:tgtEl>
                                        <p:attrNameLst>
                                          <p:attrName/>
                                        </p:attrNameLst>
                                      </p:cBhvr>
                                    </p:anim>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4"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to="" calcmode="lin" valueType="num">
                                      <p:cBhvr>
                                        <p:cTn id="51"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0" grpId="0"/>
      <p:bldP spid="11"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39.gif"/>
          <p:cNvPicPr>
            <a:picLocks noChangeAspect="1"/>
          </p:cNvPicPr>
          <p:nvPr/>
        </p:nvPicPr>
        <p:blipFill>
          <a:blip r:embed="rId2">
            <a:duotone>
              <a:schemeClr val="accent3">
                <a:shade val="45000"/>
                <a:satMod val="135000"/>
              </a:schemeClr>
              <a:prstClr val="white"/>
            </a:duotone>
          </a:blip>
          <a:srcRect l="39543" t="67778" r="41564" b="28899"/>
          <a:stretch>
            <a:fillRect/>
          </a:stretch>
        </p:blipFill>
        <p:spPr>
          <a:xfrm>
            <a:off x="4203700" y="1409700"/>
            <a:ext cx="1803400" cy="685800"/>
          </a:xfrm>
          <a:prstGeom prst="rect">
            <a:avLst/>
          </a:prstGeom>
        </p:spPr>
      </p:pic>
      <p:pic>
        <p:nvPicPr>
          <p:cNvPr id="3" name="صورة 2" descr="00039.gif"/>
          <p:cNvPicPr>
            <a:picLocks noChangeAspect="1"/>
          </p:cNvPicPr>
          <p:nvPr/>
        </p:nvPicPr>
        <p:blipFill>
          <a:blip r:embed="rId2">
            <a:duotone>
              <a:schemeClr val="accent3">
                <a:shade val="45000"/>
                <a:satMod val="135000"/>
              </a:schemeClr>
              <a:prstClr val="white"/>
            </a:duotone>
          </a:blip>
          <a:srcRect l="11736" t="71163" r="12427" b="26744"/>
          <a:stretch>
            <a:fillRect/>
          </a:stretch>
        </p:blipFill>
        <p:spPr>
          <a:xfrm>
            <a:off x="1549400" y="2108200"/>
            <a:ext cx="7239000" cy="431800"/>
          </a:xfrm>
          <a:prstGeom prst="rect">
            <a:avLst/>
          </a:prstGeom>
        </p:spPr>
      </p:pic>
      <p:pic>
        <p:nvPicPr>
          <p:cNvPr id="4" name="صورة 3" descr="00039.gif"/>
          <p:cNvPicPr>
            <a:picLocks noChangeAspect="1"/>
          </p:cNvPicPr>
          <p:nvPr/>
        </p:nvPicPr>
        <p:blipFill>
          <a:blip r:embed="rId2">
            <a:duotone>
              <a:schemeClr val="accent5">
                <a:shade val="45000"/>
                <a:satMod val="135000"/>
              </a:schemeClr>
              <a:prstClr val="white"/>
            </a:duotone>
          </a:blip>
          <a:srcRect l="60964" t="73256" r="24401" b="23543"/>
          <a:stretch>
            <a:fillRect/>
          </a:stretch>
        </p:blipFill>
        <p:spPr>
          <a:xfrm>
            <a:off x="4025900" y="1320799"/>
            <a:ext cx="2189768" cy="810491"/>
          </a:xfrm>
          <a:prstGeom prst="rect">
            <a:avLst/>
          </a:prstGeom>
        </p:spPr>
      </p:pic>
      <p:pic>
        <p:nvPicPr>
          <p:cNvPr id="5" name="صورة 4" descr="00039.gif"/>
          <p:cNvPicPr>
            <a:picLocks noChangeAspect="1"/>
          </p:cNvPicPr>
          <p:nvPr/>
        </p:nvPicPr>
        <p:blipFill>
          <a:blip r:embed="rId2">
            <a:duotone>
              <a:schemeClr val="accent3">
                <a:shade val="45000"/>
                <a:satMod val="135000"/>
              </a:schemeClr>
              <a:prstClr val="white"/>
            </a:duotone>
          </a:blip>
          <a:srcRect l="11736" t="76580" r="56067" b="21820"/>
          <a:stretch>
            <a:fillRect/>
          </a:stretch>
        </p:blipFill>
        <p:spPr>
          <a:xfrm>
            <a:off x="2019302" y="2286000"/>
            <a:ext cx="5994398" cy="483070"/>
          </a:xfrm>
          <a:prstGeom prst="rect">
            <a:avLst/>
          </a:prstGeom>
        </p:spPr>
      </p:pic>
      <p:pic>
        <p:nvPicPr>
          <p:cNvPr id="6" name="صورة 5" descr="00039.gif"/>
          <p:cNvPicPr>
            <a:picLocks noChangeAspect="1"/>
          </p:cNvPicPr>
          <p:nvPr/>
        </p:nvPicPr>
        <p:blipFill>
          <a:blip r:embed="rId2">
            <a:duotone>
              <a:schemeClr val="accent1">
                <a:shade val="45000"/>
                <a:satMod val="135000"/>
              </a:schemeClr>
              <a:prstClr val="white"/>
            </a:duotone>
          </a:blip>
          <a:srcRect l="74800" t="78365" r="12427" b="18435"/>
          <a:stretch>
            <a:fillRect/>
          </a:stretch>
        </p:blipFill>
        <p:spPr>
          <a:xfrm>
            <a:off x="7118630" y="2514599"/>
            <a:ext cx="1911070" cy="810491"/>
          </a:xfrm>
          <a:prstGeom prst="rect">
            <a:avLst/>
          </a:prstGeom>
        </p:spPr>
      </p:pic>
      <p:pic>
        <p:nvPicPr>
          <p:cNvPr id="7" name="صورة 6" descr="00039.gif"/>
          <p:cNvPicPr>
            <a:picLocks noChangeAspect="1"/>
          </p:cNvPicPr>
          <p:nvPr/>
        </p:nvPicPr>
        <p:blipFill>
          <a:blip r:embed="rId2">
            <a:duotone>
              <a:schemeClr val="accent4">
                <a:shade val="45000"/>
                <a:satMod val="135000"/>
              </a:schemeClr>
              <a:prstClr val="white"/>
            </a:duotone>
          </a:blip>
          <a:srcRect l="11736" t="78365" r="72698" b="18435"/>
          <a:stretch>
            <a:fillRect/>
          </a:stretch>
        </p:blipFill>
        <p:spPr>
          <a:xfrm>
            <a:off x="2385483" y="2679700"/>
            <a:ext cx="2173817" cy="966141"/>
          </a:xfrm>
          <a:prstGeom prst="rect">
            <a:avLst/>
          </a:prstGeom>
        </p:spPr>
      </p:pic>
      <p:pic>
        <p:nvPicPr>
          <p:cNvPr id="8" name="صورة 7" descr="00039.gif"/>
          <p:cNvPicPr>
            <a:picLocks noChangeAspect="1"/>
          </p:cNvPicPr>
          <p:nvPr/>
        </p:nvPicPr>
        <p:blipFill>
          <a:blip r:embed="rId2">
            <a:duotone>
              <a:schemeClr val="accent6">
                <a:shade val="45000"/>
                <a:satMod val="135000"/>
              </a:schemeClr>
              <a:prstClr val="white"/>
            </a:duotone>
          </a:blip>
          <a:srcRect l="74668" t="81688" r="12427" b="10064"/>
          <a:stretch>
            <a:fillRect/>
          </a:stretch>
        </p:blipFill>
        <p:spPr>
          <a:xfrm>
            <a:off x="7141144" y="3378200"/>
            <a:ext cx="1930977" cy="2088572"/>
          </a:xfrm>
          <a:prstGeom prst="rect">
            <a:avLst/>
          </a:prstGeom>
        </p:spPr>
      </p:pic>
      <p:pic>
        <p:nvPicPr>
          <p:cNvPr id="9" name="صورة 8" descr="00039.gif"/>
          <p:cNvPicPr>
            <a:picLocks noChangeAspect="1"/>
          </p:cNvPicPr>
          <p:nvPr/>
        </p:nvPicPr>
        <p:blipFill>
          <a:blip r:embed="rId2">
            <a:duotone>
              <a:schemeClr val="accent3">
                <a:shade val="45000"/>
                <a:satMod val="135000"/>
              </a:schemeClr>
              <a:prstClr val="white"/>
            </a:duotone>
          </a:blip>
          <a:srcRect l="31959" t="81565" r="56333" b="17327"/>
          <a:stretch>
            <a:fillRect/>
          </a:stretch>
        </p:blipFill>
        <p:spPr>
          <a:xfrm>
            <a:off x="2603500" y="3619500"/>
            <a:ext cx="2359378" cy="482600"/>
          </a:xfrm>
          <a:prstGeom prst="rect">
            <a:avLst/>
          </a:prstGeom>
        </p:spPr>
      </p:pic>
      <p:pic>
        <p:nvPicPr>
          <p:cNvPr id="10" name="صورة 9" descr="00039.gif"/>
          <p:cNvPicPr>
            <a:picLocks noChangeAspect="1"/>
          </p:cNvPicPr>
          <p:nvPr/>
        </p:nvPicPr>
        <p:blipFill>
          <a:blip r:embed="rId2">
            <a:duotone>
              <a:schemeClr val="accent6">
                <a:shade val="45000"/>
                <a:satMod val="135000"/>
              </a:schemeClr>
              <a:prstClr val="white"/>
            </a:duotone>
          </a:blip>
          <a:srcRect l="29032" t="82734" r="56333" b="13942"/>
          <a:stretch>
            <a:fillRect/>
          </a:stretch>
        </p:blipFill>
        <p:spPr>
          <a:xfrm>
            <a:off x="5652441" y="4025900"/>
            <a:ext cx="2043759" cy="1003300"/>
          </a:xfrm>
          <a:prstGeom prst="rect">
            <a:avLst/>
          </a:prstGeom>
        </p:spPr>
      </p:pic>
      <p:pic>
        <p:nvPicPr>
          <p:cNvPr id="11" name="صورة 10" descr="00039.gif"/>
          <p:cNvPicPr>
            <a:picLocks noChangeAspect="1"/>
          </p:cNvPicPr>
          <p:nvPr/>
        </p:nvPicPr>
        <p:blipFill>
          <a:blip r:embed="rId2">
            <a:duotone>
              <a:schemeClr val="accent4">
                <a:shade val="45000"/>
                <a:satMod val="135000"/>
              </a:schemeClr>
              <a:prstClr val="white"/>
            </a:duotone>
          </a:blip>
          <a:srcRect l="29431" t="78365" r="56333" b="18435"/>
          <a:stretch>
            <a:fillRect/>
          </a:stretch>
        </p:blipFill>
        <p:spPr>
          <a:xfrm>
            <a:off x="5619279" y="2679700"/>
            <a:ext cx="1988021" cy="966141"/>
          </a:xfrm>
          <a:prstGeom prst="rect">
            <a:avLst/>
          </a:prstGeom>
        </p:spPr>
      </p:pic>
      <p:pic>
        <p:nvPicPr>
          <p:cNvPr id="12" name="صورة 11" descr="00039.gif"/>
          <p:cNvPicPr>
            <a:picLocks noChangeAspect="1"/>
          </p:cNvPicPr>
          <p:nvPr/>
        </p:nvPicPr>
        <p:blipFill>
          <a:blip r:embed="rId2">
            <a:duotone>
              <a:schemeClr val="accent6">
                <a:shade val="45000"/>
                <a:satMod val="135000"/>
              </a:schemeClr>
              <a:prstClr val="white"/>
            </a:duotone>
          </a:blip>
          <a:srcRect l="62427" t="81688" r="25466" b="10064"/>
          <a:stretch>
            <a:fillRect/>
          </a:stretch>
        </p:blipFill>
        <p:spPr>
          <a:xfrm>
            <a:off x="4283941" y="3365499"/>
            <a:ext cx="1811535" cy="2088573"/>
          </a:xfrm>
          <a:prstGeom prst="rect">
            <a:avLst/>
          </a:prstGeom>
        </p:spPr>
      </p:pic>
      <p:pic>
        <p:nvPicPr>
          <p:cNvPr id="13" name="صورة 12" descr="00039.gif"/>
          <p:cNvPicPr>
            <a:picLocks noChangeAspect="1"/>
          </p:cNvPicPr>
          <p:nvPr/>
        </p:nvPicPr>
        <p:blipFill>
          <a:blip r:embed="rId2">
            <a:duotone>
              <a:schemeClr val="accent6">
                <a:shade val="45000"/>
                <a:satMod val="135000"/>
              </a:schemeClr>
              <a:prstClr val="white"/>
            </a:duotone>
          </a:blip>
          <a:srcRect l="50187" t="81688" r="38105" b="10064"/>
          <a:stretch>
            <a:fillRect/>
          </a:stretch>
        </p:blipFill>
        <p:spPr>
          <a:xfrm>
            <a:off x="1269999" y="3403599"/>
            <a:ext cx="1751815" cy="2088573"/>
          </a:xfrm>
          <a:prstGeom prst="rect">
            <a:avLst/>
          </a:prstGeom>
        </p:spPr>
      </p:pic>
      <p:pic>
        <p:nvPicPr>
          <p:cNvPr id="14" name="صورة 13" descr="00039.gif"/>
          <p:cNvPicPr>
            <a:picLocks noChangeAspect="1"/>
          </p:cNvPicPr>
          <p:nvPr/>
        </p:nvPicPr>
        <p:blipFill>
          <a:blip r:embed="rId2">
            <a:duotone>
              <a:schemeClr val="accent1">
                <a:shade val="45000"/>
                <a:satMod val="135000"/>
              </a:schemeClr>
              <a:prstClr val="white"/>
            </a:duotone>
          </a:blip>
          <a:srcRect l="50053" t="78365" r="37973" b="18435"/>
          <a:stretch>
            <a:fillRect/>
          </a:stretch>
        </p:blipFill>
        <p:spPr>
          <a:xfrm>
            <a:off x="1251527" y="2527299"/>
            <a:ext cx="1791629" cy="810491"/>
          </a:xfrm>
          <a:prstGeom prst="rect">
            <a:avLst/>
          </a:prstGeom>
        </p:spPr>
      </p:pic>
      <p:pic>
        <p:nvPicPr>
          <p:cNvPr id="15" name="صورة 14" descr="00039.gif"/>
          <p:cNvPicPr>
            <a:picLocks noChangeAspect="1"/>
          </p:cNvPicPr>
          <p:nvPr/>
        </p:nvPicPr>
        <p:blipFill>
          <a:blip r:embed="rId2">
            <a:duotone>
              <a:schemeClr val="accent1">
                <a:shade val="45000"/>
                <a:satMod val="135000"/>
              </a:schemeClr>
              <a:prstClr val="white"/>
            </a:duotone>
          </a:blip>
          <a:srcRect l="62693" t="78365" r="25599" b="18435"/>
          <a:stretch>
            <a:fillRect/>
          </a:stretch>
        </p:blipFill>
        <p:spPr>
          <a:xfrm>
            <a:off x="4241799" y="2527299"/>
            <a:ext cx="1751815" cy="810491"/>
          </a:xfrm>
          <a:prstGeom prst="rect">
            <a:avLst/>
          </a:prstGeom>
        </p:spPr>
      </p:pic>
      <p:pic>
        <p:nvPicPr>
          <p:cNvPr id="16" name="صورة 15" descr="00039.gif"/>
          <p:cNvPicPr>
            <a:picLocks noChangeAspect="1"/>
          </p:cNvPicPr>
          <p:nvPr/>
        </p:nvPicPr>
        <p:blipFill>
          <a:blip r:embed="rId2">
            <a:duotone>
              <a:schemeClr val="accent1">
                <a:shade val="45000"/>
                <a:satMod val="135000"/>
              </a:schemeClr>
              <a:prstClr val="white"/>
            </a:duotone>
          </a:blip>
          <a:srcRect l="20916" t="73256" r="64715" b="23543"/>
          <a:stretch>
            <a:fillRect/>
          </a:stretch>
        </p:blipFill>
        <p:spPr>
          <a:xfrm>
            <a:off x="4127499" y="1269999"/>
            <a:ext cx="2006601" cy="966141"/>
          </a:xfrm>
          <a:prstGeom prst="rect">
            <a:avLst/>
          </a:prstGeom>
        </p:spPr>
      </p:pic>
      <p:pic>
        <p:nvPicPr>
          <p:cNvPr id="17" name="صورة 16" descr="00039.gif"/>
          <p:cNvPicPr>
            <a:picLocks noChangeAspect="1"/>
          </p:cNvPicPr>
          <p:nvPr/>
        </p:nvPicPr>
        <p:blipFill>
          <a:blip r:embed="rId2">
            <a:duotone>
              <a:schemeClr val="accent3">
                <a:shade val="45000"/>
                <a:satMod val="135000"/>
              </a:schemeClr>
              <a:prstClr val="white"/>
            </a:duotone>
          </a:blip>
          <a:srcRect l="51384" t="76580" r="12427" b="21697"/>
          <a:stretch>
            <a:fillRect/>
          </a:stretch>
        </p:blipFill>
        <p:spPr>
          <a:xfrm>
            <a:off x="1066801" y="2120900"/>
            <a:ext cx="8686799" cy="436418"/>
          </a:xfrm>
          <a:prstGeom prst="rect">
            <a:avLst/>
          </a:prstGeom>
        </p:spPr>
      </p:pic>
      <p:pic>
        <p:nvPicPr>
          <p:cNvPr id="18" name="صورة 17" descr="00039.gif"/>
          <p:cNvPicPr>
            <a:picLocks noChangeAspect="1"/>
          </p:cNvPicPr>
          <p:nvPr/>
        </p:nvPicPr>
        <p:blipFill>
          <a:blip r:embed="rId2">
            <a:duotone>
              <a:schemeClr val="accent3">
                <a:shade val="45000"/>
                <a:satMod val="135000"/>
              </a:schemeClr>
              <a:prstClr val="white"/>
            </a:duotone>
          </a:blip>
          <a:srcRect l="11736" t="81565" r="72032" b="17327"/>
          <a:stretch>
            <a:fillRect/>
          </a:stretch>
        </p:blipFill>
        <p:spPr>
          <a:xfrm>
            <a:off x="5041900" y="3619500"/>
            <a:ext cx="3270956" cy="482600"/>
          </a:xfrm>
          <a:prstGeom prst="rect">
            <a:avLst/>
          </a:prstGeom>
        </p:spPr>
      </p:pic>
      <p:pic>
        <p:nvPicPr>
          <p:cNvPr id="19" name="صورة 18" descr="00039.gif"/>
          <p:cNvPicPr>
            <a:picLocks noChangeAspect="1"/>
          </p:cNvPicPr>
          <p:nvPr/>
        </p:nvPicPr>
        <p:blipFill>
          <a:blip r:embed="rId2">
            <a:duotone>
              <a:schemeClr val="accent6">
                <a:shade val="45000"/>
                <a:satMod val="135000"/>
              </a:schemeClr>
              <a:prstClr val="white"/>
            </a:duotone>
          </a:blip>
          <a:srcRect l="11736" t="82734" r="72033" b="13942"/>
          <a:stretch>
            <a:fillRect/>
          </a:stretch>
        </p:blipFill>
        <p:spPr>
          <a:xfrm>
            <a:off x="2444985" y="4089400"/>
            <a:ext cx="2266715" cy="1003300"/>
          </a:xfrm>
          <a:prstGeom prst="rect">
            <a:avLst/>
          </a:prstGeom>
        </p:spPr>
      </p:pic>
      <p:pic>
        <p:nvPicPr>
          <p:cNvPr id="29" name="صورة 28" descr="00039.gif"/>
          <p:cNvPicPr>
            <a:picLocks noChangeAspect="1"/>
          </p:cNvPicPr>
          <p:nvPr/>
        </p:nvPicPr>
        <p:blipFill>
          <a:blip r:embed="rId2">
            <a:duotone>
              <a:schemeClr val="accent1">
                <a:shade val="45000"/>
                <a:satMod val="135000"/>
              </a:schemeClr>
              <a:prstClr val="white"/>
            </a:duotone>
          </a:blip>
          <a:srcRect l="20916" t="73256" r="64715" b="23543"/>
          <a:stretch>
            <a:fillRect/>
          </a:stretch>
        </p:blipFill>
        <p:spPr>
          <a:xfrm>
            <a:off x="2425700" y="2540000"/>
            <a:ext cx="1371600" cy="660400"/>
          </a:xfrm>
          <a:prstGeom prst="rect">
            <a:avLst/>
          </a:prstGeom>
        </p:spPr>
      </p:pic>
      <p:pic>
        <p:nvPicPr>
          <p:cNvPr id="30" name="صورة 29" descr="00039.gif"/>
          <p:cNvPicPr>
            <a:picLocks noChangeAspect="1"/>
          </p:cNvPicPr>
          <p:nvPr/>
        </p:nvPicPr>
        <p:blipFill>
          <a:blip r:embed="rId2">
            <a:duotone>
              <a:schemeClr val="accent5">
                <a:shade val="45000"/>
                <a:satMod val="135000"/>
              </a:schemeClr>
              <a:prstClr val="white"/>
            </a:duotone>
          </a:blip>
          <a:srcRect l="60964" t="73256" r="24401" b="23543"/>
          <a:stretch>
            <a:fillRect/>
          </a:stretch>
        </p:blipFill>
        <p:spPr>
          <a:xfrm>
            <a:off x="6248400" y="2540000"/>
            <a:ext cx="1397000" cy="660400"/>
          </a:xfrm>
          <a:prstGeom prst="rect">
            <a:avLst/>
          </a:prstGeom>
        </p:spPr>
      </p:pic>
      <p:sp>
        <p:nvSpPr>
          <p:cNvPr id="32" name="مربع نص 31"/>
          <p:cNvSpPr txBox="1"/>
          <p:nvPr/>
        </p:nvSpPr>
        <p:spPr>
          <a:xfrm>
            <a:off x="7353300" y="3924300"/>
            <a:ext cx="787400" cy="400110"/>
          </a:xfrm>
          <a:prstGeom prst="rect">
            <a:avLst/>
          </a:prstGeom>
          <a:noFill/>
        </p:spPr>
        <p:txBody>
          <a:bodyPr wrap="square" rtlCol="0">
            <a:spAutoFit/>
          </a:bodyPr>
          <a:lstStyle/>
          <a:p>
            <a:pPr algn="ct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الضمة</a:t>
            </a:r>
            <a:endPar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3" name="مربع نص 32"/>
          <p:cNvSpPr txBox="1"/>
          <p:nvPr/>
        </p:nvSpPr>
        <p:spPr>
          <a:xfrm>
            <a:off x="7340600" y="4425890"/>
            <a:ext cx="787400" cy="400110"/>
          </a:xfrm>
          <a:prstGeom prst="rect">
            <a:avLst/>
          </a:prstGeom>
          <a:noFill/>
        </p:spPr>
        <p:txBody>
          <a:bodyPr wrap="square" rtlCol="0">
            <a:spAutoFit/>
          </a:bodyPr>
          <a:lstStyle/>
          <a:p>
            <a:pPr algn="ct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الفتحة</a:t>
            </a:r>
            <a:endPar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4" name="مربع نص 33"/>
          <p:cNvSpPr txBox="1"/>
          <p:nvPr/>
        </p:nvSpPr>
        <p:spPr>
          <a:xfrm>
            <a:off x="7289800" y="4838700"/>
            <a:ext cx="901700" cy="400110"/>
          </a:xfrm>
          <a:prstGeom prst="rect">
            <a:avLst/>
          </a:prstGeom>
          <a:noFill/>
        </p:spPr>
        <p:txBody>
          <a:bodyPr wrap="square" rtlCol="0">
            <a:spAutoFit/>
          </a:bodyPr>
          <a:lstStyle/>
          <a:p>
            <a:pPr algn="ct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السكون</a:t>
            </a:r>
            <a:endPar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5" name="مربع نص 34"/>
          <p:cNvSpPr txBox="1"/>
          <p:nvPr/>
        </p:nvSpPr>
        <p:spPr>
          <a:xfrm>
            <a:off x="4368800" y="4000500"/>
            <a:ext cx="977900" cy="276999"/>
          </a:xfrm>
          <a:prstGeom prst="rect">
            <a:avLst/>
          </a:prstGeom>
          <a:noFill/>
        </p:spPr>
        <p:txBody>
          <a:bodyPr wrap="square" rtlCol="0">
            <a:spAutoFit/>
          </a:bodyPr>
          <a:lstStyle/>
          <a:p>
            <a:pPr algn="ctr"/>
            <a:r>
              <a:rPr lang="ar-EG"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الضمة المقدرة</a:t>
            </a:r>
            <a:endParaRPr lang="en-GB" sz="1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6" name="مربع نص 35"/>
          <p:cNvSpPr txBox="1"/>
          <p:nvPr/>
        </p:nvSpPr>
        <p:spPr>
          <a:xfrm>
            <a:off x="4330700" y="4432300"/>
            <a:ext cx="977900" cy="400110"/>
          </a:xfrm>
          <a:prstGeom prst="rect">
            <a:avLst/>
          </a:prstGeom>
          <a:noFill/>
        </p:spPr>
        <p:txBody>
          <a:bodyPr wrap="square" rtlCol="0">
            <a:spAutoFit/>
          </a:bodyPr>
          <a:lstStyle/>
          <a:p>
            <a:pPr algn="ctr"/>
            <a:r>
              <a:rPr lang="ar-EG"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الفتحة</a:t>
            </a:r>
            <a:endParaRPr lang="en-GB"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7" name="مربع نص 36"/>
          <p:cNvSpPr txBox="1"/>
          <p:nvPr/>
        </p:nvSpPr>
        <p:spPr>
          <a:xfrm>
            <a:off x="4368800" y="4876800"/>
            <a:ext cx="977900" cy="338554"/>
          </a:xfrm>
          <a:prstGeom prst="rect">
            <a:avLst/>
          </a:prstGeom>
          <a:noFill/>
        </p:spPr>
        <p:txBody>
          <a:bodyPr wrap="square" rtlCol="0">
            <a:spAutoFit/>
          </a:bodyPr>
          <a:lstStyle/>
          <a:p>
            <a:pPr algn="ct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حذف العلة</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8" name="مربع نص 37"/>
          <p:cNvSpPr txBox="1"/>
          <p:nvPr/>
        </p:nvSpPr>
        <p:spPr>
          <a:xfrm>
            <a:off x="1346200" y="4044890"/>
            <a:ext cx="977900" cy="307777"/>
          </a:xfrm>
          <a:prstGeom prst="rect">
            <a:avLst/>
          </a:prstGeom>
          <a:noFill/>
        </p:spPr>
        <p:txBody>
          <a:bodyPr wrap="square" rtlCol="0">
            <a:spAutoFit/>
          </a:bodyPr>
          <a:lstStyle/>
          <a:p>
            <a:pPr algn="ctr"/>
            <a:r>
              <a:rPr lang="ar-EG"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ثبوت النون</a:t>
            </a:r>
            <a:endParaRPr lang="en-GB"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9" name="مربع نص 38"/>
          <p:cNvSpPr txBox="1"/>
          <p:nvPr/>
        </p:nvSpPr>
        <p:spPr>
          <a:xfrm>
            <a:off x="1308100" y="4476690"/>
            <a:ext cx="977900" cy="338554"/>
          </a:xfrm>
          <a:prstGeom prst="rect">
            <a:avLst/>
          </a:prstGeom>
          <a:noFill/>
        </p:spPr>
        <p:txBody>
          <a:bodyPr wrap="square" rtlCol="0">
            <a:spAutoFit/>
          </a:bodyPr>
          <a:lstStyle/>
          <a:p>
            <a:pPr algn="ct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حذف النون</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0" name="مربع نص 39"/>
          <p:cNvSpPr txBox="1"/>
          <p:nvPr/>
        </p:nvSpPr>
        <p:spPr>
          <a:xfrm>
            <a:off x="1346200" y="4921190"/>
            <a:ext cx="977900" cy="338554"/>
          </a:xfrm>
          <a:prstGeom prst="rect">
            <a:avLst/>
          </a:prstGeom>
          <a:noFill/>
        </p:spPr>
        <p:txBody>
          <a:bodyPr wrap="square" rtlCol="0">
            <a:spAutoFit/>
          </a:bodyPr>
          <a:lstStyle/>
          <a:p>
            <a:pPr algn="ctr"/>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حذف النون</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to="" calcmode="lin" valueType="num">
                                      <p:cBhvr>
                                        <p:cTn id="17" dur="1" fill="hold"/>
                                        <p:tgtEl>
                                          <p:spTgt spid="3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 to="" calcmode="lin" valueType="num">
                                      <p:cBhvr>
                                        <p:cTn id="22" dur="1" fill="hold"/>
                                        <p:tgtEl>
                                          <p:spTgt spid="2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xit" presetSubtype="0" fill="hold" nodeType="clickEffect">
                                  <p:stCondLst>
                                    <p:cond delay="0"/>
                                  </p:stCondLst>
                                  <p:childTnLst>
                                    <p:anim to="" calcmode="lin" valueType="num">
                                      <p:cBhvr>
                                        <p:cTn id="26" dur="1"/>
                                        <p:tgtEl>
                                          <p:spTgt spid="2"/>
                                        </p:tgtEl>
                                        <p:attrNameLst>
                                          <p:attrName/>
                                        </p:attrNameLst>
                                      </p:cBhvr>
                                    </p:anim>
                                    <p:set>
                                      <p:cBhvr>
                                        <p:cTn id="27" dur="1" fill="hold">
                                          <p:stCondLst>
                                            <p:cond delay="0"/>
                                          </p:stCondLst>
                                        </p:cTn>
                                        <p:tgtEl>
                                          <p:spTgt spid="2"/>
                                        </p:tgtEl>
                                        <p:attrNameLst>
                                          <p:attrName>style.visibility</p:attrName>
                                        </p:attrNameLst>
                                      </p:cBhvr>
                                      <p:to>
                                        <p:strVal val="hidden"/>
                                      </p:to>
                                    </p:set>
                                  </p:childTnLst>
                                </p:cTn>
                              </p:par>
                              <p:par>
                                <p:cTn id="28" presetID="24" presetClass="exit" presetSubtype="0" fill="hold" nodeType="withEffect">
                                  <p:stCondLst>
                                    <p:cond delay="0"/>
                                  </p:stCondLst>
                                  <p:childTnLst>
                                    <p:anim to="" calcmode="lin" valueType="num">
                                      <p:cBhvr>
                                        <p:cTn id="29" dur="1"/>
                                        <p:tgtEl>
                                          <p:spTgt spid="3"/>
                                        </p:tgtEl>
                                        <p:attrNameLst>
                                          <p:attrName/>
                                        </p:attrNameLst>
                                      </p:cBhvr>
                                    </p:anim>
                                    <p:set>
                                      <p:cBhvr>
                                        <p:cTn id="30" dur="1" fill="hold">
                                          <p:stCondLst>
                                            <p:cond delay="0"/>
                                          </p:stCondLst>
                                        </p:cTn>
                                        <p:tgtEl>
                                          <p:spTgt spid="3"/>
                                        </p:tgtEl>
                                        <p:attrNameLst>
                                          <p:attrName>style.visibility</p:attrName>
                                        </p:attrNameLst>
                                      </p:cBhvr>
                                      <p:to>
                                        <p:strVal val="hidden"/>
                                      </p:to>
                                    </p:set>
                                  </p:childTnLst>
                                </p:cTn>
                              </p:par>
                              <p:par>
                                <p:cTn id="31" presetID="24" presetClass="exit" presetSubtype="0" fill="hold" nodeType="withEffect">
                                  <p:stCondLst>
                                    <p:cond delay="0"/>
                                  </p:stCondLst>
                                  <p:childTnLst>
                                    <p:anim to="" calcmode="lin" valueType="num">
                                      <p:cBhvr>
                                        <p:cTn id="32" dur="1"/>
                                        <p:tgtEl>
                                          <p:spTgt spid="30"/>
                                        </p:tgtEl>
                                        <p:attrNameLst>
                                          <p:attrName/>
                                        </p:attrNameLst>
                                      </p:cBhvr>
                                    </p:anim>
                                    <p:set>
                                      <p:cBhvr>
                                        <p:cTn id="33" dur="1" fill="hold">
                                          <p:stCondLst>
                                            <p:cond delay="0"/>
                                          </p:stCondLst>
                                        </p:cTn>
                                        <p:tgtEl>
                                          <p:spTgt spid="30"/>
                                        </p:tgtEl>
                                        <p:attrNameLst>
                                          <p:attrName>style.visibility</p:attrName>
                                        </p:attrNameLst>
                                      </p:cBhvr>
                                      <p:to>
                                        <p:strVal val="hidden"/>
                                      </p:to>
                                    </p:set>
                                  </p:childTnLst>
                                </p:cTn>
                              </p:par>
                              <p:par>
                                <p:cTn id="34" presetID="24" presetClass="exit" presetSubtype="0" fill="hold" nodeType="withEffect">
                                  <p:stCondLst>
                                    <p:cond delay="0"/>
                                  </p:stCondLst>
                                  <p:childTnLst>
                                    <p:anim to="" calcmode="lin" valueType="num">
                                      <p:cBhvr>
                                        <p:cTn id="35" dur="1"/>
                                        <p:tgtEl>
                                          <p:spTgt spid="29"/>
                                        </p:tgtEl>
                                        <p:attrNameLst>
                                          <p:attrName/>
                                        </p:attrNameLst>
                                      </p:cBhvr>
                                    </p:anim>
                                    <p:set>
                                      <p:cBhvr>
                                        <p:cTn id="36" dur="1" fill="hold">
                                          <p:stCondLst>
                                            <p:cond delay="0"/>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to="" calcmode="lin" valueType="num">
                                      <p:cBhvr>
                                        <p:cTn id="41" dur="1" fill="hold"/>
                                        <p:tgtEl>
                                          <p:spTgt spid="4"/>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24"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to="" calcmode="lin" valueType="num">
                                      <p:cBhvr>
                                        <p:cTn id="46" dur="1" fill="hold"/>
                                        <p:tgtEl>
                                          <p:spTgt spid="17"/>
                                        </p:tgtEl>
                                        <p:attrNameLst>
                                          <p:attrName/>
                                        </p:attrNameLst>
                                      </p:cBhvr>
                                    </p:anim>
                                  </p:childTnLst>
                                </p:cTn>
                              </p:par>
                            </p:childTnLst>
                          </p:cTn>
                        </p:par>
                      </p:childTnLst>
                    </p:cTn>
                  </p:par>
                  <p:par>
                    <p:cTn id="47" fill="hold">
                      <p:stCondLst>
                        <p:cond delay="indefinite"/>
                      </p:stCondLst>
                      <p:childTnLst>
                        <p:par>
                          <p:cTn id="48" fill="hold">
                            <p:stCondLst>
                              <p:cond delay="0"/>
                            </p:stCondLst>
                            <p:childTnLst>
                              <p:par>
                                <p:cTn id="49" presetID="24"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 to="" calcmode="lin" valueType="num">
                                      <p:cBhvr>
                                        <p:cTn id="51" dur="1" fill="hold"/>
                                        <p:tgtEl>
                                          <p:spTgt spid="6"/>
                                        </p:tgtEl>
                                        <p:attrNameLst>
                                          <p:attrName/>
                                        </p:attrNameLst>
                                      </p:cBhvr>
                                    </p:anim>
                                  </p:childTnLst>
                                </p:cTn>
                              </p:par>
                            </p:childTnLst>
                          </p:cTn>
                        </p:par>
                      </p:childTnLst>
                    </p:cTn>
                  </p:par>
                  <p:par>
                    <p:cTn id="52" fill="hold">
                      <p:stCondLst>
                        <p:cond delay="indefinite"/>
                      </p:stCondLst>
                      <p:childTnLst>
                        <p:par>
                          <p:cTn id="53" fill="hold">
                            <p:stCondLst>
                              <p:cond delay="0"/>
                            </p:stCondLst>
                            <p:childTnLst>
                              <p:par>
                                <p:cTn id="54" presetID="24"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to="" calcmode="lin" valueType="num">
                                      <p:cBhvr>
                                        <p:cTn id="56" dur="1" fill="hold"/>
                                        <p:tgtEl>
                                          <p:spTgt spid="15"/>
                                        </p:tgtEl>
                                        <p:attrNameLst>
                                          <p:attrName/>
                                        </p:attrNameLst>
                                      </p:cBhvr>
                                    </p:anim>
                                  </p:childTnLst>
                                </p:cTn>
                              </p:par>
                            </p:childTnLst>
                          </p:cTn>
                        </p:par>
                      </p:childTnLst>
                    </p:cTn>
                  </p:par>
                  <p:par>
                    <p:cTn id="57" fill="hold">
                      <p:stCondLst>
                        <p:cond delay="indefinite"/>
                      </p:stCondLst>
                      <p:childTnLst>
                        <p:par>
                          <p:cTn id="58" fill="hold">
                            <p:stCondLst>
                              <p:cond delay="0"/>
                            </p:stCondLst>
                            <p:childTnLst>
                              <p:par>
                                <p:cTn id="59" presetID="24"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 to="" calcmode="lin" valueType="num">
                                      <p:cBhvr>
                                        <p:cTn id="61" dur="1" fill="hold"/>
                                        <p:tgtEl>
                                          <p:spTgt spid="14"/>
                                        </p:tgtEl>
                                        <p:attrNameLst>
                                          <p:attrName/>
                                        </p:attrNameLst>
                                      </p:cBhvr>
                                    </p:anim>
                                  </p:childTnLst>
                                </p:cTn>
                              </p:par>
                            </p:childTnLst>
                          </p:cTn>
                        </p:par>
                      </p:childTnLst>
                    </p:cTn>
                  </p:par>
                  <p:par>
                    <p:cTn id="62" fill="hold">
                      <p:stCondLst>
                        <p:cond delay="indefinite"/>
                      </p:stCondLst>
                      <p:childTnLst>
                        <p:par>
                          <p:cTn id="63" fill="hold">
                            <p:stCondLst>
                              <p:cond delay="0"/>
                            </p:stCondLst>
                            <p:childTnLst>
                              <p:par>
                                <p:cTn id="64" presetID="24"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 to="" calcmode="lin" valueType="num">
                                      <p:cBhvr>
                                        <p:cTn id="66" dur="1" fill="hold"/>
                                        <p:tgtEl>
                                          <p:spTgt spid="8"/>
                                        </p:tgtEl>
                                        <p:attrNameLst>
                                          <p:attrName/>
                                        </p:attrNameLst>
                                      </p:cBhvr>
                                    </p:anim>
                                  </p:childTnLst>
                                </p:cTn>
                              </p:par>
                            </p:childTnLst>
                          </p:cTn>
                        </p:par>
                      </p:childTnLst>
                    </p:cTn>
                  </p:par>
                  <p:par>
                    <p:cTn id="67" fill="hold">
                      <p:stCondLst>
                        <p:cond delay="indefinite"/>
                      </p:stCondLst>
                      <p:childTnLst>
                        <p:par>
                          <p:cTn id="68" fill="hold">
                            <p:stCondLst>
                              <p:cond delay="0"/>
                            </p:stCondLst>
                            <p:childTnLst>
                              <p:par>
                                <p:cTn id="69" presetID="24"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 to="" calcmode="lin" valueType="num">
                                      <p:cBhvr>
                                        <p:cTn id="71" dur="1" fill="hold"/>
                                        <p:tgtEl>
                                          <p:spTgt spid="32"/>
                                        </p:tgtEl>
                                        <p:attrNameLst>
                                          <p:attrName/>
                                        </p:attrNameLst>
                                      </p:cBhvr>
                                    </p:anim>
                                  </p:childTnLst>
                                </p:cTn>
                              </p:par>
                            </p:childTnLst>
                          </p:cTn>
                        </p:par>
                      </p:childTnLst>
                    </p:cTn>
                  </p:par>
                  <p:par>
                    <p:cTn id="72" fill="hold">
                      <p:stCondLst>
                        <p:cond delay="indefinite"/>
                      </p:stCondLst>
                      <p:childTnLst>
                        <p:par>
                          <p:cTn id="73" fill="hold">
                            <p:stCondLst>
                              <p:cond delay="0"/>
                            </p:stCondLst>
                            <p:childTnLst>
                              <p:par>
                                <p:cTn id="74" presetID="24"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 to="" calcmode="lin" valueType="num">
                                      <p:cBhvr>
                                        <p:cTn id="76" dur="1" fill="hold"/>
                                        <p:tgtEl>
                                          <p:spTgt spid="33"/>
                                        </p:tgtEl>
                                        <p:attrNameLst>
                                          <p:attrName/>
                                        </p:attrNameLst>
                                      </p:cBhvr>
                                    </p:anim>
                                  </p:childTnLst>
                                </p:cTn>
                              </p:par>
                            </p:childTnLst>
                          </p:cTn>
                        </p:par>
                      </p:childTnLst>
                    </p:cTn>
                  </p:par>
                  <p:par>
                    <p:cTn id="77" fill="hold">
                      <p:stCondLst>
                        <p:cond delay="indefinite"/>
                      </p:stCondLst>
                      <p:childTnLst>
                        <p:par>
                          <p:cTn id="78" fill="hold">
                            <p:stCondLst>
                              <p:cond delay="0"/>
                            </p:stCondLst>
                            <p:childTnLst>
                              <p:par>
                                <p:cTn id="79" presetID="24" presetClass="entr" presetSubtype="0"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anim to="" calcmode="lin" valueType="num">
                                      <p:cBhvr>
                                        <p:cTn id="81" dur="1" fill="hold"/>
                                        <p:tgtEl>
                                          <p:spTgt spid="34"/>
                                        </p:tgtEl>
                                        <p:attrNameLst>
                                          <p:attrName/>
                                        </p:attrNameLst>
                                      </p:cBhvr>
                                    </p:anim>
                                  </p:childTnLst>
                                </p:cTn>
                              </p:par>
                            </p:childTnLst>
                          </p:cTn>
                        </p:par>
                      </p:childTnLst>
                    </p:cTn>
                  </p:par>
                  <p:par>
                    <p:cTn id="82" fill="hold">
                      <p:stCondLst>
                        <p:cond delay="indefinite"/>
                      </p:stCondLst>
                      <p:childTnLst>
                        <p:par>
                          <p:cTn id="83" fill="hold">
                            <p:stCondLst>
                              <p:cond delay="0"/>
                            </p:stCondLst>
                            <p:childTnLst>
                              <p:par>
                                <p:cTn id="84" presetID="24" presetClass="entr" presetSubtype="0" fill="hold" nodeType="clickEffect">
                                  <p:stCondLst>
                                    <p:cond delay="0"/>
                                  </p:stCondLst>
                                  <p:childTnLst>
                                    <p:set>
                                      <p:cBhvr>
                                        <p:cTn id="85" dur="1" fill="hold">
                                          <p:stCondLst>
                                            <p:cond delay="0"/>
                                          </p:stCondLst>
                                        </p:cTn>
                                        <p:tgtEl>
                                          <p:spTgt spid="12"/>
                                        </p:tgtEl>
                                        <p:attrNameLst>
                                          <p:attrName>style.visibility</p:attrName>
                                        </p:attrNameLst>
                                      </p:cBhvr>
                                      <p:to>
                                        <p:strVal val="visible"/>
                                      </p:to>
                                    </p:set>
                                    <p:anim to="" calcmode="lin" valueType="num">
                                      <p:cBhvr>
                                        <p:cTn id="86" dur="1" fill="hold"/>
                                        <p:tgtEl>
                                          <p:spTgt spid="12"/>
                                        </p:tgtEl>
                                        <p:attrNameLst>
                                          <p:attrName/>
                                        </p:attrNameLst>
                                      </p:cBhvr>
                                    </p:anim>
                                  </p:childTnLst>
                                </p:cTn>
                              </p:par>
                            </p:childTnLst>
                          </p:cTn>
                        </p:par>
                      </p:childTnLst>
                    </p:cTn>
                  </p:par>
                  <p:par>
                    <p:cTn id="87" fill="hold">
                      <p:stCondLst>
                        <p:cond delay="indefinite"/>
                      </p:stCondLst>
                      <p:childTnLst>
                        <p:par>
                          <p:cTn id="88" fill="hold">
                            <p:stCondLst>
                              <p:cond delay="0"/>
                            </p:stCondLst>
                            <p:childTnLst>
                              <p:par>
                                <p:cTn id="89" presetID="24"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 to="" calcmode="lin" valueType="num">
                                      <p:cBhvr>
                                        <p:cTn id="91" dur="1" fill="hold"/>
                                        <p:tgtEl>
                                          <p:spTgt spid="35"/>
                                        </p:tgtEl>
                                        <p:attrNameLst>
                                          <p:attrName/>
                                        </p:attrNameLst>
                                      </p:cBhvr>
                                    </p:anim>
                                  </p:childTnLst>
                                </p:cTn>
                              </p:par>
                            </p:childTnLst>
                          </p:cTn>
                        </p:par>
                      </p:childTnLst>
                    </p:cTn>
                  </p:par>
                  <p:par>
                    <p:cTn id="92" fill="hold">
                      <p:stCondLst>
                        <p:cond delay="indefinite"/>
                      </p:stCondLst>
                      <p:childTnLst>
                        <p:par>
                          <p:cTn id="93" fill="hold">
                            <p:stCondLst>
                              <p:cond delay="0"/>
                            </p:stCondLst>
                            <p:childTnLst>
                              <p:par>
                                <p:cTn id="94" presetID="24" presetClass="entr" presetSubtype="0" fill="hold" grpId="0" nodeType="clickEffect">
                                  <p:stCondLst>
                                    <p:cond delay="0"/>
                                  </p:stCondLst>
                                  <p:childTnLst>
                                    <p:set>
                                      <p:cBhvr>
                                        <p:cTn id="95" dur="1" fill="hold">
                                          <p:stCondLst>
                                            <p:cond delay="0"/>
                                          </p:stCondLst>
                                        </p:cTn>
                                        <p:tgtEl>
                                          <p:spTgt spid="36"/>
                                        </p:tgtEl>
                                        <p:attrNameLst>
                                          <p:attrName>style.visibility</p:attrName>
                                        </p:attrNameLst>
                                      </p:cBhvr>
                                      <p:to>
                                        <p:strVal val="visible"/>
                                      </p:to>
                                    </p:set>
                                    <p:anim to="" calcmode="lin" valueType="num">
                                      <p:cBhvr>
                                        <p:cTn id="96" dur="1" fill="hold"/>
                                        <p:tgtEl>
                                          <p:spTgt spid="36"/>
                                        </p:tgtEl>
                                        <p:attrNameLst>
                                          <p:attrName/>
                                        </p:attrNameLst>
                                      </p:cBhvr>
                                    </p:anim>
                                  </p:childTnLst>
                                </p:cTn>
                              </p:par>
                            </p:childTnLst>
                          </p:cTn>
                        </p:par>
                      </p:childTnLst>
                    </p:cTn>
                  </p:par>
                  <p:par>
                    <p:cTn id="97" fill="hold">
                      <p:stCondLst>
                        <p:cond delay="indefinite"/>
                      </p:stCondLst>
                      <p:childTnLst>
                        <p:par>
                          <p:cTn id="98" fill="hold">
                            <p:stCondLst>
                              <p:cond delay="0"/>
                            </p:stCondLst>
                            <p:childTnLst>
                              <p:par>
                                <p:cTn id="99" presetID="24" presetClass="entr" presetSubtype="0" fill="hold" grpId="0" nodeType="clickEffect">
                                  <p:stCondLst>
                                    <p:cond delay="0"/>
                                  </p:stCondLst>
                                  <p:childTnLst>
                                    <p:set>
                                      <p:cBhvr>
                                        <p:cTn id="100" dur="1" fill="hold">
                                          <p:stCondLst>
                                            <p:cond delay="0"/>
                                          </p:stCondLst>
                                        </p:cTn>
                                        <p:tgtEl>
                                          <p:spTgt spid="37"/>
                                        </p:tgtEl>
                                        <p:attrNameLst>
                                          <p:attrName>style.visibility</p:attrName>
                                        </p:attrNameLst>
                                      </p:cBhvr>
                                      <p:to>
                                        <p:strVal val="visible"/>
                                      </p:to>
                                    </p:set>
                                    <p:anim to="" calcmode="lin" valueType="num">
                                      <p:cBhvr>
                                        <p:cTn id="101" dur="1" fill="hold"/>
                                        <p:tgtEl>
                                          <p:spTgt spid="37"/>
                                        </p:tgtEl>
                                        <p:attrNameLst>
                                          <p:attrName/>
                                        </p:attrNameLst>
                                      </p:cBhvr>
                                    </p:anim>
                                  </p:childTnLst>
                                </p:cTn>
                              </p:par>
                            </p:childTnLst>
                          </p:cTn>
                        </p:par>
                      </p:childTnLst>
                    </p:cTn>
                  </p:par>
                  <p:par>
                    <p:cTn id="102" fill="hold">
                      <p:stCondLst>
                        <p:cond delay="indefinite"/>
                      </p:stCondLst>
                      <p:childTnLst>
                        <p:par>
                          <p:cTn id="103" fill="hold">
                            <p:stCondLst>
                              <p:cond delay="0"/>
                            </p:stCondLst>
                            <p:childTnLst>
                              <p:par>
                                <p:cTn id="104" presetID="24"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 to="" calcmode="lin" valueType="num">
                                      <p:cBhvr>
                                        <p:cTn id="106" dur="1" fill="hold"/>
                                        <p:tgtEl>
                                          <p:spTgt spid="13"/>
                                        </p:tgtEl>
                                        <p:attrNameLst>
                                          <p:attrName/>
                                        </p:attrNameLst>
                                      </p:cBhvr>
                                    </p:anim>
                                  </p:childTnLst>
                                </p:cTn>
                              </p:par>
                            </p:childTnLst>
                          </p:cTn>
                        </p:par>
                      </p:childTnLst>
                    </p:cTn>
                  </p:par>
                  <p:par>
                    <p:cTn id="107" fill="hold">
                      <p:stCondLst>
                        <p:cond delay="indefinite"/>
                      </p:stCondLst>
                      <p:childTnLst>
                        <p:par>
                          <p:cTn id="108" fill="hold">
                            <p:stCondLst>
                              <p:cond delay="0"/>
                            </p:stCondLst>
                            <p:childTnLst>
                              <p:par>
                                <p:cTn id="109" presetID="24" presetClass="entr" presetSubtype="0"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 to="" calcmode="lin" valueType="num">
                                      <p:cBhvr>
                                        <p:cTn id="111" dur="1" fill="hold"/>
                                        <p:tgtEl>
                                          <p:spTgt spid="38"/>
                                        </p:tgtEl>
                                        <p:attrNameLst>
                                          <p:attrName/>
                                        </p:attrNameLst>
                                      </p:cBhvr>
                                    </p:anim>
                                  </p:childTnLst>
                                </p:cTn>
                              </p:par>
                            </p:childTnLst>
                          </p:cTn>
                        </p:par>
                      </p:childTnLst>
                    </p:cTn>
                  </p:par>
                  <p:par>
                    <p:cTn id="112" fill="hold">
                      <p:stCondLst>
                        <p:cond delay="indefinite"/>
                      </p:stCondLst>
                      <p:childTnLst>
                        <p:par>
                          <p:cTn id="113" fill="hold">
                            <p:stCondLst>
                              <p:cond delay="0"/>
                            </p:stCondLst>
                            <p:childTnLst>
                              <p:par>
                                <p:cTn id="114" presetID="24" presetClass="entr" presetSubtype="0" fill="hold" grpId="0" nodeType="clickEffect">
                                  <p:stCondLst>
                                    <p:cond delay="0"/>
                                  </p:stCondLst>
                                  <p:childTnLst>
                                    <p:set>
                                      <p:cBhvr>
                                        <p:cTn id="115" dur="1" fill="hold">
                                          <p:stCondLst>
                                            <p:cond delay="0"/>
                                          </p:stCondLst>
                                        </p:cTn>
                                        <p:tgtEl>
                                          <p:spTgt spid="39"/>
                                        </p:tgtEl>
                                        <p:attrNameLst>
                                          <p:attrName>style.visibility</p:attrName>
                                        </p:attrNameLst>
                                      </p:cBhvr>
                                      <p:to>
                                        <p:strVal val="visible"/>
                                      </p:to>
                                    </p:set>
                                    <p:anim to="" calcmode="lin" valueType="num">
                                      <p:cBhvr>
                                        <p:cTn id="116" dur="1" fill="hold"/>
                                        <p:tgtEl>
                                          <p:spTgt spid="39"/>
                                        </p:tgtEl>
                                        <p:attrNameLst>
                                          <p:attrName/>
                                        </p:attrNameLst>
                                      </p:cBhvr>
                                    </p:anim>
                                  </p:childTnLst>
                                </p:cTn>
                              </p:par>
                            </p:childTnLst>
                          </p:cTn>
                        </p:par>
                      </p:childTnLst>
                    </p:cTn>
                  </p:par>
                  <p:par>
                    <p:cTn id="117" fill="hold">
                      <p:stCondLst>
                        <p:cond delay="indefinite"/>
                      </p:stCondLst>
                      <p:childTnLst>
                        <p:par>
                          <p:cTn id="118" fill="hold">
                            <p:stCondLst>
                              <p:cond delay="0"/>
                            </p:stCondLst>
                            <p:childTnLst>
                              <p:par>
                                <p:cTn id="119" presetID="24" presetClass="entr" presetSubtype="0" fill="hold" grpId="0" nodeType="clickEffect">
                                  <p:stCondLst>
                                    <p:cond delay="0"/>
                                  </p:stCondLst>
                                  <p:childTnLst>
                                    <p:set>
                                      <p:cBhvr>
                                        <p:cTn id="120" dur="1" fill="hold">
                                          <p:stCondLst>
                                            <p:cond delay="0"/>
                                          </p:stCondLst>
                                        </p:cTn>
                                        <p:tgtEl>
                                          <p:spTgt spid="40"/>
                                        </p:tgtEl>
                                        <p:attrNameLst>
                                          <p:attrName>style.visibility</p:attrName>
                                        </p:attrNameLst>
                                      </p:cBhvr>
                                      <p:to>
                                        <p:strVal val="visible"/>
                                      </p:to>
                                    </p:set>
                                    <p:anim to="" calcmode="lin" valueType="num">
                                      <p:cBhvr>
                                        <p:cTn id="121" dur="1" fill="hold"/>
                                        <p:tgtEl>
                                          <p:spTgt spid="40"/>
                                        </p:tgtEl>
                                        <p:attrNameLst>
                                          <p:attrName/>
                                        </p:attrNameLst>
                                      </p:cBhvr>
                                    </p:anim>
                                  </p:childTnLst>
                                </p:cTn>
                              </p:par>
                            </p:childTnLst>
                          </p:cTn>
                        </p:par>
                      </p:childTnLst>
                    </p:cTn>
                  </p:par>
                  <p:par>
                    <p:cTn id="122" fill="hold">
                      <p:stCondLst>
                        <p:cond delay="indefinite"/>
                      </p:stCondLst>
                      <p:childTnLst>
                        <p:par>
                          <p:cTn id="123" fill="hold">
                            <p:stCondLst>
                              <p:cond delay="0"/>
                            </p:stCondLst>
                            <p:childTnLst>
                              <p:par>
                                <p:cTn id="124" presetID="24" presetClass="exit" presetSubtype="0" fill="hold" nodeType="clickEffect">
                                  <p:stCondLst>
                                    <p:cond delay="0"/>
                                  </p:stCondLst>
                                  <p:childTnLst>
                                    <p:anim to="" calcmode="lin" valueType="num">
                                      <p:cBhvr>
                                        <p:cTn id="125" dur="1"/>
                                        <p:tgtEl>
                                          <p:spTgt spid="4"/>
                                        </p:tgtEl>
                                        <p:attrNameLst>
                                          <p:attrName/>
                                        </p:attrNameLst>
                                      </p:cBhvr>
                                    </p:anim>
                                    <p:set>
                                      <p:cBhvr>
                                        <p:cTn id="126" dur="1" fill="hold">
                                          <p:stCondLst>
                                            <p:cond delay="0"/>
                                          </p:stCondLst>
                                        </p:cTn>
                                        <p:tgtEl>
                                          <p:spTgt spid="4"/>
                                        </p:tgtEl>
                                        <p:attrNameLst>
                                          <p:attrName>style.visibility</p:attrName>
                                        </p:attrNameLst>
                                      </p:cBhvr>
                                      <p:to>
                                        <p:strVal val="hidden"/>
                                      </p:to>
                                    </p:set>
                                  </p:childTnLst>
                                </p:cTn>
                              </p:par>
                              <p:par>
                                <p:cTn id="127" presetID="24" presetClass="exit" presetSubtype="0" fill="hold" nodeType="withEffect">
                                  <p:stCondLst>
                                    <p:cond delay="0"/>
                                  </p:stCondLst>
                                  <p:childTnLst>
                                    <p:anim to="" calcmode="lin" valueType="num">
                                      <p:cBhvr>
                                        <p:cTn id="128" dur="1"/>
                                        <p:tgtEl>
                                          <p:spTgt spid="17"/>
                                        </p:tgtEl>
                                        <p:attrNameLst>
                                          <p:attrName/>
                                        </p:attrNameLst>
                                      </p:cBhvr>
                                    </p:anim>
                                    <p:set>
                                      <p:cBhvr>
                                        <p:cTn id="129" dur="1" fill="hold">
                                          <p:stCondLst>
                                            <p:cond delay="0"/>
                                          </p:stCondLst>
                                        </p:cTn>
                                        <p:tgtEl>
                                          <p:spTgt spid="17"/>
                                        </p:tgtEl>
                                        <p:attrNameLst>
                                          <p:attrName>style.visibility</p:attrName>
                                        </p:attrNameLst>
                                      </p:cBhvr>
                                      <p:to>
                                        <p:strVal val="hidden"/>
                                      </p:to>
                                    </p:set>
                                  </p:childTnLst>
                                </p:cTn>
                              </p:par>
                              <p:par>
                                <p:cTn id="130" presetID="24" presetClass="exit" presetSubtype="0" fill="hold" nodeType="withEffect">
                                  <p:stCondLst>
                                    <p:cond delay="0"/>
                                  </p:stCondLst>
                                  <p:childTnLst>
                                    <p:anim to="" calcmode="lin" valueType="num">
                                      <p:cBhvr>
                                        <p:cTn id="131" dur="1"/>
                                        <p:tgtEl>
                                          <p:spTgt spid="6"/>
                                        </p:tgtEl>
                                        <p:attrNameLst>
                                          <p:attrName/>
                                        </p:attrNameLst>
                                      </p:cBhvr>
                                    </p:anim>
                                    <p:set>
                                      <p:cBhvr>
                                        <p:cTn id="132" dur="1" fill="hold">
                                          <p:stCondLst>
                                            <p:cond delay="0"/>
                                          </p:stCondLst>
                                        </p:cTn>
                                        <p:tgtEl>
                                          <p:spTgt spid="6"/>
                                        </p:tgtEl>
                                        <p:attrNameLst>
                                          <p:attrName>style.visibility</p:attrName>
                                        </p:attrNameLst>
                                      </p:cBhvr>
                                      <p:to>
                                        <p:strVal val="hidden"/>
                                      </p:to>
                                    </p:set>
                                  </p:childTnLst>
                                </p:cTn>
                              </p:par>
                              <p:par>
                                <p:cTn id="133" presetID="24" presetClass="exit" presetSubtype="0" fill="hold" nodeType="withEffect">
                                  <p:stCondLst>
                                    <p:cond delay="0"/>
                                  </p:stCondLst>
                                  <p:childTnLst>
                                    <p:anim to="" calcmode="lin" valueType="num">
                                      <p:cBhvr>
                                        <p:cTn id="134" dur="1"/>
                                        <p:tgtEl>
                                          <p:spTgt spid="15"/>
                                        </p:tgtEl>
                                        <p:attrNameLst>
                                          <p:attrName/>
                                        </p:attrNameLst>
                                      </p:cBhvr>
                                    </p:anim>
                                    <p:set>
                                      <p:cBhvr>
                                        <p:cTn id="135" dur="1" fill="hold">
                                          <p:stCondLst>
                                            <p:cond delay="0"/>
                                          </p:stCondLst>
                                        </p:cTn>
                                        <p:tgtEl>
                                          <p:spTgt spid="15"/>
                                        </p:tgtEl>
                                        <p:attrNameLst>
                                          <p:attrName>style.visibility</p:attrName>
                                        </p:attrNameLst>
                                      </p:cBhvr>
                                      <p:to>
                                        <p:strVal val="hidden"/>
                                      </p:to>
                                    </p:set>
                                  </p:childTnLst>
                                </p:cTn>
                              </p:par>
                              <p:par>
                                <p:cTn id="136" presetID="24" presetClass="exit" presetSubtype="0" fill="hold" nodeType="withEffect">
                                  <p:stCondLst>
                                    <p:cond delay="0"/>
                                  </p:stCondLst>
                                  <p:childTnLst>
                                    <p:anim to="" calcmode="lin" valueType="num">
                                      <p:cBhvr>
                                        <p:cTn id="137" dur="1"/>
                                        <p:tgtEl>
                                          <p:spTgt spid="14"/>
                                        </p:tgtEl>
                                        <p:attrNameLst>
                                          <p:attrName/>
                                        </p:attrNameLst>
                                      </p:cBhvr>
                                    </p:anim>
                                    <p:set>
                                      <p:cBhvr>
                                        <p:cTn id="138" dur="1" fill="hold">
                                          <p:stCondLst>
                                            <p:cond delay="0"/>
                                          </p:stCondLst>
                                        </p:cTn>
                                        <p:tgtEl>
                                          <p:spTgt spid="14"/>
                                        </p:tgtEl>
                                        <p:attrNameLst>
                                          <p:attrName>style.visibility</p:attrName>
                                        </p:attrNameLst>
                                      </p:cBhvr>
                                      <p:to>
                                        <p:strVal val="hidden"/>
                                      </p:to>
                                    </p:set>
                                  </p:childTnLst>
                                </p:cTn>
                              </p:par>
                              <p:par>
                                <p:cTn id="139" presetID="24" presetClass="exit" presetSubtype="0" fill="hold" nodeType="withEffect">
                                  <p:stCondLst>
                                    <p:cond delay="0"/>
                                  </p:stCondLst>
                                  <p:childTnLst>
                                    <p:anim to="" calcmode="lin" valueType="num">
                                      <p:cBhvr>
                                        <p:cTn id="140" dur="1"/>
                                        <p:tgtEl>
                                          <p:spTgt spid="8"/>
                                        </p:tgtEl>
                                        <p:attrNameLst>
                                          <p:attrName/>
                                        </p:attrNameLst>
                                      </p:cBhvr>
                                    </p:anim>
                                    <p:set>
                                      <p:cBhvr>
                                        <p:cTn id="141" dur="1" fill="hold">
                                          <p:stCondLst>
                                            <p:cond delay="0"/>
                                          </p:stCondLst>
                                        </p:cTn>
                                        <p:tgtEl>
                                          <p:spTgt spid="8"/>
                                        </p:tgtEl>
                                        <p:attrNameLst>
                                          <p:attrName>style.visibility</p:attrName>
                                        </p:attrNameLst>
                                      </p:cBhvr>
                                      <p:to>
                                        <p:strVal val="hidden"/>
                                      </p:to>
                                    </p:set>
                                  </p:childTnLst>
                                </p:cTn>
                              </p:par>
                              <p:par>
                                <p:cTn id="142" presetID="24" presetClass="exit" presetSubtype="0" fill="hold" grpId="1" nodeType="withEffect">
                                  <p:stCondLst>
                                    <p:cond delay="0"/>
                                  </p:stCondLst>
                                  <p:childTnLst>
                                    <p:anim to="" calcmode="lin" valueType="num">
                                      <p:cBhvr>
                                        <p:cTn id="143" dur="1"/>
                                        <p:tgtEl>
                                          <p:spTgt spid="32"/>
                                        </p:tgtEl>
                                        <p:attrNameLst>
                                          <p:attrName/>
                                        </p:attrNameLst>
                                      </p:cBhvr>
                                    </p:anim>
                                    <p:set>
                                      <p:cBhvr>
                                        <p:cTn id="144" dur="1" fill="hold">
                                          <p:stCondLst>
                                            <p:cond delay="0"/>
                                          </p:stCondLst>
                                        </p:cTn>
                                        <p:tgtEl>
                                          <p:spTgt spid="32"/>
                                        </p:tgtEl>
                                        <p:attrNameLst>
                                          <p:attrName>style.visibility</p:attrName>
                                        </p:attrNameLst>
                                      </p:cBhvr>
                                      <p:to>
                                        <p:strVal val="hidden"/>
                                      </p:to>
                                    </p:set>
                                  </p:childTnLst>
                                </p:cTn>
                              </p:par>
                              <p:par>
                                <p:cTn id="145" presetID="24" presetClass="exit" presetSubtype="0" fill="hold" grpId="1" nodeType="withEffect">
                                  <p:stCondLst>
                                    <p:cond delay="0"/>
                                  </p:stCondLst>
                                  <p:childTnLst>
                                    <p:anim to="" calcmode="lin" valueType="num">
                                      <p:cBhvr>
                                        <p:cTn id="146" dur="1"/>
                                        <p:tgtEl>
                                          <p:spTgt spid="33"/>
                                        </p:tgtEl>
                                        <p:attrNameLst>
                                          <p:attrName/>
                                        </p:attrNameLst>
                                      </p:cBhvr>
                                    </p:anim>
                                    <p:set>
                                      <p:cBhvr>
                                        <p:cTn id="147" dur="1" fill="hold">
                                          <p:stCondLst>
                                            <p:cond delay="0"/>
                                          </p:stCondLst>
                                        </p:cTn>
                                        <p:tgtEl>
                                          <p:spTgt spid="33"/>
                                        </p:tgtEl>
                                        <p:attrNameLst>
                                          <p:attrName>style.visibility</p:attrName>
                                        </p:attrNameLst>
                                      </p:cBhvr>
                                      <p:to>
                                        <p:strVal val="hidden"/>
                                      </p:to>
                                    </p:set>
                                  </p:childTnLst>
                                </p:cTn>
                              </p:par>
                              <p:par>
                                <p:cTn id="148" presetID="24" presetClass="exit" presetSubtype="0" fill="hold" grpId="1" nodeType="withEffect">
                                  <p:stCondLst>
                                    <p:cond delay="0"/>
                                  </p:stCondLst>
                                  <p:childTnLst>
                                    <p:anim to="" calcmode="lin" valueType="num">
                                      <p:cBhvr>
                                        <p:cTn id="149" dur="1"/>
                                        <p:tgtEl>
                                          <p:spTgt spid="34"/>
                                        </p:tgtEl>
                                        <p:attrNameLst>
                                          <p:attrName/>
                                        </p:attrNameLst>
                                      </p:cBhvr>
                                    </p:anim>
                                    <p:set>
                                      <p:cBhvr>
                                        <p:cTn id="150" dur="1" fill="hold">
                                          <p:stCondLst>
                                            <p:cond delay="0"/>
                                          </p:stCondLst>
                                        </p:cTn>
                                        <p:tgtEl>
                                          <p:spTgt spid="34"/>
                                        </p:tgtEl>
                                        <p:attrNameLst>
                                          <p:attrName>style.visibility</p:attrName>
                                        </p:attrNameLst>
                                      </p:cBhvr>
                                      <p:to>
                                        <p:strVal val="hidden"/>
                                      </p:to>
                                    </p:set>
                                  </p:childTnLst>
                                </p:cTn>
                              </p:par>
                              <p:par>
                                <p:cTn id="151" presetID="24" presetClass="exit" presetSubtype="0" fill="hold" nodeType="withEffect">
                                  <p:stCondLst>
                                    <p:cond delay="0"/>
                                  </p:stCondLst>
                                  <p:childTnLst>
                                    <p:anim to="" calcmode="lin" valueType="num">
                                      <p:cBhvr>
                                        <p:cTn id="152" dur="1"/>
                                        <p:tgtEl>
                                          <p:spTgt spid="12"/>
                                        </p:tgtEl>
                                        <p:attrNameLst>
                                          <p:attrName/>
                                        </p:attrNameLst>
                                      </p:cBhvr>
                                    </p:anim>
                                    <p:set>
                                      <p:cBhvr>
                                        <p:cTn id="153" dur="1" fill="hold">
                                          <p:stCondLst>
                                            <p:cond delay="0"/>
                                          </p:stCondLst>
                                        </p:cTn>
                                        <p:tgtEl>
                                          <p:spTgt spid="12"/>
                                        </p:tgtEl>
                                        <p:attrNameLst>
                                          <p:attrName>style.visibility</p:attrName>
                                        </p:attrNameLst>
                                      </p:cBhvr>
                                      <p:to>
                                        <p:strVal val="hidden"/>
                                      </p:to>
                                    </p:set>
                                  </p:childTnLst>
                                </p:cTn>
                              </p:par>
                              <p:par>
                                <p:cTn id="154" presetID="24" presetClass="exit" presetSubtype="0" fill="hold" grpId="1" nodeType="withEffect">
                                  <p:stCondLst>
                                    <p:cond delay="0"/>
                                  </p:stCondLst>
                                  <p:childTnLst>
                                    <p:anim to="" calcmode="lin" valueType="num">
                                      <p:cBhvr>
                                        <p:cTn id="155" dur="1"/>
                                        <p:tgtEl>
                                          <p:spTgt spid="35"/>
                                        </p:tgtEl>
                                        <p:attrNameLst>
                                          <p:attrName/>
                                        </p:attrNameLst>
                                      </p:cBhvr>
                                    </p:anim>
                                    <p:set>
                                      <p:cBhvr>
                                        <p:cTn id="156" dur="1" fill="hold">
                                          <p:stCondLst>
                                            <p:cond delay="0"/>
                                          </p:stCondLst>
                                        </p:cTn>
                                        <p:tgtEl>
                                          <p:spTgt spid="35"/>
                                        </p:tgtEl>
                                        <p:attrNameLst>
                                          <p:attrName>style.visibility</p:attrName>
                                        </p:attrNameLst>
                                      </p:cBhvr>
                                      <p:to>
                                        <p:strVal val="hidden"/>
                                      </p:to>
                                    </p:set>
                                  </p:childTnLst>
                                </p:cTn>
                              </p:par>
                              <p:par>
                                <p:cTn id="157" presetID="24" presetClass="exit" presetSubtype="0" fill="hold" grpId="1" nodeType="withEffect">
                                  <p:stCondLst>
                                    <p:cond delay="0"/>
                                  </p:stCondLst>
                                  <p:childTnLst>
                                    <p:anim to="" calcmode="lin" valueType="num">
                                      <p:cBhvr>
                                        <p:cTn id="158" dur="1"/>
                                        <p:tgtEl>
                                          <p:spTgt spid="36"/>
                                        </p:tgtEl>
                                        <p:attrNameLst>
                                          <p:attrName/>
                                        </p:attrNameLst>
                                      </p:cBhvr>
                                    </p:anim>
                                    <p:set>
                                      <p:cBhvr>
                                        <p:cTn id="159" dur="1" fill="hold">
                                          <p:stCondLst>
                                            <p:cond delay="0"/>
                                          </p:stCondLst>
                                        </p:cTn>
                                        <p:tgtEl>
                                          <p:spTgt spid="36"/>
                                        </p:tgtEl>
                                        <p:attrNameLst>
                                          <p:attrName>style.visibility</p:attrName>
                                        </p:attrNameLst>
                                      </p:cBhvr>
                                      <p:to>
                                        <p:strVal val="hidden"/>
                                      </p:to>
                                    </p:set>
                                  </p:childTnLst>
                                </p:cTn>
                              </p:par>
                              <p:par>
                                <p:cTn id="160" presetID="24" presetClass="exit" presetSubtype="0" fill="hold" grpId="1" nodeType="withEffect">
                                  <p:stCondLst>
                                    <p:cond delay="0"/>
                                  </p:stCondLst>
                                  <p:childTnLst>
                                    <p:anim to="" calcmode="lin" valueType="num">
                                      <p:cBhvr>
                                        <p:cTn id="161" dur="1"/>
                                        <p:tgtEl>
                                          <p:spTgt spid="37"/>
                                        </p:tgtEl>
                                        <p:attrNameLst>
                                          <p:attrName/>
                                        </p:attrNameLst>
                                      </p:cBhvr>
                                    </p:anim>
                                    <p:set>
                                      <p:cBhvr>
                                        <p:cTn id="162" dur="1" fill="hold">
                                          <p:stCondLst>
                                            <p:cond delay="0"/>
                                          </p:stCondLst>
                                        </p:cTn>
                                        <p:tgtEl>
                                          <p:spTgt spid="37"/>
                                        </p:tgtEl>
                                        <p:attrNameLst>
                                          <p:attrName>style.visibility</p:attrName>
                                        </p:attrNameLst>
                                      </p:cBhvr>
                                      <p:to>
                                        <p:strVal val="hidden"/>
                                      </p:to>
                                    </p:set>
                                  </p:childTnLst>
                                </p:cTn>
                              </p:par>
                              <p:par>
                                <p:cTn id="163" presetID="24" presetClass="exit" presetSubtype="0" fill="hold" nodeType="withEffect">
                                  <p:stCondLst>
                                    <p:cond delay="0"/>
                                  </p:stCondLst>
                                  <p:childTnLst>
                                    <p:anim to="" calcmode="lin" valueType="num">
                                      <p:cBhvr>
                                        <p:cTn id="164" dur="1"/>
                                        <p:tgtEl>
                                          <p:spTgt spid="13"/>
                                        </p:tgtEl>
                                        <p:attrNameLst>
                                          <p:attrName/>
                                        </p:attrNameLst>
                                      </p:cBhvr>
                                    </p:anim>
                                    <p:set>
                                      <p:cBhvr>
                                        <p:cTn id="165" dur="1" fill="hold">
                                          <p:stCondLst>
                                            <p:cond delay="0"/>
                                          </p:stCondLst>
                                        </p:cTn>
                                        <p:tgtEl>
                                          <p:spTgt spid="13"/>
                                        </p:tgtEl>
                                        <p:attrNameLst>
                                          <p:attrName>style.visibility</p:attrName>
                                        </p:attrNameLst>
                                      </p:cBhvr>
                                      <p:to>
                                        <p:strVal val="hidden"/>
                                      </p:to>
                                    </p:set>
                                  </p:childTnLst>
                                </p:cTn>
                              </p:par>
                              <p:par>
                                <p:cTn id="166" presetID="24" presetClass="exit" presetSubtype="0" fill="hold" grpId="1" nodeType="withEffect">
                                  <p:stCondLst>
                                    <p:cond delay="0"/>
                                  </p:stCondLst>
                                  <p:childTnLst>
                                    <p:anim to="" calcmode="lin" valueType="num">
                                      <p:cBhvr>
                                        <p:cTn id="167" dur="1"/>
                                        <p:tgtEl>
                                          <p:spTgt spid="38"/>
                                        </p:tgtEl>
                                        <p:attrNameLst>
                                          <p:attrName/>
                                        </p:attrNameLst>
                                      </p:cBhvr>
                                    </p:anim>
                                    <p:set>
                                      <p:cBhvr>
                                        <p:cTn id="168" dur="1" fill="hold">
                                          <p:stCondLst>
                                            <p:cond delay="0"/>
                                          </p:stCondLst>
                                        </p:cTn>
                                        <p:tgtEl>
                                          <p:spTgt spid="38"/>
                                        </p:tgtEl>
                                        <p:attrNameLst>
                                          <p:attrName>style.visibility</p:attrName>
                                        </p:attrNameLst>
                                      </p:cBhvr>
                                      <p:to>
                                        <p:strVal val="hidden"/>
                                      </p:to>
                                    </p:set>
                                  </p:childTnLst>
                                </p:cTn>
                              </p:par>
                              <p:par>
                                <p:cTn id="169" presetID="24" presetClass="exit" presetSubtype="0" fill="hold" grpId="1" nodeType="withEffect">
                                  <p:stCondLst>
                                    <p:cond delay="0"/>
                                  </p:stCondLst>
                                  <p:childTnLst>
                                    <p:anim to="" calcmode="lin" valueType="num">
                                      <p:cBhvr>
                                        <p:cTn id="170" dur="1"/>
                                        <p:tgtEl>
                                          <p:spTgt spid="39"/>
                                        </p:tgtEl>
                                        <p:attrNameLst>
                                          <p:attrName/>
                                        </p:attrNameLst>
                                      </p:cBhvr>
                                    </p:anim>
                                    <p:set>
                                      <p:cBhvr>
                                        <p:cTn id="171" dur="1" fill="hold">
                                          <p:stCondLst>
                                            <p:cond delay="0"/>
                                          </p:stCondLst>
                                        </p:cTn>
                                        <p:tgtEl>
                                          <p:spTgt spid="39"/>
                                        </p:tgtEl>
                                        <p:attrNameLst>
                                          <p:attrName>style.visibility</p:attrName>
                                        </p:attrNameLst>
                                      </p:cBhvr>
                                      <p:to>
                                        <p:strVal val="hidden"/>
                                      </p:to>
                                    </p:set>
                                  </p:childTnLst>
                                </p:cTn>
                              </p:par>
                              <p:par>
                                <p:cTn id="172" presetID="24" presetClass="exit" presetSubtype="0" fill="hold" grpId="1" nodeType="withEffect">
                                  <p:stCondLst>
                                    <p:cond delay="0"/>
                                  </p:stCondLst>
                                  <p:childTnLst>
                                    <p:anim to="" calcmode="lin" valueType="num">
                                      <p:cBhvr>
                                        <p:cTn id="173" dur="1"/>
                                        <p:tgtEl>
                                          <p:spTgt spid="40"/>
                                        </p:tgtEl>
                                        <p:attrNameLst>
                                          <p:attrName/>
                                        </p:attrNameLst>
                                      </p:cBhvr>
                                    </p:anim>
                                    <p:set>
                                      <p:cBhvr>
                                        <p:cTn id="174" dur="1" fill="hold">
                                          <p:stCondLst>
                                            <p:cond delay="0"/>
                                          </p:stCondLst>
                                        </p:cTn>
                                        <p:tgtEl>
                                          <p:spTgt spid="40"/>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24" presetClass="entr" presetSubtype="0" fill="hold" nodeType="clickEffect">
                                  <p:stCondLst>
                                    <p:cond delay="0"/>
                                  </p:stCondLst>
                                  <p:childTnLst>
                                    <p:set>
                                      <p:cBhvr>
                                        <p:cTn id="178" dur="1" fill="hold">
                                          <p:stCondLst>
                                            <p:cond delay="0"/>
                                          </p:stCondLst>
                                        </p:cTn>
                                        <p:tgtEl>
                                          <p:spTgt spid="16"/>
                                        </p:tgtEl>
                                        <p:attrNameLst>
                                          <p:attrName>style.visibility</p:attrName>
                                        </p:attrNameLst>
                                      </p:cBhvr>
                                      <p:to>
                                        <p:strVal val="visible"/>
                                      </p:to>
                                    </p:set>
                                    <p:anim to="" calcmode="lin" valueType="num">
                                      <p:cBhvr>
                                        <p:cTn id="179" dur="1" fill="hold"/>
                                        <p:tgtEl>
                                          <p:spTgt spid="16"/>
                                        </p:tgtEl>
                                        <p:attrNameLst>
                                          <p:attrName/>
                                        </p:attrNameLst>
                                      </p:cBhvr>
                                    </p:anim>
                                  </p:childTnLst>
                                </p:cTn>
                              </p:par>
                            </p:childTnLst>
                          </p:cTn>
                        </p:par>
                      </p:childTnLst>
                    </p:cTn>
                  </p:par>
                  <p:par>
                    <p:cTn id="180" fill="hold">
                      <p:stCondLst>
                        <p:cond delay="indefinite"/>
                      </p:stCondLst>
                      <p:childTnLst>
                        <p:par>
                          <p:cTn id="181" fill="hold">
                            <p:stCondLst>
                              <p:cond delay="0"/>
                            </p:stCondLst>
                            <p:childTnLst>
                              <p:par>
                                <p:cTn id="182" presetID="24" presetClass="entr" presetSubtype="0" fill="hold" nodeType="clickEffect">
                                  <p:stCondLst>
                                    <p:cond delay="0"/>
                                  </p:stCondLst>
                                  <p:childTnLst>
                                    <p:set>
                                      <p:cBhvr>
                                        <p:cTn id="183" dur="1" fill="hold">
                                          <p:stCondLst>
                                            <p:cond delay="0"/>
                                          </p:stCondLst>
                                        </p:cTn>
                                        <p:tgtEl>
                                          <p:spTgt spid="5"/>
                                        </p:tgtEl>
                                        <p:attrNameLst>
                                          <p:attrName>style.visibility</p:attrName>
                                        </p:attrNameLst>
                                      </p:cBhvr>
                                      <p:to>
                                        <p:strVal val="visible"/>
                                      </p:to>
                                    </p:set>
                                    <p:anim to="" calcmode="lin" valueType="num">
                                      <p:cBhvr>
                                        <p:cTn id="184" dur="1" fill="hold"/>
                                        <p:tgtEl>
                                          <p:spTgt spid="5"/>
                                        </p:tgtEl>
                                        <p:attrNameLst>
                                          <p:attrName/>
                                        </p:attrNameLst>
                                      </p:cBhvr>
                                    </p:anim>
                                  </p:childTnLst>
                                </p:cTn>
                              </p:par>
                            </p:childTnLst>
                          </p:cTn>
                        </p:par>
                      </p:childTnLst>
                    </p:cTn>
                  </p:par>
                  <p:par>
                    <p:cTn id="185" fill="hold">
                      <p:stCondLst>
                        <p:cond delay="indefinite"/>
                      </p:stCondLst>
                      <p:childTnLst>
                        <p:par>
                          <p:cTn id="186" fill="hold">
                            <p:stCondLst>
                              <p:cond delay="0"/>
                            </p:stCondLst>
                            <p:childTnLst>
                              <p:par>
                                <p:cTn id="187" presetID="24" presetClass="entr" presetSubtype="0" fill="hold" nodeType="clickEffect">
                                  <p:stCondLst>
                                    <p:cond delay="0"/>
                                  </p:stCondLst>
                                  <p:childTnLst>
                                    <p:set>
                                      <p:cBhvr>
                                        <p:cTn id="188" dur="1" fill="hold">
                                          <p:stCondLst>
                                            <p:cond delay="0"/>
                                          </p:stCondLst>
                                        </p:cTn>
                                        <p:tgtEl>
                                          <p:spTgt spid="11"/>
                                        </p:tgtEl>
                                        <p:attrNameLst>
                                          <p:attrName>style.visibility</p:attrName>
                                        </p:attrNameLst>
                                      </p:cBhvr>
                                      <p:to>
                                        <p:strVal val="visible"/>
                                      </p:to>
                                    </p:set>
                                    <p:anim to="" calcmode="lin" valueType="num">
                                      <p:cBhvr>
                                        <p:cTn id="189" dur="1" fill="hold"/>
                                        <p:tgtEl>
                                          <p:spTgt spid="11"/>
                                        </p:tgtEl>
                                        <p:attrNameLst>
                                          <p:attrName/>
                                        </p:attrNameLst>
                                      </p:cBhvr>
                                    </p:anim>
                                  </p:childTnLst>
                                </p:cTn>
                              </p:par>
                            </p:childTnLst>
                          </p:cTn>
                        </p:par>
                      </p:childTnLst>
                    </p:cTn>
                  </p:par>
                  <p:par>
                    <p:cTn id="190" fill="hold">
                      <p:stCondLst>
                        <p:cond delay="indefinite"/>
                      </p:stCondLst>
                      <p:childTnLst>
                        <p:par>
                          <p:cTn id="191" fill="hold">
                            <p:stCondLst>
                              <p:cond delay="0"/>
                            </p:stCondLst>
                            <p:childTnLst>
                              <p:par>
                                <p:cTn id="192" presetID="24" presetClass="entr" presetSubtype="0" fill="hold" nodeType="clickEffect">
                                  <p:stCondLst>
                                    <p:cond delay="0"/>
                                  </p:stCondLst>
                                  <p:childTnLst>
                                    <p:set>
                                      <p:cBhvr>
                                        <p:cTn id="193" dur="1" fill="hold">
                                          <p:stCondLst>
                                            <p:cond delay="0"/>
                                          </p:stCondLst>
                                        </p:cTn>
                                        <p:tgtEl>
                                          <p:spTgt spid="7"/>
                                        </p:tgtEl>
                                        <p:attrNameLst>
                                          <p:attrName>style.visibility</p:attrName>
                                        </p:attrNameLst>
                                      </p:cBhvr>
                                      <p:to>
                                        <p:strVal val="visible"/>
                                      </p:to>
                                    </p:set>
                                    <p:anim to="" calcmode="lin" valueType="num">
                                      <p:cBhvr>
                                        <p:cTn id="194" dur="1" fill="hold"/>
                                        <p:tgtEl>
                                          <p:spTgt spid="7"/>
                                        </p:tgtEl>
                                        <p:attrNameLst>
                                          <p:attrName/>
                                        </p:attrNameLst>
                                      </p:cBhvr>
                                    </p:anim>
                                  </p:childTnLst>
                                </p:cTn>
                              </p:par>
                            </p:childTnLst>
                          </p:cTn>
                        </p:par>
                      </p:childTnLst>
                    </p:cTn>
                  </p:par>
                  <p:par>
                    <p:cTn id="195" fill="hold">
                      <p:stCondLst>
                        <p:cond delay="indefinite"/>
                      </p:stCondLst>
                      <p:childTnLst>
                        <p:par>
                          <p:cTn id="196" fill="hold">
                            <p:stCondLst>
                              <p:cond delay="0"/>
                            </p:stCondLst>
                            <p:childTnLst>
                              <p:par>
                                <p:cTn id="197" presetID="24" presetClass="entr" presetSubtype="0" fill="hold" nodeType="clickEffect">
                                  <p:stCondLst>
                                    <p:cond delay="0"/>
                                  </p:stCondLst>
                                  <p:childTnLst>
                                    <p:set>
                                      <p:cBhvr>
                                        <p:cTn id="198" dur="1" fill="hold">
                                          <p:stCondLst>
                                            <p:cond delay="0"/>
                                          </p:stCondLst>
                                        </p:cTn>
                                        <p:tgtEl>
                                          <p:spTgt spid="18"/>
                                        </p:tgtEl>
                                        <p:attrNameLst>
                                          <p:attrName>style.visibility</p:attrName>
                                        </p:attrNameLst>
                                      </p:cBhvr>
                                      <p:to>
                                        <p:strVal val="visible"/>
                                      </p:to>
                                    </p:set>
                                    <p:anim to="" calcmode="lin" valueType="num">
                                      <p:cBhvr>
                                        <p:cTn id="199" dur="1" fill="hold"/>
                                        <p:tgtEl>
                                          <p:spTgt spid="18"/>
                                        </p:tgtEl>
                                        <p:attrNameLst>
                                          <p:attrName/>
                                        </p:attrNameLst>
                                      </p:cBhvr>
                                    </p:anim>
                                  </p:childTnLst>
                                </p:cTn>
                              </p:par>
                            </p:childTnLst>
                          </p:cTn>
                        </p:par>
                      </p:childTnLst>
                    </p:cTn>
                  </p:par>
                  <p:par>
                    <p:cTn id="200" fill="hold">
                      <p:stCondLst>
                        <p:cond delay="indefinite"/>
                      </p:stCondLst>
                      <p:childTnLst>
                        <p:par>
                          <p:cTn id="201" fill="hold">
                            <p:stCondLst>
                              <p:cond delay="0"/>
                            </p:stCondLst>
                            <p:childTnLst>
                              <p:par>
                                <p:cTn id="202" presetID="24" presetClass="entr" presetSubtype="0" fill="hold" nodeType="clickEffect">
                                  <p:stCondLst>
                                    <p:cond delay="0"/>
                                  </p:stCondLst>
                                  <p:childTnLst>
                                    <p:set>
                                      <p:cBhvr>
                                        <p:cTn id="203" dur="1" fill="hold">
                                          <p:stCondLst>
                                            <p:cond delay="0"/>
                                          </p:stCondLst>
                                        </p:cTn>
                                        <p:tgtEl>
                                          <p:spTgt spid="10"/>
                                        </p:tgtEl>
                                        <p:attrNameLst>
                                          <p:attrName>style.visibility</p:attrName>
                                        </p:attrNameLst>
                                      </p:cBhvr>
                                      <p:to>
                                        <p:strVal val="visible"/>
                                      </p:to>
                                    </p:set>
                                    <p:anim to="" calcmode="lin" valueType="num">
                                      <p:cBhvr>
                                        <p:cTn id="204" dur="1" fill="hold"/>
                                        <p:tgtEl>
                                          <p:spTgt spid="10"/>
                                        </p:tgtEl>
                                        <p:attrNameLst>
                                          <p:attrName/>
                                        </p:attrNameLst>
                                      </p:cBhvr>
                                    </p:anim>
                                  </p:childTnLst>
                                </p:cTn>
                              </p:par>
                            </p:childTnLst>
                          </p:cTn>
                        </p:par>
                      </p:childTnLst>
                    </p:cTn>
                  </p:par>
                  <p:par>
                    <p:cTn id="205" fill="hold">
                      <p:stCondLst>
                        <p:cond delay="indefinite"/>
                      </p:stCondLst>
                      <p:childTnLst>
                        <p:par>
                          <p:cTn id="206" fill="hold">
                            <p:stCondLst>
                              <p:cond delay="0"/>
                            </p:stCondLst>
                            <p:childTnLst>
                              <p:par>
                                <p:cTn id="207" presetID="24" presetClass="entr" presetSubtype="0" fill="hold" nodeType="clickEffect">
                                  <p:stCondLst>
                                    <p:cond delay="0"/>
                                  </p:stCondLst>
                                  <p:childTnLst>
                                    <p:set>
                                      <p:cBhvr>
                                        <p:cTn id="208" dur="1" fill="hold">
                                          <p:stCondLst>
                                            <p:cond delay="0"/>
                                          </p:stCondLst>
                                        </p:cTn>
                                        <p:tgtEl>
                                          <p:spTgt spid="9"/>
                                        </p:tgtEl>
                                        <p:attrNameLst>
                                          <p:attrName>style.visibility</p:attrName>
                                        </p:attrNameLst>
                                      </p:cBhvr>
                                      <p:to>
                                        <p:strVal val="visible"/>
                                      </p:to>
                                    </p:set>
                                    <p:anim to="" calcmode="lin" valueType="num">
                                      <p:cBhvr>
                                        <p:cTn id="209" dur="1" fill="hold"/>
                                        <p:tgtEl>
                                          <p:spTgt spid="9"/>
                                        </p:tgtEl>
                                        <p:attrNameLst>
                                          <p:attrName/>
                                        </p:attrNameLst>
                                      </p:cBhvr>
                                    </p:anim>
                                  </p:childTnLst>
                                </p:cTn>
                              </p:par>
                            </p:childTnLst>
                          </p:cTn>
                        </p:par>
                      </p:childTnLst>
                    </p:cTn>
                  </p:par>
                  <p:par>
                    <p:cTn id="210" fill="hold">
                      <p:stCondLst>
                        <p:cond delay="indefinite"/>
                      </p:stCondLst>
                      <p:childTnLst>
                        <p:par>
                          <p:cTn id="211" fill="hold">
                            <p:stCondLst>
                              <p:cond delay="0"/>
                            </p:stCondLst>
                            <p:childTnLst>
                              <p:par>
                                <p:cTn id="212" presetID="24" presetClass="entr" presetSubtype="0" fill="hold" nodeType="clickEffect">
                                  <p:stCondLst>
                                    <p:cond delay="0"/>
                                  </p:stCondLst>
                                  <p:childTnLst>
                                    <p:set>
                                      <p:cBhvr>
                                        <p:cTn id="213" dur="1" fill="hold">
                                          <p:stCondLst>
                                            <p:cond delay="0"/>
                                          </p:stCondLst>
                                        </p:cTn>
                                        <p:tgtEl>
                                          <p:spTgt spid="19"/>
                                        </p:tgtEl>
                                        <p:attrNameLst>
                                          <p:attrName>style.visibility</p:attrName>
                                        </p:attrNameLst>
                                      </p:cBhvr>
                                      <p:to>
                                        <p:strVal val="visible"/>
                                      </p:to>
                                    </p:set>
                                    <p:anim to="" calcmode="lin" valueType="num">
                                      <p:cBhvr>
                                        <p:cTn id="214" dur="1" fill="hold"/>
                                        <p:tgtEl>
                                          <p:spTgt spid="19"/>
                                        </p:tgtEl>
                                        <p:attrNameLst>
                                          <p:attrName/>
                                        </p:attrNameLst>
                                      </p:cBhvr>
                                    </p:anim>
                                  </p:childTnLst>
                                </p:cTn>
                              </p:par>
                            </p:childTnLst>
                          </p:cTn>
                        </p:par>
                      </p:childTnLst>
                    </p:cTn>
                  </p:par>
                  <p:par>
                    <p:cTn id="215" fill="hold">
                      <p:stCondLst>
                        <p:cond delay="indefinite"/>
                      </p:stCondLst>
                      <p:childTnLst>
                        <p:par>
                          <p:cTn id="216" fill="hold">
                            <p:stCondLst>
                              <p:cond delay="0"/>
                            </p:stCondLst>
                            <p:childTnLst>
                              <p:par>
                                <p:cTn id="217" presetID="24" presetClass="exit" presetSubtype="0" fill="hold" nodeType="clickEffect">
                                  <p:stCondLst>
                                    <p:cond delay="0"/>
                                  </p:stCondLst>
                                  <p:childTnLst>
                                    <p:anim to="" calcmode="lin" valueType="num">
                                      <p:cBhvr>
                                        <p:cTn id="218" dur="1"/>
                                        <p:tgtEl>
                                          <p:spTgt spid="16"/>
                                        </p:tgtEl>
                                        <p:attrNameLst>
                                          <p:attrName/>
                                        </p:attrNameLst>
                                      </p:cBhvr>
                                    </p:anim>
                                    <p:set>
                                      <p:cBhvr>
                                        <p:cTn id="219" dur="1" fill="hold">
                                          <p:stCondLst>
                                            <p:cond delay="0"/>
                                          </p:stCondLst>
                                        </p:cTn>
                                        <p:tgtEl>
                                          <p:spTgt spid="16"/>
                                        </p:tgtEl>
                                        <p:attrNameLst>
                                          <p:attrName>style.visibility</p:attrName>
                                        </p:attrNameLst>
                                      </p:cBhvr>
                                      <p:to>
                                        <p:strVal val="hidden"/>
                                      </p:to>
                                    </p:set>
                                  </p:childTnLst>
                                </p:cTn>
                              </p:par>
                              <p:par>
                                <p:cTn id="220" presetID="24" presetClass="exit" presetSubtype="0" fill="hold" nodeType="withEffect">
                                  <p:stCondLst>
                                    <p:cond delay="0"/>
                                  </p:stCondLst>
                                  <p:childTnLst>
                                    <p:anim to="" calcmode="lin" valueType="num">
                                      <p:cBhvr>
                                        <p:cTn id="221" dur="1"/>
                                        <p:tgtEl>
                                          <p:spTgt spid="5"/>
                                        </p:tgtEl>
                                        <p:attrNameLst>
                                          <p:attrName/>
                                        </p:attrNameLst>
                                      </p:cBhvr>
                                    </p:anim>
                                    <p:set>
                                      <p:cBhvr>
                                        <p:cTn id="222" dur="1" fill="hold">
                                          <p:stCondLst>
                                            <p:cond delay="0"/>
                                          </p:stCondLst>
                                        </p:cTn>
                                        <p:tgtEl>
                                          <p:spTgt spid="5"/>
                                        </p:tgtEl>
                                        <p:attrNameLst>
                                          <p:attrName>style.visibility</p:attrName>
                                        </p:attrNameLst>
                                      </p:cBhvr>
                                      <p:to>
                                        <p:strVal val="hidden"/>
                                      </p:to>
                                    </p:set>
                                  </p:childTnLst>
                                </p:cTn>
                              </p:par>
                              <p:par>
                                <p:cTn id="223" presetID="24" presetClass="exit" presetSubtype="0" fill="hold" nodeType="withEffect">
                                  <p:stCondLst>
                                    <p:cond delay="0"/>
                                  </p:stCondLst>
                                  <p:childTnLst>
                                    <p:anim to="" calcmode="lin" valueType="num">
                                      <p:cBhvr>
                                        <p:cTn id="224" dur="1"/>
                                        <p:tgtEl>
                                          <p:spTgt spid="11"/>
                                        </p:tgtEl>
                                        <p:attrNameLst>
                                          <p:attrName/>
                                        </p:attrNameLst>
                                      </p:cBhvr>
                                    </p:anim>
                                    <p:set>
                                      <p:cBhvr>
                                        <p:cTn id="225" dur="1" fill="hold">
                                          <p:stCondLst>
                                            <p:cond delay="0"/>
                                          </p:stCondLst>
                                        </p:cTn>
                                        <p:tgtEl>
                                          <p:spTgt spid="11"/>
                                        </p:tgtEl>
                                        <p:attrNameLst>
                                          <p:attrName>style.visibility</p:attrName>
                                        </p:attrNameLst>
                                      </p:cBhvr>
                                      <p:to>
                                        <p:strVal val="hidden"/>
                                      </p:to>
                                    </p:set>
                                  </p:childTnLst>
                                </p:cTn>
                              </p:par>
                              <p:par>
                                <p:cTn id="226" presetID="24" presetClass="exit" presetSubtype="0" fill="hold" nodeType="withEffect">
                                  <p:stCondLst>
                                    <p:cond delay="0"/>
                                  </p:stCondLst>
                                  <p:childTnLst>
                                    <p:anim to="" calcmode="lin" valueType="num">
                                      <p:cBhvr>
                                        <p:cTn id="227" dur="1"/>
                                        <p:tgtEl>
                                          <p:spTgt spid="7"/>
                                        </p:tgtEl>
                                        <p:attrNameLst>
                                          <p:attrName/>
                                        </p:attrNameLst>
                                      </p:cBhvr>
                                    </p:anim>
                                    <p:set>
                                      <p:cBhvr>
                                        <p:cTn id="228" dur="1" fill="hold">
                                          <p:stCondLst>
                                            <p:cond delay="0"/>
                                          </p:stCondLst>
                                        </p:cTn>
                                        <p:tgtEl>
                                          <p:spTgt spid="7"/>
                                        </p:tgtEl>
                                        <p:attrNameLst>
                                          <p:attrName>style.visibility</p:attrName>
                                        </p:attrNameLst>
                                      </p:cBhvr>
                                      <p:to>
                                        <p:strVal val="hidden"/>
                                      </p:to>
                                    </p:set>
                                  </p:childTnLst>
                                </p:cTn>
                              </p:par>
                              <p:par>
                                <p:cTn id="229" presetID="24" presetClass="exit" presetSubtype="0" fill="hold" nodeType="withEffect">
                                  <p:stCondLst>
                                    <p:cond delay="0"/>
                                  </p:stCondLst>
                                  <p:childTnLst>
                                    <p:anim to="" calcmode="lin" valueType="num">
                                      <p:cBhvr>
                                        <p:cTn id="230" dur="1"/>
                                        <p:tgtEl>
                                          <p:spTgt spid="18"/>
                                        </p:tgtEl>
                                        <p:attrNameLst>
                                          <p:attrName/>
                                        </p:attrNameLst>
                                      </p:cBhvr>
                                    </p:anim>
                                    <p:set>
                                      <p:cBhvr>
                                        <p:cTn id="231" dur="1" fill="hold">
                                          <p:stCondLst>
                                            <p:cond delay="0"/>
                                          </p:stCondLst>
                                        </p:cTn>
                                        <p:tgtEl>
                                          <p:spTgt spid="18"/>
                                        </p:tgtEl>
                                        <p:attrNameLst>
                                          <p:attrName>style.visibility</p:attrName>
                                        </p:attrNameLst>
                                      </p:cBhvr>
                                      <p:to>
                                        <p:strVal val="hidden"/>
                                      </p:to>
                                    </p:set>
                                  </p:childTnLst>
                                </p:cTn>
                              </p:par>
                              <p:par>
                                <p:cTn id="232" presetID="24" presetClass="exit" presetSubtype="0" fill="hold" nodeType="withEffect">
                                  <p:stCondLst>
                                    <p:cond delay="0"/>
                                  </p:stCondLst>
                                  <p:childTnLst>
                                    <p:anim to="" calcmode="lin" valueType="num">
                                      <p:cBhvr>
                                        <p:cTn id="233" dur="1"/>
                                        <p:tgtEl>
                                          <p:spTgt spid="10"/>
                                        </p:tgtEl>
                                        <p:attrNameLst>
                                          <p:attrName/>
                                        </p:attrNameLst>
                                      </p:cBhvr>
                                    </p:anim>
                                    <p:set>
                                      <p:cBhvr>
                                        <p:cTn id="234" dur="1" fill="hold">
                                          <p:stCondLst>
                                            <p:cond delay="0"/>
                                          </p:stCondLst>
                                        </p:cTn>
                                        <p:tgtEl>
                                          <p:spTgt spid="10"/>
                                        </p:tgtEl>
                                        <p:attrNameLst>
                                          <p:attrName>style.visibility</p:attrName>
                                        </p:attrNameLst>
                                      </p:cBhvr>
                                      <p:to>
                                        <p:strVal val="hidden"/>
                                      </p:to>
                                    </p:set>
                                  </p:childTnLst>
                                </p:cTn>
                              </p:par>
                              <p:par>
                                <p:cTn id="235" presetID="24" presetClass="exit" presetSubtype="0" fill="hold" nodeType="withEffect">
                                  <p:stCondLst>
                                    <p:cond delay="0"/>
                                  </p:stCondLst>
                                  <p:childTnLst>
                                    <p:anim to="" calcmode="lin" valueType="num">
                                      <p:cBhvr>
                                        <p:cTn id="236" dur="1"/>
                                        <p:tgtEl>
                                          <p:spTgt spid="9"/>
                                        </p:tgtEl>
                                        <p:attrNameLst>
                                          <p:attrName/>
                                        </p:attrNameLst>
                                      </p:cBhvr>
                                    </p:anim>
                                    <p:set>
                                      <p:cBhvr>
                                        <p:cTn id="237" dur="1" fill="hold">
                                          <p:stCondLst>
                                            <p:cond delay="0"/>
                                          </p:stCondLst>
                                        </p:cTn>
                                        <p:tgtEl>
                                          <p:spTgt spid="9"/>
                                        </p:tgtEl>
                                        <p:attrNameLst>
                                          <p:attrName>style.visibility</p:attrName>
                                        </p:attrNameLst>
                                      </p:cBhvr>
                                      <p:to>
                                        <p:strVal val="hidden"/>
                                      </p:to>
                                    </p:set>
                                  </p:childTnLst>
                                </p:cTn>
                              </p:par>
                              <p:par>
                                <p:cTn id="238" presetID="24" presetClass="exit" presetSubtype="0" fill="hold" nodeType="withEffect">
                                  <p:stCondLst>
                                    <p:cond delay="0"/>
                                  </p:stCondLst>
                                  <p:childTnLst>
                                    <p:anim to="" calcmode="lin" valueType="num">
                                      <p:cBhvr>
                                        <p:cTn id="239" dur="1"/>
                                        <p:tgtEl>
                                          <p:spTgt spid="19"/>
                                        </p:tgtEl>
                                        <p:attrNameLst>
                                          <p:attrName/>
                                        </p:attrNameLst>
                                      </p:cBhvr>
                                    </p:anim>
                                    <p:set>
                                      <p:cBhvr>
                                        <p:cTn id="24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40.gif"/>
          <p:cNvPicPr>
            <a:picLocks noChangeAspect="1"/>
          </p:cNvPicPr>
          <p:nvPr/>
        </p:nvPicPr>
        <p:blipFill>
          <a:blip r:embed="rId2">
            <a:duotone>
              <a:schemeClr val="accent3">
                <a:shade val="45000"/>
                <a:satMod val="135000"/>
              </a:schemeClr>
              <a:prstClr val="white"/>
            </a:duotone>
          </a:blip>
          <a:srcRect l="41978" t="19444" r="17753" b="77422"/>
          <a:stretch>
            <a:fillRect/>
          </a:stretch>
        </p:blipFill>
        <p:spPr>
          <a:xfrm>
            <a:off x="4254500" y="1371599"/>
            <a:ext cx="4064000" cy="393701"/>
          </a:xfrm>
          <a:prstGeom prst="rect">
            <a:avLst/>
          </a:prstGeom>
        </p:spPr>
      </p:pic>
      <p:pic>
        <p:nvPicPr>
          <p:cNvPr id="3" name="صورة 2" descr="00040.gif"/>
          <p:cNvPicPr>
            <a:picLocks noChangeAspect="1"/>
          </p:cNvPicPr>
          <p:nvPr/>
        </p:nvPicPr>
        <p:blipFill>
          <a:blip r:embed="rId2">
            <a:duotone>
              <a:schemeClr val="accent6">
                <a:shade val="45000"/>
                <a:satMod val="135000"/>
              </a:schemeClr>
              <a:prstClr val="white"/>
            </a:duotone>
          </a:blip>
          <a:srcRect l="14041" t="22780" r="19641" b="73985"/>
          <a:stretch>
            <a:fillRect/>
          </a:stretch>
        </p:blipFill>
        <p:spPr>
          <a:xfrm>
            <a:off x="1435100" y="1790700"/>
            <a:ext cx="6692900" cy="406400"/>
          </a:xfrm>
          <a:prstGeom prst="rect">
            <a:avLst/>
          </a:prstGeom>
        </p:spPr>
      </p:pic>
      <p:pic>
        <p:nvPicPr>
          <p:cNvPr id="5" name="صورة 4" descr="00040.gif"/>
          <p:cNvPicPr>
            <a:picLocks noChangeAspect="1"/>
          </p:cNvPicPr>
          <p:nvPr/>
        </p:nvPicPr>
        <p:blipFill>
          <a:blip r:embed="rId2">
            <a:duotone>
              <a:schemeClr val="accent3">
                <a:shade val="45000"/>
                <a:satMod val="135000"/>
              </a:schemeClr>
              <a:prstClr val="white"/>
            </a:duotone>
          </a:blip>
          <a:srcRect l="23227" t="39866" r="17250" b="57404"/>
          <a:stretch>
            <a:fillRect/>
          </a:stretch>
        </p:blipFill>
        <p:spPr>
          <a:xfrm>
            <a:off x="2362200" y="3937000"/>
            <a:ext cx="6007100" cy="342900"/>
          </a:xfrm>
          <a:prstGeom prst="rect">
            <a:avLst/>
          </a:prstGeom>
        </p:spPr>
      </p:pic>
      <p:pic>
        <p:nvPicPr>
          <p:cNvPr id="6" name="صورة 5" descr="00040.gif"/>
          <p:cNvPicPr>
            <a:picLocks noChangeAspect="1"/>
          </p:cNvPicPr>
          <p:nvPr/>
        </p:nvPicPr>
        <p:blipFill>
          <a:blip r:embed="rId2">
            <a:duotone>
              <a:schemeClr val="accent6">
                <a:shade val="45000"/>
                <a:satMod val="135000"/>
              </a:schemeClr>
              <a:prstClr val="white"/>
            </a:duotone>
          </a:blip>
          <a:srcRect l="14041" t="42899" r="20019" b="54270"/>
          <a:stretch>
            <a:fillRect/>
          </a:stretch>
        </p:blipFill>
        <p:spPr>
          <a:xfrm>
            <a:off x="1435100" y="4318000"/>
            <a:ext cx="6654800" cy="355600"/>
          </a:xfrm>
          <a:prstGeom prst="rect">
            <a:avLst/>
          </a:prstGeom>
        </p:spPr>
      </p:pic>
      <p:pic>
        <p:nvPicPr>
          <p:cNvPr id="7" name="صورة 6" descr="صورة4.gif"/>
          <p:cNvPicPr/>
          <p:nvPr/>
        </p:nvPicPr>
        <p:blipFill>
          <a:blip r:embed="rId3">
            <a:duotone>
              <a:schemeClr val="accent3">
                <a:shade val="45000"/>
                <a:satMod val="135000"/>
              </a:schemeClr>
              <a:prstClr val="white"/>
            </a:duotone>
          </a:blip>
          <a:stretch>
            <a:fillRect/>
          </a:stretch>
        </p:blipFill>
        <p:spPr>
          <a:xfrm>
            <a:off x="8388952" y="1442401"/>
            <a:ext cx="339090" cy="323850"/>
          </a:xfrm>
          <a:prstGeom prst="rect">
            <a:avLst/>
          </a:prstGeom>
        </p:spPr>
      </p:pic>
      <p:pic>
        <p:nvPicPr>
          <p:cNvPr id="8" name="صورة 7" descr="صورة2.gif"/>
          <p:cNvPicPr/>
          <p:nvPr/>
        </p:nvPicPr>
        <p:blipFill>
          <a:blip r:embed="rId4">
            <a:duotone>
              <a:schemeClr val="accent3">
                <a:shade val="45000"/>
                <a:satMod val="135000"/>
              </a:schemeClr>
              <a:prstClr val="white"/>
            </a:duotone>
          </a:blip>
          <a:stretch>
            <a:fillRect/>
          </a:stretch>
        </p:blipFill>
        <p:spPr>
          <a:xfrm>
            <a:off x="8430788" y="3969701"/>
            <a:ext cx="323850" cy="323850"/>
          </a:xfrm>
          <a:prstGeom prst="rect">
            <a:avLst/>
          </a:prstGeom>
        </p:spPr>
      </p:pic>
      <p:pic>
        <p:nvPicPr>
          <p:cNvPr id="10" name="صورة 9" descr="00040.gif"/>
          <p:cNvPicPr>
            <a:picLocks noChangeAspect="1"/>
          </p:cNvPicPr>
          <p:nvPr/>
        </p:nvPicPr>
        <p:blipFill>
          <a:blip r:embed="rId2">
            <a:duotone>
              <a:schemeClr val="accent2">
                <a:shade val="45000"/>
                <a:satMod val="135000"/>
              </a:schemeClr>
              <a:prstClr val="white"/>
            </a:duotone>
          </a:blip>
          <a:srcRect l="14041" t="25813" r="19641" b="71053"/>
          <a:stretch>
            <a:fillRect/>
          </a:stretch>
        </p:blipFill>
        <p:spPr>
          <a:xfrm>
            <a:off x="1435100" y="2171700"/>
            <a:ext cx="6692900" cy="393700"/>
          </a:xfrm>
          <a:prstGeom prst="rect">
            <a:avLst/>
          </a:prstGeom>
        </p:spPr>
      </p:pic>
      <p:pic>
        <p:nvPicPr>
          <p:cNvPr id="11" name="صورة 10" descr="00040.gif"/>
          <p:cNvPicPr>
            <a:picLocks noChangeAspect="1"/>
          </p:cNvPicPr>
          <p:nvPr/>
        </p:nvPicPr>
        <p:blipFill>
          <a:blip r:embed="rId2">
            <a:duotone>
              <a:schemeClr val="accent1">
                <a:shade val="45000"/>
                <a:satMod val="135000"/>
              </a:schemeClr>
              <a:prstClr val="white"/>
            </a:duotone>
          </a:blip>
          <a:srcRect l="14041" t="29149" r="19641" b="61449"/>
          <a:stretch>
            <a:fillRect/>
          </a:stretch>
        </p:blipFill>
        <p:spPr>
          <a:xfrm>
            <a:off x="1435100" y="2590800"/>
            <a:ext cx="6692900" cy="1181100"/>
          </a:xfrm>
          <a:prstGeom prst="rect">
            <a:avLst/>
          </a:prstGeom>
        </p:spPr>
      </p:pic>
      <p:pic>
        <p:nvPicPr>
          <p:cNvPr id="12" name="صورة 11" descr="00040.gif"/>
          <p:cNvPicPr>
            <a:picLocks noChangeAspect="1"/>
          </p:cNvPicPr>
          <p:nvPr/>
        </p:nvPicPr>
        <p:blipFill>
          <a:blip r:embed="rId2">
            <a:duotone>
              <a:schemeClr val="accent2">
                <a:shade val="45000"/>
                <a:satMod val="135000"/>
              </a:schemeClr>
              <a:prstClr val="white"/>
            </a:duotone>
          </a:blip>
          <a:srcRect l="14041" t="46134" r="20019" b="50631"/>
          <a:stretch>
            <a:fillRect/>
          </a:stretch>
        </p:blipFill>
        <p:spPr>
          <a:xfrm>
            <a:off x="1435100" y="4724400"/>
            <a:ext cx="6654800" cy="406400"/>
          </a:xfrm>
          <a:prstGeom prst="rect">
            <a:avLst/>
          </a:prstGeom>
        </p:spPr>
      </p:pic>
      <p:pic>
        <p:nvPicPr>
          <p:cNvPr id="13" name="صورة 12" descr="00040.gif"/>
          <p:cNvPicPr>
            <a:picLocks noChangeAspect="1"/>
          </p:cNvPicPr>
          <p:nvPr/>
        </p:nvPicPr>
        <p:blipFill>
          <a:blip r:embed="rId2">
            <a:duotone>
              <a:schemeClr val="accent1">
                <a:shade val="45000"/>
                <a:satMod val="135000"/>
              </a:schemeClr>
              <a:prstClr val="white"/>
            </a:duotone>
          </a:blip>
          <a:srcRect l="14041" t="49268" r="20019" b="47699"/>
          <a:stretch>
            <a:fillRect/>
          </a:stretch>
        </p:blipFill>
        <p:spPr>
          <a:xfrm>
            <a:off x="1435100" y="5118100"/>
            <a:ext cx="6654800" cy="381000"/>
          </a:xfrm>
          <a:prstGeom prst="rect">
            <a:avLst/>
          </a:prstGeom>
        </p:spPr>
      </p:pic>
      <p:pic>
        <p:nvPicPr>
          <p:cNvPr id="14" name="صورة 13" descr="00040.gif"/>
          <p:cNvPicPr>
            <a:picLocks noChangeAspect="1"/>
          </p:cNvPicPr>
          <p:nvPr/>
        </p:nvPicPr>
        <p:blipFill>
          <a:blip r:embed="rId2">
            <a:duotone>
              <a:schemeClr val="accent4">
                <a:shade val="45000"/>
                <a:satMod val="135000"/>
              </a:schemeClr>
              <a:prstClr val="white"/>
            </a:duotone>
          </a:blip>
          <a:srcRect l="14041" t="52604" r="20019" b="44262"/>
          <a:stretch>
            <a:fillRect/>
          </a:stretch>
        </p:blipFill>
        <p:spPr>
          <a:xfrm>
            <a:off x="1435100" y="5537200"/>
            <a:ext cx="6654800" cy="393700"/>
          </a:xfrm>
          <a:prstGeom prst="rect">
            <a:avLst/>
          </a:prstGeom>
        </p:spPr>
      </p:pic>
      <p:sp>
        <p:nvSpPr>
          <p:cNvPr id="15" name="مربع نص 14"/>
          <p:cNvSpPr txBox="1"/>
          <p:nvPr/>
        </p:nvSpPr>
        <p:spPr>
          <a:xfrm>
            <a:off x="1625600" y="1803400"/>
            <a:ext cx="52324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الأولى تبدأ باسم، والثانية تبدأ بفعل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a:off x="1625600" y="2159000"/>
            <a:ext cx="52324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الأولى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تتكون من </a:t>
            </a:r>
            <a:r>
              <a:rPr lang="ar-EG"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مبتدإ</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وخبر</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والثانية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تتكون من </a:t>
            </a:r>
            <a:r>
              <a:rPr lang="ar-EG"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فعل وفاعل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مربع نص 16"/>
          <p:cNvSpPr txBox="1"/>
          <p:nvPr/>
        </p:nvSpPr>
        <p:spPr>
          <a:xfrm>
            <a:off x="1612900" y="2959100"/>
            <a:ext cx="64770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الأولى : تدخل عليها </a:t>
            </a:r>
            <a:r>
              <a:rPr lang="ar-EG"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النواسخ</a:t>
            </a: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الفعلية والحرفية.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مربع نص 17"/>
          <p:cNvSpPr txBox="1"/>
          <p:nvPr/>
        </p:nvSpPr>
        <p:spPr>
          <a:xfrm>
            <a:off x="1612900" y="3327400"/>
            <a:ext cx="64770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الثانية: تدخل عليها عوامل الجزم والنصب، وأدوات الشرط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9" name="مربع نص 18"/>
          <p:cNvSpPr txBox="1"/>
          <p:nvPr/>
        </p:nvSpPr>
        <p:spPr>
          <a:xfrm>
            <a:off x="5270500" y="4330700"/>
            <a:ext cx="16129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ممتعة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0" name="مربع نص 19"/>
          <p:cNvSpPr txBox="1"/>
          <p:nvPr/>
        </p:nvSpPr>
        <p:spPr>
          <a:xfrm>
            <a:off x="3454400" y="4330700"/>
            <a:ext cx="16129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تنشر الصحيفة النبأ</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1" name="مربع نص 20"/>
          <p:cNvSpPr txBox="1"/>
          <p:nvPr/>
        </p:nvSpPr>
        <p:spPr>
          <a:xfrm>
            <a:off x="1574800" y="4330700"/>
            <a:ext cx="16129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طُبِعَت الصحيفة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2" name="مربع نص 21"/>
          <p:cNvSpPr txBox="1"/>
          <p:nvPr/>
        </p:nvSpPr>
        <p:spPr>
          <a:xfrm>
            <a:off x="5257800" y="4724400"/>
            <a:ext cx="16129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متفاهمان</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23" name="مربع نص 22"/>
          <p:cNvSpPr txBox="1"/>
          <p:nvPr/>
        </p:nvSpPr>
        <p:spPr>
          <a:xfrm>
            <a:off x="3441700" y="4724400"/>
            <a:ext cx="16129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حضر الرئيسان</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24" name="مربع نص 23"/>
          <p:cNvSpPr txBox="1"/>
          <p:nvPr/>
        </p:nvSpPr>
        <p:spPr>
          <a:xfrm>
            <a:off x="1562100" y="4724400"/>
            <a:ext cx="1612900" cy="36933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b="1" spc="50" dirty="0" smtClean="0">
                <a:ln w="11430">
                  <a:solidFill>
                    <a:srgbClr val="7030A0"/>
                  </a:solidFill>
                </a:ln>
                <a:solidFill>
                  <a:srgbClr val="7030A0"/>
                </a:solidFill>
                <a:effectLst>
                  <a:outerShdw blurRad="76200" dist="50800" dir="5400000" algn="tl" rotWithShape="0">
                    <a:srgbClr val="000000">
                      <a:alpha val="65000"/>
                    </a:srgbClr>
                  </a:outerShdw>
                </a:effectLst>
              </a:rPr>
              <a:t>أُكْرِمَ الرئيسان</a:t>
            </a:r>
            <a:endParaRPr lang="en-GB" b="1" spc="50" dirty="0" smtClean="0">
              <a:ln w="11430">
                <a:solidFill>
                  <a:srgbClr val="7030A0"/>
                </a:solidFill>
              </a:ln>
              <a:solidFill>
                <a:srgbClr val="7030A0"/>
              </a:solidFill>
              <a:effectLst>
                <a:outerShdw blurRad="76200" dist="50800" dir="5400000" algn="tl" rotWithShape="0">
                  <a:srgbClr val="000000">
                    <a:alpha val="65000"/>
                  </a:srgbClr>
                </a:outerShdw>
              </a:effectLst>
            </a:endParaRPr>
          </a:p>
        </p:txBody>
      </p:sp>
      <p:sp>
        <p:nvSpPr>
          <p:cNvPr id="25" name="مربع نص 24"/>
          <p:cNvSpPr txBox="1"/>
          <p:nvPr/>
        </p:nvSpPr>
        <p:spPr>
          <a:xfrm>
            <a:off x="5257800" y="5118100"/>
            <a:ext cx="16129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مهذبات</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6" name="مربع نص 25"/>
          <p:cNvSpPr txBox="1"/>
          <p:nvPr/>
        </p:nvSpPr>
        <p:spPr>
          <a:xfrm>
            <a:off x="3441700" y="5118100"/>
            <a:ext cx="16129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نجحت الطالبات</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7" name="مربع نص 26"/>
          <p:cNvSpPr txBox="1"/>
          <p:nvPr/>
        </p:nvSpPr>
        <p:spPr>
          <a:xfrm>
            <a:off x="1562100" y="5118100"/>
            <a:ext cx="16129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أُكْرِمَت الطالبات</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8" name="مربع نص 27"/>
          <p:cNvSpPr txBox="1"/>
          <p:nvPr/>
        </p:nvSpPr>
        <p:spPr>
          <a:xfrm>
            <a:off x="5257800" y="5511800"/>
            <a:ext cx="16129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مدافعون عن الحق</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9" name="مربع نص 28"/>
          <p:cNvSpPr txBox="1"/>
          <p:nvPr/>
        </p:nvSpPr>
        <p:spPr>
          <a:xfrm>
            <a:off x="3352800" y="5511800"/>
            <a:ext cx="17018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جلب المحامون الحق</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0" name="مربع نص 29"/>
          <p:cNvSpPr txBox="1"/>
          <p:nvPr/>
        </p:nvSpPr>
        <p:spPr>
          <a:xfrm>
            <a:off x="1562100" y="5511800"/>
            <a:ext cx="16129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أُكْرِمَ المحامون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to="" calcmode="lin" valueType="num">
                                      <p:cBhvr>
                                        <p:cTn id="22" dur="1" fill="hold"/>
                                        <p:tgtEl>
                                          <p:spTgt spid="1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to="" calcmode="lin" valueType="num">
                                      <p:cBhvr>
                                        <p:cTn id="42" dur="1" fill="hold"/>
                                        <p:tgtEl>
                                          <p:spTgt spid="1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to="" calcmode="lin" valueType="num">
                                      <p:cBhvr>
                                        <p:cTn id="47" dur="1" fill="hold"/>
                                        <p:tgtEl>
                                          <p:spTgt spid="1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to="" calcmode="lin" valueType="num">
                                      <p:cBhvr>
                                        <p:cTn id="52" dur="1" fill="hold"/>
                                        <p:tgtEl>
                                          <p:spTgt spid="8"/>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 to="" calcmode="lin" valueType="num">
                                      <p:cBhvr>
                                        <p:cTn id="57" dur="1" fill="hold"/>
                                        <p:tgtEl>
                                          <p:spTgt spid="5"/>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 to="" calcmode="lin" valueType="num">
                                      <p:cBhvr>
                                        <p:cTn id="62" dur="1" fill="hold"/>
                                        <p:tgtEl>
                                          <p:spTgt spid="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to="" calcmode="lin" valueType="num">
                                      <p:cBhvr>
                                        <p:cTn id="67" dur="1" fill="hold"/>
                                        <p:tgtEl>
                                          <p:spTgt spid="19"/>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to="" calcmode="lin" valueType="num">
                                      <p:cBhvr>
                                        <p:cTn id="72" dur="1" fill="hold"/>
                                        <p:tgtEl>
                                          <p:spTgt spid="20"/>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to="" calcmode="lin" valueType="num">
                                      <p:cBhvr>
                                        <p:cTn id="77" dur="1" fill="hold"/>
                                        <p:tgtEl>
                                          <p:spTgt spid="21"/>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12"/>
                                        </p:tgtEl>
                                        <p:attrNameLst>
                                          <p:attrName>style.visibility</p:attrName>
                                        </p:attrNameLst>
                                      </p:cBhvr>
                                      <p:to>
                                        <p:strVal val="visible"/>
                                      </p:to>
                                    </p:set>
                                    <p:anim to="" calcmode="lin" valueType="num">
                                      <p:cBhvr>
                                        <p:cTn id="82" dur="1" fill="hold"/>
                                        <p:tgtEl>
                                          <p:spTgt spid="12"/>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to="" calcmode="lin" valueType="num">
                                      <p:cBhvr>
                                        <p:cTn id="87" dur="1" fill="hold"/>
                                        <p:tgtEl>
                                          <p:spTgt spid="22"/>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 to="" calcmode="lin" valueType="num">
                                      <p:cBhvr>
                                        <p:cTn id="92" dur="1" fill="hold"/>
                                        <p:tgtEl>
                                          <p:spTgt spid="23"/>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4"/>
                                        </p:tgtEl>
                                        <p:attrNameLst>
                                          <p:attrName>style.visibility</p:attrName>
                                        </p:attrNameLst>
                                      </p:cBhvr>
                                      <p:to>
                                        <p:strVal val="visible"/>
                                      </p:to>
                                    </p:set>
                                    <p:anim to="" calcmode="lin" valueType="num">
                                      <p:cBhvr>
                                        <p:cTn id="97" dur="1" fill="hold"/>
                                        <p:tgtEl>
                                          <p:spTgt spid="24"/>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nodeType="clickEffect">
                                  <p:stCondLst>
                                    <p:cond delay="0"/>
                                  </p:stCondLst>
                                  <p:childTnLst>
                                    <p:set>
                                      <p:cBhvr>
                                        <p:cTn id="101" dur="1" fill="hold">
                                          <p:stCondLst>
                                            <p:cond delay="0"/>
                                          </p:stCondLst>
                                        </p:cTn>
                                        <p:tgtEl>
                                          <p:spTgt spid="13"/>
                                        </p:tgtEl>
                                        <p:attrNameLst>
                                          <p:attrName>style.visibility</p:attrName>
                                        </p:attrNameLst>
                                      </p:cBhvr>
                                      <p:to>
                                        <p:strVal val="visible"/>
                                      </p:to>
                                    </p:set>
                                    <p:anim to="" calcmode="lin" valueType="num">
                                      <p:cBhvr>
                                        <p:cTn id="102" dur="1" fill="hold"/>
                                        <p:tgtEl>
                                          <p:spTgt spid="13"/>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 to="" calcmode="lin" valueType="num">
                                      <p:cBhvr>
                                        <p:cTn id="107" dur="1" fill="hold"/>
                                        <p:tgtEl>
                                          <p:spTgt spid="25"/>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 to="" calcmode="lin" valueType="num">
                                      <p:cBhvr>
                                        <p:cTn id="112" dur="1" fill="hold"/>
                                        <p:tgtEl>
                                          <p:spTgt spid="26"/>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7"/>
                                        </p:tgtEl>
                                        <p:attrNameLst>
                                          <p:attrName>style.visibility</p:attrName>
                                        </p:attrNameLst>
                                      </p:cBhvr>
                                      <p:to>
                                        <p:strVal val="visible"/>
                                      </p:to>
                                    </p:set>
                                    <p:anim to="" calcmode="lin" valueType="num">
                                      <p:cBhvr>
                                        <p:cTn id="117" dur="1" fill="hold"/>
                                        <p:tgtEl>
                                          <p:spTgt spid="27"/>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nodeType="clickEffect">
                                  <p:stCondLst>
                                    <p:cond delay="0"/>
                                  </p:stCondLst>
                                  <p:childTnLst>
                                    <p:set>
                                      <p:cBhvr>
                                        <p:cTn id="121" dur="1" fill="hold">
                                          <p:stCondLst>
                                            <p:cond delay="0"/>
                                          </p:stCondLst>
                                        </p:cTn>
                                        <p:tgtEl>
                                          <p:spTgt spid="14"/>
                                        </p:tgtEl>
                                        <p:attrNameLst>
                                          <p:attrName>style.visibility</p:attrName>
                                        </p:attrNameLst>
                                      </p:cBhvr>
                                      <p:to>
                                        <p:strVal val="visible"/>
                                      </p:to>
                                    </p:set>
                                    <p:anim to="" calcmode="lin" valueType="num">
                                      <p:cBhvr>
                                        <p:cTn id="122" dur="1" fill="hold"/>
                                        <p:tgtEl>
                                          <p:spTgt spid="14"/>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 to="" calcmode="lin" valueType="num">
                                      <p:cBhvr>
                                        <p:cTn id="127" dur="1" fill="hold"/>
                                        <p:tgtEl>
                                          <p:spTgt spid="28"/>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29"/>
                                        </p:tgtEl>
                                        <p:attrNameLst>
                                          <p:attrName>style.visibility</p:attrName>
                                        </p:attrNameLst>
                                      </p:cBhvr>
                                      <p:to>
                                        <p:strVal val="visible"/>
                                      </p:to>
                                    </p:set>
                                    <p:anim to="" calcmode="lin" valueType="num">
                                      <p:cBhvr>
                                        <p:cTn id="132" dur="1" fill="hold"/>
                                        <p:tgtEl>
                                          <p:spTgt spid="29"/>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grpId="0" nodeType="clickEffect">
                                  <p:stCondLst>
                                    <p:cond delay="0"/>
                                  </p:stCondLst>
                                  <p:childTnLst>
                                    <p:set>
                                      <p:cBhvr>
                                        <p:cTn id="136" dur="1" fill="hold">
                                          <p:stCondLst>
                                            <p:cond delay="0"/>
                                          </p:stCondLst>
                                        </p:cTn>
                                        <p:tgtEl>
                                          <p:spTgt spid="30"/>
                                        </p:tgtEl>
                                        <p:attrNameLst>
                                          <p:attrName>style.visibility</p:attrName>
                                        </p:attrNameLst>
                                      </p:cBhvr>
                                      <p:to>
                                        <p:strVal val="visible"/>
                                      </p:to>
                                    </p:set>
                                    <p:anim to="" calcmode="lin" valueType="num">
                                      <p:cBhvr>
                                        <p:cTn id="137" dur="1" fill="hold"/>
                                        <p:tgtEl>
                                          <p:spTgt spid="3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45.gif"/>
          <p:cNvPicPr/>
          <p:nvPr/>
        </p:nvPicPr>
        <p:blipFill>
          <a:blip r:embed="rId2">
            <a:duotone>
              <a:schemeClr val="accent3">
                <a:shade val="45000"/>
                <a:satMod val="135000"/>
              </a:schemeClr>
              <a:prstClr val="white"/>
            </a:duotone>
          </a:blip>
          <a:stretch>
            <a:fillRect/>
          </a:stretch>
        </p:blipFill>
        <p:spPr>
          <a:xfrm>
            <a:off x="8486070" y="1506648"/>
            <a:ext cx="323850" cy="323850"/>
          </a:xfrm>
          <a:prstGeom prst="rect">
            <a:avLst/>
          </a:prstGeom>
        </p:spPr>
      </p:pic>
      <p:pic>
        <p:nvPicPr>
          <p:cNvPr id="4" name="صورة 3" descr="00040.gif"/>
          <p:cNvPicPr>
            <a:picLocks noChangeAspect="1"/>
          </p:cNvPicPr>
          <p:nvPr/>
        </p:nvPicPr>
        <p:blipFill>
          <a:blip r:embed="rId3">
            <a:duotone>
              <a:schemeClr val="accent3">
                <a:shade val="45000"/>
                <a:satMod val="135000"/>
              </a:schemeClr>
              <a:prstClr val="white"/>
            </a:duotone>
          </a:blip>
          <a:srcRect l="72179" t="76767" r="18005" b="20402"/>
          <a:stretch>
            <a:fillRect/>
          </a:stretch>
        </p:blipFill>
        <p:spPr>
          <a:xfrm>
            <a:off x="7442200" y="1460500"/>
            <a:ext cx="990600" cy="355600"/>
          </a:xfrm>
          <a:prstGeom prst="rect">
            <a:avLst/>
          </a:prstGeom>
        </p:spPr>
      </p:pic>
      <p:pic>
        <p:nvPicPr>
          <p:cNvPr id="5" name="صورة 4" descr="00040.gif"/>
          <p:cNvPicPr>
            <a:picLocks noChangeAspect="1"/>
          </p:cNvPicPr>
          <p:nvPr/>
        </p:nvPicPr>
        <p:blipFill>
          <a:blip r:embed="rId3">
            <a:duotone>
              <a:schemeClr val="accent2">
                <a:shade val="45000"/>
                <a:satMod val="135000"/>
              </a:schemeClr>
              <a:prstClr val="white"/>
            </a:duotone>
          </a:blip>
          <a:srcRect l="14041" t="80204" r="20144" b="16864"/>
          <a:stretch>
            <a:fillRect/>
          </a:stretch>
        </p:blipFill>
        <p:spPr>
          <a:xfrm>
            <a:off x="1574800" y="1905000"/>
            <a:ext cx="6642100" cy="368300"/>
          </a:xfrm>
          <a:prstGeom prst="rect">
            <a:avLst/>
          </a:prstGeom>
        </p:spPr>
      </p:pic>
      <p:pic>
        <p:nvPicPr>
          <p:cNvPr id="6" name="صورة 5" descr="00040.gif"/>
          <p:cNvPicPr>
            <a:picLocks noChangeAspect="1"/>
          </p:cNvPicPr>
          <p:nvPr/>
        </p:nvPicPr>
        <p:blipFill>
          <a:blip r:embed="rId3">
            <a:duotone>
              <a:schemeClr val="accent2">
                <a:shade val="45000"/>
                <a:satMod val="135000"/>
              </a:schemeClr>
              <a:prstClr val="white"/>
            </a:duotone>
          </a:blip>
          <a:srcRect l="14041" t="83237" r="20144" b="14135"/>
          <a:stretch>
            <a:fillRect/>
          </a:stretch>
        </p:blipFill>
        <p:spPr>
          <a:xfrm>
            <a:off x="1574800" y="2286000"/>
            <a:ext cx="6642100" cy="330200"/>
          </a:xfrm>
          <a:prstGeom prst="rect">
            <a:avLst/>
          </a:prstGeom>
        </p:spPr>
      </p:pic>
      <p:pic>
        <p:nvPicPr>
          <p:cNvPr id="7" name="صورة 6" descr="00040.gif"/>
          <p:cNvPicPr>
            <a:picLocks noChangeAspect="1"/>
          </p:cNvPicPr>
          <p:nvPr/>
        </p:nvPicPr>
        <p:blipFill>
          <a:blip r:embed="rId3">
            <a:duotone>
              <a:schemeClr val="accent2">
                <a:shade val="45000"/>
                <a:satMod val="135000"/>
              </a:schemeClr>
              <a:prstClr val="white"/>
            </a:duotone>
          </a:blip>
          <a:srcRect l="14041" t="86068" r="20144" b="10741"/>
          <a:stretch>
            <a:fillRect/>
          </a:stretch>
        </p:blipFill>
        <p:spPr>
          <a:xfrm>
            <a:off x="1574800" y="2641600"/>
            <a:ext cx="6642100" cy="400916"/>
          </a:xfrm>
          <a:prstGeom prst="rect">
            <a:avLst/>
          </a:prstGeom>
        </p:spPr>
      </p:pic>
      <p:sp>
        <p:nvSpPr>
          <p:cNvPr id="8" name="مربع نص 7"/>
          <p:cNvSpPr txBox="1"/>
          <p:nvPr/>
        </p:nvSpPr>
        <p:spPr>
          <a:xfrm>
            <a:off x="1701800" y="1854200"/>
            <a:ext cx="406400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لم – لما – لام الأمر – لا الناهية . </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مربع نص 8"/>
          <p:cNvSpPr txBox="1"/>
          <p:nvPr/>
        </p:nvSpPr>
        <p:spPr>
          <a:xfrm>
            <a:off x="1701800" y="2260600"/>
            <a:ext cx="406400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أنْ – لنْ – كي – حتى – لام التعليل . </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مربع نص 9"/>
          <p:cNvSpPr txBox="1"/>
          <p:nvPr/>
        </p:nvSpPr>
        <p:spPr>
          <a:xfrm>
            <a:off x="1701800" y="2628900"/>
            <a:ext cx="406400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justLow"/>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إنْ – </a:t>
            </a:r>
            <a:r>
              <a:rPr lang="ar-EG"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إذما</a:t>
            </a:r>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من – ما – مهما – متى – أين – أي .</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1" name="صورة 10" descr="00041.gif"/>
          <p:cNvPicPr>
            <a:picLocks noChangeAspect="1"/>
          </p:cNvPicPr>
          <p:nvPr/>
        </p:nvPicPr>
        <p:blipFill>
          <a:blip r:embed="rId4">
            <a:duotone>
              <a:schemeClr val="accent3">
                <a:shade val="45000"/>
                <a:satMod val="135000"/>
              </a:schemeClr>
              <a:prstClr val="white"/>
            </a:duotone>
          </a:blip>
          <a:srcRect l="57926" t="9444" r="19043" b="87490"/>
          <a:stretch>
            <a:fillRect/>
          </a:stretch>
        </p:blipFill>
        <p:spPr>
          <a:xfrm>
            <a:off x="6235700" y="3086100"/>
            <a:ext cx="2222500" cy="368300"/>
          </a:xfrm>
          <a:prstGeom prst="rect">
            <a:avLst/>
          </a:prstGeom>
        </p:spPr>
      </p:pic>
      <p:pic>
        <p:nvPicPr>
          <p:cNvPr id="12" name="صورة 11" descr="00041.gif"/>
          <p:cNvPicPr>
            <a:picLocks noChangeAspect="1"/>
          </p:cNvPicPr>
          <p:nvPr/>
        </p:nvPicPr>
        <p:blipFill>
          <a:blip r:embed="rId4">
            <a:duotone>
              <a:schemeClr val="accent4">
                <a:shade val="45000"/>
                <a:satMod val="135000"/>
              </a:schemeClr>
              <a:prstClr val="white"/>
            </a:duotone>
          </a:blip>
          <a:srcRect l="19498" t="15999" r="62998" b="76071"/>
          <a:stretch>
            <a:fillRect/>
          </a:stretch>
        </p:blipFill>
        <p:spPr>
          <a:xfrm>
            <a:off x="2730500" y="3594100"/>
            <a:ext cx="1689100" cy="952500"/>
          </a:xfrm>
          <a:prstGeom prst="rect">
            <a:avLst/>
          </a:prstGeom>
        </p:spPr>
      </p:pic>
      <p:pic>
        <p:nvPicPr>
          <p:cNvPr id="13" name="صورة 12" descr="00041.gif"/>
          <p:cNvPicPr>
            <a:picLocks noChangeAspect="1"/>
          </p:cNvPicPr>
          <p:nvPr/>
        </p:nvPicPr>
        <p:blipFill>
          <a:blip r:embed="rId4">
            <a:duotone>
              <a:schemeClr val="accent5">
                <a:shade val="45000"/>
                <a:satMod val="135000"/>
              </a:schemeClr>
              <a:prstClr val="white"/>
            </a:duotone>
          </a:blip>
          <a:srcRect l="63980" t="15999" r="18516" b="76071"/>
          <a:stretch>
            <a:fillRect/>
          </a:stretch>
        </p:blipFill>
        <p:spPr>
          <a:xfrm>
            <a:off x="6489700" y="3530600"/>
            <a:ext cx="1689100" cy="952500"/>
          </a:xfrm>
          <a:prstGeom prst="rect">
            <a:avLst/>
          </a:prstGeom>
        </p:spPr>
      </p:pic>
      <p:pic>
        <p:nvPicPr>
          <p:cNvPr id="14" name="صورة 13" descr="صورة46.gif"/>
          <p:cNvPicPr/>
          <p:nvPr/>
        </p:nvPicPr>
        <p:blipFill>
          <a:blip r:embed="rId5">
            <a:duotone>
              <a:schemeClr val="accent3">
                <a:shade val="45000"/>
                <a:satMod val="135000"/>
              </a:schemeClr>
              <a:prstClr val="white"/>
            </a:duotone>
          </a:blip>
          <a:stretch>
            <a:fillRect/>
          </a:stretch>
        </p:blipFill>
        <p:spPr>
          <a:xfrm>
            <a:off x="8465899" y="3156901"/>
            <a:ext cx="323850" cy="314325"/>
          </a:xfrm>
          <a:prstGeom prst="rect">
            <a:avLst/>
          </a:prstGeom>
        </p:spPr>
      </p:pic>
      <p:grpSp>
        <p:nvGrpSpPr>
          <p:cNvPr id="24" name="مجموعة 23"/>
          <p:cNvGrpSpPr/>
          <p:nvPr/>
        </p:nvGrpSpPr>
        <p:grpSpPr>
          <a:xfrm>
            <a:off x="6248400" y="4447694"/>
            <a:ext cx="2209800" cy="468000"/>
            <a:chOff x="6426200" y="4650894"/>
            <a:chExt cx="2439194" cy="468000"/>
          </a:xfrm>
        </p:grpSpPr>
        <p:cxnSp>
          <p:nvCxnSpPr>
            <p:cNvPr id="17" name="رابط مستقيم 16"/>
            <p:cNvCxnSpPr/>
            <p:nvPr/>
          </p:nvCxnSpPr>
          <p:spPr>
            <a:xfrm>
              <a:off x="6426200" y="4876800"/>
              <a:ext cx="2438400" cy="1588"/>
            </a:xfrm>
            <a:prstGeom prst="line">
              <a:avLst/>
            </a:prstGeom>
          </p:spPr>
          <p:style>
            <a:lnRef idx="2">
              <a:schemeClr val="accent5"/>
            </a:lnRef>
            <a:fillRef idx="0">
              <a:schemeClr val="accent5"/>
            </a:fillRef>
            <a:effectRef idx="1">
              <a:schemeClr val="accent5"/>
            </a:effectRef>
            <a:fontRef idx="minor">
              <a:schemeClr val="tx1"/>
            </a:fontRef>
          </p:style>
        </p:cxnSp>
        <p:cxnSp>
          <p:nvCxnSpPr>
            <p:cNvPr id="21" name="رابط مستقيم 20"/>
            <p:cNvCxnSpPr/>
            <p:nvPr/>
          </p:nvCxnSpPr>
          <p:spPr>
            <a:xfrm rot="16200000">
              <a:off x="7424100" y="4884100"/>
              <a:ext cx="468000" cy="1588"/>
            </a:xfrm>
            <a:prstGeom prst="line">
              <a:avLst/>
            </a:prstGeom>
          </p:spPr>
          <p:style>
            <a:lnRef idx="2">
              <a:schemeClr val="accent5"/>
            </a:lnRef>
            <a:fillRef idx="0">
              <a:schemeClr val="accent5"/>
            </a:fillRef>
            <a:effectRef idx="1">
              <a:schemeClr val="accent5"/>
            </a:effectRef>
            <a:fontRef idx="minor">
              <a:schemeClr val="tx1"/>
            </a:fontRef>
          </p:style>
        </p:cxnSp>
        <p:cxnSp>
          <p:nvCxnSpPr>
            <p:cNvPr id="22" name="رابط مستقيم 21"/>
            <p:cNvCxnSpPr/>
            <p:nvPr/>
          </p:nvCxnSpPr>
          <p:spPr>
            <a:xfrm rot="16200000">
              <a:off x="6330900" y="4997400"/>
              <a:ext cx="216000" cy="1588"/>
            </a:xfrm>
            <a:prstGeom prst="line">
              <a:avLst/>
            </a:prstGeom>
          </p:spPr>
          <p:style>
            <a:lnRef idx="2">
              <a:schemeClr val="accent5"/>
            </a:lnRef>
            <a:fillRef idx="0">
              <a:schemeClr val="accent5"/>
            </a:fillRef>
            <a:effectRef idx="1">
              <a:schemeClr val="accent5"/>
            </a:effectRef>
            <a:fontRef idx="minor">
              <a:schemeClr val="tx1"/>
            </a:fontRef>
          </p:style>
        </p:cxnSp>
        <p:cxnSp>
          <p:nvCxnSpPr>
            <p:cNvPr id="23" name="رابط مستقيم 22"/>
            <p:cNvCxnSpPr/>
            <p:nvPr/>
          </p:nvCxnSpPr>
          <p:spPr>
            <a:xfrm rot="16200000">
              <a:off x="8756600" y="4984700"/>
              <a:ext cx="216000" cy="1588"/>
            </a:xfrm>
            <a:prstGeom prst="line">
              <a:avLst/>
            </a:prstGeom>
          </p:spPr>
          <p:style>
            <a:lnRef idx="2">
              <a:schemeClr val="accent5"/>
            </a:lnRef>
            <a:fillRef idx="0">
              <a:schemeClr val="accent5"/>
            </a:fillRef>
            <a:effectRef idx="1">
              <a:schemeClr val="accent5"/>
            </a:effectRef>
            <a:fontRef idx="minor">
              <a:schemeClr val="tx1"/>
            </a:fontRef>
          </p:style>
        </p:cxnSp>
      </p:grpSp>
      <p:sp>
        <p:nvSpPr>
          <p:cNvPr id="25" name="مستطيل ذو زوايا قطرية مستديرة 24"/>
          <p:cNvSpPr/>
          <p:nvPr/>
        </p:nvSpPr>
        <p:spPr>
          <a:xfrm>
            <a:off x="7861300" y="4902200"/>
            <a:ext cx="914400" cy="1092200"/>
          </a:xfrm>
          <a:prstGeom prst="round2DiagRect">
            <a:avLst>
              <a:gd name="adj1" fmla="val 32292"/>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اسم مرفوع</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sp>
        <p:nvSpPr>
          <p:cNvPr id="27" name="مستطيل ذو زوايا قطرية مستديرة 26"/>
          <p:cNvSpPr/>
          <p:nvPr/>
        </p:nvSpPr>
        <p:spPr>
          <a:xfrm>
            <a:off x="6781800" y="4965700"/>
            <a:ext cx="1016000" cy="1092200"/>
          </a:xfrm>
          <a:prstGeom prst="round2DiagRect">
            <a:avLst>
              <a:gd name="adj1" fmla="val 32292"/>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مرفوع مع الأفعال الناسخة</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sp>
        <p:nvSpPr>
          <p:cNvPr id="28" name="مستطيل ذو زوايا قطرية مستديرة 27"/>
          <p:cNvSpPr/>
          <p:nvPr/>
        </p:nvSpPr>
        <p:spPr>
          <a:xfrm>
            <a:off x="5829300" y="4965700"/>
            <a:ext cx="914400" cy="1092200"/>
          </a:xfrm>
          <a:prstGeom prst="round2DiagRect">
            <a:avLst>
              <a:gd name="adj1" fmla="val 32292"/>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مصدر مؤول</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grpSp>
        <p:nvGrpSpPr>
          <p:cNvPr id="29" name="مجموعة 28"/>
          <p:cNvGrpSpPr/>
          <p:nvPr/>
        </p:nvGrpSpPr>
        <p:grpSpPr>
          <a:xfrm>
            <a:off x="2400300" y="4523894"/>
            <a:ext cx="2209800" cy="468000"/>
            <a:chOff x="6426200" y="4650894"/>
            <a:chExt cx="2439194" cy="468000"/>
          </a:xfrm>
        </p:grpSpPr>
        <p:cxnSp>
          <p:nvCxnSpPr>
            <p:cNvPr id="30" name="رابط مستقيم 29"/>
            <p:cNvCxnSpPr/>
            <p:nvPr/>
          </p:nvCxnSpPr>
          <p:spPr>
            <a:xfrm>
              <a:off x="6426200" y="4876800"/>
              <a:ext cx="2438400" cy="1588"/>
            </a:xfrm>
            <a:prstGeom prst="line">
              <a:avLst/>
            </a:prstGeom>
          </p:spPr>
          <p:style>
            <a:lnRef idx="2">
              <a:schemeClr val="accent5"/>
            </a:lnRef>
            <a:fillRef idx="0">
              <a:schemeClr val="accent5"/>
            </a:fillRef>
            <a:effectRef idx="1">
              <a:schemeClr val="accent5"/>
            </a:effectRef>
            <a:fontRef idx="minor">
              <a:schemeClr val="tx1"/>
            </a:fontRef>
          </p:style>
        </p:cxnSp>
        <p:cxnSp>
          <p:nvCxnSpPr>
            <p:cNvPr id="31" name="رابط مستقيم 30"/>
            <p:cNvCxnSpPr/>
            <p:nvPr/>
          </p:nvCxnSpPr>
          <p:spPr>
            <a:xfrm rot="16200000">
              <a:off x="7424100" y="4884100"/>
              <a:ext cx="468000" cy="1588"/>
            </a:xfrm>
            <a:prstGeom prst="line">
              <a:avLst/>
            </a:prstGeom>
          </p:spPr>
          <p:style>
            <a:lnRef idx="2">
              <a:schemeClr val="accent5"/>
            </a:lnRef>
            <a:fillRef idx="0">
              <a:schemeClr val="accent5"/>
            </a:fillRef>
            <a:effectRef idx="1">
              <a:schemeClr val="accent5"/>
            </a:effectRef>
            <a:fontRef idx="minor">
              <a:schemeClr val="tx1"/>
            </a:fontRef>
          </p:style>
        </p:cxnSp>
        <p:cxnSp>
          <p:nvCxnSpPr>
            <p:cNvPr id="32" name="رابط مستقيم 31"/>
            <p:cNvCxnSpPr/>
            <p:nvPr/>
          </p:nvCxnSpPr>
          <p:spPr>
            <a:xfrm rot="16200000">
              <a:off x="6330900" y="4997400"/>
              <a:ext cx="216000" cy="1588"/>
            </a:xfrm>
            <a:prstGeom prst="line">
              <a:avLst/>
            </a:prstGeom>
          </p:spPr>
          <p:style>
            <a:lnRef idx="2">
              <a:schemeClr val="accent5"/>
            </a:lnRef>
            <a:fillRef idx="0">
              <a:schemeClr val="accent5"/>
            </a:fillRef>
            <a:effectRef idx="1">
              <a:schemeClr val="accent5"/>
            </a:effectRef>
            <a:fontRef idx="minor">
              <a:schemeClr val="tx1"/>
            </a:fontRef>
          </p:style>
        </p:cxnSp>
        <p:cxnSp>
          <p:nvCxnSpPr>
            <p:cNvPr id="33" name="رابط مستقيم 32"/>
            <p:cNvCxnSpPr/>
            <p:nvPr/>
          </p:nvCxnSpPr>
          <p:spPr>
            <a:xfrm rot="16200000">
              <a:off x="8756600" y="4984700"/>
              <a:ext cx="216000" cy="1588"/>
            </a:xfrm>
            <a:prstGeom prst="line">
              <a:avLst/>
            </a:prstGeom>
          </p:spPr>
          <p:style>
            <a:lnRef idx="2">
              <a:schemeClr val="accent5"/>
            </a:lnRef>
            <a:fillRef idx="0">
              <a:schemeClr val="accent5"/>
            </a:fillRef>
            <a:effectRef idx="1">
              <a:schemeClr val="accent5"/>
            </a:effectRef>
            <a:fontRef idx="minor">
              <a:schemeClr val="tx1"/>
            </a:fontRef>
          </p:style>
        </p:cxnSp>
      </p:grpSp>
      <p:sp>
        <p:nvSpPr>
          <p:cNvPr id="34" name="مستطيل ذو زوايا قطرية مستديرة 33"/>
          <p:cNvSpPr/>
          <p:nvPr/>
        </p:nvSpPr>
        <p:spPr>
          <a:xfrm>
            <a:off x="4013200" y="4978400"/>
            <a:ext cx="914400" cy="1092200"/>
          </a:xfrm>
          <a:prstGeom prst="round2DiagRect">
            <a:avLst>
              <a:gd name="adj1" fmla="val 32292"/>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اسم مرفوع بعد المبتدأ</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sp>
        <p:nvSpPr>
          <p:cNvPr id="35" name="مستطيل ذو زوايا قطرية مستديرة 34"/>
          <p:cNvSpPr/>
          <p:nvPr/>
        </p:nvSpPr>
        <p:spPr>
          <a:xfrm>
            <a:off x="2933700" y="5041900"/>
            <a:ext cx="1016000" cy="1092200"/>
          </a:xfrm>
          <a:prstGeom prst="round2DiagRect">
            <a:avLst>
              <a:gd name="adj1" fmla="val 32292"/>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جملة</a:t>
            </a:r>
          </a:p>
          <a:p>
            <a:pPr algn="justLow"/>
            <a:r>
              <a:rPr lang="ar-EG"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1. اسمية </a:t>
            </a:r>
          </a:p>
          <a:p>
            <a:pPr algn="justLow"/>
            <a:r>
              <a:rPr lang="ar-EG" sz="1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2. فعلية</a:t>
            </a:r>
          </a:p>
          <a:p>
            <a:pPr algn="justLow"/>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sp>
        <p:nvSpPr>
          <p:cNvPr id="36" name="مستطيل ذو زوايا قطرية مستديرة 35"/>
          <p:cNvSpPr/>
          <p:nvPr/>
        </p:nvSpPr>
        <p:spPr>
          <a:xfrm>
            <a:off x="1981200" y="5041900"/>
            <a:ext cx="914400" cy="1092200"/>
          </a:xfrm>
          <a:prstGeom prst="round2DiagRect">
            <a:avLst>
              <a:gd name="adj1" fmla="val 32292"/>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شبه جملة </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to="" calcmode="lin" valueType="num">
                                      <p:cBhvr>
                                        <p:cTn id="47" dur="1" fill="hold"/>
                                        <p:tgtEl>
                                          <p:spTgt spid="14"/>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 to="" calcmode="lin" valueType="num">
                                      <p:cBhvr>
                                        <p:cTn id="62" dur="1" fill="hold"/>
                                        <p:tgtEl>
                                          <p:spTgt spid="2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to="" calcmode="lin" valueType="num">
                                      <p:cBhvr>
                                        <p:cTn id="67" dur="1" fill="hold"/>
                                        <p:tgtEl>
                                          <p:spTgt spid="25"/>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 to="" calcmode="lin" valueType="num">
                                      <p:cBhvr>
                                        <p:cTn id="72" dur="1" fill="hold"/>
                                        <p:tgtEl>
                                          <p:spTgt spid="27"/>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 to="" calcmode="lin" valueType="num">
                                      <p:cBhvr>
                                        <p:cTn id="77" dur="1" fill="hold"/>
                                        <p:tgtEl>
                                          <p:spTgt spid="28"/>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12"/>
                                        </p:tgtEl>
                                        <p:attrNameLst>
                                          <p:attrName>style.visibility</p:attrName>
                                        </p:attrNameLst>
                                      </p:cBhvr>
                                      <p:to>
                                        <p:strVal val="visible"/>
                                      </p:to>
                                    </p:set>
                                    <p:anim to="" calcmode="lin" valueType="num">
                                      <p:cBhvr>
                                        <p:cTn id="82" dur="1" fill="hold"/>
                                        <p:tgtEl>
                                          <p:spTgt spid="12"/>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anim to="" calcmode="lin" valueType="num">
                                      <p:cBhvr>
                                        <p:cTn id="87" dur="1" fill="hold"/>
                                        <p:tgtEl>
                                          <p:spTgt spid="29"/>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 to="" calcmode="lin" valueType="num">
                                      <p:cBhvr>
                                        <p:cTn id="92" dur="1" fill="hold"/>
                                        <p:tgtEl>
                                          <p:spTgt spid="34"/>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 to="" calcmode="lin" valueType="num">
                                      <p:cBhvr>
                                        <p:cTn id="97" dur="1" fill="hold"/>
                                        <p:tgtEl>
                                          <p:spTgt spid="35"/>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36"/>
                                        </p:tgtEl>
                                        <p:attrNameLst>
                                          <p:attrName>style.visibility</p:attrName>
                                        </p:attrNameLst>
                                      </p:cBhvr>
                                      <p:to>
                                        <p:strVal val="visible"/>
                                      </p:to>
                                    </p:set>
                                    <p:anim to="" calcmode="lin" valueType="num">
                                      <p:cBhvr>
                                        <p:cTn id="102" dur="1" fill="hold"/>
                                        <p:tgtEl>
                                          <p:spTgt spid="3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5" grpId="0" animBg="1"/>
      <p:bldP spid="27" grpId="0" animBg="1"/>
      <p:bldP spid="28" grpId="0" animBg="1"/>
      <p:bldP spid="34" grpId="0" animBg="1"/>
      <p:bldP spid="35" grpId="0" animBg="1"/>
      <p:bldP spid="3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00041.gif"/>
          <p:cNvPicPr>
            <a:picLocks noChangeAspect="1"/>
          </p:cNvPicPr>
          <p:nvPr/>
        </p:nvPicPr>
        <p:blipFill>
          <a:blip r:embed="rId2"/>
          <a:srcRect l="64375" t="36828" r="18385" b="55137"/>
          <a:stretch>
            <a:fillRect/>
          </a:stretch>
        </p:blipFill>
        <p:spPr>
          <a:xfrm>
            <a:off x="6172200" y="2400300"/>
            <a:ext cx="1663700" cy="965200"/>
          </a:xfrm>
          <a:prstGeom prst="rect">
            <a:avLst/>
          </a:prstGeom>
        </p:spPr>
      </p:pic>
      <p:pic>
        <p:nvPicPr>
          <p:cNvPr id="6" name="صورة 5" descr="00041.gif"/>
          <p:cNvPicPr>
            <a:picLocks noChangeAspect="1"/>
          </p:cNvPicPr>
          <p:nvPr/>
        </p:nvPicPr>
        <p:blipFill>
          <a:blip r:embed="rId2"/>
          <a:srcRect l="19630" t="36828" r="63656" b="55137"/>
          <a:stretch>
            <a:fillRect/>
          </a:stretch>
        </p:blipFill>
        <p:spPr>
          <a:xfrm>
            <a:off x="2628900" y="2336800"/>
            <a:ext cx="1612900" cy="965200"/>
          </a:xfrm>
          <a:prstGeom prst="rect">
            <a:avLst/>
          </a:prstGeom>
        </p:spPr>
      </p:pic>
      <p:grpSp>
        <p:nvGrpSpPr>
          <p:cNvPr id="8" name="مجموعة 7"/>
          <p:cNvGrpSpPr/>
          <p:nvPr/>
        </p:nvGrpSpPr>
        <p:grpSpPr>
          <a:xfrm>
            <a:off x="5867400" y="3304694"/>
            <a:ext cx="2209800" cy="468000"/>
            <a:chOff x="6426200" y="4650894"/>
            <a:chExt cx="2439194" cy="468000"/>
          </a:xfrm>
        </p:grpSpPr>
        <p:cxnSp>
          <p:nvCxnSpPr>
            <p:cNvPr id="9" name="رابط مستقيم 8"/>
            <p:cNvCxnSpPr/>
            <p:nvPr/>
          </p:nvCxnSpPr>
          <p:spPr>
            <a:xfrm>
              <a:off x="6426200" y="4876800"/>
              <a:ext cx="2438400" cy="1588"/>
            </a:xfrm>
            <a:prstGeom prst="line">
              <a:avLst/>
            </a:prstGeom>
          </p:spPr>
          <p:style>
            <a:lnRef idx="2">
              <a:schemeClr val="accent5"/>
            </a:lnRef>
            <a:fillRef idx="0">
              <a:schemeClr val="accent5"/>
            </a:fillRef>
            <a:effectRef idx="1">
              <a:schemeClr val="accent5"/>
            </a:effectRef>
            <a:fontRef idx="minor">
              <a:schemeClr val="tx1"/>
            </a:fontRef>
          </p:style>
        </p:cxnSp>
        <p:cxnSp>
          <p:nvCxnSpPr>
            <p:cNvPr id="10" name="رابط مستقيم 9"/>
            <p:cNvCxnSpPr/>
            <p:nvPr/>
          </p:nvCxnSpPr>
          <p:spPr>
            <a:xfrm rot="16200000">
              <a:off x="7424100" y="4884100"/>
              <a:ext cx="468000" cy="1588"/>
            </a:xfrm>
            <a:prstGeom prst="line">
              <a:avLst/>
            </a:prstGeom>
          </p:spPr>
          <p:style>
            <a:lnRef idx="2">
              <a:schemeClr val="accent5"/>
            </a:lnRef>
            <a:fillRef idx="0">
              <a:schemeClr val="accent5"/>
            </a:fillRef>
            <a:effectRef idx="1">
              <a:schemeClr val="accent5"/>
            </a:effectRef>
            <a:fontRef idx="minor">
              <a:schemeClr val="tx1"/>
            </a:fontRef>
          </p:style>
        </p:cxnSp>
        <p:cxnSp>
          <p:nvCxnSpPr>
            <p:cNvPr id="11" name="رابط مستقيم 10"/>
            <p:cNvCxnSpPr/>
            <p:nvPr/>
          </p:nvCxnSpPr>
          <p:spPr>
            <a:xfrm rot="16200000">
              <a:off x="6330900" y="4997400"/>
              <a:ext cx="216000" cy="1588"/>
            </a:xfrm>
            <a:prstGeom prst="line">
              <a:avLst/>
            </a:prstGeom>
          </p:spPr>
          <p:style>
            <a:lnRef idx="2">
              <a:schemeClr val="accent5"/>
            </a:lnRef>
            <a:fillRef idx="0">
              <a:schemeClr val="accent5"/>
            </a:fillRef>
            <a:effectRef idx="1">
              <a:schemeClr val="accent5"/>
            </a:effectRef>
            <a:fontRef idx="minor">
              <a:schemeClr val="tx1"/>
            </a:fontRef>
          </p:style>
        </p:cxnSp>
        <p:cxnSp>
          <p:nvCxnSpPr>
            <p:cNvPr id="12" name="رابط مستقيم 11"/>
            <p:cNvCxnSpPr/>
            <p:nvPr/>
          </p:nvCxnSpPr>
          <p:spPr>
            <a:xfrm rot="16200000">
              <a:off x="8756600" y="4984700"/>
              <a:ext cx="216000" cy="1588"/>
            </a:xfrm>
            <a:prstGeom prst="line">
              <a:avLst/>
            </a:prstGeom>
          </p:spPr>
          <p:style>
            <a:lnRef idx="2">
              <a:schemeClr val="accent5"/>
            </a:lnRef>
            <a:fillRef idx="0">
              <a:schemeClr val="accent5"/>
            </a:fillRef>
            <a:effectRef idx="1">
              <a:schemeClr val="accent5"/>
            </a:effectRef>
            <a:fontRef idx="minor">
              <a:schemeClr val="tx1"/>
            </a:fontRef>
          </p:style>
        </p:cxnSp>
      </p:grpSp>
      <p:sp>
        <p:nvSpPr>
          <p:cNvPr id="13" name="مستطيل ذو زوايا قطرية مستديرة 12"/>
          <p:cNvSpPr/>
          <p:nvPr/>
        </p:nvSpPr>
        <p:spPr>
          <a:xfrm>
            <a:off x="7480300" y="3759200"/>
            <a:ext cx="914400" cy="1092200"/>
          </a:xfrm>
          <a:prstGeom prst="round2DiagRect">
            <a:avLst>
              <a:gd name="adj1" fmla="val 32292"/>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اسم مرفوع</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sp>
        <p:nvSpPr>
          <p:cNvPr id="14" name="مستطيل ذو زوايا قطرية مستديرة 13"/>
          <p:cNvSpPr/>
          <p:nvPr/>
        </p:nvSpPr>
        <p:spPr>
          <a:xfrm>
            <a:off x="6527800" y="3822700"/>
            <a:ext cx="863600" cy="1092200"/>
          </a:xfrm>
          <a:prstGeom prst="round2DiagRect">
            <a:avLst>
              <a:gd name="adj1" fmla="val 32292"/>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ضمير رفع </a:t>
            </a:r>
            <a:b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b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sp>
        <p:nvSpPr>
          <p:cNvPr id="15" name="مستطيل ذو زوايا قطرية مستديرة 14"/>
          <p:cNvSpPr/>
          <p:nvPr/>
        </p:nvSpPr>
        <p:spPr>
          <a:xfrm>
            <a:off x="5448300" y="3822700"/>
            <a:ext cx="914400" cy="1092200"/>
          </a:xfrm>
          <a:prstGeom prst="round2DiagRect">
            <a:avLst>
              <a:gd name="adj1" fmla="val 32292"/>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ضمير مستتر</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grpSp>
        <p:nvGrpSpPr>
          <p:cNvPr id="16" name="مجموعة 15"/>
          <p:cNvGrpSpPr/>
          <p:nvPr/>
        </p:nvGrpSpPr>
        <p:grpSpPr>
          <a:xfrm>
            <a:off x="2298700" y="3253894"/>
            <a:ext cx="2209800" cy="468000"/>
            <a:chOff x="6426200" y="4650894"/>
            <a:chExt cx="2439194" cy="468000"/>
          </a:xfrm>
        </p:grpSpPr>
        <p:cxnSp>
          <p:nvCxnSpPr>
            <p:cNvPr id="17" name="رابط مستقيم 16"/>
            <p:cNvCxnSpPr/>
            <p:nvPr/>
          </p:nvCxnSpPr>
          <p:spPr>
            <a:xfrm>
              <a:off x="6426200" y="4876800"/>
              <a:ext cx="2438400" cy="1588"/>
            </a:xfrm>
            <a:prstGeom prst="line">
              <a:avLst/>
            </a:prstGeom>
          </p:spPr>
          <p:style>
            <a:lnRef idx="2">
              <a:schemeClr val="accent5"/>
            </a:lnRef>
            <a:fillRef idx="0">
              <a:schemeClr val="accent5"/>
            </a:fillRef>
            <a:effectRef idx="1">
              <a:schemeClr val="accent5"/>
            </a:effectRef>
            <a:fontRef idx="minor">
              <a:schemeClr val="tx1"/>
            </a:fontRef>
          </p:style>
        </p:cxnSp>
        <p:cxnSp>
          <p:nvCxnSpPr>
            <p:cNvPr id="18" name="رابط مستقيم 17"/>
            <p:cNvCxnSpPr/>
            <p:nvPr/>
          </p:nvCxnSpPr>
          <p:spPr>
            <a:xfrm rot="16200000">
              <a:off x="7424100" y="4884100"/>
              <a:ext cx="468000" cy="1588"/>
            </a:xfrm>
            <a:prstGeom prst="line">
              <a:avLst/>
            </a:prstGeom>
          </p:spPr>
          <p:style>
            <a:lnRef idx="2">
              <a:schemeClr val="accent5"/>
            </a:lnRef>
            <a:fillRef idx="0">
              <a:schemeClr val="accent5"/>
            </a:fillRef>
            <a:effectRef idx="1">
              <a:schemeClr val="accent5"/>
            </a:effectRef>
            <a:fontRef idx="minor">
              <a:schemeClr val="tx1"/>
            </a:fontRef>
          </p:style>
        </p:cxnSp>
        <p:cxnSp>
          <p:nvCxnSpPr>
            <p:cNvPr id="19" name="رابط مستقيم 18"/>
            <p:cNvCxnSpPr/>
            <p:nvPr/>
          </p:nvCxnSpPr>
          <p:spPr>
            <a:xfrm rot="16200000">
              <a:off x="6330900" y="4997400"/>
              <a:ext cx="216000" cy="1588"/>
            </a:xfrm>
            <a:prstGeom prst="line">
              <a:avLst/>
            </a:prstGeom>
          </p:spPr>
          <p:style>
            <a:lnRef idx="2">
              <a:schemeClr val="accent5"/>
            </a:lnRef>
            <a:fillRef idx="0">
              <a:schemeClr val="accent5"/>
            </a:fillRef>
            <a:effectRef idx="1">
              <a:schemeClr val="accent5"/>
            </a:effectRef>
            <a:fontRef idx="minor">
              <a:schemeClr val="tx1"/>
            </a:fontRef>
          </p:style>
        </p:cxnSp>
        <p:cxnSp>
          <p:nvCxnSpPr>
            <p:cNvPr id="20" name="رابط مستقيم 19"/>
            <p:cNvCxnSpPr/>
            <p:nvPr/>
          </p:nvCxnSpPr>
          <p:spPr>
            <a:xfrm rot="16200000">
              <a:off x="8756600" y="4984700"/>
              <a:ext cx="216000" cy="1588"/>
            </a:xfrm>
            <a:prstGeom prst="line">
              <a:avLst/>
            </a:prstGeom>
          </p:spPr>
          <p:style>
            <a:lnRef idx="2">
              <a:schemeClr val="accent5"/>
            </a:lnRef>
            <a:fillRef idx="0">
              <a:schemeClr val="accent5"/>
            </a:fillRef>
            <a:effectRef idx="1">
              <a:schemeClr val="accent5"/>
            </a:effectRef>
            <a:fontRef idx="minor">
              <a:schemeClr val="tx1"/>
            </a:fontRef>
          </p:style>
        </p:cxnSp>
      </p:grpSp>
      <p:sp>
        <p:nvSpPr>
          <p:cNvPr id="21" name="مستطيل ذو زوايا قطرية مستديرة 20"/>
          <p:cNvSpPr/>
          <p:nvPr/>
        </p:nvSpPr>
        <p:spPr>
          <a:xfrm>
            <a:off x="3911600" y="3708400"/>
            <a:ext cx="914400" cy="1092200"/>
          </a:xfrm>
          <a:prstGeom prst="round2DiagRect">
            <a:avLst>
              <a:gd name="adj1" fmla="val 32292"/>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ضمير مستتر</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sp>
        <p:nvSpPr>
          <p:cNvPr id="22" name="مستطيل ذو زوايا قطرية مستديرة 21"/>
          <p:cNvSpPr/>
          <p:nvPr/>
        </p:nvSpPr>
        <p:spPr>
          <a:xfrm>
            <a:off x="2959100" y="3771900"/>
            <a:ext cx="863600" cy="1092200"/>
          </a:xfrm>
          <a:prstGeom prst="round2DiagRect">
            <a:avLst>
              <a:gd name="adj1" fmla="val 32292"/>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ضمير متصل</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sp>
        <p:nvSpPr>
          <p:cNvPr id="23" name="مستطيل ذو زوايا قطرية مستديرة 22"/>
          <p:cNvSpPr/>
          <p:nvPr/>
        </p:nvSpPr>
        <p:spPr>
          <a:xfrm>
            <a:off x="1879600" y="3771900"/>
            <a:ext cx="914400" cy="1092200"/>
          </a:xfrm>
          <a:prstGeom prst="round2DiagRect">
            <a:avLst>
              <a:gd name="adj1" fmla="val 32292"/>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rPr>
              <a:t>اسم مرفوع</a:t>
            </a:r>
            <a:endParaRPr lang="en-GB"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to="" calcmode="lin" valueType="num">
                                      <p:cBhvr>
                                        <p:cTn id="17" dur="1" fill="hold"/>
                                        <p:tgtEl>
                                          <p:spTgt spid="1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to="" calcmode="lin" valueType="num">
                                      <p:cBhvr>
                                        <p:cTn id="22" dur="1" fill="hold"/>
                                        <p:tgtEl>
                                          <p:spTgt spid="1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to="" calcmode="lin" valueType="num">
                                      <p:cBhvr>
                                        <p:cTn id="37" dur="1" fill="hold"/>
                                        <p:tgtEl>
                                          <p:spTgt spid="1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to="" calcmode="lin" valueType="num">
                                      <p:cBhvr>
                                        <p:cTn id="42" dur="1" fill="hold"/>
                                        <p:tgtEl>
                                          <p:spTgt spid="2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to="" calcmode="lin" valueType="num">
                                      <p:cBhvr>
                                        <p:cTn id="47" dur="1" fill="hold"/>
                                        <p:tgtEl>
                                          <p:spTgt spid="2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 to="" calcmode="lin" valueType="num">
                                      <p:cBhvr>
                                        <p:cTn id="52" dur="1" fill="hold"/>
                                        <p:tgtEl>
                                          <p:spTgt spid="2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19 copy.gif"/>
          <p:cNvPicPr/>
          <p:nvPr/>
        </p:nvPicPr>
        <p:blipFill>
          <a:blip r:embed="rId2"/>
          <a:stretch>
            <a:fillRect/>
          </a:stretch>
        </p:blipFill>
        <p:spPr>
          <a:xfrm>
            <a:off x="7912328" y="1507394"/>
            <a:ext cx="647700" cy="533400"/>
          </a:xfrm>
          <a:prstGeom prst="rect">
            <a:avLst/>
          </a:prstGeom>
        </p:spPr>
      </p:pic>
      <p:sp>
        <p:nvSpPr>
          <p:cNvPr id="4" name="مربع نص 3"/>
          <p:cNvSpPr txBox="1"/>
          <p:nvPr/>
        </p:nvSpPr>
        <p:spPr>
          <a:xfrm>
            <a:off x="3657600" y="1630017"/>
            <a:ext cx="4121426"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الأفعال التي يمكن تمثيلها حركيًا . </a:t>
            </a:r>
          </a:p>
        </p:txBody>
      </p:sp>
      <p:sp>
        <p:nvSpPr>
          <p:cNvPr id="5" name="مربع نص 4"/>
          <p:cNvSpPr txBox="1"/>
          <p:nvPr/>
        </p:nvSpPr>
        <p:spPr>
          <a:xfrm>
            <a:off x="1842052" y="2054086"/>
            <a:ext cx="5936974"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الأسماء يمكنك الإشارة إليها فتقول: هذا ( الشيء / العمل ) اسمه</a:t>
            </a:r>
          </a:p>
        </p:txBody>
      </p:sp>
      <p:sp>
        <p:nvSpPr>
          <p:cNvPr id="6" name="مربع نص 5"/>
          <p:cNvSpPr txBox="1"/>
          <p:nvPr/>
        </p:nvSpPr>
        <p:spPr>
          <a:xfrm>
            <a:off x="6202016" y="2610678"/>
            <a:ext cx="1298713"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ماذا يفعل ؟</a:t>
            </a:r>
          </a:p>
        </p:txBody>
      </p:sp>
      <p:sp>
        <p:nvSpPr>
          <p:cNvPr id="7" name="مربع نص 6"/>
          <p:cNvSpPr txBox="1"/>
          <p:nvPr/>
        </p:nvSpPr>
        <p:spPr>
          <a:xfrm>
            <a:off x="6202016" y="3021495"/>
            <a:ext cx="1298713" cy="369332"/>
          </a:xfrm>
          <a:prstGeom prst="rect">
            <a:avLst/>
          </a:prstGeom>
          <a:noFill/>
        </p:spPr>
        <p:txBody>
          <a:bodyPr wrap="square" rtlCol="1">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يلهـــــــــــو</a:t>
            </a:r>
          </a:p>
        </p:txBody>
      </p:sp>
      <p:sp>
        <p:nvSpPr>
          <p:cNvPr id="13" name="مربع نص 12"/>
          <p:cNvSpPr txBox="1"/>
          <p:nvPr/>
        </p:nvSpPr>
        <p:spPr>
          <a:xfrm>
            <a:off x="1948070" y="2623930"/>
            <a:ext cx="189505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هذا الشيء اسمه</a:t>
            </a:r>
          </a:p>
        </p:txBody>
      </p:sp>
      <p:sp>
        <p:nvSpPr>
          <p:cNvPr id="14" name="مربع نص 13"/>
          <p:cNvSpPr txBox="1"/>
          <p:nvPr/>
        </p:nvSpPr>
        <p:spPr>
          <a:xfrm>
            <a:off x="2544416" y="3034747"/>
            <a:ext cx="1298713" cy="369332"/>
          </a:xfrm>
          <a:prstGeom prst="rect">
            <a:avLst/>
          </a:prstGeom>
          <a:noFill/>
        </p:spPr>
        <p:txBody>
          <a:bodyPr wrap="square" rtlCol="1">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قلم</a:t>
            </a:r>
          </a:p>
        </p:txBody>
      </p:sp>
      <p:sp>
        <p:nvSpPr>
          <p:cNvPr id="15" name="مربع نص 14"/>
          <p:cNvSpPr txBox="1"/>
          <p:nvPr/>
        </p:nvSpPr>
        <p:spPr>
          <a:xfrm>
            <a:off x="1961322" y="4174435"/>
            <a:ext cx="1895059"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هذا الشيء اسمه</a:t>
            </a:r>
          </a:p>
        </p:txBody>
      </p:sp>
      <p:sp>
        <p:nvSpPr>
          <p:cNvPr id="16" name="مربع نص 15"/>
          <p:cNvSpPr txBox="1"/>
          <p:nvPr/>
        </p:nvSpPr>
        <p:spPr>
          <a:xfrm>
            <a:off x="6202016" y="3896139"/>
            <a:ext cx="1298713"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ماذا يفعل ؟</a:t>
            </a:r>
          </a:p>
        </p:txBody>
      </p:sp>
      <p:sp>
        <p:nvSpPr>
          <p:cNvPr id="17" name="مربع نص 16"/>
          <p:cNvSpPr txBox="1"/>
          <p:nvPr/>
        </p:nvSpPr>
        <p:spPr>
          <a:xfrm>
            <a:off x="6202016" y="4306956"/>
            <a:ext cx="1298713" cy="369332"/>
          </a:xfrm>
          <a:prstGeom prst="rect">
            <a:avLst/>
          </a:prstGeom>
          <a:noFill/>
        </p:spPr>
        <p:txBody>
          <a:bodyPr wrap="square" rtlCol="1">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يبكي</a:t>
            </a:r>
          </a:p>
        </p:txBody>
      </p:sp>
      <p:sp>
        <p:nvSpPr>
          <p:cNvPr id="18" name="مربع نص 17"/>
          <p:cNvSpPr txBox="1"/>
          <p:nvPr/>
        </p:nvSpPr>
        <p:spPr>
          <a:xfrm>
            <a:off x="2517911" y="4571999"/>
            <a:ext cx="1298713" cy="369332"/>
          </a:xfrm>
          <a:prstGeom prst="rect">
            <a:avLst/>
          </a:prstGeom>
          <a:noFill/>
        </p:spPr>
        <p:txBody>
          <a:bodyPr wrap="square" rtlCol="1">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مقص</a:t>
            </a:r>
          </a:p>
        </p:txBody>
      </p:sp>
      <p:pic>
        <p:nvPicPr>
          <p:cNvPr id="19" name="صورة 18" descr="_---1.gif"/>
          <p:cNvPicPr>
            <a:picLocks noChangeAspect="1"/>
          </p:cNvPicPr>
          <p:nvPr/>
        </p:nvPicPr>
        <p:blipFill>
          <a:blip r:embed="rId3"/>
          <a:stretch>
            <a:fillRect/>
          </a:stretch>
        </p:blipFill>
        <p:spPr>
          <a:xfrm>
            <a:off x="7299878" y="2370432"/>
            <a:ext cx="1433306" cy="1389872"/>
          </a:xfrm>
          <a:prstGeom prst="rect">
            <a:avLst/>
          </a:prstGeom>
        </p:spPr>
      </p:pic>
      <p:pic>
        <p:nvPicPr>
          <p:cNvPr id="20" name="صورة 19" descr="_---2.gif"/>
          <p:cNvPicPr>
            <a:picLocks noChangeAspect="1"/>
          </p:cNvPicPr>
          <p:nvPr/>
        </p:nvPicPr>
        <p:blipFill>
          <a:blip r:embed="rId4"/>
          <a:stretch>
            <a:fillRect/>
          </a:stretch>
        </p:blipFill>
        <p:spPr>
          <a:xfrm>
            <a:off x="7468428" y="3693314"/>
            <a:ext cx="1404351" cy="1447785"/>
          </a:xfrm>
          <a:prstGeom prst="rect">
            <a:avLst/>
          </a:prstGeom>
        </p:spPr>
      </p:pic>
      <p:pic>
        <p:nvPicPr>
          <p:cNvPr id="21" name="صورة 20" descr="_---3.gif"/>
          <p:cNvPicPr>
            <a:picLocks noChangeAspect="1"/>
          </p:cNvPicPr>
          <p:nvPr/>
        </p:nvPicPr>
        <p:blipFill>
          <a:blip r:embed="rId5"/>
          <a:stretch>
            <a:fillRect/>
          </a:stretch>
        </p:blipFill>
        <p:spPr>
          <a:xfrm>
            <a:off x="4206699" y="2411260"/>
            <a:ext cx="935145" cy="1292477"/>
          </a:xfrm>
          <a:prstGeom prst="rect">
            <a:avLst/>
          </a:prstGeom>
        </p:spPr>
      </p:pic>
      <p:pic>
        <p:nvPicPr>
          <p:cNvPr id="22" name="صورة 21" descr="_---4.gif"/>
          <p:cNvPicPr>
            <a:picLocks noChangeAspect="1"/>
          </p:cNvPicPr>
          <p:nvPr/>
        </p:nvPicPr>
        <p:blipFill>
          <a:blip r:embed="rId6"/>
          <a:stretch>
            <a:fillRect/>
          </a:stretch>
        </p:blipFill>
        <p:spPr>
          <a:xfrm>
            <a:off x="3728879" y="4009285"/>
            <a:ext cx="1810530" cy="10265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to="" calcmode="lin" valueType="num">
                                      <p:cBhvr>
                                        <p:cTn id="22" dur="1" fill="hold"/>
                                        <p:tgtEl>
                                          <p:spTgt spid="1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to="" calcmode="lin" valueType="num">
                                      <p:cBhvr>
                                        <p:cTn id="37" dur="1" fill="hold"/>
                                        <p:tgtEl>
                                          <p:spTgt spid="2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to="" calcmode="lin" valueType="num">
                                      <p:cBhvr>
                                        <p:cTn id="42" dur="1" fill="hold"/>
                                        <p:tgtEl>
                                          <p:spTgt spid="1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to="" calcmode="lin" valueType="num">
                                      <p:cBhvr>
                                        <p:cTn id="47" dur="1" fill="hold"/>
                                        <p:tgtEl>
                                          <p:spTgt spid="1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to="" calcmode="lin" valueType="num">
                                      <p:cBhvr>
                                        <p:cTn id="52" dur="1" fill="hold"/>
                                        <p:tgtEl>
                                          <p:spTgt spid="2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 to="" calcmode="lin" valueType="num">
                                      <p:cBhvr>
                                        <p:cTn id="67" dur="1" fill="hold"/>
                                        <p:tgtEl>
                                          <p:spTgt spid="22"/>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3" grpId="0"/>
      <p:bldP spid="14" grpId="0"/>
      <p:bldP spid="15" grpId="0"/>
      <p:bldP spid="16"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41.gif"/>
          <p:cNvPicPr>
            <a:picLocks noChangeAspect="1"/>
          </p:cNvPicPr>
          <p:nvPr/>
        </p:nvPicPr>
        <p:blipFill>
          <a:blip r:embed="rId2">
            <a:duotone>
              <a:schemeClr val="accent3">
                <a:shade val="45000"/>
                <a:satMod val="135000"/>
              </a:schemeClr>
              <a:prstClr val="white"/>
            </a:duotone>
          </a:blip>
          <a:srcRect l="8970" t="50995" r="18911" b="39066"/>
          <a:stretch>
            <a:fillRect/>
          </a:stretch>
        </p:blipFill>
        <p:spPr>
          <a:xfrm>
            <a:off x="1460500" y="1739900"/>
            <a:ext cx="6959600" cy="1193800"/>
          </a:xfrm>
          <a:prstGeom prst="rect">
            <a:avLst/>
          </a:prstGeom>
        </p:spPr>
      </p:pic>
      <p:pic>
        <p:nvPicPr>
          <p:cNvPr id="3" name="صورة 2" descr="صورة47.gif"/>
          <p:cNvPicPr/>
          <p:nvPr/>
        </p:nvPicPr>
        <p:blipFill>
          <a:blip r:embed="rId3">
            <a:duotone>
              <a:schemeClr val="accent3">
                <a:shade val="45000"/>
                <a:satMod val="135000"/>
              </a:schemeClr>
              <a:prstClr val="white"/>
            </a:duotone>
          </a:blip>
          <a:stretch>
            <a:fillRect/>
          </a:stretch>
        </p:blipFill>
        <p:spPr>
          <a:xfrm>
            <a:off x="8368782" y="1845813"/>
            <a:ext cx="316230" cy="323850"/>
          </a:xfrm>
          <a:prstGeom prst="rect">
            <a:avLst/>
          </a:prstGeom>
        </p:spPr>
      </p:pic>
      <p:pic>
        <p:nvPicPr>
          <p:cNvPr id="4" name="صورة 3" descr="00041.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20946" t="61462" r="20227" b="19612"/>
          <a:stretch>
            <a:fillRect/>
          </a:stretch>
        </p:blipFill>
        <p:spPr>
          <a:xfrm>
            <a:off x="1536700" y="2997200"/>
            <a:ext cx="7327900" cy="2273300"/>
          </a:xfrm>
          <a:prstGeom prst="rect">
            <a:avLst/>
          </a:prstGeom>
        </p:spPr>
      </p:pic>
      <p:sp>
        <p:nvSpPr>
          <p:cNvPr id="5" name="مربع نص 4"/>
          <p:cNvSpPr txBox="1"/>
          <p:nvPr/>
        </p:nvSpPr>
        <p:spPr>
          <a:xfrm>
            <a:off x="6515100" y="3441700"/>
            <a:ext cx="1651000" cy="381000"/>
          </a:xfrm>
          <a:prstGeom prst="rect">
            <a:avLst/>
          </a:prstGeom>
          <a:noFill/>
        </p:spPr>
        <p:txBody>
          <a:bodyPr wrap="square" rtlCol="0">
            <a:spAutoFit/>
          </a:bodyPr>
          <a:lstStyle/>
          <a:p>
            <a:pPr algn="ctr"/>
            <a:r>
              <a:rPr lang="ar-EG" b="1" dirty="0" smtClean="0">
                <a:ln w="10541" cmpd="sng">
                  <a:solidFill>
                    <a:srgbClr val="7030A0"/>
                  </a:solidFill>
                  <a:prstDash val="solid"/>
                </a:ln>
                <a:solidFill>
                  <a:srgbClr val="7030A0"/>
                </a:solidFill>
              </a:rPr>
              <a:t>المشاكل</a:t>
            </a:r>
            <a:endParaRPr lang="en-GB" b="1" dirty="0" smtClean="0">
              <a:ln w="10541" cmpd="sng">
                <a:solidFill>
                  <a:srgbClr val="7030A0"/>
                </a:solidFill>
                <a:prstDash val="solid"/>
              </a:ln>
              <a:solidFill>
                <a:srgbClr val="7030A0"/>
              </a:solidFill>
            </a:endParaRPr>
          </a:p>
        </p:txBody>
      </p:sp>
      <p:sp>
        <p:nvSpPr>
          <p:cNvPr id="6" name="مربع نص 5"/>
          <p:cNvSpPr txBox="1"/>
          <p:nvPr/>
        </p:nvSpPr>
        <p:spPr>
          <a:xfrm>
            <a:off x="3302000" y="3441700"/>
            <a:ext cx="3187700" cy="381000"/>
          </a:xfrm>
          <a:prstGeom prst="rect">
            <a:avLst/>
          </a:prstGeom>
          <a:noFill/>
        </p:spPr>
        <p:txBody>
          <a:bodyPr wrap="square" rtlCol="0">
            <a:spAutoFit/>
          </a:bodyPr>
          <a:lstStyle/>
          <a:p>
            <a:pPr algn="ctr"/>
            <a:r>
              <a:rPr lang="ar-EG" b="1" dirty="0" smtClean="0">
                <a:ln w="10541" cmpd="sng">
                  <a:solidFill>
                    <a:srgbClr val="7030A0"/>
                  </a:solidFill>
                  <a:prstDash val="solid"/>
                </a:ln>
                <a:solidFill>
                  <a:srgbClr val="7030A0"/>
                </a:solidFill>
              </a:rPr>
              <a:t>مفرد مشكلة – تُجمع جمع تكسير</a:t>
            </a:r>
            <a:endParaRPr lang="en-GB" b="1" dirty="0" smtClean="0">
              <a:ln w="10541" cmpd="sng">
                <a:solidFill>
                  <a:srgbClr val="7030A0"/>
                </a:solidFill>
                <a:prstDash val="solid"/>
              </a:ln>
              <a:solidFill>
                <a:srgbClr val="7030A0"/>
              </a:solidFill>
            </a:endParaRPr>
          </a:p>
        </p:txBody>
      </p:sp>
      <p:sp>
        <p:nvSpPr>
          <p:cNvPr id="7" name="مربع نص 6"/>
          <p:cNvSpPr txBox="1"/>
          <p:nvPr/>
        </p:nvSpPr>
        <p:spPr>
          <a:xfrm>
            <a:off x="1612900" y="3441700"/>
            <a:ext cx="1651000" cy="381000"/>
          </a:xfrm>
          <a:prstGeom prst="rect">
            <a:avLst/>
          </a:prstGeom>
          <a:noFill/>
        </p:spPr>
        <p:txBody>
          <a:bodyPr wrap="square" rtlCol="0">
            <a:spAutoFit/>
          </a:bodyPr>
          <a:lstStyle/>
          <a:p>
            <a:pPr algn="ctr"/>
            <a:r>
              <a:rPr lang="ar-EG" b="1" dirty="0" smtClean="0">
                <a:ln w="10541" cmpd="sng">
                  <a:solidFill>
                    <a:srgbClr val="7030A0"/>
                  </a:solidFill>
                  <a:prstDash val="solid"/>
                </a:ln>
                <a:solidFill>
                  <a:srgbClr val="7030A0"/>
                </a:solidFill>
              </a:rPr>
              <a:t>مشكلات</a:t>
            </a:r>
            <a:endParaRPr lang="en-GB" b="1" dirty="0" smtClean="0">
              <a:ln w="10541" cmpd="sng">
                <a:solidFill>
                  <a:srgbClr val="7030A0"/>
                </a:solidFill>
                <a:prstDash val="solid"/>
              </a:ln>
              <a:solidFill>
                <a:srgbClr val="7030A0"/>
              </a:solidFill>
            </a:endParaRPr>
          </a:p>
        </p:txBody>
      </p:sp>
      <p:sp>
        <p:nvSpPr>
          <p:cNvPr id="8" name="مربع نص 7"/>
          <p:cNvSpPr txBox="1"/>
          <p:nvPr/>
        </p:nvSpPr>
        <p:spPr>
          <a:xfrm>
            <a:off x="6527800" y="3797300"/>
            <a:ext cx="16510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المدراء</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3314700" y="3797300"/>
            <a:ext cx="31877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مفرد مدير– تجمع جمع تكسير</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1625600" y="3797300"/>
            <a:ext cx="1651000" cy="38100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مديرون</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6527800" y="4165600"/>
            <a:ext cx="1651000" cy="38100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أنا امرأة فخورة بكم</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مربع نص 11"/>
          <p:cNvSpPr txBox="1"/>
          <p:nvPr/>
        </p:nvSpPr>
        <p:spPr>
          <a:xfrm>
            <a:off x="3314700" y="4165600"/>
            <a:ext cx="3187700" cy="38100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وزن فعول يستوي فيه المذكر بالمؤنث</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3" name="مربع نص 12"/>
          <p:cNvSpPr txBox="1"/>
          <p:nvPr/>
        </p:nvSpPr>
        <p:spPr>
          <a:xfrm>
            <a:off x="1625600" y="4165600"/>
            <a:ext cx="1651000" cy="38100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فخور</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مربع نص 13"/>
          <p:cNvSpPr txBox="1"/>
          <p:nvPr/>
        </p:nvSpPr>
        <p:spPr>
          <a:xfrm>
            <a:off x="6527800" y="4521200"/>
            <a:ext cx="1651000" cy="38100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هذه امرأة حاملة</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5" name="مربع نص 14"/>
          <p:cNvSpPr txBox="1"/>
          <p:nvPr/>
        </p:nvSpPr>
        <p:spPr>
          <a:xfrm>
            <a:off x="3314700" y="4521200"/>
            <a:ext cx="3187700" cy="38100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الحمل لا يكون إلا بالنساء</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6" name="مربع نص 15"/>
          <p:cNvSpPr txBox="1"/>
          <p:nvPr/>
        </p:nvSpPr>
        <p:spPr>
          <a:xfrm>
            <a:off x="1625600" y="4521200"/>
            <a:ext cx="1651000" cy="381000"/>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هذه امرأة حامل</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7" name="مربع نص 16"/>
          <p:cNvSpPr txBox="1"/>
          <p:nvPr/>
        </p:nvSpPr>
        <p:spPr>
          <a:xfrm>
            <a:off x="6527800" y="4902200"/>
            <a:ext cx="1651000" cy="381000"/>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جاء خالد لوحده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مربع نص 17"/>
          <p:cNvSpPr txBox="1"/>
          <p:nvPr/>
        </p:nvSpPr>
        <p:spPr>
          <a:xfrm>
            <a:off x="3314700" y="4902200"/>
            <a:ext cx="3187700" cy="381000"/>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وحد: تعرب حالا فلا تجر</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9" name="مربع نص 18"/>
          <p:cNvSpPr txBox="1"/>
          <p:nvPr/>
        </p:nvSpPr>
        <p:spPr>
          <a:xfrm>
            <a:off x="1625600" y="4902200"/>
            <a:ext cx="1651000" cy="381000"/>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وحده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to="" calcmode="lin" valueType="num">
                                      <p:cBhvr>
                                        <p:cTn id="52" dur="1" fill="hold"/>
                                        <p:tgtEl>
                                          <p:spTgt spid="1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to="" calcmode="lin" valueType="num">
                                      <p:cBhvr>
                                        <p:cTn id="57" dur="1" fill="hold"/>
                                        <p:tgtEl>
                                          <p:spTgt spid="1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to="" calcmode="lin" valueType="num">
                                      <p:cBhvr>
                                        <p:cTn id="62" dur="1" fill="hold"/>
                                        <p:tgtEl>
                                          <p:spTgt spid="13"/>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to="" calcmode="lin" valueType="num">
                                      <p:cBhvr>
                                        <p:cTn id="67" dur="1" fill="hold"/>
                                        <p:tgtEl>
                                          <p:spTgt spid="14"/>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to="" calcmode="lin" valueType="num">
                                      <p:cBhvr>
                                        <p:cTn id="72" dur="1" fill="hold"/>
                                        <p:tgtEl>
                                          <p:spTgt spid="1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 to="" calcmode="lin" valueType="num">
                                      <p:cBhvr>
                                        <p:cTn id="77" dur="1" fill="hold"/>
                                        <p:tgtEl>
                                          <p:spTgt spid="16"/>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to="" calcmode="lin" valueType="num">
                                      <p:cBhvr>
                                        <p:cTn id="82" dur="1" fill="hold"/>
                                        <p:tgtEl>
                                          <p:spTgt spid="17"/>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 to="" calcmode="lin" valueType="num">
                                      <p:cBhvr>
                                        <p:cTn id="87" dur="1" fill="hold"/>
                                        <p:tgtEl>
                                          <p:spTgt spid="18"/>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 to="" calcmode="lin" valueType="num">
                                      <p:cBhvr>
                                        <p:cTn id="92" dur="1" fill="hold"/>
                                        <p:tgtEl>
                                          <p:spTgt spid="1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4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2888" t="9630" r="17447" b="82743"/>
          <a:stretch>
            <a:fillRect/>
          </a:stretch>
        </p:blipFill>
        <p:spPr>
          <a:xfrm>
            <a:off x="1981200" y="1155699"/>
            <a:ext cx="6057900" cy="825501"/>
          </a:xfrm>
          <a:prstGeom prst="rect">
            <a:avLst/>
          </a:prstGeom>
        </p:spPr>
      </p:pic>
      <p:pic>
        <p:nvPicPr>
          <p:cNvPr id="3" name="صورة 2" descr="00042.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2888" t="17257" r="10583" b="78284"/>
          <a:stretch>
            <a:fillRect/>
          </a:stretch>
        </p:blipFill>
        <p:spPr>
          <a:xfrm>
            <a:off x="1981200" y="1981200"/>
            <a:ext cx="6654800" cy="482600"/>
          </a:xfrm>
          <a:prstGeom prst="rect">
            <a:avLst/>
          </a:prstGeom>
        </p:spPr>
      </p:pic>
      <p:pic>
        <p:nvPicPr>
          <p:cNvPr id="4" name="صورة 3" descr="00042.gif"/>
          <p:cNvPicPr>
            <a:picLocks noChangeAspect="1"/>
          </p:cNvPicPr>
          <p:nvPr/>
        </p:nvPicPr>
        <p:blipFill>
          <a:blip r:embed="rId2">
            <a:clrChange>
              <a:clrFrom>
                <a:srgbClr val="FFFFFF"/>
              </a:clrFrom>
              <a:clrTo>
                <a:srgbClr val="FFFFFF">
                  <a:alpha val="0"/>
                </a:srgbClr>
              </a:clrTo>
            </a:clrChange>
            <a:duotone>
              <a:prstClr val="black"/>
              <a:schemeClr val="accent6">
                <a:lumMod val="20000"/>
                <a:lumOff val="80000"/>
                <a:tint val="45000"/>
                <a:satMod val="400000"/>
              </a:schemeClr>
            </a:duotone>
          </a:blip>
          <a:srcRect l="28807" t="22889" r="25334" b="58338"/>
          <a:stretch>
            <a:fillRect/>
          </a:stretch>
        </p:blipFill>
        <p:spPr>
          <a:xfrm>
            <a:off x="3365500" y="2590800"/>
            <a:ext cx="3987800" cy="2032000"/>
          </a:xfrm>
          <a:prstGeom prst="rect">
            <a:avLst/>
          </a:prstGeom>
        </p:spPr>
      </p:pic>
      <p:pic>
        <p:nvPicPr>
          <p:cNvPr id="5" name="صورة 4" descr="00042.gif"/>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rcRect l="12888" t="44008" r="15841" b="42457"/>
          <a:stretch>
            <a:fillRect/>
          </a:stretch>
        </p:blipFill>
        <p:spPr>
          <a:xfrm>
            <a:off x="1676400" y="4775200"/>
            <a:ext cx="7023100" cy="1465054"/>
          </a:xfrm>
          <a:prstGeom prst="rect">
            <a:avLst/>
          </a:prstGeom>
        </p:spPr>
      </p:pic>
      <p:pic>
        <p:nvPicPr>
          <p:cNvPr id="6" name="صورة 5" descr="صورة41.gif"/>
          <p:cNvPicPr/>
          <p:nvPr/>
        </p:nvPicPr>
        <p:blipFill>
          <a:blip r:embed="rId3">
            <a:duotone>
              <a:schemeClr val="accent3">
                <a:shade val="45000"/>
                <a:satMod val="135000"/>
              </a:schemeClr>
              <a:prstClr val="white"/>
            </a:duotone>
          </a:blip>
          <a:stretch>
            <a:fillRect/>
          </a:stretch>
        </p:blipFill>
        <p:spPr>
          <a:xfrm>
            <a:off x="8193223" y="1322871"/>
            <a:ext cx="335280" cy="333375"/>
          </a:xfrm>
          <a:prstGeom prst="rect">
            <a:avLst/>
          </a:prstGeom>
        </p:spPr>
      </p:pic>
      <p:cxnSp>
        <p:nvCxnSpPr>
          <p:cNvPr id="8" name="رابط مستقيم 7"/>
          <p:cNvCxnSpPr/>
          <p:nvPr/>
        </p:nvCxnSpPr>
        <p:spPr>
          <a:xfrm rot="16200000" flipH="1">
            <a:off x="6496050" y="3803650"/>
            <a:ext cx="1193800" cy="127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رابط مستقيم 8"/>
          <p:cNvCxnSpPr/>
          <p:nvPr/>
        </p:nvCxnSpPr>
        <p:spPr>
          <a:xfrm rot="10800000" flipV="1">
            <a:off x="5537200" y="2844800"/>
            <a:ext cx="1600200" cy="1549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رابط مستقيم 12"/>
          <p:cNvCxnSpPr/>
          <p:nvPr/>
        </p:nvCxnSpPr>
        <p:spPr>
          <a:xfrm rot="10800000">
            <a:off x="3594100" y="2882900"/>
            <a:ext cx="31369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رابط مستقيم 16"/>
          <p:cNvCxnSpPr/>
          <p:nvPr/>
        </p:nvCxnSpPr>
        <p:spPr>
          <a:xfrm rot="10800000">
            <a:off x="3594100" y="3238500"/>
            <a:ext cx="4318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رابط مستقيم 18"/>
          <p:cNvCxnSpPr/>
          <p:nvPr/>
        </p:nvCxnSpPr>
        <p:spPr>
          <a:xfrm rot="10800000">
            <a:off x="5943600" y="4381500"/>
            <a:ext cx="8128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رابط مستقيم 20"/>
          <p:cNvCxnSpPr/>
          <p:nvPr/>
        </p:nvCxnSpPr>
        <p:spPr>
          <a:xfrm rot="10800000">
            <a:off x="6299200" y="3987800"/>
            <a:ext cx="495300" cy="142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رابط مستقيم 22"/>
          <p:cNvCxnSpPr/>
          <p:nvPr/>
        </p:nvCxnSpPr>
        <p:spPr>
          <a:xfrm rot="10800000" flipV="1">
            <a:off x="4737100" y="3621088"/>
            <a:ext cx="1270000" cy="11112"/>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رابط مستقيم 24"/>
          <p:cNvCxnSpPr/>
          <p:nvPr/>
        </p:nvCxnSpPr>
        <p:spPr>
          <a:xfrm rot="10800000">
            <a:off x="3606800" y="3632200"/>
            <a:ext cx="8636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رابط مستقيم 26"/>
          <p:cNvCxnSpPr/>
          <p:nvPr/>
        </p:nvCxnSpPr>
        <p:spPr>
          <a:xfrm rot="10800000">
            <a:off x="4330700" y="3987800"/>
            <a:ext cx="8636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رابط مستقيم 27"/>
          <p:cNvCxnSpPr/>
          <p:nvPr/>
        </p:nvCxnSpPr>
        <p:spPr>
          <a:xfrm rot="10800000" flipV="1">
            <a:off x="3543300" y="4357688"/>
            <a:ext cx="1270000" cy="11112"/>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رابط مستقيم 28"/>
          <p:cNvCxnSpPr/>
          <p:nvPr/>
        </p:nvCxnSpPr>
        <p:spPr>
          <a:xfrm rot="10800000">
            <a:off x="4749800" y="3263900"/>
            <a:ext cx="16002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رابط مستقيم 30"/>
          <p:cNvCxnSpPr/>
          <p:nvPr/>
        </p:nvCxnSpPr>
        <p:spPr>
          <a:xfrm rot="10800000">
            <a:off x="3619500" y="3987800"/>
            <a:ext cx="431800" cy="1588"/>
          </a:xfrm>
          <a:prstGeom prst="line">
            <a:avLst/>
          </a:prstGeom>
        </p:spPr>
        <p:style>
          <a:lnRef idx="2">
            <a:schemeClr val="accent2"/>
          </a:lnRef>
          <a:fillRef idx="0">
            <a:schemeClr val="accent2"/>
          </a:fillRef>
          <a:effectRef idx="1">
            <a:schemeClr val="accent2"/>
          </a:effectRef>
          <a:fontRef idx="minor">
            <a:schemeClr val="tx1"/>
          </a:fontRef>
        </p:style>
      </p:cxnSp>
      <p:sp>
        <p:nvSpPr>
          <p:cNvPr id="32" name="مستطيل 31"/>
          <p:cNvSpPr/>
          <p:nvPr/>
        </p:nvSpPr>
        <p:spPr>
          <a:xfrm>
            <a:off x="6540500" y="3454400"/>
            <a:ext cx="368300" cy="3556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Koufi" pitchFamily="2" charset="-78"/>
                <a:ea typeface="Monotype Koufi" pitchFamily="2" charset="-78"/>
                <a:cs typeface="Monotype Koufi" pitchFamily="2" charset="-78"/>
              </a:rPr>
              <a:t>ف</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Koufi" pitchFamily="2" charset="-78"/>
              <a:ea typeface="Monotype Koufi" pitchFamily="2" charset="-78"/>
              <a:cs typeface="Monotype Koufi" pitchFamily="2" charset="-78"/>
            </a:endParaRPr>
          </a:p>
        </p:txBody>
      </p:sp>
      <p:sp>
        <p:nvSpPr>
          <p:cNvPr id="33" name="مستطيل 32"/>
          <p:cNvSpPr/>
          <p:nvPr/>
        </p:nvSpPr>
        <p:spPr>
          <a:xfrm>
            <a:off x="4991100" y="4203700"/>
            <a:ext cx="368300" cy="3556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Koufi" pitchFamily="2" charset="-78"/>
                <a:ea typeface="Monotype Koufi" pitchFamily="2" charset="-78"/>
                <a:cs typeface="Monotype Koufi" pitchFamily="2" charset="-78"/>
              </a:rPr>
              <a:t>ا</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Koufi" pitchFamily="2" charset="-78"/>
              <a:ea typeface="Monotype Koufi" pitchFamily="2" charset="-78"/>
              <a:cs typeface="Monotype Koufi" pitchFamily="2" charset="-78"/>
            </a:endParaRPr>
          </a:p>
        </p:txBody>
      </p:sp>
      <p:sp>
        <p:nvSpPr>
          <p:cNvPr id="34" name="مستطيل 33"/>
          <p:cNvSpPr/>
          <p:nvPr/>
        </p:nvSpPr>
        <p:spPr>
          <a:xfrm>
            <a:off x="4216400" y="3086100"/>
            <a:ext cx="368300" cy="3556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Koufi" pitchFamily="2" charset="-78"/>
                <a:ea typeface="Monotype Koufi" pitchFamily="2" charset="-78"/>
                <a:cs typeface="Monotype Koufi" pitchFamily="2" charset="-78"/>
              </a:rPr>
              <a:t>ع</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Koufi" pitchFamily="2" charset="-78"/>
              <a:ea typeface="Monotype Koufi" pitchFamily="2" charset="-78"/>
              <a:cs typeface="Monotype Koufi" pitchFamily="2" charset="-78"/>
            </a:endParaRPr>
          </a:p>
        </p:txBody>
      </p:sp>
      <p:sp>
        <p:nvSpPr>
          <p:cNvPr id="35" name="مستطيل 34"/>
          <p:cNvSpPr/>
          <p:nvPr/>
        </p:nvSpPr>
        <p:spPr>
          <a:xfrm>
            <a:off x="5384800" y="3835400"/>
            <a:ext cx="368300" cy="35560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Koufi" pitchFamily="2" charset="-78"/>
                <a:ea typeface="Monotype Koufi" pitchFamily="2" charset="-78"/>
                <a:cs typeface="Monotype Koufi" pitchFamily="2" charset="-78"/>
              </a:rPr>
              <a:t>ل</a:t>
            </a:r>
            <a:endParaRPr lang="en-GB"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Koufi" pitchFamily="2" charset="-78"/>
              <a:ea typeface="Monotype Koufi" pitchFamily="2" charset="-78"/>
              <a:cs typeface="Monotype Koufi" pitchFamily="2" charset="-78"/>
            </a:endParaRPr>
          </a:p>
        </p:txBody>
      </p:sp>
      <p:sp>
        <p:nvSpPr>
          <p:cNvPr id="36" name="مربع نص 35"/>
          <p:cNvSpPr txBox="1"/>
          <p:nvPr/>
        </p:nvSpPr>
        <p:spPr>
          <a:xfrm>
            <a:off x="6235700" y="2057400"/>
            <a:ext cx="9144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فاعل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7" name="مربع نص 36"/>
          <p:cNvSpPr txBox="1"/>
          <p:nvPr/>
        </p:nvSpPr>
        <p:spPr>
          <a:xfrm>
            <a:off x="2146300" y="2070100"/>
            <a:ext cx="31877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هو اسم مرفوع يدل على من قام بالفعل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to="" calcmode="lin" valueType="num">
                                      <p:cBhvr>
                                        <p:cTn id="37" dur="1" fill="hold"/>
                                        <p:tgtEl>
                                          <p:spTgt spid="1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 to="" calcmode="lin" valueType="num">
                                      <p:cBhvr>
                                        <p:cTn id="47" dur="1" fill="hold"/>
                                        <p:tgtEl>
                                          <p:spTgt spid="3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 to="" calcmode="lin" valueType="num">
                                      <p:cBhvr>
                                        <p:cTn id="52" dur="1" fill="hold"/>
                                        <p:tgtEl>
                                          <p:spTgt spid="17"/>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to="" calcmode="lin" valueType="num">
                                      <p:cBhvr>
                                        <p:cTn id="57" dur="1" fill="hold"/>
                                        <p:tgtEl>
                                          <p:spTgt spid="1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 to="" calcmode="lin" valueType="num">
                                      <p:cBhvr>
                                        <p:cTn id="62" dur="1" fill="hold"/>
                                        <p:tgtEl>
                                          <p:spTgt spid="21"/>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to="" calcmode="lin" valueType="num">
                                      <p:cBhvr>
                                        <p:cTn id="67" dur="1" fill="hold"/>
                                        <p:tgtEl>
                                          <p:spTgt spid="23"/>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 to="" calcmode="lin" valueType="num">
                                      <p:cBhvr>
                                        <p:cTn id="72" dur="1" fill="hold"/>
                                        <p:tgtEl>
                                          <p:spTgt spid="25"/>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 to="" calcmode="lin" valueType="num">
                                      <p:cBhvr>
                                        <p:cTn id="77" dur="1" fill="hold"/>
                                        <p:tgtEl>
                                          <p:spTgt spid="27"/>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 to="" calcmode="lin" valueType="num">
                                      <p:cBhvr>
                                        <p:cTn id="82" dur="1" fill="hold"/>
                                        <p:tgtEl>
                                          <p:spTgt spid="28"/>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anim to="" calcmode="lin" valueType="num">
                                      <p:cBhvr>
                                        <p:cTn id="87" dur="1" fill="hold"/>
                                        <p:tgtEl>
                                          <p:spTgt spid="29"/>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 to="" calcmode="lin" valueType="num">
                                      <p:cBhvr>
                                        <p:cTn id="92" dur="1" fill="hold"/>
                                        <p:tgtEl>
                                          <p:spTgt spid="32"/>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 to="" calcmode="lin" valueType="num">
                                      <p:cBhvr>
                                        <p:cTn id="97" dur="1" fill="hold"/>
                                        <p:tgtEl>
                                          <p:spTgt spid="33"/>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 to="" calcmode="lin" valueType="num">
                                      <p:cBhvr>
                                        <p:cTn id="102" dur="1" fill="hold"/>
                                        <p:tgtEl>
                                          <p:spTgt spid="34"/>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35"/>
                                        </p:tgtEl>
                                        <p:attrNameLst>
                                          <p:attrName>style.visibility</p:attrName>
                                        </p:attrNameLst>
                                      </p:cBhvr>
                                      <p:to>
                                        <p:strVal val="visible"/>
                                      </p:to>
                                    </p:set>
                                    <p:anim to="" calcmode="lin" valueType="num">
                                      <p:cBhvr>
                                        <p:cTn id="107" dur="1" fill="hold"/>
                                        <p:tgtEl>
                                          <p:spTgt spid="35"/>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36"/>
                                        </p:tgtEl>
                                        <p:attrNameLst>
                                          <p:attrName>style.visibility</p:attrName>
                                        </p:attrNameLst>
                                      </p:cBhvr>
                                      <p:to>
                                        <p:strVal val="visible"/>
                                      </p:to>
                                    </p:set>
                                    <p:anim to="" calcmode="lin" valueType="num">
                                      <p:cBhvr>
                                        <p:cTn id="112" dur="1" fill="hold"/>
                                        <p:tgtEl>
                                          <p:spTgt spid="36"/>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37"/>
                                        </p:tgtEl>
                                        <p:attrNameLst>
                                          <p:attrName>style.visibility</p:attrName>
                                        </p:attrNameLst>
                                      </p:cBhvr>
                                      <p:to>
                                        <p:strVal val="visible"/>
                                      </p:to>
                                    </p:set>
                                    <p:anim to="" calcmode="lin" valueType="num">
                                      <p:cBhvr>
                                        <p:cTn id="117"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p:bldP spid="3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4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2888" t="58815" r="17840" b="37051"/>
          <a:stretch>
            <a:fillRect/>
          </a:stretch>
        </p:blipFill>
        <p:spPr>
          <a:xfrm>
            <a:off x="1422400" y="1587500"/>
            <a:ext cx="6667500" cy="495300"/>
          </a:xfrm>
          <a:prstGeom prst="rect">
            <a:avLst/>
          </a:prstGeom>
        </p:spPr>
      </p:pic>
      <p:pic>
        <p:nvPicPr>
          <p:cNvPr id="3" name="صورة 2" descr="00042.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339" t="63267" r="10583" b="8749"/>
          <a:stretch>
            <a:fillRect/>
          </a:stretch>
        </p:blipFill>
        <p:spPr>
          <a:xfrm>
            <a:off x="1562100" y="2120900"/>
            <a:ext cx="7226300" cy="3352800"/>
          </a:xfrm>
          <a:prstGeom prst="rect">
            <a:avLst/>
          </a:prstGeom>
        </p:spPr>
      </p:pic>
      <p:pic>
        <p:nvPicPr>
          <p:cNvPr id="4" name="صورة 3" descr="صورة3.gif"/>
          <p:cNvPicPr/>
          <p:nvPr/>
        </p:nvPicPr>
        <p:blipFill>
          <a:blip r:embed="rId3">
            <a:duotone>
              <a:schemeClr val="accent3">
                <a:shade val="45000"/>
                <a:satMod val="135000"/>
              </a:schemeClr>
              <a:prstClr val="white"/>
            </a:duotone>
          </a:blip>
          <a:stretch>
            <a:fillRect/>
          </a:stretch>
        </p:blipFill>
        <p:spPr>
          <a:xfrm>
            <a:off x="8223853" y="1727031"/>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0043.gif"/>
          <p:cNvPicPr>
            <a:picLocks noChangeAspect="1"/>
          </p:cNvPicPr>
          <p:nvPr/>
        </p:nvPicPr>
        <p:blipFill>
          <a:blip r:embed="rId2"/>
          <a:srcRect l="13119" t="71794" r="13580" b="8148"/>
          <a:stretch>
            <a:fillRect/>
          </a:stretch>
        </p:blipFill>
        <p:spPr>
          <a:xfrm>
            <a:off x="1600200" y="2298700"/>
            <a:ext cx="7099300" cy="2418152"/>
          </a:xfrm>
          <a:prstGeom prst="rect">
            <a:avLst/>
          </a:prstGeom>
        </p:spPr>
      </p:pic>
      <p:grpSp>
        <p:nvGrpSpPr>
          <p:cNvPr id="5" name="مجموعة 4"/>
          <p:cNvGrpSpPr/>
          <p:nvPr/>
        </p:nvGrpSpPr>
        <p:grpSpPr>
          <a:xfrm>
            <a:off x="1600200" y="1435100"/>
            <a:ext cx="6718300" cy="800100"/>
            <a:chOff x="1600200" y="1435100"/>
            <a:chExt cx="6718300" cy="800100"/>
          </a:xfrm>
        </p:grpSpPr>
        <p:pic>
          <p:nvPicPr>
            <p:cNvPr id="2" name="صورة 1" descr="00043.gif"/>
            <p:cNvPicPr>
              <a:picLocks noChangeAspect="1"/>
            </p:cNvPicPr>
            <p:nvPr/>
          </p:nvPicPr>
          <p:blipFill>
            <a:blip r:embed="rId2">
              <a:duotone>
                <a:schemeClr val="accent3">
                  <a:shade val="45000"/>
                  <a:satMod val="135000"/>
                </a:schemeClr>
                <a:prstClr val="white"/>
              </a:duotone>
            </a:blip>
            <a:srcRect l="13119" t="64630" r="19481" b="32315"/>
            <a:stretch>
              <a:fillRect/>
            </a:stretch>
          </p:blipFill>
          <p:spPr>
            <a:xfrm>
              <a:off x="1600200" y="1435100"/>
              <a:ext cx="6527800" cy="368300"/>
            </a:xfrm>
            <a:prstGeom prst="rect">
              <a:avLst/>
            </a:prstGeom>
          </p:spPr>
        </p:pic>
        <p:pic>
          <p:nvPicPr>
            <p:cNvPr id="4" name="صورة 3" descr="00043.gif"/>
            <p:cNvPicPr>
              <a:picLocks noChangeAspect="1"/>
            </p:cNvPicPr>
            <p:nvPr/>
          </p:nvPicPr>
          <p:blipFill>
            <a:blip r:embed="rId2">
              <a:duotone>
                <a:schemeClr val="accent3">
                  <a:shade val="45000"/>
                  <a:satMod val="135000"/>
                </a:schemeClr>
                <a:prstClr val="white"/>
              </a:duotone>
            </a:blip>
            <a:srcRect l="13119" t="68001" r="17514" b="28733"/>
            <a:stretch>
              <a:fillRect/>
            </a:stretch>
          </p:blipFill>
          <p:spPr>
            <a:xfrm>
              <a:off x="1600200" y="1841500"/>
              <a:ext cx="6718300" cy="393700"/>
            </a:xfrm>
            <a:prstGeom prst="rect">
              <a:avLst/>
            </a:prstGeom>
          </p:spPr>
        </p:pic>
      </p:grpSp>
      <p:pic>
        <p:nvPicPr>
          <p:cNvPr id="6" name="صورة 5" descr="صورة42.gif"/>
          <p:cNvPicPr/>
          <p:nvPr/>
        </p:nvPicPr>
        <p:blipFill>
          <a:blip r:embed="rId3">
            <a:duotone>
              <a:schemeClr val="accent3">
                <a:shade val="45000"/>
                <a:satMod val="135000"/>
              </a:schemeClr>
              <a:prstClr val="white"/>
            </a:duotone>
          </a:blip>
          <a:stretch>
            <a:fillRect/>
          </a:stretch>
        </p:blipFill>
        <p:spPr>
          <a:xfrm>
            <a:off x="8214888" y="1510383"/>
            <a:ext cx="333375" cy="342900"/>
          </a:xfrm>
          <a:prstGeom prst="rect">
            <a:avLst/>
          </a:prstGeom>
        </p:spPr>
      </p:pic>
      <p:sp>
        <p:nvSpPr>
          <p:cNvPr id="7" name="مربع نص 6"/>
          <p:cNvSpPr txBox="1"/>
          <p:nvPr/>
        </p:nvSpPr>
        <p:spPr>
          <a:xfrm>
            <a:off x="1752600" y="2171700"/>
            <a:ext cx="6921500" cy="1172629"/>
          </a:xfrm>
          <a:prstGeom prst="rect">
            <a:avLst/>
          </a:prstGeom>
          <a:noFill/>
        </p:spPr>
        <p:txBody>
          <a:bodyPr wrap="square" rtlCol="0">
            <a:spAutoFit/>
          </a:bodyPr>
          <a:lstStyle/>
          <a:p>
            <a:pPr indent="457200" algn="justLow">
              <a:lnSpc>
                <a:spcPct val="130000"/>
              </a:lnSpc>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تدربتُ في هذه الوحدة على التمييز بين الجملة الاسمية والفعلية، ثم تعلمتُ استخدام أدوات الشرط، ومعرفة الأفعال المعتلة من الصحيحة، ومتى تتحولُ الجملة من مبنية للمعلوم إلى مبنية للمجهول.</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1752600" y="3251200"/>
            <a:ext cx="6921500" cy="1217898"/>
          </a:xfrm>
          <a:prstGeom prst="rect">
            <a:avLst/>
          </a:prstGeom>
          <a:noFill/>
        </p:spPr>
        <p:txBody>
          <a:bodyPr wrap="square" rtlCol="0">
            <a:spAutoFit/>
          </a:bodyPr>
          <a:lstStyle/>
          <a:p>
            <a:pPr indent="457200" algn="justLow">
              <a:lnSpc>
                <a:spcPct val="140000"/>
              </a:lnSpc>
            </a:pP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كما أنني أتقنت علامات الإعراب والبناء سواء بالحركات أم الحروف، ولا يفوتني أنْ أنبه إلى أنني أحسنت استخدام الأفعال الناسخة والحروف كذلك، وازدادت خبرتي الأدبية واللغوية والنحوية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44.gif"/>
          <p:cNvPicPr>
            <a:picLocks noChangeAspect="1"/>
          </p:cNvPicPr>
          <p:nvPr/>
        </p:nvPicPr>
        <p:blipFill>
          <a:blip r:embed="rId2">
            <a:duotone>
              <a:schemeClr val="accent2">
                <a:shade val="45000"/>
                <a:satMod val="135000"/>
              </a:schemeClr>
              <a:prstClr val="white"/>
            </a:duotone>
          </a:blip>
          <a:srcRect l="15194" t="18333" r="19074" b="74646"/>
          <a:stretch>
            <a:fillRect/>
          </a:stretch>
        </p:blipFill>
        <p:spPr>
          <a:xfrm>
            <a:off x="1460500" y="1968500"/>
            <a:ext cx="6781800" cy="901700"/>
          </a:xfrm>
          <a:prstGeom prst="rect">
            <a:avLst/>
          </a:prstGeom>
        </p:spPr>
      </p:pic>
      <p:sp>
        <p:nvSpPr>
          <p:cNvPr id="3" name="مربع نص 2"/>
          <p:cNvSpPr txBox="1"/>
          <p:nvPr/>
        </p:nvSpPr>
        <p:spPr>
          <a:xfrm rot="19975554">
            <a:off x="1344578" y="1207746"/>
            <a:ext cx="1212430"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اختبار بعدي</a:t>
            </a:r>
          </a:p>
        </p:txBody>
      </p:sp>
      <p:pic>
        <p:nvPicPr>
          <p:cNvPr id="4" name="صورة 3" descr="00044.gif"/>
          <p:cNvPicPr>
            <a:picLocks noChangeAspect="1"/>
          </p:cNvPicPr>
          <p:nvPr/>
        </p:nvPicPr>
        <p:blipFill>
          <a:blip r:embed="rId2">
            <a:clrChange>
              <a:clrFrom>
                <a:srgbClr val="FFFFFF"/>
              </a:clrFrom>
              <a:clrTo>
                <a:srgbClr val="FFFFFF">
                  <a:alpha val="0"/>
                </a:srgbClr>
              </a:clrTo>
            </a:clrChange>
          </a:blip>
          <a:srcRect l="15194" t="25156" r="12427" b="57834"/>
          <a:stretch>
            <a:fillRect/>
          </a:stretch>
        </p:blipFill>
        <p:spPr>
          <a:xfrm>
            <a:off x="1358900" y="2844800"/>
            <a:ext cx="7467600" cy="2184400"/>
          </a:xfrm>
          <a:prstGeom prst="rect">
            <a:avLst/>
          </a:prstGeom>
        </p:spPr>
      </p:pic>
      <p:pic>
        <p:nvPicPr>
          <p:cNvPr id="5" name="صورة 4" descr="صورة2.gif"/>
          <p:cNvPicPr/>
          <p:nvPr/>
        </p:nvPicPr>
        <p:blipFill>
          <a:blip r:embed="rId3">
            <a:duotone>
              <a:schemeClr val="accent2">
                <a:shade val="45000"/>
                <a:satMod val="135000"/>
              </a:schemeClr>
              <a:prstClr val="white"/>
            </a:duotone>
          </a:blip>
          <a:stretch>
            <a:fillRect/>
          </a:stretch>
        </p:blipFill>
        <p:spPr>
          <a:xfrm>
            <a:off x="8258964" y="1948904"/>
            <a:ext cx="715010" cy="581025"/>
          </a:xfrm>
          <a:prstGeom prst="rect">
            <a:avLst/>
          </a:prstGeom>
        </p:spPr>
      </p:pic>
      <p:sp>
        <p:nvSpPr>
          <p:cNvPr id="10" name="مربع نص 9"/>
          <p:cNvSpPr txBox="1"/>
          <p:nvPr/>
        </p:nvSpPr>
        <p:spPr>
          <a:xfrm>
            <a:off x="6311900" y="3327400"/>
            <a:ext cx="2400300" cy="461665"/>
          </a:xfrm>
          <a:prstGeom prst="rect">
            <a:avLst/>
          </a:prstGeom>
          <a:noFill/>
        </p:spPr>
        <p:txBody>
          <a:bodyPr wrap="square" rtlCol="0">
            <a:spAutoFit/>
          </a:bodyPr>
          <a:lstStyle/>
          <a:p>
            <a:pPr algn="justLow"/>
            <a:r>
              <a:rPr lang="ar-EG"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ar-EG"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GB" sz="1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6311900" y="4508500"/>
            <a:ext cx="2400300" cy="461665"/>
          </a:xfrm>
          <a:prstGeom prst="rect">
            <a:avLst/>
          </a:prstGeom>
          <a:noFill/>
        </p:spPr>
        <p:txBody>
          <a:bodyPr wrap="square" rtlCol="0">
            <a:spAutoFit/>
          </a:bodyPr>
          <a:lstStyle/>
          <a:p>
            <a:pPr algn="justLow"/>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               </a:t>
            </a:r>
            <a:endPar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مربع نص 12"/>
          <p:cNvSpPr txBox="1"/>
          <p:nvPr/>
        </p:nvSpPr>
        <p:spPr>
          <a:xfrm>
            <a:off x="3949700" y="3365500"/>
            <a:ext cx="23622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أصبحت القناعةُ كنزًا</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مربع نص 13"/>
          <p:cNvSpPr txBox="1"/>
          <p:nvPr/>
        </p:nvSpPr>
        <p:spPr>
          <a:xfrm>
            <a:off x="3949700" y="3771900"/>
            <a:ext cx="23622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كأنَّ أبوكَ رجلاً فاضلٌ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مربع نص 14"/>
          <p:cNvSpPr txBox="1"/>
          <p:nvPr/>
        </p:nvSpPr>
        <p:spPr>
          <a:xfrm>
            <a:off x="3937000" y="4152900"/>
            <a:ext cx="23622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مازالت السيارتان مسرعتين</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مربع نص 15"/>
          <p:cNvSpPr txBox="1"/>
          <p:nvPr/>
        </p:nvSpPr>
        <p:spPr>
          <a:xfrm>
            <a:off x="3937000" y="4546600"/>
            <a:ext cx="236220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أضحى الطلابُ مجتهدين</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7" name="مربع نص 16"/>
          <p:cNvSpPr txBox="1"/>
          <p:nvPr/>
        </p:nvSpPr>
        <p:spPr>
          <a:xfrm>
            <a:off x="1587500" y="3365500"/>
            <a:ext cx="23622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إنَّ القناعةَ كنزٌ</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8" name="مربع نص 17"/>
          <p:cNvSpPr txBox="1"/>
          <p:nvPr/>
        </p:nvSpPr>
        <p:spPr>
          <a:xfrm>
            <a:off x="1587500" y="3771900"/>
            <a:ext cx="23622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لعل أباك رجلٌ فاضلٌ</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9" name="مربع نص 18"/>
          <p:cNvSpPr txBox="1"/>
          <p:nvPr/>
        </p:nvSpPr>
        <p:spPr>
          <a:xfrm>
            <a:off x="1574800" y="4152900"/>
            <a:ext cx="23622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ليت السيارتين مسرعتان</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0" name="مربع نص 19"/>
          <p:cNvSpPr txBox="1"/>
          <p:nvPr/>
        </p:nvSpPr>
        <p:spPr>
          <a:xfrm>
            <a:off x="1574800" y="4546600"/>
            <a:ext cx="236220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أيقنت أنَّ الطلابَ مجتهدون</a:t>
            </a:r>
            <a:endParaRPr lang="en-GB"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to="" calcmode="lin" valueType="num">
                                      <p:cBhvr>
                                        <p:cTn id="32" dur="1" fill="hold"/>
                                        <p:tgtEl>
                                          <p:spTgt spid="1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to="" calcmode="lin" valueType="num">
                                      <p:cBhvr>
                                        <p:cTn id="37" dur="1" fill="hold"/>
                                        <p:tgtEl>
                                          <p:spTgt spid="1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to="" calcmode="lin" valueType="num">
                                      <p:cBhvr>
                                        <p:cTn id="42" dur="1" fill="hold"/>
                                        <p:tgtEl>
                                          <p:spTgt spid="1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to="" calcmode="lin" valueType="num">
                                      <p:cBhvr>
                                        <p:cTn id="47" dur="1" fill="hold"/>
                                        <p:tgtEl>
                                          <p:spTgt spid="1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to="" calcmode="lin" valueType="num">
                                      <p:cBhvr>
                                        <p:cTn id="52" dur="1" fill="hold"/>
                                        <p:tgtEl>
                                          <p:spTgt spid="15"/>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to="" calcmode="lin" valueType="num">
                                      <p:cBhvr>
                                        <p:cTn id="57" dur="1" fill="hold"/>
                                        <p:tgtEl>
                                          <p:spTgt spid="19"/>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to="" calcmode="lin" valueType="num">
                                      <p:cBhvr>
                                        <p:cTn id="62" dur="1" fill="hold"/>
                                        <p:tgtEl>
                                          <p:spTgt spid="1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to="" calcmode="lin" valueType="num">
                                      <p:cBhvr>
                                        <p:cTn id="72"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P spid="15" grpId="0"/>
      <p:bldP spid="16" grpId="0"/>
      <p:bldP spid="17" grpId="0"/>
      <p:bldP spid="18" grpId="0"/>
      <p:bldP spid="19" grpId="0"/>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44.gif"/>
          <p:cNvPicPr>
            <a:picLocks noChangeAspect="1"/>
          </p:cNvPicPr>
          <p:nvPr/>
        </p:nvPicPr>
        <p:blipFill>
          <a:blip r:embed="rId2">
            <a:duotone>
              <a:schemeClr val="accent2">
                <a:shade val="45000"/>
                <a:satMod val="135000"/>
              </a:schemeClr>
              <a:prstClr val="white"/>
            </a:duotone>
          </a:blip>
          <a:srcRect l="15194" t="43847" r="18089" b="49527"/>
          <a:stretch>
            <a:fillRect/>
          </a:stretch>
        </p:blipFill>
        <p:spPr>
          <a:xfrm>
            <a:off x="1270000" y="1892300"/>
            <a:ext cx="6883400" cy="850900"/>
          </a:xfrm>
          <a:prstGeom prst="rect">
            <a:avLst/>
          </a:prstGeom>
        </p:spPr>
      </p:pic>
      <p:pic>
        <p:nvPicPr>
          <p:cNvPr id="4" name="صورة 3" descr="صورة10.gif"/>
          <p:cNvPicPr/>
          <p:nvPr/>
        </p:nvPicPr>
        <p:blipFill>
          <a:blip r:embed="rId3">
            <a:duotone>
              <a:schemeClr val="accent2">
                <a:shade val="45000"/>
                <a:satMod val="135000"/>
              </a:schemeClr>
              <a:prstClr val="white"/>
            </a:duotone>
          </a:blip>
          <a:stretch>
            <a:fillRect/>
          </a:stretch>
        </p:blipFill>
        <p:spPr>
          <a:xfrm>
            <a:off x="8234419" y="1816006"/>
            <a:ext cx="715010" cy="561975"/>
          </a:xfrm>
          <a:prstGeom prst="rect">
            <a:avLst/>
          </a:prstGeom>
        </p:spPr>
      </p:pic>
      <p:pic>
        <p:nvPicPr>
          <p:cNvPr id="5" name="صورة 4" descr="00044.gif"/>
          <p:cNvPicPr>
            <a:picLocks noChangeAspect="1"/>
          </p:cNvPicPr>
          <p:nvPr/>
        </p:nvPicPr>
        <p:blipFill>
          <a:blip r:embed="rId2">
            <a:clrChange>
              <a:clrFrom>
                <a:srgbClr val="FFFFFF"/>
              </a:clrFrom>
              <a:clrTo>
                <a:srgbClr val="FFFFFF">
                  <a:alpha val="0"/>
                </a:srgbClr>
              </a:clrTo>
            </a:clrChange>
          </a:blip>
          <a:srcRect l="16917" t="50868" r="12427" b="33606"/>
          <a:stretch>
            <a:fillRect/>
          </a:stretch>
        </p:blipFill>
        <p:spPr>
          <a:xfrm>
            <a:off x="1511300" y="2794000"/>
            <a:ext cx="7289800" cy="1993900"/>
          </a:xfrm>
          <a:prstGeom prst="rect">
            <a:avLst/>
          </a:prstGeom>
        </p:spPr>
      </p:pic>
      <p:sp>
        <p:nvSpPr>
          <p:cNvPr id="6" name="مربع نص 5"/>
          <p:cNvSpPr txBox="1"/>
          <p:nvPr/>
        </p:nvSpPr>
        <p:spPr>
          <a:xfrm>
            <a:off x="5715000" y="3162300"/>
            <a:ext cx="18542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الــضـمـــــــــة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5715000" y="3594100"/>
            <a:ext cx="18542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الضمة المقدرة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5715000" y="3962400"/>
            <a:ext cx="18542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الـــــــنــــــــون</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5715000" y="4343400"/>
            <a:ext cx="18542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الــنـــــــــــــون</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3606800" y="3162300"/>
            <a:ext cx="2070100" cy="369332"/>
          </a:xfrm>
          <a:prstGeom prst="rect">
            <a:avLst/>
          </a:prstGeom>
          <a:noFill/>
        </p:spPr>
        <p:txBody>
          <a:bodyPr wrap="square" rtlCol="0">
            <a:spAutoFit/>
          </a:bodyPr>
          <a:lstStyle/>
          <a:p>
            <a:pPr algn="ctr" rtl="0"/>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الفــتــحـــــــة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3606800" y="3594100"/>
            <a:ext cx="20701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الفــتــحـــــــة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3606800" y="3962400"/>
            <a:ext cx="20701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حذف الــنــون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3606800" y="4343400"/>
            <a:ext cx="20701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حذف الــنــون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1574800" y="3162300"/>
            <a:ext cx="2070100" cy="369332"/>
          </a:xfrm>
          <a:prstGeom prst="rect">
            <a:avLst/>
          </a:prstGeom>
          <a:noFill/>
        </p:spPr>
        <p:txBody>
          <a:bodyPr wrap="square" rtlCol="0">
            <a:spAutoFit/>
          </a:bodyPr>
          <a:lstStyle/>
          <a:p>
            <a:pPr algn="ctr" rtl="0"/>
            <a:r>
              <a:rPr lang="ar-EG" b="1" dirty="0" smtClean="0">
                <a:ln w="10541" cmpd="sng">
                  <a:solidFill>
                    <a:schemeClr val="tx1">
                      <a:lumMod val="85000"/>
                      <a:lumOff val="15000"/>
                    </a:schemeClr>
                  </a:solidFill>
                  <a:prstDash val="solid"/>
                </a:ln>
                <a:solidFill>
                  <a:schemeClr val="tx1">
                    <a:lumMod val="85000"/>
                    <a:lumOff val="15000"/>
                  </a:schemeClr>
                </a:solidFill>
              </a:rPr>
              <a:t>الســــــــكــــون</a:t>
            </a:r>
            <a:endParaRPr lang="en-GB" b="1" dirty="0" smtClean="0">
              <a:ln w="10541" cmpd="sng">
                <a:solidFill>
                  <a:schemeClr val="tx1">
                    <a:lumMod val="85000"/>
                    <a:lumOff val="15000"/>
                  </a:schemeClr>
                </a:solidFill>
                <a:prstDash val="solid"/>
              </a:ln>
              <a:solidFill>
                <a:schemeClr val="tx1">
                  <a:lumMod val="85000"/>
                  <a:lumOff val="15000"/>
                </a:schemeClr>
              </a:solidFill>
            </a:endParaRPr>
          </a:p>
        </p:txBody>
      </p:sp>
      <p:sp>
        <p:nvSpPr>
          <p:cNvPr id="15" name="مربع نص 14"/>
          <p:cNvSpPr txBox="1"/>
          <p:nvPr/>
        </p:nvSpPr>
        <p:spPr>
          <a:xfrm>
            <a:off x="1574800" y="3594100"/>
            <a:ext cx="2070100" cy="369332"/>
          </a:xfrm>
          <a:prstGeom prst="rect">
            <a:avLst/>
          </a:prstGeom>
          <a:noFill/>
        </p:spPr>
        <p:txBody>
          <a:bodyPr wrap="square" rtlCol="0">
            <a:spAutoFit/>
          </a:bodyPr>
          <a:lstStyle/>
          <a:p>
            <a:pPr algn="ctr"/>
            <a:r>
              <a:rPr lang="ar-EG" b="1" dirty="0" smtClean="0">
                <a:ln w="10541" cmpd="sng">
                  <a:solidFill>
                    <a:schemeClr val="tx1">
                      <a:lumMod val="85000"/>
                      <a:lumOff val="15000"/>
                    </a:schemeClr>
                  </a:solidFill>
                  <a:prstDash val="solid"/>
                </a:ln>
                <a:solidFill>
                  <a:schemeClr val="tx1">
                    <a:lumMod val="85000"/>
                    <a:lumOff val="15000"/>
                  </a:schemeClr>
                </a:solidFill>
              </a:rPr>
              <a:t>حذف حرف العلة</a:t>
            </a:r>
            <a:endParaRPr lang="en-GB" b="1" dirty="0" smtClean="0">
              <a:ln w="10541" cmpd="sng">
                <a:solidFill>
                  <a:schemeClr val="tx1">
                    <a:lumMod val="85000"/>
                    <a:lumOff val="15000"/>
                  </a:schemeClr>
                </a:solidFill>
                <a:prstDash val="solid"/>
              </a:ln>
              <a:solidFill>
                <a:schemeClr val="tx1">
                  <a:lumMod val="85000"/>
                  <a:lumOff val="15000"/>
                </a:schemeClr>
              </a:solidFill>
            </a:endParaRPr>
          </a:p>
        </p:txBody>
      </p:sp>
      <p:sp>
        <p:nvSpPr>
          <p:cNvPr id="16" name="مربع نص 15"/>
          <p:cNvSpPr txBox="1"/>
          <p:nvPr/>
        </p:nvSpPr>
        <p:spPr>
          <a:xfrm>
            <a:off x="1574800" y="3962400"/>
            <a:ext cx="2070100" cy="369332"/>
          </a:xfrm>
          <a:prstGeom prst="rect">
            <a:avLst/>
          </a:prstGeom>
          <a:noFill/>
        </p:spPr>
        <p:txBody>
          <a:bodyPr wrap="square" rtlCol="0">
            <a:spAutoFit/>
          </a:bodyPr>
          <a:lstStyle/>
          <a:p>
            <a:pPr algn="ctr"/>
            <a:r>
              <a:rPr lang="ar-EG" b="1" dirty="0" smtClean="0">
                <a:ln w="10541" cmpd="sng">
                  <a:solidFill>
                    <a:schemeClr val="tx1">
                      <a:lumMod val="85000"/>
                      <a:lumOff val="15000"/>
                    </a:schemeClr>
                  </a:solidFill>
                  <a:prstDash val="solid"/>
                </a:ln>
                <a:solidFill>
                  <a:schemeClr val="tx1">
                    <a:lumMod val="85000"/>
                    <a:lumOff val="15000"/>
                  </a:schemeClr>
                </a:solidFill>
              </a:rPr>
              <a:t> حذف الــنــون</a:t>
            </a:r>
            <a:endParaRPr lang="en-GB" b="1" dirty="0" smtClean="0">
              <a:ln w="10541" cmpd="sng">
                <a:solidFill>
                  <a:schemeClr val="tx1">
                    <a:lumMod val="85000"/>
                    <a:lumOff val="15000"/>
                  </a:schemeClr>
                </a:solidFill>
                <a:prstDash val="solid"/>
              </a:ln>
              <a:solidFill>
                <a:schemeClr val="tx1">
                  <a:lumMod val="85000"/>
                  <a:lumOff val="15000"/>
                </a:schemeClr>
              </a:solidFill>
            </a:endParaRPr>
          </a:p>
        </p:txBody>
      </p:sp>
      <p:sp>
        <p:nvSpPr>
          <p:cNvPr id="17" name="مربع نص 16"/>
          <p:cNvSpPr txBox="1"/>
          <p:nvPr/>
        </p:nvSpPr>
        <p:spPr>
          <a:xfrm>
            <a:off x="1574800" y="4343400"/>
            <a:ext cx="2070100" cy="369332"/>
          </a:xfrm>
          <a:prstGeom prst="rect">
            <a:avLst/>
          </a:prstGeom>
          <a:noFill/>
        </p:spPr>
        <p:txBody>
          <a:bodyPr wrap="square" rtlCol="0">
            <a:spAutoFit/>
          </a:bodyPr>
          <a:lstStyle/>
          <a:p>
            <a:pPr algn="ctr"/>
            <a:r>
              <a:rPr lang="ar-EG" b="1" dirty="0" smtClean="0">
                <a:ln w="10541" cmpd="sng">
                  <a:solidFill>
                    <a:schemeClr val="tx1">
                      <a:lumMod val="85000"/>
                      <a:lumOff val="15000"/>
                    </a:schemeClr>
                  </a:solidFill>
                  <a:prstDash val="solid"/>
                </a:ln>
                <a:solidFill>
                  <a:schemeClr val="tx1">
                    <a:lumMod val="85000"/>
                    <a:lumOff val="15000"/>
                  </a:schemeClr>
                </a:solidFill>
              </a:rPr>
              <a:t>حذف الــنــون</a:t>
            </a:r>
            <a:endParaRPr lang="en-GB" b="1" dirty="0" smtClean="0">
              <a:ln w="10541" cmpd="sng">
                <a:solidFill>
                  <a:schemeClr val="tx1">
                    <a:lumMod val="85000"/>
                    <a:lumOff val="15000"/>
                  </a:schemeClr>
                </a:solidFill>
                <a:prstDash val="solid"/>
              </a:ln>
              <a:solidFill>
                <a:schemeClr val="tx1">
                  <a:lumMod val="85000"/>
                  <a:lumOff val="15000"/>
                </a:schemeClr>
              </a:solidFill>
            </a:endParaRPr>
          </a:p>
        </p:txBody>
      </p:sp>
      <p:sp>
        <p:nvSpPr>
          <p:cNvPr id="18" name="مربع نص 17"/>
          <p:cNvSpPr txBox="1"/>
          <p:nvPr/>
        </p:nvSpPr>
        <p:spPr>
          <a:xfrm rot="19975554">
            <a:off x="1344578" y="1207746"/>
            <a:ext cx="1212430"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اختبار بعدي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to="" calcmode="lin" valueType="num">
                                      <p:cBhvr>
                                        <p:cTn id="7" dur="1" fill="hold"/>
                                        <p:tgtEl>
                                          <p:spTgt spid="1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to="" calcmode="lin" valueType="num">
                                      <p:cBhvr>
                                        <p:cTn id="37" dur="1" fill="hold"/>
                                        <p:tgtEl>
                                          <p:spTgt spid="1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to="" calcmode="lin" valueType="num">
                                      <p:cBhvr>
                                        <p:cTn id="52" dur="1" fill="hold"/>
                                        <p:tgtEl>
                                          <p:spTgt spid="15"/>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to="" calcmode="lin" valueType="num">
                                      <p:cBhvr>
                                        <p:cTn id="62" dur="1" fill="hold"/>
                                        <p:tgtEl>
                                          <p:spTgt spid="1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 to="" calcmode="lin" valueType="num">
                                      <p:cBhvr>
                                        <p:cTn id="72" dur="1" fill="hold"/>
                                        <p:tgtEl>
                                          <p:spTgt spid="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 to="" calcmode="lin" valueType="num">
                                      <p:cBhvr>
                                        <p:cTn id="77" dur="1" fill="hold"/>
                                        <p:tgtEl>
                                          <p:spTgt spid="13"/>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to="" calcmode="lin" valueType="num">
                                      <p:cBhvr>
                                        <p:cTn id="82"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44.gif"/>
          <p:cNvPicPr>
            <a:picLocks noChangeAspect="1"/>
          </p:cNvPicPr>
          <p:nvPr/>
        </p:nvPicPr>
        <p:blipFill>
          <a:blip r:embed="rId2">
            <a:duotone>
              <a:schemeClr val="accent2">
                <a:shade val="45000"/>
                <a:satMod val="135000"/>
              </a:schemeClr>
              <a:prstClr val="white"/>
            </a:duotone>
          </a:blip>
          <a:srcRect l="15194" t="68966" r="19813" b="24309"/>
          <a:stretch>
            <a:fillRect/>
          </a:stretch>
        </p:blipFill>
        <p:spPr>
          <a:xfrm>
            <a:off x="1460500" y="2006600"/>
            <a:ext cx="6705600" cy="863600"/>
          </a:xfrm>
          <a:prstGeom prst="rect">
            <a:avLst/>
          </a:prstGeom>
        </p:spPr>
      </p:pic>
      <p:pic>
        <p:nvPicPr>
          <p:cNvPr id="3" name="صورة 2" descr="صورة19 copy.gif"/>
          <p:cNvPicPr/>
          <p:nvPr/>
        </p:nvPicPr>
        <p:blipFill>
          <a:blip r:embed="rId3">
            <a:duotone>
              <a:schemeClr val="accent2">
                <a:shade val="45000"/>
                <a:satMod val="135000"/>
              </a:schemeClr>
              <a:prstClr val="white"/>
            </a:duotone>
          </a:blip>
          <a:stretch>
            <a:fillRect/>
          </a:stretch>
        </p:blipFill>
        <p:spPr>
          <a:xfrm>
            <a:off x="8200693" y="1988499"/>
            <a:ext cx="647700" cy="533400"/>
          </a:xfrm>
          <a:prstGeom prst="rect">
            <a:avLst/>
          </a:prstGeom>
        </p:spPr>
      </p:pic>
      <p:sp>
        <p:nvSpPr>
          <p:cNvPr id="4" name="مربع نص 3"/>
          <p:cNvSpPr txBox="1"/>
          <p:nvPr/>
        </p:nvSpPr>
        <p:spPr>
          <a:xfrm rot="19975554">
            <a:off x="1344578" y="1207746"/>
            <a:ext cx="1212430"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اختبار بعدي</a:t>
            </a:r>
          </a:p>
        </p:txBody>
      </p:sp>
      <p:pic>
        <p:nvPicPr>
          <p:cNvPr id="5" name="صورة 4" descr="00044.gif"/>
          <p:cNvPicPr>
            <a:picLocks noChangeAspect="1"/>
          </p:cNvPicPr>
          <p:nvPr/>
        </p:nvPicPr>
        <p:blipFill>
          <a:blip r:embed="rId2">
            <a:clrChange>
              <a:clrFrom>
                <a:srgbClr val="FFFFFF"/>
              </a:clrFrom>
              <a:clrTo>
                <a:srgbClr val="FFFFFF">
                  <a:alpha val="0"/>
                </a:srgbClr>
              </a:clrTo>
            </a:clrChange>
          </a:blip>
          <a:srcRect l="15194" t="75691" r="12427" b="8148"/>
          <a:stretch>
            <a:fillRect/>
          </a:stretch>
        </p:blipFill>
        <p:spPr>
          <a:xfrm>
            <a:off x="1409700" y="3009900"/>
            <a:ext cx="7467600" cy="2075520"/>
          </a:xfrm>
          <a:prstGeom prst="rect">
            <a:avLst/>
          </a:prstGeom>
        </p:spPr>
      </p:pic>
      <p:sp>
        <p:nvSpPr>
          <p:cNvPr id="6" name="مربع نص 5"/>
          <p:cNvSpPr txBox="1"/>
          <p:nvPr/>
        </p:nvSpPr>
        <p:spPr>
          <a:xfrm>
            <a:off x="5778500" y="3416300"/>
            <a:ext cx="18669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الكتابُ جليسٌ صالحٌ</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مربع نص 6"/>
          <p:cNvSpPr txBox="1"/>
          <p:nvPr/>
        </p:nvSpPr>
        <p:spPr>
          <a:xfrm>
            <a:off x="5778500" y="3835400"/>
            <a:ext cx="18669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القائدان ناجحان</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5778500" y="4203700"/>
            <a:ext cx="18669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الصادقون مفلحون</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a:off x="5765800" y="4584700"/>
            <a:ext cx="1866900" cy="369332"/>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محلقاتٌ في الجوِ</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مربع نص 9"/>
          <p:cNvSpPr txBox="1"/>
          <p:nvPr/>
        </p:nvSpPr>
        <p:spPr>
          <a:xfrm>
            <a:off x="3644900" y="3416300"/>
            <a:ext cx="21209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نال الكتابُ نجاحًا</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مربع نص 10"/>
          <p:cNvSpPr txBox="1"/>
          <p:nvPr/>
        </p:nvSpPr>
        <p:spPr>
          <a:xfrm>
            <a:off x="3644900" y="3835400"/>
            <a:ext cx="21209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استيقظ القائدان</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3644900" y="4203700"/>
            <a:ext cx="21209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يحب الصادقون الله</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3632200" y="4584700"/>
            <a:ext cx="21209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تحلق الطائراتُ في الجو</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مربع نص 13"/>
          <p:cNvSpPr txBox="1"/>
          <p:nvPr/>
        </p:nvSpPr>
        <p:spPr>
          <a:xfrm>
            <a:off x="1600200" y="3429000"/>
            <a:ext cx="2120900" cy="369332"/>
          </a:xfrm>
          <a:prstGeom prst="rect">
            <a:avLst/>
          </a:prstGeom>
          <a:noFill/>
        </p:spPr>
        <p:txBody>
          <a:bodyPr wrap="square" rtlCol="0">
            <a:spAutoFit/>
          </a:bodyPr>
          <a:lstStyle/>
          <a:p>
            <a:pPr algn="ctr"/>
            <a:r>
              <a:rPr lang="ar-EG" b="1" dirty="0" smtClean="0">
                <a:ln w="1905">
                  <a:solidFill>
                    <a:schemeClr val="tx1">
                      <a:lumMod val="85000"/>
                      <a:lumOff val="15000"/>
                    </a:schemeClr>
                  </a:solidFill>
                </a:ln>
                <a:solidFill>
                  <a:schemeClr val="tx1">
                    <a:lumMod val="85000"/>
                    <a:lumOff val="15000"/>
                  </a:schemeClr>
                </a:solidFill>
                <a:effectLst>
                  <a:innerShdw blurRad="69850" dist="43180" dir="5400000">
                    <a:srgbClr val="000000">
                      <a:alpha val="65000"/>
                    </a:srgbClr>
                  </a:innerShdw>
                </a:effectLst>
              </a:rPr>
              <a:t>قُرِأَ الكتابُ</a:t>
            </a:r>
            <a:endParaRPr lang="en-GB" b="1" dirty="0" smtClean="0">
              <a:ln w="1905">
                <a:solidFill>
                  <a:schemeClr val="tx1">
                    <a:lumMod val="85000"/>
                    <a:lumOff val="15000"/>
                  </a:schemeClr>
                </a:solidFill>
              </a:ln>
              <a:solidFill>
                <a:schemeClr val="tx1">
                  <a:lumMod val="85000"/>
                  <a:lumOff val="15000"/>
                </a:schemeClr>
              </a:solidFill>
              <a:effectLst>
                <a:innerShdw blurRad="69850" dist="43180" dir="5400000">
                  <a:srgbClr val="000000">
                    <a:alpha val="65000"/>
                  </a:srgbClr>
                </a:innerShdw>
              </a:effectLst>
            </a:endParaRPr>
          </a:p>
        </p:txBody>
      </p:sp>
      <p:sp>
        <p:nvSpPr>
          <p:cNvPr id="15" name="مربع نص 14"/>
          <p:cNvSpPr txBox="1"/>
          <p:nvPr/>
        </p:nvSpPr>
        <p:spPr>
          <a:xfrm>
            <a:off x="1600200" y="3848100"/>
            <a:ext cx="2120900" cy="369332"/>
          </a:xfrm>
          <a:prstGeom prst="rect">
            <a:avLst/>
          </a:prstGeom>
          <a:noFill/>
        </p:spPr>
        <p:txBody>
          <a:bodyPr wrap="square" rtlCol="0">
            <a:spAutoFit/>
          </a:bodyPr>
          <a:lstStyle/>
          <a:p>
            <a:pPr algn="ctr"/>
            <a:r>
              <a:rPr lang="ar-EG" b="1" dirty="0" smtClean="0">
                <a:ln w="1905">
                  <a:solidFill>
                    <a:schemeClr val="tx1">
                      <a:lumMod val="85000"/>
                      <a:lumOff val="15000"/>
                    </a:schemeClr>
                  </a:solidFill>
                </a:ln>
                <a:solidFill>
                  <a:schemeClr val="tx1">
                    <a:lumMod val="85000"/>
                    <a:lumOff val="15000"/>
                  </a:schemeClr>
                </a:solidFill>
                <a:effectLst>
                  <a:innerShdw blurRad="69850" dist="43180" dir="5400000">
                    <a:srgbClr val="000000">
                      <a:alpha val="65000"/>
                    </a:srgbClr>
                  </a:innerShdw>
                </a:effectLst>
              </a:rPr>
              <a:t>أُكْرِمَ القائدان</a:t>
            </a:r>
            <a:endParaRPr lang="en-GB" b="1" dirty="0" smtClean="0">
              <a:ln w="1905">
                <a:solidFill>
                  <a:schemeClr val="tx1">
                    <a:lumMod val="85000"/>
                    <a:lumOff val="15000"/>
                  </a:schemeClr>
                </a:solidFill>
              </a:ln>
              <a:solidFill>
                <a:schemeClr val="tx1">
                  <a:lumMod val="85000"/>
                  <a:lumOff val="15000"/>
                </a:schemeClr>
              </a:solidFill>
              <a:effectLst>
                <a:innerShdw blurRad="69850" dist="43180" dir="5400000">
                  <a:srgbClr val="000000">
                    <a:alpha val="65000"/>
                  </a:srgbClr>
                </a:innerShdw>
              </a:effectLst>
            </a:endParaRPr>
          </a:p>
        </p:txBody>
      </p:sp>
      <p:sp>
        <p:nvSpPr>
          <p:cNvPr id="16" name="مربع نص 15"/>
          <p:cNvSpPr txBox="1"/>
          <p:nvPr/>
        </p:nvSpPr>
        <p:spPr>
          <a:xfrm>
            <a:off x="1600200" y="4216400"/>
            <a:ext cx="2120900" cy="369332"/>
          </a:xfrm>
          <a:prstGeom prst="rect">
            <a:avLst/>
          </a:prstGeom>
          <a:noFill/>
        </p:spPr>
        <p:txBody>
          <a:bodyPr wrap="square" rtlCol="0">
            <a:spAutoFit/>
          </a:bodyPr>
          <a:lstStyle/>
          <a:p>
            <a:pPr algn="ctr"/>
            <a:r>
              <a:rPr lang="ar-EG" b="1" dirty="0" smtClean="0">
                <a:ln w="1905">
                  <a:solidFill>
                    <a:schemeClr val="tx1">
                      <a:lumMod val="85000"/>
                      <a:lumOff val="15000"/>
                    </a:schemeClr>
                  </a:solidFill>
                </a:ln>
                <a:solidFill>
                  <a:schemeClr val="tx1">
                    <a:lumMod val="85000"/>
                    <a:lumOff val="15000"/>
                  </a:schemeClr>
                </a:solidFill>
                <a:effectLst>
                  <a:innerShdw blurRad="69850" dist="43180" dir="5400000">
                    <a:srgbClr val="000000">
                      <a:alpha val="65000"/>
                    </a:srgbClr>
                  </a:innerShdw>
                </a:effectLst>
              </a:rPr>
              <a:t>أُدْخِلَ الصادقون الجنة</a:t>
            </a:r>
            <a:endParaRPr lang="en-GB" b="1" dirty="0" smtClean="0">
              <a:ln w="1905">
                <a:solidFill>
                  <a:schemeClr val="tx1">
                    <a:lumMod val="85000"/>
                    <a:lumOff val="15000"/>
                  </a:schemeClr>
                </a:solidFill>
              </a:ln>
              <a:solidFill>
                <a:schemeClr val="tx1">
                  <a:lumMod val="85000"/>
                  <a:lumOff val="15000"/>
                </a:schemeClr>
              </a:solidFill>
              <a:effectLst>
                <a:innerShdw blurRad="69850" dist="43180" dir="5400000">
                  <a:srgbClr val="000000">
                    <a:alpha val="65000"/>
                  </a:srgbClr>
                </a:innerShdw>
              </a:effectLst>
            </a:endParaRPr>
          </a:p>
        </p:txBody>
      </p:sp>
      <p:sp>
        <p:nvSpPr>
          <p:cNvPr id="17" name="مربع نص 16"/>
          <p:cNvSpPr txBox="1"/>
          <p:nvPr/>
        </p:nvSpPr>
        <p:spPr>
          <a:xfrm>
            <a:off x="1587500" y="4597400"/>
            <a:ext cx="2120900" cy="369332"/>
          </a:xfrm>
          <a:prstGeom prst="rect">
            <a:avLst/>
          </a:prstGeom>
          <a:noFill/>
        </p:spPr>
        <p:txBody>
          <a:bodyPr wrap="square" rtlCol="0">
            <a:spAutoFit/>
          </a:bodyPr>
          <a:lstStyle/>
          <a:p>
            <a:pPr algn="ctr"/>
            <a:r>
              <a:rPr lang="ar-EG" b="1" dirty="0" smtClean="0">
                <a:ln w="1905">
                  <a:solidFill>
                    <a:schemeClr val="tx1">
                      <a:lumMod val="85000"/>
                      <a:lumOff val="15000"/>
                    </a:schemeClr>
                  </a:solidFill>
                </a:ln>
                <a:solidFill>
                  <a:schemeClr val="tx1">
                    <a:lumMod val="85000"/>
                    <a:lumOff val="15000"/>
                  </a:schemeClr>
                </a:solidFill>
                <a:effectLst>
                  <a:innerShdw blurRad="69850" dist="43180" dir="5400000">
                    <a:srgbClr val="000000">
                      <a:alpha val="65000"/>
                    </a:srgbClr>
                  </a:innerShdw>
                </a:effectLst>
              </a:rPr>
              <a:t>وُضِعَتْ الطائرات بالمطار</a:t>
            </a:r>
            <a:endParaRPr lang="en-GB" b="1" dirty="0" smtClean="0">
              <a:ln w="1905">
                <a:solidFill>
                  <a:schemeClr val="tx1">
                    <a:lumMod val="85000"/>
                    <a:lumOff val="15000"/>
                  </a:schemeClr>
                </a:solidFill>
              </a:ln>
              <a:solidFill>
                <a:schemeClr val="tx1">
                  <a:lumMod val="85000"/>
                  <a:lumOff val="15000"/>
                </a:schemeClr>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to="" calcmode="lin" valueType="num">
                                      <p:cBhvr>
                                        <p:cTn id="37" dur="1" fill="hold"/>
                                        <p:tgtEl>
                                          <p:spTgt spid="1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to="" calcmode="lin" valueType="num">
                                      <p:cBhvr>
                                        <p:cTn id="52" dur="1" fill="hold"/>
                                        <p:tgtEl>
                                          <p:spTgt spid="15"/>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to="" calcmode="lin" valueType="num">
                                      <p:cBhvr>
                                        <p:cTn id="57" dur="1" fill="hold"/>
                                        <p:tgtEl>
                                          <p:spTgt spid="8"/>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to="" calcmode="lin" valueType="num">
                                      <p:cBhvr>
                                        <p:cTn id="62" dur="1" fill="hold"/>
                                        <p:tgtEl>
                                          <p:spTgt spid="12"/>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to="" calcmode="lin" valueType="num">
                                      <p:cBhvr>
                                        <p:cTn id="67" dur="1" fill="hold"/>
                                        <p:tgtEl>
                                          <p:spTgt spid="1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 to="" calcmode="lin" valueType="num">
                                      <p:cBhvr>
                                        <p:cTn id="72" dur="1" fill="hold"/>
                                        <p:tgtEl>
                                          <p:spTgt spid="9"/>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 to="" calcmode="lin" valueType="num">
                                      <p:cBhvr>
                                        <p:cTn id="77" dur="1" fill="hold"/>
                                        <p:tgtEl>
                                          <p:spTgt spid="13"/>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 to="" calcmode="lin" valueType="num">
                                      <p:cBhvr>
                                        <p:cTn id="82"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045.gif"/>
          <p:cNvPicPr>
            <a:picLocks noChangeAspect="1"/>
          </p:cNvPicPr>
          <p:nvPr/>
        </p:nvPicPr>
        <p:blipFill>
          <a:blip r:embed="rId2">
            <a:duotone>
              <a:schemeClr val="accent2">
                <a:shade val="45000"/>
                <a:satMod val="135000"/>
              </a:schemeClr>
              <a:prstClr val="white"/>
            </a:duotone>
          </a:blip>
          <a:srcRect l="28651" t="9259" r="22418" b="86291"/>
          <a:stretch>
            <a:fillRect/>
          </a:stretch>
        </p:blipFill>
        <p:spPr>
          <a:xfrm>
            <a:off x="3073400" y="1562099"/>
            <a:ext cx="4711700" cy="533401"/>
          </a:xfrm>
          <a:prstGeom prst="rect">
            <a:avLst/>
          </a:prstGeom>
        </p:spPr>
      </p:pic>
      <p:pic>
        <p:nvPicPr>
          <p:cNvPr id="3" name="صورة 2" descr="00045.gif"/>
          <p:cNvPicPr>
            <a:picLocks noChangeAspect="1"/>
          </p:cNvPicPr>
          <p:nvPr/>
        </p:nvPicPr>
        <p:blipFill>
          <a:blip r:embed="rId2">
            <a:clrChange>
              <a:clrFrom>
                <a:srgbClr val="FFFFFF"/>
              </a:clrFrom>
              <a:clrTo>
                <a:srgbClr val="FFFFFF">
                  <a:alpha val="0"/>
                </a:srgbClr>
              </a:clrTo>
            </a:clrChange>
          </a:blip>
          <a:srcRect l="11505" t="14345" r="44575" b="52702"/>
          <a:stretch>
            <a:fillRect/>
          </a:stretch>
        </p:blipFill>
        <p:spPr>
          <a:xfrm>
            <a:off x="1422400" y="2057400"/>
            <a:ext cx="4229100" cy="3949700"/>
          </a:xfrm>
          <a:prstGeom prst="rect">
            <a:avLst/>
          </a:prstGeom>
        </p:spPr>
      </p:pic>
      <p:pic>
        <p:nvPicPr>
          <p:cNvPr id="4" name="صورة 3" descr="00045.gif"/>
          <p:cNvPicPr>
            <a:picLocks noChangeAspect="1"/>
          </p:cNvPicPr>
          <p:nvPr/>
        </p:nvPicPr>
        <p:blipFill>
          <a:blip r:embed="rId2"/>
          <a:srcRect l="55556" t="14345" r="12658" b="52702"/>
          <a:stretch>
            <a:fillRect/>
          </a:stretch>
        </p:blipFill>
        <p:spPr>
          <a:xfrm>
            <a:off x="5664200" y="2057400"/>
            <a:ext cx="3060700" cy="3949700"/>
          </a:xfrm>
          <a:prstGeom prst="rect">
            <a:avLst/>
          </a:prstGeom>
        </p:spPr>
      </p:pic>
      <p:pic>
        <p:nvPicPr>
          <p:cNvPr id="5" name="صورة 4" descr="صورة23.png"/>
          <p:cNvPicPr/>
          <p:nvPr/>
        </p:nvPicPr>
        <p:blipFill>
          <a:blip r:embed="rId3" cstate="print">
            <a:duotone>
              <a:schemeClr val="accent2">
                <a:shade val="45000"/>
                <a:satMod val="135000"/>
              </a:schemeClr>
              <a:prstClr val="white"/>
            </a:duotone>
          </a:blip>
          <a:stretch>
            <a:fillRect/>
          </a:stretch>
        </p:blipFill>
        <p:spPr>
          <a:xfrm>
            <a:off x="7862276" y="1505899"/>
            <a:ext cx="715010" cy="571500"/>
          </a:xfrm>
          <a:prstGeom prst="rect">
            <a:avLst/>
          </a:prstGeom>
        </p:spPr>
      </p:pic>
      <p:sp>
        <p:nvSpPr>
          <p:cNvPr id="7" name="مربع نص 6"/>
          <p:cNvSpPr txBox="1"/>
          <p:nvPr/>
        </p:nvSpPr>
        <p:spPr>
          <a:xfrm>
            <a:off x="1600200" y="2349500"/>
            <a:ext cx="3810000" cy="2055819"/>
          </a:xfrm>
          <a:prstGeom prst="rect">
            <a:avLst/>
          </a:prstGeom>
          <a:noFill/>
        </p:spPr>
        <p:txBody>
          <a:bodyPr wrap="square" rtlCol="0">
            <a:spAutoFit/>
          </a:bodyPr>
          <a:lstStyle/>
          <a:p>
            <a:pPr indent="457200" algn="justLow">
              <a:lnSpc>
                <a:spcPct val="250000"/>
              </a:lnSpc>
            </a:pPr>
            <a:r>
              <a:rPr lang="ar-EG" b="1" dirty="0" smtClean="0">
                <a:ln w="10541" cmpd="sng">
                  <a:solidFill>
                    <a:schemeClr val="tx1">
                      <a:lumMod val="85000"/>
                      <a:lumOff val="15000"/>
                    </a:schemeClr>
                  </a:solidFill>
                  <a:prstDash val="solid"/>
                </a:ln>
                <a:solidFill>
                  <a:schemeClr val="tx1">
                    <a:lumMod val="85000"/>
                    <a:lumOff val="15000"/>
                  </a:schemeClr>
                </a:solidFill>
              </a:rPr>
              <a:t>الأطفالُ الصغارُ والصغيراتُ يلهون بالأراجيح وهمْ سعداءُ فَرِحُوْنَ ثم ينصرف بعضُهم بعد أنْ استوفى حظَّه من اللعبِ . </a:t>
            </a:r>
            <a:endParaRPr lang="en-GB" b="1" dirty="0" smtClean="0">
              <a:ln w="10541" cmpd="sng">
                <a:solidFill>
                  <a:schemeClr val="tx1">
                    <a:lumMod val="85000"/>
                    <a:lumOff val="15000"/>
                  </a:schemeClr>
                </a:solidFill>
                <a:prstDash val="solid"/>
              </a:ln>
              <a:solidFill>
                <a:schemeClr val="tx1">
                  <a:lumMod val="85000"/>
                  <a:lumOff val="1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00045.gif"/>
          <p:cNvPicPr>
            <a:picLocks noChangeAspect="1"/>
          </p:cNvPicPr>
          <p:nvPr/>
        </p:nvPicPr>
        <p:blipFill>
          <a:blip r:embed="rId2">
            <a:duotone>
              <a:schemeClr val="accent1">
                <a:shade val="45000"/>
                <a:satMod val="135000"/>
              </a:schemeClr>
              <a:prstClr val="white"/>
            </a:duotone>
          </a:blip>
          <a:srcRect l="11505" t="50489" r="12658" b="9074"/>
          <a:stretch>
            <a:fillRect/>
          </a:stretch>
        </p:blipFill>
        <p:spPr>
          <a:xfrm>
            <a:off x="1689100" y="1689100"/>
            <a:ext cx="6883400" cy="4568499"/>
          </a:xfrm>
          <a:prstGeom prst="rect">
            <a:avLst/>
          </a:prstGeom>
        </p:spPr>
      </p:pic>
      <p:pic>
        <p:nvPicPr>
          <p:cNvPr id="2" name="صورة 1" descr="00045.gif"/>
          <p:cNvPicPr>
            <a:picLocks noChangeAspect="1"/>
          </p:cNvPicPr>
          <p:nvPr/>
        </p:nvPicPr>
        <p:blipFill>
          <a:blip r:embed="rId2">
            <a:duotone>
              <a:schemeClr val="accent2">
                <a:shade val="45000"/>
                <a:satMod val="135000"/>
              </a:schemeClr>
              <a:prstClr val="white"/>
            </a:duotone>
          </a:blip>
          <a:srcRect l="11505" t="47510" r="23152" b="49286"/>
          <a:stretch>
            <a:fillRect/>
          </a:stretch>
        </p:blipFill>
        <p:spPr>
          <a:xfrm>
            <a:off x="1689100" y="1352494"/>
            <a:ext cx="5930900" cy="362006"/>
          </a:xfrm>
          <a:prstGeom prst="rect">
            <a:avLst/>
          </a:prstGeom>
        </p:spPr>
      </p:pic>
      <p:pic>
        <p:nvPicPr>
          <p:cNvPr id="3" name="صورة 2" descr="20صورة1.png"/>
          <p:cNvPicPr/>
          <p:nvPr/>
        </p:nvPicPr>
        <p:blipFill>
          <a:blip r:embed="rId3" cstate="print">
            <a:duotone>
              <a:schemeClr val="accent2">
                <a:shade val="45000"/>
                <a:satMod val="135000"/>
              </a:schemeClr>
              <a:prstClr val="white"/>
            </a:duotone>
          </a:blip>
          <a:stretch>
            <a:fillRect/>
          </a:stretch>
        </p:blipFill>
        <p:spPr>
          <a:xfrm>
            <a:off x="7674017" y="1289251"/>
            <a:ext cx="715010" cy="561975"/>
          </a:xfrm>
          <a:prstGeom prst="rect">
            <a:avLst/>
          </a:prstGeom>
        </p:spPr>
      </p:pic>
      <p:cxnSp>
        <p:nvCxnSpPr>
          <p:cNvPr id="6" name="رابط مستقيم 5"/>
          <p:cNvCxnSpPr/>
          <p:nvPr/>
        </p:nvCxnSpPr>
        <p:spPr>
          <a:xfrm rot="10800000">
            <a:off x="1879600" y="2159000"/>
            <a:ext cx="4064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رابط مستقيم 6"/>
          <p:cNvCxnSpPr/>
          <p:nvPr/>
        </p:nvCxnSpPr>
        <p:spPr>
          <a:xfrm rot="10800000">
            <a:off x="7670800" y="2514600"/>
            <a:ext cx="6096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رابط مستقيم 8"/>
          <p:cNvCxnSpPr/>
          <p:nvPr/>
        </p:nvCxnSpPr>
        <p:spPr>
          <a:xfrm rot="10800000">
            <a:off x="4838700" y="2527300"/>
            <a:ext cx="4064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رابط مستقيم 9"/>
          <p:cNvCxnSpPr/>
          <p:nvPr/>
        </p:nvCxnSpPr>
        <p:spPr>
          <a:xfrm rot="10800000">
            <a:off x="3225800" y="4584700"/>
            <a:ext cx="7874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رابط مستقيم 16"/>
          <p:cNvCxnSpPr/>
          <p:nvPr/>
        </p:nvCxnSpPr>
        <p:spPr>
          <a:xfrm rot="10800000">
            <a:off x="7048500" y="5245100"/>
            <a:ext cx="4064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رابط مستقيم 17"/>
          <p:cNvCxnSpPr/>
          <p:nvPr/>
        </p:nvCxnSpPr>
        <p:spPr>
          <a:xfrm rot="10800000">
            <a:off x="3568700" y="5270500"/>
            <a:ext cx="406400" cy="1588"/>
          </a:xfrm>
          <a:prstGeom prst="line">
            <a:avLst/>
          </a:prstGeom>
        </p:spPr>
        <p:style>
          <a:lnRef idx="2">
            <a:schemeClr val="accent2"/>
          </a:lnRef>
          <a:fillRef idx="0">
            <a:schemeClr val="accent2"/>
          </a:fillRef>
          <a:effectRef idx="1">
            <a:schemeClr val="accent2"/>
          </a:effectRef>
          <a:fontRef idx="minor">
            <a:schemeClr val="tx1"/>
          </a:fontRef>
        </p:style>
      </p:cxnSp>
      <p:sp>
        <p:nvSpPr>
          <p:cNvPr id="19" name="وسيلة شرح مستطيلة مستديرة الزوايا 18"/>
          <p:cNvSpPr/>
          <p:nvPr/>
        </p:nvSpPr>
        <p:spPr>
          <a:xfrm>
            <a:off x="4838700" y="3073400"/>
            <a:ext cx="1168400" cy="609600"/>
          </a:xfrm>
          <a:prstGeom prst="wedgeRoundRectCallout">
            <a:avLst>
              <a:gd name="adj1" fmla="val -282790"/>
              <a:gd name="adj2" fmla="val -214583"/>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rPr>
              <a:t>هشامُ</a:t>
            </a:r>
            <a:endParaRPr lang="en-GB"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endParaRPr>
          </a:p>
        </p:txBody>
      </p:sp>
      <p:sp>
        <p:nvSpPr>
          <p:cNvPr id="20" name="وسيلة شرح مستطيلة مستديرة الزوايا 19"/>
          <p:cNvSpPr/>
          <p:nvPr/>
        </p:nvSpPr>
        <p:spPr>
          <a:xfrm>
            <a:off x="4787900" y="3060700"/>
            <a:ext cx="1168400" cy="609600"/>
          </a:xfrm>
          <a:prstGeom prst="wedgeRoundRectCallout">
            <a:avLst>
              <a:gd name="adj1" fmla="val -142573"/>
              <a:gd name="adj2" fmla="val 312500"/>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rPr>
              <a:t>ليعلمَ</a:t>
            </a:r>
            <a:endParaRPr lang="en-GB"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endParaRPr>
          </a:p>
        </p:txBody>
      </p:sp>
      <p:sp>
        <p:nvSpPr>
          <p:cNvPr id="21" name="وسيلة شرح مستطيلة مستديرة الزوايا 20"/>
          <p:cNvSpPr/>
          <p:nvPr/>
        </p:nvSpPr>
        <p:spPr>
          <a:xfrm>
            <a:off x="4838700" y="3060700"/>
            <a:ext cx="1168400" cy="609600"/>
          </a:xfrm>
          <a:prstGeom prst="wedgeRoundRectCallout">
            <a:avLst>
              <a:gd name="adj1" fmla="val 215036"/>
              <a:gd name="adj2" fmla="val -135416"/>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rPr>
              <a:t>ليدخلوا</a:t>
            </a:r>
            <a:endParaRPr lang="en-GB"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endParaRPr>
          </a:p>
        </p:txBody>
      </p:sp>
      <p:sp>
        <p:nvSpPr>
          <p:cNvPr id="22" name="وسيلة شرح مستطيلة مستديرة الزوايا 21"/>
          <p:cNvSpPr/>
          <p:nvPr/>
        </p:nvSpPr>
        <p:spPr>
          <a:xfrm>
            <a:off x="4800600" y="3060700"/>
            <a:ext cx="1168400" cy="609600"/>
          </a:xfrm>
          <a:prstGeom prst="wedgeRoundRectCallout">
            <a:avLst>
              <a:gd name="adj1" fmla="val -26268"/>
              <a:gd name="adj2" fmla="val -135416"/>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rPr>
              <a:t>القائلَ</a:t>
            </a:r>
            <a:endParaRPr lang="en-GB"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endParaRPr>
          </a:p>
        </p:txBody>
      </p:sp>
      <p:sp>
        <p:nvSpPr>
          <p:cNvPr id="23" name="وسيلة شرح مستطيلة مستديرة الزوايا 22"/>
          <p:cNvSpPr/>
          <p:nvPr/>
        </p:nvSpPr>
        <p:spPr>
          <a:xfrm>
            <a:off x="4813300" y="3073400"/>
            <a:ext cx="1168400" cy="609600"/>
          </a:xfrm>
          <a:prstGeom prst="wedgeRoundRectCallout">
            <a:avLst>
              <a:gd name="adj1" fmla="val -137138"/>
              <a:gd name="adj2" fmla="val 197917"/>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rPr>
              <a:t>عروةَ</a:t>
            </a:r>
            <a:endParaRPr lang="en-GB"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endParaRPr>
          </a:p>
        </p:txBody>
      </p:sp>
      <p:sp>
        <p:nvSpPr>
          <p:cNvPr id="24" name="وسيلة شرح مستطيلة مستديرة الزوايا 23"/>
          <p:cNvSpPr/>
          <p:nvPr/>
        </p:nvSpPr>
        <p:spPr>
          <a:xfrm>
            <a:off x="4800600" y="3060700"/>
            <a:ext cx="1168400" cy="609600"/>
          </a:xfrm>
          <a:prstGeom prst="wedgeRoundRectCallout">
            <a:avLst>
              <a:gd name="adj1" fmla="val -177355"/>
              <a:gd name="adj2" fmla="val 191667"/>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rPr>
              <a:t>شاعرٌ</a:t>
            </a:r>
            <a:endParaRPr lang="en-GB"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endParaRPr>
          </a:p>
        </p:txBody>
      </p:sp>
      <p:sp>
        <p:nvSpPr>
          <p:cNvPr id="25" name="وسيلة شرح مستطيلة مستديرة الزوايا 24"/>
          <p:cNvSpPr/>
          <p:nvPr/>
        </p:nvSpPr>
        <p:spPr>
          <a:xfrm>
            <a:off x="4813300" y="3060700"/>
            <a:ext cx="1168400" cy="609600"/>
          </a:xfrm>
          <a:prstGeom prst="wedgeRoundRectCallout">
            <a:avLst>
              <a:gd name="adj1" fmla="val 156340"/>
              <a:gd name="adj2" fmla="val 291667"/>
              <a:gd name="adj3"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rPr>
              <a:t>هشامٌ</a:t>
            </a:r>
            <a:endParaRPr lang="en-GB"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Koufi" pitchFamily="2" charset="-78"/>
              <a:ea typeface="Monotype Koufi" pitchFamily="2" charset="-78"/>
              <a:cs typeface="Andalus"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to="" calcmode="lin" valueType="num">
                                      <p:cBhvr>
                                        <p:cTn id="27" dur="1" fill="hold"/>
                                        <p:tgtEl>
                                          <p:spTgt spid="1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xit" presetSubtype="0" fill="hold" grpId="1" nodeType="clickEffect">
                                  <p:stCondLst>
                                    <p:cond delay="0"/>
                                  </p:stCondLst>
                                  <p:childTnLst>
                                    <p:anim to="" calcmode="lin" valueType="num">
                                      <p:cBhvr>
                                        <p:cTn id="31" dur="1"/>
                                        <p:tgtEl>
                                          <p:spTgt spid="19"/>
                                        </p:tgtEl>
                                        <p:attrNameLst>
                                          <p:attrName/>
                                        </p:attrNameLst>
                                      </p:cBhvr>
                                    </p:anim>
                                    <p:set>
                                      <p:cBhvr>
                                        <p:cTn id="32" dur="1" fill="hold">
                                          <p:stCondLst>
                                            <p:cond delay="0"/>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to="" calcmode="lin" valueType="num">
                                      <p:cBhvr>
                                        <p:cTn id="42" dur="1" fill="hold"/>
                                        <p:tgtEl>
                                          <p:spTgt spid="2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xit" presetSubtype="0" fill="hold" grpId="1" nodeType="clickEffect">
                                  <p:stCondLst>
                                    <p:cond delay="0"/>
                                  </p:stCondLst>
                                  <p:childTnLst>
                                    <p:anim to="" calcmode="lin" valueType="num">
                                      <p:cBhvr>
                                        <p:cTn id="46" dur="1"/>
                                        <p:tgtEl>
                                          <p:spTgt spid="21"/>
                                        </p:tgtEl>
                                        <p:attrNameLst>
                                          <p:attrName/>
                                        </p:attrNameLst>
                                      </p:cBhvr>
                                    </p:anim>
                                    <p:set>
                                      <p:cBhvr>
                                        <p:cTn id="47" dur="1" fill="hold">
                                          <p:stCondLst>
                                            <p:cond delay="0"/>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to="" calcmode="lin" valueType="num">
                                      <p:cBhvr>
                                        <p:cTn id="57" dur="1" fill="hold"/>
                                        <p:tgtEl>
                                          <p:spTgt spid="22"/>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xit" presetSubtype="0" fill="hold" grpId="1" nodeType="clickEffect">
                                  <p:stCondLst>
                                    <p:cond delay="0"/>
                                  </p:stCondLst>
                                  <p:childTnLst>
                                    <p:anim to="" calcmode="lin" valueType="num">
                                      <p:cBhvr>
                                        <p:cTn id="61" dur="1"/>
                                        <p:tgtEl>
                                          <p:spTgt spid="22"/>
                                        </p:tgtEl>
                                        <p:attrNameLst>
                                          <p:attrName/>
                                        </p:attrNameLst>
                                      </p:cBhvr>
                                    </p:anim>
                                    <p:set>
                                      <p:cBhvr>
                                        <p:cTn id="62" dur="1" fill="hold">
                                          <p:stCondLst>
                                            <p:cond delay="0"/>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to="" calcmode="lin" valueType="num">
                                      <p:cBhvr>
                                        <p:cTn id="67" dur="1" fill="hold"/>
                                        <p:tgtEl>
                                          <p:spTgt spid="10"/>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 to="" calcmode="lin" valueType="num">
                                      <p:cBhvr>
                                        <p:cTn id="72" dur="1" fill="hold"/>
                                        <p:tgtEl>
                                          <p:spTgt spid="23"/>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xit" presetSubtype="0" fill="hold" grpId="1" nodeType="clickEffect">
                                  <p:stCondLst>
                                    <p:cond delay="0"/>
                                  </p:stCondLst>
                                  <p:childTnLst>
                                    <p:anim to="" calcmode="lin" valueType="num">
                                      <p:cBhvr>
                                        <p:cTn id="76" dur="1"/>
                                        <p:tgtEl>
                                          <p:spTgt spid="23"/>
                                        </p:tgtEl>
                                        <p:attrNameLst>
                                          <p:attrName/>
                                        </p:attrNameLst>
                                      </p:cBhvr>
                                    </p:anim>
                                    <p:set>
                                      <p:cBhvr>
                                        <p:cTn id="77" dur="1" fill="hold">
                                          <p:stCondLst>
                                            <p:cond delay="0"/>
                                          </p:stCondLst>
                                        </p:cTn>
                                        <p:tgtEl>
                                          <p:spTgt spid="2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to="" calcmode="lin" valueType="num">
                                      <p:cBhvr>
                                        <p:cTn id="82" dur="1" fill="hold"/>
                                        <p:tgtEl>
                                          <p:spTgt spid="24"/>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xit" presetSubtype="0" fill="hold" grpId="1" nodeType="clickEffect">
                                  <p:stCondLst>
                                    <p:cond delay="0"/>
                                  </p:stCondLst>
                                  <p:childTnLst>
                                    <p:anim to="" calcmode="lin" valueType="num">
                                      <p:cBhvr>
                                        <p:cTn id="86" dur="1"/>
                                        <p:tgtEl>
                                          <p:spTgt spid="24"/>
                                        </p:tgtEl>
                                        <p:attrNameLst>
                                          <p:attrName/>
                                        </p:attrNameLst>
                                      </p:cBhvr>
                                    </p:anim>
                                    <p:set>
                                      <p:cBhvr>
                                        <p:cTn id="87" dur="1" fill="hold">
                                          <p:stCondLst>
                                            <p:cond delay="0"/>
                                          </p:stCondLst>
                                        </p:cTn>
                                        <p:tgtEl>
                                          <p:spTgt spid="2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nodeType="clickEffect">
                                  <p:stCondLst>
                                    <p:cond delay="0"/>
                                  </p:stCondLst>
                                  <p:childTnLst>
                                    <p:set>
                                      <p:cBhvr>
                                        <p:cTn id="91" dur="1" fill="hold">
                                          <p:stCondLst>
                                            <p:cond delay="0"/>
                                          </p:stCondLst>
                                        </p:cTn>
                                        <p:tgtEl>
                                          <p:spTgt spid="17"/>
                                        </p:tgtEl>
                                        <p:attrNameLst>
                                          <p:attrName>style.visibility</p:attrName>
                                        </p:attrNameLst>
                                      </p:cBhvr>
                                      <p:to>
                                        <p:strVal val="visible"/>
                                      </p:to>
                                    </p:set>
                                    <p:anim to="" calcmode="lin" valueType="num">
                                      <p:cBhvr>
                                        <p:cTn id="92" dur="1" fill="hold"/>
                                        <p:tgtEl>
                                          <p:spTgt spid="17"/>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 to="" calcmode="lin" valueType="num">
                                      <p:cBhvr>
                                        <p:cTn id="97" dur="1" fill="hold"/>
                                        <p:tgtEl>
                                          <p:spTgt spid="25"/>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xit" presetSubtype="0" fill="hold" grpId="1" nodeType="clickEffect">
                                  <p:stCondLst>
                                    <p:cond delay="0"/>
                                  </p:stCondLst>
                                  <p:childTnLst>
                                    <p:anim to="" calcmode="lin" valueType="num">
                                      <p:cBhvr>
                                        <p:cTn id="101" dur="1"/>
                                        <p:tgtEl>
                                          <p:spTgt spid="25"/>
                                        </p:tgtEl>
                                        <p:attrNameLst>
                                          <p:attrName/>
                                        </p:attrNameLst>
                                      </p:cBhvr>
                                    </p:anim>
                                    <p:set>
                                      <p:cBhvr>
                                        <p:cTn id="102" dur="1" fill="hold">
                                          <p:stCondLst>
                                            <p:cond delay="0"/>
                                          </p:stCondLst>
                                        </p:cTn>
                                        <p:tgtEl>
                                          <p:spTgt spid="2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nodeType="clickEffect">
                                  <p:stCondLst>
                                    <p:cond delay="0"/>
                                  </p:stCondLst>
                                  <p:childTnLst>
                                    <p:set>
                                      <p:cBhvr>
                                        <p:cTn id="106" dur="1" fill="hold">
                                          <p:stCondLst>
                                            <p:cond delay="0"/>
                                          </p:stCondLst>
                                        </p:cTn>
                                        <p:tgtEl>
                                          <p:spTgt spid="18"/>
                                        </p:tgtEl>
                                        <p:attrNameLst>
                                          <p:attrName>style.visibility</p:attrName>
                                        </p:attrNameLst>
                                      </p:cBhvr>
                                      <p:to>
                                        <p:strVal val="visible"/>
                                      </p:to>
                                    </p:set>
                                    <p:anim to="" calcmode="lin" valueType="num">
                                      <p:cBhvr>
                                        <p:cTn id="107" dur="1" fill="hold"/>
                                        <p:tgtEl>
                                          <p:spTgt spid="18"/>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 to="" calcmode="lin" valueType="num">
                                      <p:cBhvr>
                                        <p:cTn id="112" dur="1" fill="hold"/>
                                        <p:tgtEl>
                                          <p:spTgt spid="20"/>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xit" presetSubtype="0" fill="hold" grpId="1" nodeType="clickEffect">
                                  <p:stCondLst>
                                    <p:cond delay="0"/>
                                  </p:stCondLst>
                                  <p:childTnLst>
                                    <p:anim to="" calcmode="lin" valueType="num">
                                      <p:cBhvr>
                                        <p:cTn id="116" dur="1"/>
                                        <p:tgtEl>
                                          <p:spTgt spid="20"/>
                                        </p:tgtEl>
                                        <p:attrNameLst>
                                          <p:attrName/>
                                        </p:attrNameLst>
                                      </p:cBhvr>
                                    </p:anim>
                                    <p:set>
                                      <p:cBhvr>
                                        <p:cTn id="117"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2"/>
          <p:cNvGrpSpPr/>
          <p:nvPr/>
        </p:nvGrpSpPr>
        <p:grpSpPr>
          <a:xfrm>
            <a:off x="3514275" y="513440"/>
            <a:ext cx="2465610" cy="879928"/>
            <a:chOff x="6241142" y="1921329"/>
            <a:chExt cx="2149930" cy="879928"/>
          </a:xfrm>
        </p:grpSpPr>
        <p:sp>
          <p:nvSpPr>
            <p:cNvPr id="4" name="شكل حر 3">
              <a:hlinkClick r:id="rId2" action="ppaction://hlinksldjump"/>
            </p:cNvPr>
            <p:cNvSpPr/>
            <p:nvPr/>
          </p:nvSpPr>
          <p:spPr>
            <a:xfrm>
              <a:off x="6241142" y="1921329"/>
              <a:ext cx="2149930" cy="879928"/>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gradFill flip="none" rotWithShape="1">
              <a:gsLst>
                <a:gs pos="0">
                  <a:srgbClr val="D6B19C"/>
                </a:gs>
                <a:gs pos="30000">
                  <a:srgbClr val="D49E6C"/>
                </a:gs>
                <a:gs pos="70000">
                  <a:srgbClr val="A65528"/>
                </a:gs>
                <a:gs pos="100000">
                  <a:srgbClr val="663012"/>
                </a:gs>
              </a:gsLst>
              <a:path path="rect">
                <a:fillToRect l="100000" t="100000"/>
              </a:path>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ar-EG" sz="2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مربع نص 4">
              <a:hlinkClick r:id="rId2" action="ppaction://hlinksldjump"/>
            </p:cNvPr>
            <p:cNvSpPr txBox="1"/>
            <p:nvPr/>
          </p:nvSpPr>
          <p:spPr>
            <a:xfrm>
              <a:off x="6454040" y="1921329"/>
              <a:ext cx="1746530"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الكفاية الإملائية</a:t>
              </a:r>
              <a:endParaRPr lang="ar-EG"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6" name="مجموعة 5"/>
          <p:cNvGrpSpPr/>
          <p:nvPr/>
        </p:nvGrpSpPr>
        <p:grpSpPr>
          <a:xfrm>
            <a:off x="6168574" y="435425"/>
            <a:ext cx="1146626" cy="986970"/>
            <a:chOff x="1944917" y="319315"/>
            <a:chExt cx="1146626" cy="986970"/>
          </a:xfrm>
        </p:grpSpPr>
        <p:sp>
          <p:nvSpPr>
            <p:cNvPr id="7" name="شكل حر 6"/>
            <p:cNvSpPr/>
            <p:nvPr/>
          </p:nvSpPr>
          <p:spPr>
            <a:xfrm>
              <a:off x="1944917" y="319315"/>
              <a:ext cx="1146626" cy="986970"/>
            </a:xfrm>
            <a:custGeom>
              <a:avLst/>
              <a:gdLst>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7 w 6670064"/>
                <a:gd name="connsiteY6" fmla="*/ 386099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1527637 w 6670064"/>
                <a:gd name="connsiteY11" fmla="*/ 335299 h 2071090"/>
                <a:gd name="connsiteX12" fmla="*/ 1400637 w 6670064"/>
                <a:gd name="connsiteY12" fmla="*/ 170199 h 2071090"/>
                <a:gd name="connsiteX13" fmla="*/ 981537 w 6670064"/>
                <a:gd name="connsiteY13" fmla="*/ 322599 h 2071090"/>
                <a:gd name="connsiteX14" fmla="*/ 778337 w 6670064"/>
                <a:gd name="connsiteY14" fmla="*/ 474999 h 2071090"/>
                <a:gd name="connsiteX15" fmla="*/ 181437 w 6670064"/>
                <a:gd name="connsiteY15" fmla="*/ 195599 h 2071090"/>
                <a:gd name="connsiteX16" fmla="*/ 168737 w 6670064"/>
                <a:gd name="connsiteY16" fmla="*/ 297199 h 2071090"/>
                <a:gd name="connsiteX17" fmla="*/ 156037 w 6670064"/>
                <a:gd name="connsiteY17" fmla="*/ 601999 h 2071090"/>
                <a:gd name="connsiteX18" fmla="*/ 16337 w 6670064"/>
                <a:gd name="connsiteY18" fmla="*/ 690899 h 2071090"/>
                <a:gd name="connsiteX19" fmla="*/ 92537 w 6670064"/>
                <a:gd name="connsiteY19" fmla="*/ 868699 h 2071090"/>
                <a:gd name="connsiteX20" fmla="*/ 270337 w 6670064"/>
                <a:gd name="connsiteY20" fmla="*/ 932199 h 2071090"/>
                <a:gd name="connsiteX21" fmla="*/ 181437 w 6670064"/>
                <a:gd name="connsiteY21" fmla="*/ 1021099 h 2071090"/>
                <a:gd name="connsiteX22" fmla="*/ 168737 w 6670064"/>
                <a:gd name="connsiteY22" fmla="*/ 1186199 h 2071090"/>
                <a:gd name="connsiteX23" fmla="*/ 295737 w 6670064"/>
                <a:gd name="connsiteY23" fmla="*/ 1427499 h 2071090"/>
                <a:gd name="connsiteX24" fmla="*/ 156037 w 6670064"/>
                <a:gd name="connsiteY24" fmla="*/ 1579899 h 2071090"/>
                <a:gd name="connsiteX25" fmla="*/ 333837 w 6670064"/>
                <a:gd name="connsiteY25" fmla="*/ 1859299 h 2071090"/>
                <a:gd name="connsiteX26" fmla="*/ 1426037 w 6670064"/>
                <a:gd name="connsiteY26" fmla="*/ 1884699 h 2071090"/>
                <a:gd name="connsiteX27" fmla="*/ 1578437 w 6670064"/>
                <a:gd name="connsiteY27" fmla="*/ 1960899 h 2071090"/>
                <a:gd name="connsiteX28" fmla="*/ 1616537 w 6670064"/>
                <a:gd name="connsiteY28" fmla="*/ 1986299 h 2071090"/>
                <a:gd name="connsiteX29" fmla="*/ 1832437 w 6670064"/>
                <a:gd name="connsiteY29" fmla="*/ 1986299 h 2071090"/>
                <a:gd name="connsiteX30" fmla="*/ 1921337 w 6670064"/>
                <a:gd name="connsiteY30" fmla="*/ 1821199 h 2071090"/>
                <a:gd name="connsiteX31" fmla="*/ 2188037 w 6670064"/>
                <a:gd name="connsiteY31" fmla="*/ 1770399 h 2071090"/>
                <a:gd name="connsiteX32" fmla="*/ 2632537 w 6670064"/>
                <a:gd name="connsiteY32" fmla="*/ 2011699 h 2071090"/>
                <a:gd name="connsiteX33" fmla="*/ 3356437 w 6670064"/>
                <a:gd name="connsiteY33" fmla="*/ 2024399 h 2071090"/>
                <a:gd name="connsiteX34" fmla="*/ 3851737 w 6670064"/>
                <a:gd name="connsiteY34" fmla="*/ 1719599 h 2071090"/>
                <a:gd name="connsiteX35" fmla="*/ 4283537 w 6670064"/>
                <a:gd name="connsiteY35" fmla="*/ 1871999 h 2071090"/>
                <a:gd name="connsiteX36" fmla="*/ 4410537 w 6670064"/>
                <a:gd name="connsiteY36" fmla="*/ 1922799 h 2071090"/>
                <a:gd name="connsiteX37" fmla="*/ 4842337 w 6670064"/>
                <a:gd name="connsiteY37" fmla="*/ 1884699 h 2071090"/>
                <a:gd name="connsiteX38" fmla="*/ 4931237 w 6670064"/>
                <a:gd name="connsiteY38" fmla="*/ 1795799 h 2071090"/>
                <a:gd name="connsiteX39" fmla="*/ 5617037 w 6670064"/>
                <a:gd name="connsiteY39" fmla="*/ 1948199 h 2071090"/>
                <a:gd name="connsiteX40" fmla="*/ 6086937 w 6670064"/>
                <a:gd name="connsiteY40" fmla="*/ 1948199 h 2071090"/>
                <a:gd name="connsiteX41" fmla="*/ 6645737 w 6670064"/>
                <a:gd name="connsiteY41" fmla="*/ 1897399 h 2071090"/>
                <a:gd name="connsiteX42" fmla="*/ 6531437 w 6670064"/>
                <a:gd name="connsiteY42" fmla="*/ 1719599 h 2071090"/>
                <a:gd name="connsiteX43" fmla="*/ 6531437 w 6670064"/>
                <a:gd name="connsiteY43" fmla="*/ 1554499 h 2071090"/>
                <a:gd name="connsiteX44" fmla="*/ 6594937 w 6670064"/>
                <a:gd name="connsiteY44" fmla="*/ 1402099 h 2071090"/>
                <a:gd name="connsiteX45" fmla="*/ 6620337 w 6670064"/>
                <a:gd name="connsiteY45" fmla="*/ 1236999 h 2071090"/>
                <a:gd name="connsiteX46" fmla="*/ 6480637 w 6670064"/>
                <a:gd name="connsiteY46" fmla="*/ 1135399 h 2071090"/>
                <a:gd name="connsiteX47" fmla="*/ 6480637 w 6670064"/>
                <a:gd name="connsiteY47" fmla="*/ 970299 h 2071090"/>
                <a:gd name="connsiteX48" fmla="*/ 6594937 w 6670064"/>
                <a:gd name="connsiteY48" fmla="*/ 779799 h 2071090"/>
                <a:gd name="connsiteX49" fmla="*/ 6556837 w 6670064"/>
                <a:gd name="connsiteY49" fmla="*/ 462299 h 2071090"/>
                <a:gd name="connsiteX50" fmla="*/ 6404437 w 6670064"/>
                <a:gd name="connsiteY50" fmla="*/ 335299 h 2071090"/>
                <a:gd name="connsiteX51" fmla="*/ 6531437 w 6670064"/>
                <a:gd name="connsiteY51" fmla="*/ 246399 h 2071090"/>
                <a:gd name="connsiteX52" fmla="*/ 6493337 w 6670064"/>
                <a:gd name="connsiteY52" fmla="*/ 144799 h 2071090"/>
                <a:gd name="connsiteX53" fmla="*/ 6175837 w 6670064"/>
                <a:gd name="connsiteY53"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550237 w 6670064"/>
                <a:gd name="connsiteY3" fmla="*/ 144799 h 2071090"/>
                <a:gd name="connsiteX4" fmla="*/ 4194637 w 6670064"/>
                <a:gd name="connsiteY4" fmla="*/ 119399 h 2071090"/>
                <a:gd name="connsiteX5" fmla="*/ 3978737 w 6670064"/>
                <a:gd name="connsiteY5" fmla="*/ 195599 h 2071090"/>
                <a:gd name="connsiteX6" fmla="*/ 3559638 w 6670064"/>
                <a:gd name="connsiteY6" fmla="*/ 234158 h 2071090"/>
                <a:gd name="connsiteX7" fmla="*/ 3521537 w 6670064"/>
                <a:gd name="connsiteY7" fmla="*/ 233699 h 2071090"/>
                <a:gd name="connsiteX8" fmla="*/ 3127837 w 6670064"/>
                <a:gd name="connsiteY8" fmla="*/ 195599 h 2071090"/>
                <a:gd name="connsiteX9" fmla="*/ 2353137 w 6670064"/>
                <a:gd name="connsiteY9" fmla="*/ 284499 h 2071090"/>
                <a:gd name="connsiteX10" fmla="*/ 2340437 w 6670064"/>
                <a:gd name="connsiteY10" fmla="*/ 335299 h 2071090"/>
                <a:gd name="connsiteX11" fmla="*/ 2327325 w 6670064"/>
                <a:gd name="connsiteY11" fmla="*/ 201039 h 2071090"/>
                <a:gd name="connsiteX12" fmla="*/ 1527637 w 6670064"/>
                <a:gd name="connsiteY12" fmla="*/ 335299 h 2071090"/>
                <a:gd name="connsiteX13" fmla="*/ 1400637 w 6670064"/>
                <a:gd name="connsiteY13" fmla="*/ 170199 h 2071090"/>
                <a:gd name="connsiteX14" fmla="*/ 981537 w 6670064"/>
                <a:gd name="connsiteY14" fmla="*/ 322599 h 2071090"/>
                <a:gd name="connsiteX15" fmla="*/ 778337 w 6670064"/>
                <a:gd name="connsiteY15" fmla="*/ 474999 h 2071090"/>
                <a:gd name="connsiteX16" fmla="*/ 181437 w 6670064"/>
                <a:gd name="connsiteY16" fmla="*/ 195599 h 2071090"/>
                <a:gd name="connsiteX17" fmla="*/ 168737 w 6670064"/>
                <a:gd name="connsiteY17" fmla="*/ 297199 h 2071090"/>
                <a:gd name="connsiteX18" fmla="*/ 156037 w 6670064"/>
                <a:gd name="connsiteY18" fmla="*/ 601999 h 2071090"/>
                <a:gd name="connsiteX19" fmla="*/ 16337 w 6670064"/>
                <a:gd name="connsiteY19" fmla="*/ 690899 h 2071090"/>
                <a:gd name="connsiteX20" fmla="*/ 92537 w 6670064"/>
                <a:gd name="connsiteY20" fmla="*/ 868699 h 2071090"/>
                <a:gd name="connsiteX21" fmla="*/ 270337 w 6670064"/>
                <a:gd name="connsiteY21" fmla="*/ 932199 h 2071090"/>
                <a:gd name="connsiteX22" fmla="*/ 181437 w 6670064"/>
                <a:gd name="connsiteY22" fmla="*/ 1021099 h 2071090"/>
                <a:gd name="connsiteX23" fmla="*/ 168737 w 6670064"/>
                <a:gd name="connsiteY23" fmla="*/ 1186199 h 2071090"/>
                <a:gd name="connsiteX24" fmla="*/ 295737 w 6670064"/>
                <a:gd name="connsiteY24" fmla="*/ 1427499 h 2071090"/>
                <a:gd name="connsiteX25" fmla="*/ 156037 w 6670064"/>
                <a:gd name="connsiteY25" fmla="*/ 1579899 h 2071090"/>
                <a:gd name="connsiteX26" fmla="*/ 333837 w 6670064"/>
                <a:gd name="connsiteY26" fmla="*/ 1859299 h 2071090"/>
                <a:gd name="connsiteX27" fmla="*/ 1426037 w 6670064"/>
                <a:gd name="connsiteY27" fmla="*/ 1884699 h 2071090"/>
                <a:gd name="connsiteX28" fmla="*/ 1578437 w 6670064"/>
                <a:gd name="connsiteY28" fmla="*/ 1960899 h 2071090"/>
                <a:gd name="connsiteX29" fmla="*/ 1616537 w 6670064"/>
                <a:gd name="connsiteY29" fmla="*/ 1986299 h 2071090"/>
                <a:gd name="connsiteX30" fmla="*/ 1832437 w 6670064"/>
                <a:gd name="connsiteY30" fmla="*/ 1986299 h 2071090"/>
                <a:gd name="connsiteX31" fmla="*/ 1921337 w 6670064"/>
                <a:gd name="connsiteY31" fmla="*/ 1821199 h 2071090"/>
                <a:gd name="connsiteX32" fmla="*/ 2188037 w 6670064"/>
                <a:gd name="connsiteY32" fmla="*/ 1770399 h 2071090"/>
                <a:gd name="connsiteX33" fmla="*/ 2632537 w 6670064"/>
                <a:gd name="connsiteY33" fmla="*/ 2011699 h 2071090"/>
                <a:gd name="connsiteX34" fmla="*/ 3356437 w 6670064"/>
                <a:gd name="connsiteY34" fmla="*/ 2024399 h 2071090"/>
                <a:gd name="connsiteX35" fmla="*/ 3851737 w 6670064"/>
                <a:gd name="connsiteY35" fmla="*/ 1719599 h 2071090"/>
                <a:gd name="connsiteX36" fmla="*/ 4283537 w 6670064"/>
                <a:gd name="connsiteY36" fmla="*/ 1871999 h 2071090"/>
                <a:gd name="connsiteX37" fmla="*/ 4410537 w 6670064"/>
                <a:gd name="connsiteY37" fmla="*/ 1922799 h 2071090"/>
                <a:gd name="connsiteX38" fmla="*/ 4842337 w 6670064"/>
                <a:gd name="connsiteY38" fmla="*/ 1884699 h 2071090"/>
                <a:gd name="connsiteX39" fmla="*/ 4931237 w 6670064"/>
                <a:gd name="connsiteY39" fmla="*/ 1795799 h 2071090"/>
                <a:gd name="connsiteX40" fmla="*/ 5617037 w 6670064"/>
                <a:gd name="connsiteY40" fmla="*/ 1948199 h 2071090"/>
                <a:gd name="connsiteX41" fmla="*/ 6086937 w 6670064"/>
                <a:gd name="connsiteY41" fmla="*/ 1948199 h 2071090"/>
                <a:gd name="connsiteX42" fmla="*/ 6645737 w 6670064"/>
                <a:gd name="connsiteY42" fmla="*/ 1897399 h 2071090"/>
                <a:gd name="connsiteX43" fmla="*/ 6531437 w 6670064"/>
                <a:gd name="connsiteY43" fmla="*/ 1719599 h 2071090"/>
                <a:gd name="connsiteX44" fmla="*/ 6531437 w 6670064"/>
                <a:gd name="connsiteY44" fmla="*/ 1554499 h 2071090"/>
                <a:gd name="connsiteX45" fmla="*/ 6594937 w 6670064"/>
                <a:gd name="connsiteY45" fmla="*/ 1402099 h 2071090"/>
                <a:gd name="connsiteX46" fmla="*/ 6620337 w 6670064"/>
                <a:gd name="connsiteY46" fmla="*/ 1236999 h 2071090"/>
                <a:gd name="connsiteX47" fmla="*/ 6480637 w 6670064"/>
                <a:gd name="connsiteY47" fmla="*/ 1135399 h 2071090"/>
                <a:gd name="connsiteX48" fmla="*/ 6480637 w 6670064"/>
                <a:gd name="connsiteY48" fmla="*/ 970299 h 2071090"/>
                <a:gd name="connsiteX49" fmla="*/ 6594937 w 6670064"/>
                <a:gd name="connsiteY49" fmla="*/ 779799 h 2071090"/>
                <a:gd name="connsiteX50" fmla="*/ 6556837 w 6670064"/>
                <a:gd name="connsiteY50" fmla="*/ 462299 h 2071090"/>
                <a:gd name="connsiteX51" fmla="*/ 6404437 w 6670064"/>
                <a:gd name="connsiteY51" fmla="*/ 335299 h 2071090"/>
                <a:gd name="connsiteX52" fmla="*/ 6531437 w 6670064"/>
                <a:gd name="connsiteY52" fmla="*/ 246399 h 2071090"/>
                <a:gd name="connsiteX53" fmla="*/ 6493337 w 6670064"/>
                <a:gd name="connsiteY53" fmla="*/ 144799 h 2071090"/>
                <a:gd name="connsiteX54" fmla="*/ 6175837 w 6670064"/>
                <a:gd name="connsiteY54" fmla="*/ 157499 h 2071090"/>
                <a:gd name="connsiteX0" fmla="*/ 6175837 w 6670064"/>
                <a:gd name="connsiteY0" fmla="*/ 157499 h 2071090"/>
                <a:gd name="connsiteX1" fmla="*/ 4918537 w 6670064"/>
                <a:gd name="connsiteY1" fmla="*/ 144799 h 2071090"/>
                <a:gd name="connsiteX2" fmla="*/ 4651837 w 6670064"/>
                <a:gd name="connsiteY2" fmla="*/ 43199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795799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71959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2188037 w 6670064"/>
                <a:gd name="connsiteY33" fmla="*/ 1770399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81437 w 6670064"/>
                <a:gd name="connsiteY17" fmla="*/ 195599 h 2071090"/>
                <a:gd name="connsiteX18" fmla="*/ 168737 w 6670064"/>
                <a:gd name="connsiteY18" fmla="*/ 297199 h 2071090"/>
                <a:gd name="connsiteX19" fmla="*/ 156037 w 6670064"/>
                <a:gd name="connsiteY19" fmla="*/ 601999 h 2071090"/>
                <a:gd name="connsiteX20" fmla="*/ 16337 w 6670064"/>
                <a:gd name="connsiteY20" fmla="*/ 690899 h 2071090"/>
                <a:gd name="connsiteX21" fmla="*/ 92537 w 6670064"/>
                <a:gd name="connsiteY21" fmla="*/ 868699 h 2071090"/>
                <a:gd name="connsiteX22" fmla="*/ 270337 w 6670064"/>
                <a:gd name="connsiteY22" fmla="*/ 932199 h 2071090"/>
                <a:gd name="connsiteX23" fmla="*/ 181437 w 6670064"/>
                <a:gd name="connsiteY23" fmla="*/ 1021099 h 2071090"/>
                <a:gd name="connsiteX24" fmla="*/ 168737 w 6670064"/>
                <a:gd name="connsiteY24" fmla="*/ 1186199 h 2071090"/>
                <a:gd name="connsiteX25" fmla="*/ 295737 w 6670064"/>
                <a:gd name="connsiteY25" fmla="*/ 1427499 h 2071090"/>
                <a:gd name="connsiteX26" fmla="*/ 156037 w 6670064"/>
                <a:gd name="connsiteY26" fmla="*/ 1579899 h 2071090"/>
                <a:gd name="connsiteX27" fmla="*/ 333837 w 6670064"/>
                <a:gd name="connsiteY27" fmla="*/ 1859299 h 2071090"/>
                <a:gd name="connsiteX28" fmla="*/ 1426037 w 6670064"/>
                <a:gd name="connsiteY28" fmla="*/ 1884699 h 2071090"/>
                <a:gd name="connsiteX29" fmla="*/ 1578437 w 6670064"/>
                <a:gd name="connsiteY29" fmla="*/ 1960899 h 2071090"/>
                <a:gd name="connsiteX30" fmla="*/ 1616537 w 6670064"/>
                <a:gd name="connsiteY30" fmla="*/ 1986299 h 2071090"/>
                <a:gd name="connsiteX31" fmla="*/ 1832437 w 6670064"/>
                <a:gd name="connsiteY31" fmla="*/ 1986299 h 2071090"/>
                <a:gd name="connsiteX32" fmla="*/ 1921337 w 6670064"/>
                <a:gd name="connsiteY32" fmla="*/ 1821199 h 2071090"/>
                <a:gd name="connsiteX33" fmla="*/ 1924113 w 6670064"/>
                <a:gd name="connsiteY33" fmla="*/ 1922341 h 2071090"/>
                <a:gd name="connsiteX34" fmla="*/ 2632537 w 6670064"/>
                <a:gd name="connsiteY34" fmla="*/ 2011699 h 2071090"/>
                <a:gd name="connsiteX35" fmla="*/ 3356437 w 6670064"/>
                <a:gd name="connsiteY35" fmla="*/ 2024399 h 2071090"/>
                <a:gd name="connsiteX36" fmla="*/ 3851737 w 6670064"/>
                <a:gd name="connsiteY36" fmla="*/ 1883229 h 2071090"/>
                <a:gd name="connsiteX37" fmla="*/ 4283537 w 6670064"/>
                <a:gd name="connsiteY37" fmla="*/ 1871999 h 2071090"/>
                <a:gd name="connsiteX38" fmla="*/ 4410537 w 6670064"/>
                <a:gd name="connsiteY38" fmla="*/ 1922799 h 2071090"/>
                <a:gd name="connsiteX39" fmla="*/ 4842337 w 6670064"/>
                <a:gd name="connsiteY39" fmla="*/ 1884699 h 2071090"/>
                <a:gd name="connsiteX40" fmla="*/ 4931237 w 6670064"/>
                <a:gd name="connsiteY40" fmla="*/ 1865926 h 2071090"/>
                <a:gd name="connsiteX41" fmla="*/ 5617037 w 6670064"/>
                <a:gd name="connsiteY41" fmla="*/ 1948199 h 2071090"/>
                <a:gd name="connsiteX42" fmla="*/ 6086937 w 6670064"/>
                <a:gd name="connsiteY42" fmla="*/ 1948199 h 2071090"/>
                <a:gd name="connsiteX43" fmla="*/ 6645737 w 6670064"/>
                <a:gd name="connsiteY43" fmla="*/ 1897399 h 2071090"/>
                <a:gd name="connsiteX44" fmla="*/ 6531437 w 6670064"/>
                <a:gd name="connsiteY44" fmla="*/ 1719599 h 2071090"/>
                <a:gd name="connsiteX45" fmla="*/ 6531437 w 6670064"/>
                <a:gd name="connsiteY45" fmla="*/ 1554499 h 2071090"/>
                <a:gd name="connsiteX46" fmla="*/ 6594937 w 6670064"/>
                <a:gd name="connsiteY46" fmla="*/ 1402099 h 2071090"/>
                <a:gd name="connsiteX47" fmla="*/ 6620337 w 6670064"/>
                <a:gd name="connsiteY47" fmla="*/ 1236999 h 2071090"/>
                <a:gd name="connsiteX48" fmla="*/ 6480637 w 6670064"/>
                <a:gd name="connsiteY48" fmla="*/ 1135399 h 2071090"/>
                <a:gd name="connsiteX49" fmla="*/ 6480637 w 6670064"/>
                <a:gd name="connsiteY49" fmla="*/ 970299 h 2071090"/>
                <a:gd name="connsiteX50" fmla="*/ 6594937 w 6670064"/>
                <a:gd name="connsiteY50" fmla="*/ 779799 h 2071090"/>
                <a:gd name="connsiteX51" fmla="*/ 6556837 w 6670064"/>
                <a:gd name="connsiteY51" fmla="*/ 462299 h 2071090"/>
                <a:gd name="connsiteX52" fmla="*/ 6404437 w 6670064"/>
                <a:gd name="connsiteY52" fmla="*/ 335299 h 2071090"/>
                <a:gd name="connsiteX53" fmla="*/ 6531437 w 6670064"/>
                <a:gd name="connsiteY53" fmla="*/ 246399 h 2071090"/>
                <a:gd name="connsiteX54" fmla="*/ 6493337 w 6670064"/>
                <a:gd name="connsiteY54" fmla="*/ 144799 h 2071090"/>
                <a:gd name="connsiteX55" fmla="*/ 6175837 w 6670064"/>
                <a:gd name="connsiteY55"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778337 w 6670064"/>
                <a:gd name="connsiteY16" fmla="*/ 474999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02243 w 6670064"/>
                <a:gd name="connsiteY16" fmla="*/ 212023 h 2071090"/>
                <a:gd name="connsiteX17" fmla="*/ 1103680 w 6670064"/>
                <a:gd name="connsiteY17" fmla="*/ 265322 h 2071090"/>
                <a:gd name="connsiteX18" fmla="*/ 181437 w 6670064"/>
                <a:gd name="connsiteY18" fmla="*/ 195599 h 2071090"/>
                <a:gd name="connsiteX19" fmla="*/ 168737 w 6670064"/>
                <a:gd name="connsiteY19" fmla="*/ 297199 h 2071090"/>
                <a:gd name="connsiteX20" fmla="*/ 156037 w 6670064"/>
                <a:gd name="connsiteY20" fmla="*/ 601999 h 2071090"/>
                <a:gd name="connsiteX21" fmla="*/ 16337 w 6670064"/>
                <a:gd name="connsiteY21" fmla="*/ 690899 h 2071090"/>
                <a:gd name="connsiteX22" fmla="*/ 92537 w 6670064"/>
                <a:gd name="connsiteY22" fmla="*/ 868699 h 2071090"/>
                <a:gd name="connsiteX23" fmla="*/ 270337 w 6670064"/>
                <a:gd name="connsiteY23" fmla="*/ 932199 h 2071090"/>
                <a:gd name="connsiteX24" fmla="*/ 181437 w 6670064"/>
                <a:gd name="connsiteY24" fmla="*/ 1021099 h 2071090"/>
                <a:gd name="connsiteX25" fmla="*/ 168737 w 6670064"/>
                <a:gd name="connsiteY25" fmla="*/ 1186199 h 2071090"/>
                <a:gd name="connsiteX26" fmla="*/ 295737 w 6670064"/>
                <a:gd name="connsiteY26" fmla="*/ 1427499 h 2071090"/>
                <a:gd name="connsiteX27" fmla="*/ 156037 w 6670064"/>
                <a:gd name="connsiteY27" fmla="*/ 1579899 h 2071090"/>
                <a:gd name="connsiteX28" fmla="*/ 333837 w 6670064"/>
                <a:gd name="connsiteY28" fmla="*/ 1859299 h 2071090"/>
                <a:gd name="connsiteX29" fmla="*/ 1426037 w 6670064"/>
                <a:gd name="connsiteY29" fmla="*/ 1884699 h 2071090"/>
                <a:gd name="connsiteX30" fmla="*/ 1578437 w 6670064"/>
                <a:gd name="connsiteY30" fmla="*/ 1960899 h 2071090"/>
                <a:gd name="connsiteX31" fmla="*/ 1616537 w 6670064"/>
                <a:gd name="connsiteY31" fmla="*/ 1986299 h 2071090"/>
                <a:gd name="connsiteX32" fmla="*/ 1832437 w 6670064"/>
                <a:gd name="connsiteY32" fmla="*/ 1986299 h 2071090"/>
                <a:gd name="connsiteX33" fmla="*/ 1921337 w 6670064"/>
                <a:gd name="connsiteY33" fmla="*/ 1821199 h 2071090"/>
                <a:gd name="connsiteX34" fmla="*/ 1924113 w 6670064"/>
                <a:gd name="connsiteY34" fmla="*/ 1922341 h 2071090"/>
                <a:gd name="connsiteX35" fmla="*/ 2632537 w 6670064"/>
                <a:gd name="connsiteY35" fmla="*/ 2011699 h 2071090"/>
                <a:gd name="connsiteX36" fmla="*/ 3356437 w 6670064"/>
                <a:gd name="connsiteY36" fmla="*/ 2024399 h 2071090"/>
                <a:gd name="connsiteX37" fmla="*/ 3851737 w 6670064"/>
                <a:gd name="connsiteY37" fmla="*/ 1883229 h 2071090"/>
                <a:gd name="connsiteX38" fmla="*/ 4283537 w 6670064"/>
                <a:gd name="connsiteY38" fmla="*/ 1871999 h 2071090"/>
                <a:gd name="connsiteX39" fmla="*/ 4410537 w 6670064"/>
                <a:gd name="connsiteY39" fmla="*/ 1922799 h 2071090"/>
                <a:gd name="connsiteX40" fmla="*/ 4842337 w 6670064"/>
                <a:gd name="connsiteY40" fmla="*/ 1884699 h 2071090"/>
                <a:gd name="connsiteX41" fmla="*/ 4931237 w 6670064"/>
                <a:gd name="connsiteY41" fmla="*/ 1865926 h 2071090"/>
                <a:gd name="connsiteX42" fmla="*/ 5617037 w 6670064"/>
                <a:gd name="connsiteY42" fmla="*/ 1948199 h 2071090"/>
                <a:gd name="connsiteX43" fmla="*/ 6086937 w 6670064"/>
                <a:gd name="connsiteY43" fmla="*/ 1948199 h 2071090"/>
                <a:gd name="connsiteX44" fmla="*/ 6645737 w 6670064"/>
                <a:gd name="connsiteY44" fmla="*/ 1897399 h 2071090"/>
                <a:gd name="connsiteX45" fmla="*/ 6531437 w 6670064"/>
                <a:gd name="connsiteY45" fmla="*/ 1719599 h 2071090"/>
                <a:gd name="connsiteX46" fmla="*/ 6531437 w 6670064"/>
                <a:gd name="connsiteY46" fmla="*/ 1554499 h 2071090"/>
                <a:gd name="connsiteX47" fmla="*/ 6594937 w 6670064"/>
                <a:gd name="connsiteY47" fmla="*/ 1402099 h 2071090"/>
                <a:gd name="connsiteX48" fmla="*/ 6620337 w 6670064"/>
                <a:gd name="connsiteY48" fmla="*/ 1236999 h 2071090"/>
                <a:gd name="connsiteX49" fmla="*/ 6480637 w 6670064"/>
                <a:gd name="connsiteY49" fmla="*/ 1135399 h 2071090"/>
                <a:gd name="connsiteX50" fmla="*/ 6480637 w 6670064"/>
                <a:gd name="connsiteY50" fmla="*/ 970299 h 2071090"/>
                <a:gd name="connsiteX51" fmla="*/ 6594937 w 6670064"/>
                <a:gd name="connsiteY51" fmla="*/ 779799 h 2071090"/>
                <a:gd name="connsiteX52" fmla="*/ 6556837 w 6670064"/>
                <a:gd name="connsiteY52" fmla="*/ 462299 h 2071090"/>
                <a:gd name="connsiteX53" fmla="*/ 6404437 w 6670064"/>
                <a:gd name="connsiteY53" fmla="*/ 335299 h 2071090"/>
                <a:gd name="connsiteX54" fmla="*/ 6531437 w 6670064"/>
                <a:gd name="connsiteY54" fmla="*/ 246399 h 2071090"/>
                <a:gd name="connsiteX55" fmla="*/ 6493337 w 6670064"/>
                <a:gd name="connsiteY55" fmla="*/ 144799 h 2071090"/>
                <a:gd name="connsiteX56" fmla="*/ 6175837 w 6670064"/>
                <a:gd name="connsiteY56"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821199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 name="connsiteX0" fmla="*/ 6175837 w 6670064"/>
                <a:gd name="connsiteY0" fmla="*/ 157499 h 2071090"/>
                <a:gd name="connsiteX1" fmla="*/ 4918537 w 6670064"/>
                <a:gd name="connsiteY1" fmla="*/ 144799 h 2071090"/>
                <a:gd name="connsiteX2" fmla="*/ 4651838 w 6670064"/>
                <a:gd name="connsiteY2" fmla="*/ 113326 h 2071090"/>
                <a:gd name="connsiteX3" fmla="*/ 4630657 w 6670064"/>
                <a:gd name="connsiteY3" fmla="*/ 119224 h 2071090"/>
                <a:gd name="connsiteX4" fmla="*/ 4550237 w 6670064"/>
                <a:gd name="connsiteY4" fmla="*/ 144799 h 2071090"/>
                <a:gd name="connsiteX5" fmla="*/ 4194637 w 6670064"/>
                <a:gd name="connsiteY5" fmla="*/ 119399 h 2071090"/>
                <a:gd name="connsiteX6" fmla="*/ 3978737 w 6670064"/>
                <a:gd name="connsiteY6" fmla="*/ 195599 h 2071090"/>
                <a:gd name="connsiteX7" fmla="*/ 3559638 w 6670064"/>
                <a:gd name="connsiteY7" fmla="*/ 234158 h 2071090"/>
                <a:gd name="connsiteX8" fmla="*/ 3521537 w 6670064"/>
                <a:gd name="connsiteY8" fmla="*/ 233699 h 2071090"/>
                <a:gd name="connsiteX9" fmla="*/ 3127837 w 6670064"/>
                <a:gd name="connsiteY9" fmla="*/ 195599 h 2071090"/>
                <a:gd name="connsiteX10" fmla="*/ 2353137 w 6670064"/>
                <a:gd name="connsiteY10" fmla="*/ 284499 h 2071090"/>
                <a:gd name="connsiteX11" fmla="*/ 2340437 w 6670064"/>
                <a:gd name="connsiteY11" fmla="*/ 335299 h 2071090"/>
                <a:gd name="connsiteX12" fmla="*/ 2327325 w 6670064"/>
                <a:gd name="connsiteY12" fmla="*/ 201039 h 2071090"/>
                <a:gd name="connsiteX13" fmla="*/ 1527637 w 6670064"/>
                <a:gd name="connsiteY13" fmla="*/ 335299 h 2071090"/>
                <a:gd name="connsiteX14" fmla="*/ 1400637 w 6670064"/>
                <a:gd name="connsiteY14" fmla="*/ 170199 h 2071090"/>
                <a:gd name="connsiteX15" fmla="*/ 981537 w 6670064"/>
                <a:gd name="connsiteY15" fmla="*/ 322599 h 2071090"/>
                <a:gd name="connsiteX16" fmla="*/ 1187655 w 6670064"/>
                <a:gd name="connsiteY16" fmla="*/ 236103 h 2071090"/>
                <a:gd name="connsiteX17" fmla="*/ 1102243 w 6670064"/>
                <a:gd name="connsiteY17" fmla="*/ 212023 h 2071090"/>
                <a:gd name="connsiteX18" fmla="*/ 1103680 w 6670064"/>
                <a:gd name="connsiteY18" fmla="*/ 265322 h 2071090"/>
                <a:gd name="connsiteX19" fmla="*/ 181437 w 6670064"/>
                <a:gd name="connsiteY19" fmla="*/ 195599 h 2071090"/>
                <a:gd name="connsiteX20" fmla="*/ 168737 w 6670064"/>
                <a:gd name="connsiteY20" fmla="*/ 297199 h 2071090"/>
                <a:gd name="connsiteX21" fmla="*/ 156037 w 6670064"/>
                <a:gd name="connsiteY21" fmla="*/ 601999 h 2071090"/>
                <a:gd name="connsiteX22" fmla="*/ 16337 w 6670064"/>
                <a:gd name="connsiteY22" fmla="*/ 690899 h 2071090"/>
                <a:gd name="connsiteX23" fmla="*/ 92537 w 6670064"/>
                <a:gd name="connsiteY23" fmla="*/ 868699 h 2071090"/>
                <a:gd name="connsiteX24" fmla="*/ 270337 w 6670064"/>
                <a:gd name="connsiteY24" fmla="*/ 932199 h 2071090"/>
                <a:gd name="connsiteX25" fmla="*/ 181437 w 6670064"/>
                <a:gd name="connsiteY25" fmla="*/ 1021099 h 2071090"/>
                <a:gd name="connsiteX26" fmla="*/ 168737 w 6670064"/>
                <a:gd name="connsiteY26" fmla="*/ 1186199 h 2071090"/>
                <a:gd name="connsiteX27" fmla="*/ 295737 w 6670064"/>
                <a:gd name="connsiteY27" fmla="*/ 1427499 h 2071090"/>
                <a:gd name="connsiteX28" fmla="*/ 156037 w 6670064"/>
                <a:gd name="connsiteY28" fmla="*/ 1579899 h 2071090"/>
                <a:gd name="connsiteX29" fmla="*/ 333837 w 6670064"/>
                <a:gd name="connsiteY29" fmla="*/ 1859299 h 2071090"/>
                <a:gd name="connsiteX30" fmla="*/ 1426037 w 6670064"/>
                <a:gd name="connsiteY30" fmla="*/ 1884699 h 2071090"/>
                <a:gd name="connsiteX31" fmla="*/ 1578437 w 6670064"/>
                <a:gd name="connsiteY31" fmla="*/ 1960899 h 2071090"/>
                <a:gd name="connsiteX32" fmla="*/ 1616537 w 6670064"/>
                <a:gd name="connsiteY32" fmla="*/ 1986299 h 2071090"/>
                <a:gd name="connsiteX33" fmla="*/ 1832437 w 6670064"/>
                <a:gd name="connsiteY33" fmla="*/ 1986299 h 2071090"/>
                <a:gd name="connsiteX34" fmla="*/ 1921337 w 6670064"/>
                <a:gd name="connsiteY34" fmla="*/ 1978984 h 2071090"/>
                <a:gd name="connsiteX35" fmla="*/ 1924113 w 6670064"/>
                <a:gd name="connsiteY35" fmla="*/ 1922341 h 2071090"/>
                <a:gd name="connsiteX36" fmla="*/ 2632537 w 6670064"/>
                <a:gd name="connsiteY36" fmla="*/ 2011699 h 2071090"/>
                <a:gd name="connsiteX37" fmla="*/ 3356437 w 6670064"/>
                <a:gd name="connsiteY37" fmla="*/ 2024399 h 2071090"/>
                <a:gd name="connsiteX38" fmla="*/ 3851737 w 6670064"/>
                <a:gd name="connsiteY38" fmla="*/ 1883229 h 2071090"/>
                <a:gd name="connsiteX39" fmla="*/ 4283537 w 6670064"/>
                <a:gd name="connsiteY39" fmla="*/ 1871999 h 2071090"/>
                <a:gd name="connsiteX40" fmla="*/ 4410537 w 6670064"/>
                <a:gd name="connsiteY40" fmla="*/ 1922799 h 2071090"/>
                <a:gd name="connsiteX41" fmla="*/ 4842337 w 6670064"/>
                <a:gd name="connsiteY41" fmla="*/ 1884699 h 2071090"/>
                <a:gd name="connsiteX42" fmla="*/ 4931237 w 6670064"/>
                <a:gd name="connsiteY42" fmla="*/ 1865926 h 2071090"/>
                <a:gd name="connsiteX43" fmla="*/ 5617037 w 6670064"/>
                <a:gd name="connsiteY43" fmla="*/ 1948199 h 2071090"/>
                <a:gd name="connsiteX44" fmla="*/ 6086937 w 6670064"/>
                <a:gd name="connsiteY44" fmla="*/ 1948199 h 2071090"/>
                <a:gd name="connsiteX45" fmla="*/ 6645737 w 6670064"/>
                <a:gd name="connsiteY45" fmla="*/ 1897399 h 2071090"/>
                <a:gd name="connsiteX46" fmla="*/ 6531437 w 6670064"/>
                <a:gd name="connsiteY46" fmla="*/ 1719599 h 2071090"/>
                <a:gd name="connsiteX47" fmla="*/ 6531437 w 6670064"/>
                <a:gd name="connsiteY47" fmla="*/ 1554499 h 2071090"/>
                <a:gd name="connsiteX48" fmla="*/ 6594937 w 6670064"/>
                <a:gd name="connsiteY48" fmla="*/ 1402099 h 2071090"/>
                <a:gd name="connsiteX49" fmla="*/ 6620337 w 6670064"/>
                <a:gd name="connsiteY49" fmla="*/ 1236999 h 2071090"/>
                <a:gd name="connsiteX50" fmla="*/ 6480637 w 6670064"/>
                <a:gd name="connsiteY50" fmla="*/ 1135399 h 2071090"/>
                <a:gd name="connsiteX51" fmla="*/ 6480637 w 6670064"/>
                <a:gd name="connsiteY51" fmla="*/ 970299 h 2071090"/>
                <a:gd name="connsiteX52" fmla="*/ 6594937 w 6670064"/>
                <a:gd name="connsiteY52" fmla="*/ 779799 h 2071090"/>
                <a:gd name="connsiteX53" fmla="*/ 6556837 w 6670064"/>
                <a:gd name="connsiteY53" fmla="*/ 462299 h 2071090"/>
                <a:gd name="connsiteX54" fmla="*/ 6404437 w 6670064"/>
                <a:gd name="connsiteY54" fmla="*/ 335299 h 2071090"/>
                <a:gd name="connsiteX55" fmla="*/ 6531437 w 6670064"/>
                <a:gd name="connsiteY55" fmla="*/ 246399 h 2071090"/>
                <a:gd name="connsiteX56" fmla="*/ 6493337 w 6670064"/>
                <a:gd name="connsiteY56" fmla="*/ 144799 h 2071090"/>
                <a:gd name="connsiteX57" fmla="*/ 6175837 w 6670064"/>
                <a:gd name="connsiteY57" fmla="*/ 157499 h 207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670064" h="2071090">
                  <a:moveTo>
                    <a:pt x="6175837" y="157499"/>
                  </a:moveTo>
                  <a:lnTo>
                    <a:pt x="4918537" y="144799"/>
                  </a:lnTo>
                  <a:lnTo>
                    <a:pt x="4651838" y="113326"/>
                  </a:lnTo>
                  <a:lnTo>
                    <a:pt x="4630657" y="119224"/>
                  </a:lnTo>
                  <a:lnTo>
                    <a:pt x="4550237" y="144799"/>
                  </a:lnTo>
                  <a:lnTo>
                    <a:pt x="4194637" y="119399"/>
                  </a:lnTo>
                  <a:lnTo>
                    <a:pt x="3978737" y="195599"/>
                  </a:lnTo>
                  <a:lnTo>
                    <a:pt x="3559638" y="234158"/>
                  </a:lnTo>
                  <a:lnTo>
                    <a:pt x="3521537" y="233699"/>
                  </a:lnTo>
                  <a:lnTo>
                    <a:pt x="3127837" y="195599"/>
                  </a:lnTo>
                  <a:cubicBezTo>
                    <a:pt x="2344699" y="259791"/>
                    <a:pt x="2353137" y="0"/>
                    <a:pt x="2353137" y="284499"/>
                  </a:cubicBezTo>
                  <a:lnTo>
                    <a:pt x="2340437" y="335299"/>
                  </a:lnTo>
                  <a:lnTo>
                    <a:pt x="2327325" y="201039"/>
                  </a:lnTo>
                  <a:lnTo>
                    <a:pt x="1527637" y="335299"/>
                  </a:lnTo>
                  <a:lnTo>
                    <a:pt x="1400637" y="170199"/>
                  </a:lnTo>
                  <a:lnTo>
                    <a:pt x="981537" y="322599"/>
                  </a:lnTo>
                  <a:cubicBezTo>
                    <a:pt x="912050" y="350141"/>
                    <a:pt x="1167537" y="254532"/>
                    <a:pt x="1187655" y="236103"/>
                  </a:cubicBezTo>
                  <a:cubicBezTo>
                    <a:pt x="1207773" y="217674"/>
                    <a:pt x="1082249" y="223711"/>
                    <a:pt x="1102243" y="212023"/>
                  </a:cubicBezTo>
                  <a:lnTo>
                    <a:pt x="1103680" y="265322"/>
                  </a:lnTo>
                  <a:lnTo>
                    <a:pt x="181437" y="195599"/>
                  </a:lnTo>
                  <a:lnTo>
                    <a:pt x="168737" y="297199"/>
                  </a:lnTo>
                  <a:lnTo>
                    <a:pt x="156037" y="601999"/>
                  </a:lnTo>
                  <a:cubicBezTo>
                    <a:pt x="0" y="644554"/>
                    <a:pt x="16337" y="591832"/>
                    <a:pt x="16337" y="690899"/>
                  </a:cubicBezTo>
                  <a:cubicBezTo>
                    <a:pt x="81986" y="861587"/>
                    <a:pt x="38144" y="814306"/>
                    <a:pt x="92537" y="868699"/>
                  </a:cubicBezTo>
                  <a:lnTo>
                    <a:pt x="270337" y="932199"/>
                  </a:lnTo>
                  <a:lnTo>
                    <a:pt x="181437" y="1021099"/>
                  </a:lnTo>
                  <a:lnTo>
                    <a:pt x="168737" y="1186199"/>
                  </a:lnTo>
                  <a:lnTo>
                    <a:pt x="295737" y="1427499"/>
                  </a:lnTo>
                  <a:lnTo>
                    <a:pt x="156037" y="1579899"/>
                  </a:lnTo>
                  <a:lnTo>
                    <a:pt x="333837" y="1859299"/>
                  </a:lnTo>
                  <a:lnTo>
                    <a:pt x="1426037" y="1884699"/>
                  </a:lnTo>
                  <a:cubicBezTo>
                    <a:pt x="1476837" y="1910099"/>
                    <a:pt x="1528323" y="1934171"/>
                    <a:pt x="1578437" y="1960899"/>
                  </a:cubicBezTo>
                  <a:cubicBezTo>
                    <a:pt x="1591905" y="1968082"/>
                    <a:pt x="1616537" y="1986299"/>
                    <a:pt x="1616537" y="1986299"/>
                  </a:cubicBezTo>
                  <a:cubicBezTo>
                    <a:pt x="1836663" y="1999248"/>
                    <a:pt x="1832437" y="2071090"/>
                    <a:pt x="1832437" y="1986299"/>
                  </a:cubicBezTo>
                  <a:lnTo>
                    <a:pt x="1921337" y="1978984"/>
                  </a:lnTo>
                  <a:cubicBezTo>
                    <a:pt x="2174055" y="1899178"/>
                    <a:pt x="1839070" y="1837298"/>
                    <a:pt x="1924113" y="1922341"/>
                  </a:cubicBezTo>
                  <a:lnTo>
                    <a:pt x="2632537" y="2011699"/>
                  </a:lnTo>
                  <a:lnTo>
                    <a:pt x="3356437" y="2024399"/>
                  </a:lnTo>
                  <a:lnTo>
                    <a:pt x="3851737" y="1883229"/>
                  </a:lnTo>
                  <a:cubicBezTo>
                    <a:pt x="4279896" y="2012974"/>
                    <a:pt x="4205556" y="1716037"/>
                    <a:pt x="4283537" y="1871999"/>
                  </a:cubicBezTo>
                  <a:lnTo>
                    <a:pt x="4410537" y="1922799"/>
                  </a:lnTo>
                  <a:lnTo>
                    <a:pt x="4842337" y="1884699"/>
                  </a:lnTo>
                  <a:lnTo>
                    <a:pt x="4931237" y="1865926"/>
                  </a:lnTo>
                  <a:cubicBezTo>
                    <a:pt x="5599887" y="2020230"/>
                    <a:pt x="5365718" y="1948199"/>
                    <a:pt x="5617037" y="1948199"/>
                  </a:cubicBezTo>
                  <a:lnTo>
                    <a:pt x="6086937" y="1948199"/>
                  </a:lnTo>
                  <a:lnTo>
                    <a:pt x="6645737" y="1897399"/>
                  </a:lnTo>
                  <a:lnTo>
                    <a:pt x="6531437" y="1719599"/>
                  </a:lnTo>
                  <a:lnTo>
                    <a:pt x="6531437" y="1554499"/>
                  </a:lnTo>
                  <a:lnTo>
                    <a:pt x="6594937" y="1402099"/>
                  </a:lnTo>
                  <a:cubicBezTo>
                    <a:pt x="6634489" y="1243891"/>
                    <a:pt x="6670064" y="1286726"/>
                    <a:pt x="6620337" y="1236999"/>
                  </a:cubicBezTo>
                  <a:lnTo>
                    <a:pt x="6480637" y="1135399"/>
                  </a:lnTo>
                  <a:lnTo>
                    <a:pt x="6480637" y="970299"/>
                  </a:lnTo>
                  <a:cubicBezTo>
                    <a:pt x="6584229" y="776064"/>
                    <a:pt x="6510270" y="779799"/>
                    <a:pt x="6594937" y="779799"/>
                  </a:cubicBezTo>
                  <a:lnTo>
                    <a:pt x="6556837" y="462299"/>
                  </a:lnTo>
                  <a:lnTo>
                    <a:pt x="6404437" y="335299"/>
                  </a:lnTo>
                  <a:lnTo>
                    <a:pt x="6531437" y="246399"/>
                  </a:lnTo>
                  <a:lnTo>
                    <a:pt x="6493337" y="144799"/>
                  </a:lnTo>
                  <a:lnTo>
                    <a:pt x="6175837" y="157499"/>
                  </a:lnTo>
                  <a:close/>
                </a:path>
              </a:pathLst>
            </a:cu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8" name="مربع نص 7">
              <a:hlinkClick r:id="rId2" action="ppaction://hlinksldjump"/>
            </p:cNvPr>
            <p:cNvSpPr txBox="1"/>
            <p:nvPr/>
          </p:nvSpPr>
          <p:spPr>
            <a:xfrm>
              <a:off x="2031999" y="404586"/>
              <a:ext cx="1001485" cy="8400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ثانيًا:</a:t>
              </a:r>
              <a:endParaRPr lang="ar-EG"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sp>
        <p:nvSpPr>
          <p:cNvPr id="9" name="مستطيل 8">
            <a:hlinkClick r:id="rId3" action="ppaction://hlinksldjump"/>
            <a:hlinkHover r:id="" action="ppaction://noaction" highlightClick="1"/>
          </p:cNvPr>
          <p:cNvSpPr/>
          <p:nvPr/>
        </p:nvSpPr>
        <p:spPr>
          <a:xfrm>
            <a:off x="3810001" y="2169889"/>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علامـــــــــــــــــات الترقيم</a:t>
            </a:r>
            <a:endPar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sp>
        <p:nvSpPr>
          <p:cNvPr id="10" name="مستطيل 9">
            <a:hlinkClick r:id="rId4" action="ppaction://hlinksldjump"/>
            <a:hlinkHover r:id="" action="ppaction://noaction" highlightClick="1"/>
          </p:cNvPr>
          <p:cNvSpPr/>
          <p:nvPr/>
        </p:nvSpPr>
        <p:spPr>
          <a:xfrm>
            <a:off x="3810001" y="2953657"/>
            <a:ext cx="2917371" cy="551543"/>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solidFill>
                    <a:schemeClr val="accent5">
                      <a:lumMod val="75000"/>
                    </a:schemeClr>
                  </a:solidFill>
                </a:ln>
                <a:solidFill>
                  <a:schemeClr val="accent5">
                    <a:lumMod val="50000"/>
                  </a:schemeClr>
                </a:solidFill>
                <a:effectLst>
                  <a:reflection blurRad="12700" stA="50000" endPos="50000" dist="5000" dir="5400000" sy="-100000" rotWithShape="0"/>
                </a:effectLst>
              </a:rPr>
              <a:t>أعــــــــراف الـكـتــــابة</a:t>
            </a:r>
            <a:endParaRPr lang="ar-EG" sz="2400" b="1" cap="all" dirty="0">
              <a:ln w="0">
                <a:solidFill>
                  <a:schemeClr val="accent5">
                    <a:lumMod val="75000"/>
                  </a:schemeClr>
                </a:solidFill>
              </a:ln>
              <a:solidFill>
                <a:schemeClr val="accent5">
                  <a:lumMod val="50000"/>
                </a:schemeClr>
              </a:soli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23.png"/>
          <p:cNvPicPr/>
          <p:nvPr/>
        </p:nvPicPr>
        <p:blipFill>
          <a:blip r:embed="rId2" cstate="print"/>
          <a:stretch>
            <a:fillRect/>
          </a:stretch>
        </p:blipFill>
        <p:spPr>
          <a:xfrm>
            <a:off x="8065476" y="1315399"/>
            <a:ext cx="715010" cy="571500"/>
          </a:xfrm>
          <a:prstGeom prst="rect">
            <a:avLst/>
          </a:prstGeom>
        </p:spPr>
      </p:pic>
      <p:sp>
        <p:nvSpPr>
          <p:cNvPr id="3" name="مربع نص 2"/>
          <p:cNvSpPr txBox="1"/>
          <p:nvPr/>
        </p:nvSpPr>
        <p:spPr>
          <a:xfrm>
            <a:off x="1778000" y="1346200"/>
            <a:ext cx="62484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أكمل الجدول اللاحق، متجنبًا التكرار :</a:t>
            </a:r>
          </a:p>
        </p:txBody>
      </p:sp>
      <p:sp>
        <p:nvSpPr>
          <p:cNvPr id="4" name="مربع نص 3"/>
          <p:cNvSpPr txBox="1"/>
          <p:nvPr/>
        </p:nvSpPr>
        <p:spPr>
          <a:xfrm>
            <a:off x="1333500" y="1859281"/>
            <a:ext cx="6819900" cy="923330"/>
          </a:xfrm>
          <a:prstGeom prst="rect">
            <a:avLst/>
          </a:prstGeom>
          <a:noFill/>
        </p:spPr>
        <p:txBody>
          <a:bodyPr wrap="square" rtlCol="1">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لا يوجد شيء اسمه الفشل، إنما هناك نتائج جديدة، ونتائج غير جديدة، أعظم الناس نجاحًا ليسوا رجلاً لم يصبهم الفشل، إنما هم رجال يتعلمون من تجاربهم، فيستخدمون ما تعلموا ويجربون شيئا آخر، ويقومون بأفعال جديدة، ويحققون بعض النتائج الجيدة) </a:t>
            </a:r>
          </a:p>
        </p:txBody>
      </p:sp>
      <p:sp>
        <p:nvSpPr>
          <p:cNvPr id="6" name="مستطيل 5"/>
          <p:cNvSpPr/>
          <p:nvPr/>
        </p:nvSpPr>
        <p:spPr>
          <a:xfrm>
            <a:off x="7200900" y="2870200"/>
            <a:ext cx="8890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م</a:t>
            </a:r>
          </a:p>
        </p:txBody>
      </p:sp>
      <p:sp>
        <p:nvSpPr>
          <p:cNvPr id="7" name="مستطيل 6"/>
          <p:cNvSpPr/>
          <p:nvPr/>
        </p:nvSpPr>
        <p:spPr>
          <a:xfrm>
            <a:off x="6286500" y="2870200"/>
            <a:ext cx="8890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الحرف</a:t>
            </a:r>
          </a:p>
        </p:txBody>
      </p:sp>
      <p:sp>
        <p:nvSpPr>
          <p:cNvPr id="8" name="مستطيل 7"/>
          <p:cNvSpPr/>
          <p:nvPr/>
        </p:nvSpPr>
        <p:spPr>
          <a:xfrm>
            <a:off x="5372100" y="2870200"/>
            <a:ext cx="8890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الاسم</a:t>
            </a:r>
          </a:p>
        </p:txBody>
      </p:sp>
      <p:sp>
        <p:nvSpPr>
          <p:cNvPr id="9" name="مستطيل 8"/>
          <p:cNvSpPr/>
          <p:nvPr/>
        </p:nvSpPr>
        <p:spPr>
          <a:xfrm>
            <a:off x="4051300" y="2870200"/>
            <a:ext cx="12954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نوعه</a:t>
            </a:r>
          </a:p>
        </p:txBody>
      </p:sp>
      <p:sp>
        <p:nvSpPr>
          <p:cNvPr id="10" name="مستطيل 9"/>
          <p:cNvSpPr/>
          <p:nvPr/>
        </p:nvSpPr>
        <p:spPr>
          <a:xfrm>
            <a:off x="2971800" y="2870200"/>
            <a:ext cx="10541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الفعل</a:t>
            </a:r>
          </a:p>
        </p:txBody>
      </p:sp>
      <p:sp>
        <p:nvSpPr>
          <p:cNvPr id="11" name="مستطيل 10"/>
          <p:cNvSpPr/>
          <p:nvPr/>
        </p:nvSpPr>
        <p:spPr>
          <a:xfrm>
            <a:off x="2044700" y="2870200"/>
            <a:ext cx="889000" cy="3429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نوعه</a:t>
            </a:r>
          </a:p>
        </p:txBody>
      </p:sp>
      <p:sp>
        <p:nvSpPr>
          <p:cNvPr id="12" name="مستطيل 11"/>
          <p:cNvSpPr/>
          <p:nvPr/>
        </p:nvSpPr>
        <p:spPr>
          <a:xfrm>
            <a:off x="7213600" y="32639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1</a:t>
            </a:r>
          </a:p>
        </p:txBody>
      </p:sp>
      <p:sp>
        <p:nvSpPr>
          <p:cNvPr id="13" name="مستطيل 12"/>
          <p:cNvSpPr/>
          <p:nvPr/>
        </p:nvSpPr>
        <p:spPr>
          <a:xfrm>
            <a:off x="6299200" y="32639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لا</a:t>
            </a:r>
          </a:p>
        </p:txBody>
      </p:sp>
      <p:sp>
        <p:nvSpPr>
          <p:cNvPr id="14" name="مستطيل 13"/>
          <p:cNvSpPr/>
          <p:nvPr/>
        </p:nvSpPr>
        <p:spPr>
          <a:xfrm>
            <a:off x="5384800" y="32639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الفشل</a:t>
            </a:r>
          </a:p>
        </p:txBody>
      </p:sp>
      <p:sp>
        <p:nvSpPr>
          <p:cNvPr id="15" name="مستطيل 14"/>
          <p:cNvSpPr/>
          <p:nvPr/>
        </p:nvSpPr>
        <p:spPr>
          <a:xfrm>
            <a:off x="4064000" y="3263900"/>
            <a:ext cx="12954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معرف </a:t>
            </a:r>
            <a:r>
              <a:rPr lang="ar-EG" sz="2000" b="1" cap="all"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بـ</a:t>
            </a: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a:t>
            </a:r>
            <a:r>
              <a:rPr lang="ar-EG" sz="2000" b="1" cap="all"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ال</a:t>
            </a: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a:t>
            </a:r>
          </a:p>
        </p:txBody>
      </p:sp>
      <p:sp>
        <p:nvSpPr>
          <p:cNvPr id="16" name="مستطيل 15"/>
          <p:cNvSpPr/>
          <p:nvPr/>
        </p:nvSpPr>
        <p:spPr>
          <a:xfrm>
            <a:off x="2984500" y="3263900"/>
            <a:ext cx="10541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يوجد</a:t>
            </a:r>
          </a:p>
        </p:txBody>
      </p:sp>
      <p:sp>
        <p:nvSpPr>
          <p:cNvPr id="17" name="مستطيل 16"/>
          <p:cNvSpPr/>
          <p:nvPr/>
        </p:nvSpPr>
        <p:spPr>
          <a:xfrm>
            <a:off x="2057400" y="32639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مضارع</a:t>
            </a:r>
          </a:p>
        </p:txBody>
      </p:sp>
      <p:sp>
        <p:nvSpPr>
          <p:cNvPr id="18" name="مستطيل 17"/>
          <p:cNvSpPr/>
          <p:nvPr/>
        </p:nvSpPr>
        <p:spPr>
          <a:xfrm>
            <a:off x="7213600" y="36576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2</a:t>
            </a:r>
          </a:p>
        </p:txBody>
      </p:sp>
      <p:sp>
        <p:nvSpPr>
          <p:cNvPr id="19" name="مستطيل 18"/>
          <p:cNvSpPr/>
          <p:nvPr/>
        </p:nvSpPr>
        <p:spPr>
          <a:xfrm>
            <a:off x="6299200" y="36576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إنما</a:t>
            </a:r>
          </a:p>
        </p:txBody>
      </p:sp>
      <p:sp>
        <p:nvSpPr>
          <p:cNvPr id="20" name="مستطيل 19"/>
          <p:cNvSpPr/>
          <p:nvPr/>
        </p:nvSpPr>
        <p:spPr>
          <a:xfrm>
            <a:off x="5384800" y="36576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هناك</a:t>
            </a:r>
          </a:p>
        </p:txBody>
      </p:sp>
      <p:sp>
        <p:nvSpPr>
          <p:cNvPr id="21" name="مستطيل 20"/>
          <p:cNvSpPr/>
          <p:nvPr/>
        </p:nvSpPr>
        <p:spPr>
          <a:xfrm>
            <a:off x="4064000" y="3657600"/>
            <a:ext cx="12954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اسم </a:t>
            </a:r>
            <a:r>
              <a:rPr lang="ar-EG" sz="2000" b="1" cap="all"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اشارة</a:t>
            </a:r>
            <a:endPar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endParaRPr>
          </a:p>
        </p:txBody>
      </p:sp>
      <p:sp>
        <p:nvSpPr>
          <p:cNvPr id="22" name="مستطيل 21"/>
          <p:cNvSpPr/>
          <p:nvPr/>
        </p:nvSpPr>
        <p:spPr>
          <a:xfrm>
            <a:off x="2984500" y="3657600"/>
            <a:ext cx="10541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ليسوا</a:t>
            </a:r>
          </a:p>
        </p:txBody>
      </p:sp>
      <p:sp>
        <p:nvSpPr>
          <p:cNvPr id="23" name="مستطيل 22"/>
          <p:cNvSpPr/>
          <p:nvPr/>
        </p:nvSpPr>
        <p:spPr>
          <a:xfrm>
            <a:off x="2057400" y="36576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ماض</a:t>
            </a:r>
          </a:p>
        </p:txBody>
      </p:sp>
      <p:sp>
        <p:nvSpPr>
          <p:cNvPr id="24" name="مستطيل 23"/>
          <p:cNvSpPr/>
          <p:nvPr/>
        </p:nvSpPr>
        <p:spPr>
          <a:xfrm>
            <a:off x="7200900" y="40386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3</a:t>
            </a:r>
          </a:p>
        </p:txBody>
      </p:sp>
      <p:sp>
        <p:nvSpPr>
          <p:cNvPr id="25" name="مستطيل 24"/>
          <p:cNvSpPr/>
          <p:nvPr/>
        </p:nvSpPr>
        <p:spPr>
          <a:xfrm>
            <a:off x="6286500" y="40386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من</a:t>
            </a:r>
          </a:p>
        </p:txBody>
      </p:sp>
      <p:sp>
        <p:nvSpPr>
          <p:cNvPr id="26" name="مستطيل 25"/>
          <p:cNvSpPr/>
          <p:nvPr/>
        </p:nvSpPr>
        <p:spPr>
          <a:xfrm>
            <a:off x="5372100" y="40386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هم</a:t>
            </a:r>
          </a:p>
        </p:txBody>
      </p:sp>
      <p:sp>
        <p:nvSpPr>
          <p:cNvPr id="27" name="مستطيل 26"/>
          <p:cNvSpPr/>
          <p:nvPr/>
        </p:nvSpPr>
        <p:spPr>
          <a:xfrm>
            <a:off x="4051300" y="4038600"/>
            <a:ext cx="12954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ضمير</a:t>
            </a:r>
          </a:p>
        </p:txBody>
      </p:sp>
      <p:sp>
        <p:nvSpPr>
          <p:cNvPr id="28" name="مستطيل 27"/>
          <p:cNvSpPr/>
          <p:nvPr/>
        </p:nvSpPr>
        <p:spPr>
          <a:xfrm>
            <a:off x="2971800" y="4038600"/>
            <a:ext cx="10541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يصبهم</a:t>
            </a:r>
          </a:p>
        </p:txBody>
      </p:sp>
      <p:sp>
        <p:nvSpPr>
          <p:cNvPr id="29" name="مستطيل 28"/>
          <p:cNvSpPr/>
          <p:nvPr/>
        </p:nvSpPr>
        <p:spPr>
          <a:xfrm>
            <a:off x="2044700" y="40386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مضارع</a:t>
            </a:r>
          </a:p>
        </p:txBody>
      </p:sp>
      <p:sp>
        <p:nvSpPr>
          <p:cNvPr id="30" name="مستطيل 29"/>
          <p:cNvSpPr/>
          <p:nvPr/>
        </p:nvSpPr>
        <p:spPr>
          <a:xfrm>
            <a:off x="7200900" y="44323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4</a:t>
            </a:r>
          </a:p>
        </p:txBody>
      </p:sp>
      <p:sp>
        <p:nvSpPr>
          <p:cNvPr id="31" name="مستطيل 30"/>
          <p:cNvSpPr/>
          <p:nvPr/>
        </p:nvSpPr>
        <p:spPr>
          <a:xfrm>
            <a:off x="6286500" y="44323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الفاء</a:t>
            </a:r>
          </a:p>
        </p:txBody>
      </p:sp>
      <p:sp>
        <p:nvSpPr>
          <p:cNvPr id="32" name="مستطيل 31"/>
          <p:cNvSpPr/>
          <p:nvPr/>
        </p:nvSpPr>
        <p:spPr>
          <a:xfrm>
            <a:off x="5372100" y="44323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شيئًا</a:t>
            </a:r>
          </a:p>
        </p:txBody>
      </p:sp>
      <p:sp>
        <p:nvSpPr>
          <p:cNvPr id="33" name="مستطيل 32"/>
          <p:cNvSpPr/>
          <p:nvPr/>
        </p:nvSpPr>
        <p:spPr>
          <a:xfrm>
            <a:off x="4051300" y="4432300"/>
            <a:ext cx="12954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نكرة</a:t>
            </a:r>
          </a:p>
        </p:txBody>
      </p:sp>
      <p:sp>
        <p:nvSpPr>
          <p:cNvPr id="34" name="مستطيل 33"/>
          <p:cNvSpPr/>
          <p:nvPr/>
        </p:nvSpPr>
        <p:spPr>
          <a:xfrm>
            <a:off x="2971800" y="4432300"/>
            <a:ext cx="10541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يستخدمون</a:t>
            </a:r>
          </a:p>
        </p:txBody>
      </p:sp>
      <p:sp>
        <p:nvSpPr>
          <p:cNvPr id="35" name="مستطيل 34"/>
          <p:cNvSpPr/>
          <p:nvPr/>
        </p:nvSpPr>
        <p:spPr>
          <a:xfrm>
            <a:off x="2044700" y="44323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مضارع</a:t>
            </a:r>
          </a:p>
        </p:txBody>
      </p:sp>
      <p:sp>
        <p:nvSpPr>
          <p:cNvPr id="36" name="مستطيل 35"/>
          <p:cNvSpPr/>
          <p:nvPr/>
        </p:nvSpPr>
        <p:spPr>
          <a:xfrm>
            <a:off x="7213600" y="48133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5</a:t>
            </a:r>
          </a:p>
        </p:txBody>
      </p:sp>
      <p:sp>
        <p:nvSpPr>
          <p:cNvPr id="37" name="مستطيل 36"/>
          <p:cNvSpPr/>
          <p:nvPr/>
        </p:nvSpPr>
        <p:spPr>
          <a:xfrm>
            <a:off x="6299200" y="48133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الباء</a:t>
            </a:r>
          </a:p>
        </p:txBody>
      </p:sp>
      <p:sp>
        <p:nvSpPr>
          <p:cNvPr id="38" name="مستطيل 37"/>
          <p:cNvSpPr/>
          <p:nvPr/>
        </p:nvSpPr>
        <p:spPr>
          <a:xfrm>
            <a:off x="5384800" y="48133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أفعال</a:t>
            </a:r>
          </a:p>
        </p:txBody>
      </p:sp>
      <p:sp>
        <p:nvSpPr>
          <p:cNvPr id="39" name="مستطيل 38"/>
          <p:cNvSpPr/>
          <p:nvPr/>
        </p:nvSpPr>
        <p:spPr>
          <a:xfrm>
            <a:off x="4064000" y="4813300"/>
            <a:ext cx="12954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جمع تكسير</a:t>
            </a:r>
          </a:p>
        </p:txBody>
      </p:sp>
      <p:sp>
        <p:nvSpPr>
          <p:cNvPr id="40" name="مستطيل 39"/>
          <p:cNvSpPr/>
          <p:nvPr/>
        </p:nvSpPr>
        <p:spPr>
          <a:xfrm>
            <a:off x="2984500" y="4813300"/>
            <a:ext cx="10541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يحققون</a:t>
            </a:r>
          </a:p>
        </p:txBody>
      </p:sp>
      <p:sp>
        <p:nvSpPr>
          <p:cNvPr id="41" name="مستطيل 40"/>
          <p:cNvSpPr/>
          <p:nvPr/>
        </p:nvSpPr>
        <p:spPr>
          <a:xfrm>
            <a:off x="2057400" y="48133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مضارع</a:t>
            </a:r>
          </a:p>
        </p:txBody>
      </p:sp>
      <p:sp>
        <p:nvSpPr>
          <p:cNvPr id="42" name="مستطيل 41"/>
          <p:cNvSpPr/>
          <p:nvPr/>
        </p:nvSpPr>
        <p:spPr>
          <a:xfrm>
            <a:off x="7213600" y="52070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6</a:t>
            </a:r>
          </a:p>
        </p:txBody>
      </p:sp>
      <p:sp>
        <p:nvSpPr>
          <p:cNvPr id="43" name="مستطيل 42"/>
          <p:cNvSpPr/>
          <p:nvPr/>
        </p:nvSpPr>
        <p:spPr>
          <a:xfrm>
            <a:off x="6299200" y="52070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الواو</a:t>
            </a:r>
          </a:p>
        </p:txBody>
      </p:sp>
      <p:sp>
        <p:nvSpPr>
          <p:cNvPr id="44" name="مستطيل 43"/>
          <p:cNvSpPr/>
          <p:nvPr/>
        </p:nvSpPr>
        <p:spPr>
          <a:xfrm>
            <a:off x="5384800" y="52070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الجيدة</a:t>
            </a:r>
          </a:p>
        </p:txBody>
      </p:sp>
      <p:sp>
        <p:nvSpPr>
          <p:cNvPr id="45" name="مستطيل 44"/>
          <p:cNvSpPr/>
          <p:nvPr/>
        </p:nvSpPr>
        <p:spPr>
          <a:xfrm>
            <a:off x="4064000" y="5207000"/>
            <a:ext cx="12954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صفة</a:t>
            </a:r>
          </a:p>
        </p:txBody>
      </p:sp>
      <p:sp>
        <p:nvSpPr>
          <p:cNvPr id="46" name="مستطيل 45"/>
          <p:cNvSpPr/>
          <p:nvPr/>
        </p:nvSpPr>
        <p:spPr>
          <a:xfrm>
            <a:off x="2984500" y="5207000"/>
            <a:ext cx="10541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يجربون</a:t>
            </a:r>
          </a:p>
        </p:txBody>
      </p:sp>
      <p:sp>
        <p:nvSpPr>
          <p:cNvPr id="47" name="مستطيل 46"/>
          <p:cNvSpPr/>
          <p:nvPr/>
        </p:nvSpPr>
        <p:spPr>
          <a:xfrm>
            <a:off x="2057400" y="5207000"/>
            <a:ext cx="889000" cy="342900"/>
          </a:xfrm>
          <a:prstGeom prst="rect">
            <a:avLst/>
          </a:prstGeom>
          <a:gradFill flip="none" rotWithShape="1">
            <a:gsLst>
              <a:gs pos="0">
                <a:srgbClr val="D6B19C"/>
              </a:gs>
              <a:gs pos="30000">
                <a:srgbClr val="D49E6C"/>
              </a:gs>
              <a:gs pos="70000">
                <a:srgbClr val="A65528"/>
              </a:gs>
              <a:gs pos="100000">
                <a:srgbClr val="663012"/>
              </a:gs>
            </a:gsLst>
            <a:lin ang="5400000" scaled="0"/>
            <a:tileRect r="-100000" b="-10000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EG"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Koufi" pitchFamily="2" charset="-78"/>
                <a:ea typeface="Monotype Koufi" pitchFamily="2" charset="-78"/>
                <a:cs typeface="+mj-cs"/>
              </a:rPr>
              <a:t>مضارع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to="" calcmode="lin" valueType="num">
                                      <p:cBhvr>
                                        <p:cTn id="67" dur="1" fill="hold"/>
                                        <p:tgtEl>
                                          <p:spTgt spid="15"/>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to="" calcmode="lin" valueType="num">
                                      <p:cBhvr>
                                        <p:cTn id="72" dur="1" fill="hold"/>
                                        <p:tgtEl>
                                          <p:spTgt spid="16"/>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to="" calcmode="lin" valueType="num">
                                      <p:cBhvr>
                                        <p:cTn id="77" dur="1" fill="hold"/>
                                        <p:tgtEl>
                                          <p:spTgt spid="17"/>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 to="" calcmode="lin" valueType="num">
                                      <p:cBhvr>
                                        <p:cTn id="82" dur="1" fill="hold"/>
                                        <p:tgtEl>
                                          <p:spTgt spid="18"/>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 to="" calcmode="lin" valueType="num">
                                      <p:cBhvr>
                                        <p:cTn id="87" dur="1" fill="hold"/>
                                        <p:tgtEl>
                                          <p:spTgt spid="19"/>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 to="" calcmode="lin" valueType="num">
                                      <p:cBhvr>
                                        <p:cTn id="92" dur="1" fill="hold"/>
                                        <p:tgtEl>
                                          <p:spTgt spid="20"/>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 to="" calcmode="lin" valueType="num">
                                      <p:cBhvr>
                                        <p:cTn id="97" dur="1" fill="hold"/>
                                        <p:tgtEl>
                                          <p:spTgt spid="21"/>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 to="" calcmode="lin" valueType="num">
                                      <p:cBhvr>
                                        <p:cTn id="102" dur="1" fill="hold"/>
                                        <p:tgtEl>
                                          <p:spTgt spid="22"/>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anim to="" calcmode="lin" valueType="num">
                                      <p:cBhvr>
                                        <p:cTn id="107" dur="1" fill="hold"/>
                                        <p:tgtEl>
                                          <p:spTgt spid="23"/>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grpId="0" nodeType="clickEffect">
                                  <p:stCondLst>
                                    <p:cond delay="0"/>
                                  </p:stCondLst>
                                  <p:childTnLst>
                                    <p:set>
                                      <p:cBhvr>
                                        <p:cTn id="111" dur="1" fill="hold">
                                          <p:stCondLst>
                                            <p:cond delay="0"/>
                                          </p:stCondLst>
                                        </p:cTn>
                                        <p:tgtEl>
                                          <p:spTgt spid="24"/>
                                        </p:tgtEl>
                                        <p:attrNameLst>
                                          <p:attrName>style.visibility</p:attrName>
                                        </p:attrNameLst>
                                      </p:cBhvr>
                                      <p:to>
                                        <p:strVal val="visible"/>
                                      </p:to>
                                    </p:set>
                                    <p:anim to="" calcmode="lin" valueType="num">
                                      <p:cBhvr>
                                        <p:cTn id="112" dur="1" fill="hold"/>
                                        <p:tgtEl>
                                          <p:spTgt spid="24"/>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 to="" calcmode="lin" valueType="num">
                                      <p:cBhvr>
                                        <p:cTn id="117" dur="1" fill="hold"/>
                                        <p:tgtEl>
                                          <p:spTgt spid="25"/>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26"/>
                                        </p:tgtEl>
                                        <p:attrNameLst>
                                          <p:attrName>style.visibility</p:attrName>
                                        </p:attrNameLst>
                                      </p:cBhvr>
                                      <p:to>
                                        <p:strVal val="visible"/>
                                      </p:to>
                                    </p:set>
                                    <p:anim to="" calcmode="lin" valueType="num">
                                      <p:cBhvr>
                                        <p:cTn id="122" dur="1" fill="hold"/>
                                        <p:tgtEl>
                                          <p:spTgt spid="26"/>
                                        </p:tgtEl>
                                        <p:attrNameLst>
                                          <p:attrName/>
                                        </p:attrNameLst>
                                      </p:cBhvr>
                                    </p:anim>
                                  </p:childTnLst>
                                </p:cTn>
                              </p:par>
                            </p:childTnLst>
                          </p:cTn>
                        </p:par>
                      </p:childTnLst>
                    </p:cTn>
                  </p:par>
                  <p:par>
                    <p:cTn id="123" fill="hold">
                      <p:stCondLst>
                        <p:cond delay="indefinite"/>
                      </p:stCondLst>
                      <p:childTnLst>
                        <p:par>
                          <p:cTn id="124" fill="hold">
                            <p:stCondLst>
                              <p:cond delay="0"/>
                            </p:stCondLst>
                            <p:childTnLst>
                              <p:par>
                                <p:cTn id="125" presetID="24" presetClass="entr" presetSubtype="0" fill="hold" grpId="0" nodeType="clickEffect">
                                  <p:stCondLst>
                                    <p:cond delay="0"/>
                                  </p:stCondLst>
                                  <p:childTnLst>
                                    <p:set>
                                      <p:cBhvr>
                                        <p:cTn id="126" dur="1" fill="hold">
                                          <p:stCondLst>
                                            <p:cond delay="0"/>
                                          </p:stCondLst>
                                        </p:cTn>
                                        <p:tgtEl>
                                          <p:spTgt spid="27"/>
                                        </p:tgtEl>
                                        <p:attrNameLst>
                                          <p:attrName>style.visibility</p:attrName>
                                        </p:attrNameLst>
                                      </p:cBhvr>
                                      <p:to>
                                        <p:strVal val="visible"/>
                                      </p:to>
                                    </p:set>
                                    <p:anim to="" calcmode="lin" valueType="num">
                                      <p:cBhvr>
                                        <p:cTn id="127" dur="1" fill="hold"/>
                                        <p:tgtEl>
                                          <p:spTgt spid="27"/>
                                        </p:tgtEl>
                                        <p:attrNameLst>
                                          <p:attrName/>
                                        </p:attrNameLst>
                                      </p:cBhvr>
                                    </p:anim>
                                  </p:childTnLst>
                                </p:cTn>
                              </p:par>
                            </p:childTnLst>
                          </p:cTn>
                        </p:par>
                      </p:childTnLst>
                    </p:cTn>
                  </p:par>
                  <p:par>
                    <p:cTn id="128" fill="hold">
                      <p:stCondLst>
                        <p:cond delay="indefinite"/>
                      </p:stCondLst>
                      <p:childTnLst>
                        <p:par>
                          <p:cTn id="129" fill="hold">
                            <p:stCondLst>
                              <p:cond delay="0"/>
                            </p:stCondLst>
                            <p:childTnLst>
                              <p:par>
                                <p:cTn id="130" presetID="24" presetClass="entr" presetSubtype="0" fill="hold" grpId="0" nodeType="clickEffect">
                                  <p:stCondLst>
                                    <p:cond delay="0"/>
                                  </p:stCondLst>
                                  <p:childTnLst>
                                    <p:set>
                                      <p:cBhvr>
                                        <p:cTn id="131" dur="1" fill="hold">
                                          <p:stCondLst>
                                            <p:cond delay="0"/>
                                          </p:stCondLst>
                                        </p:cTn>
                                        <p:tgtEl>
                                          <p:spTgt spid="28"/>
                                        </p:tgtEl>
                                        <p:attrNameLst>
                                          <p:attrName>style.visibility</p:attrName>
                                        </p:attrNameLst>
                                      </p:cBhvr>
                                      <p:to>
                                        <p:strVal val="visible"/>
                                      </p:to>
                                    </p:set>
                                    <p:anim to="" calcmode="lin" valueType="num">
                                      <p:cBhvr>
                                        <p:cTn id="132" dur="1" fill="hold"/>
                                        <p:tgtEl>
                                          <p:spTgt spid="28"/>
                                        </p:tgtEl>
                                        <p:attrNameLst>
                                          <p:attrName/>
                                        </p:attrNameLst>
                                      </p:cBhvr>
                                    </p:anim>
                                  </p:childTnLst>
                                </p:cTn>
                              </p:par>
                            </p:childTnLst>
                          </p:cTn>
                        </p:par>
                      </p:childTnLst>
                    </p:cTn>
                  </p:par>
                  <p:par>
                    <p:cTn id="133" fill="hold">
                      <p:stCondLst>
                        <p:cond delay="indefinite"/>
                      </p:stCondLst>
                      <p:childTnLst>
                        <p:par>
                          <p:cTn id="134" fill="hold">
                            <p:stCondLst>
                              <p:cond delay="0"/>
                            </p:stCondLst>
                            <p:childTnLst>
                              <p:par>
                                <p:cTn id="135" presetID="24" presetClass="entr" presetSubtype="0" fill="hold" grpId="0" nodeType="clickEffect">
                                  <p:stCondLst>
                                    <p:cond delay="0"/>
                                  </p:stCondLst>
                                  <p:childTnLst>
                                    <p:set>
                                      <p:cBhvr>
                                        <p:cTn id="136" dur="1" fill="hold">
                                          <p:stCondLst>
                                            <p:cond delay="0"/>
                                          </p:stCondLst>
                                        </p:cTn>
                                        <p:tgtEl>
                                          <p:spTgt spid="29"/>
                                        </p:tgtEl>
                                        <p:attrNameLst>
                                          <p:attrName>style.visibility</p:attrName>
                                        </p:attrNameLst>
                                      </p:cBhvr>
                                      <p:to>
                                        <p:strVal val="visible"/>
                                      </p:to>
                                    </p:set>
                                    <p:anim to="" calcmode="lin" valueType="num">
                                      <p:cBhvr>
                                        <p:cTn id="137" dur="1" fill="hold"/>
                                        <p:tgtEl>
                                          <p:spTgt spid="29"/>
                                        </p:tgtEl>
                                        <p:attrNameLst>
                                          <p:attrName/>
                                        </p:attrNameLst>
                                      </p:cBhvr>
                                    </p:anim>
                                  </p:childTnLst>
                                </p:cTn>
                              </p:par>
                            </p:childTnLst>
                          </p:cTn>
                        </p:par>
                      </p:childTnLst>
                    </p:cTn>
                  </p:par>
                  <p:par>
                    <p:cTn id="138" fill="hold">
                      <p:stCondLst>
                        <p:cond delay="indefinite"/>
                      </p:stCondLst>
                      <p:childTnLst>
                        <p:par>
                          <p:cTn id="139" fill="hold">
                            <p:stCondLst>
                              <p:cond delay="0"/>
                            </p:stCondLst>
                            <p:childTnLst>
                              <p:par>
                                <p:cTn id="140" presetID="24" presetClass="entr" presetSubtype="0" fill="hold" grpId="0" nodeType="clickEffect">
                                  <p:stCondLst>
                                    <p:cond delay="0"/>
                                  </p:stCondLst>
                                  <p:childTnLst>
                                    <p:set>
                                      <p:cBhvr>
                                        <p:cTn id="141" dur="1" fill="hold">
                                          <p:stCondLst>
                                            <p:cond delay="0"/>
                                          </p:stCondLst>
                                        </p:cTn>
                                        <p:tgtEl>
                                          <p:spTgt spid="30"/>
                                        </p:tgtEl>
                                        <p:attrNameLst>
                                          <p:attrName>style.visibility</p:attrName>
                                        </p:attrNameLst>
                                      </p:cBhvr>
                                      <p:to>
                                        <p:strVal val="visible"/>
                                      </p:to>
                                    </p:set>
                                    <p:anim to="" calcmode="lin" valueType="num">
                                      <p:cBhvr>
                                        <p:cTn id="142" dur="1" fill="hold"/>
                                        <p:tgtEl>
                                          <p:spTgt spid="30"/>
                                        </p:tgtEl>
                                        <p:attrNameLst>
                                          <p:attrName/>
                                        </p:attrNameLst>
                                      </p:cBhvr>
                                    </p:anim>
                                  </p:childTnLst>
                                </p:cTn>
                              </p:par>
                            </p:childTnLst>
                          </p:cTn>
                        </p:par>
                      </p:childTnLst>
                    </p:cTn>
                  </p:par>
                  <p:par>
                    <p:cTn id="143" fill="hold">
                      <p:stCondLst>
                        <p:cond delay="indefinite"/>
                      </p:stCondLst>
                      <p:childTnLst>
                        <p:par>
                          <p:cTn id="144" fill="hold">
                            <p:stCondLst>
                              <p:cond delay="0"/>
                            </p:stCondLst>
                            <p:childTnLst>
                              <p:par>
                                <p:cTn id="145" presetID="24" presetClass="entr" presetSubtype="0" fill="hold" grpId="0" nodeType="clickEffect">
                                  <p:stCondLst>
                                    <p:cond delay="0"/>
                                  </p:stCondLst>
                                  <p:childTnLst>
                                    <p:set>
                                      <p:cBhvr>
                                        <p:cTn id="146" dur="1" fill="hold">
                                          <p:stCondLst>
                                            <p:cond delay="0"/>
                                          </p:stCondLst>
                                        </p:cTn>
                                        <p:tgtEl>
                                          <p:spTgt spid="31"/>
                                        </p:tgtEl>
                                        <p:attrNameLst>
                                          <p:attrName>style.visibility</p:attrName>
                                        </p:attrNameLst>
                                      </p:cBhvr>
                                      <p:to>
                                        <p:strVal val="visible"/>
                                      </p:to>
                                    </p:set>
                                    <p:anim to="" calcmode="lin" valueType="num">
                                      <p:cBhvr>
                                        <p:cTn id="147" dur="1" fill="hold"/>
                                        <p:tgtEl>
                                          <p:spTgt spid="31"/>
                                        </p:tgtEl>
                                        <p:attrNameLst>
                                          <p:attrName/>
                                        </p:attrNameLst>
                                      </p:cBhvr>
                                    </p:anim>
                                  </p:childTnLst>
                                </p:cTn>
                              </p:par>
                            </p:childTnLst>
                          </p:cTn>
                        </p:par>
                      </p:childTnLst>
                    </p:cTn>
                  </p:par>
                  <p:par>
                    <p:cTn id="148" fill="hold">
                      <p:stCondLst>
                        <p:cond delay="indefinite"/>
                      </p:stCondLst>
                      <p:childTnLst>
                        <p:par>
                          <p:cTn id="149" fill="hold">
                            <p:stCondLst>
                              <p:cond delay="0"/>
                            </p:stCondLst>
                            <p:childTnLst>
                              <p:par>
                                <p:cTn id="150" presetID="24" presetClass="entr" presetSubtype="0" fill="hold" grpId="0" nodeType="clickEffect">
                                  <p:stCondLst>
                                    <p:cond delay="0"/>
                                  </p:stCondLst>
                                  <p:childTnLst>
                                    <p:set>
                                      <p:cBhvr>
                                        <p:cTn id="151" dur="1" fill="hold">
                                          <p:stCondLst>
                                            <p:cond delay="0"/>
                                          </p:stCondLst>
                                        </p:cTn>
                                        <p:tgtEl>
                                          <p:spTgt spid="32"/>
                                        </p:tgtEl>
                                        <p:attrNameLst>
                                          <p:attrName>style.visibility</p:attrName>
                                        </p:attrNameLst>
                                      </p:cBhvr>
                                      <p:to>
                                        <p:strVal val="visible"/>
                                      </p:to>
                                    </p:set>
                                    <p:anim to="" calcmode="lin" valueType="num">
                                      <p:cBhvr>
                                        <p:cTn id="152" dur="1" fill="hold"/>
                                        <p:tgtEl>
                                          <p:spTgt spid="32"/>
                                        </p:tgtEl>
                                        <p:attrNameLst>
                                          <p:attrName/>
                                        </p:attrNameLst>
                                      </p:cBhvr>
                                    </p:anim>
                                  </p:childTnLst>
                                </p:cTn>
                              </p:par>
                            </p:childTnLst>
                          </p:cTn>
                        </p:par>
                      </p:childTnLst>
                    </p:cTn>
                  </p:par>
                  <p:par>
                    <p:cTn id="153" fill="hold">
                      <p:stCondLst>
                        <p:cond delay="indefinite"/>
                      </p:stCondLst>
                      <p:childTnLst>
                        <p:par>
                          <p:cTn id="154" fill="hold">
                            <p:stCondLst>
                              <p:cond delay="0"/>
                            </p:stCondLst>
                            <p:childTnLst>
                              <p:par>
                                <p:cTn id="155" presetID="24" presetClass="entr" presetSubtype="0" fill="hold" grpId="0" nodeType="clickEffect">
                                  <p:stCondLst>
                                    <p:cond delay="0"/>
                                  </p:stCondLst>
                                  <p:childTnLst>
                                    <p:set>
                                      <p:cBhvr>
                                        <p:cTn id="156" dur="1" fill="hold">
                                          <p:stCondLst>
                                            <p:cond delay="0"/>
                                          </p:stCondLst>
                                        </p:cTn>
                                        <p:tgtEl>
                                          <p:spTgt spid="33"/>
                                        </p:tgtEl>
                                        <p:attrNameLst>
                                          <p:attrName>style.visibility</p:attrName>
                                        </p:attrNameLst>
                                      </p:cBhvr>
                                      <p:to>
                                        <p:strVal val="visible"/>
                                      </p:to>
                                    </p:set>
                                    <p:anim to="" calcmode="lin" valueType="num">
                                      <p:cBhvr>
                                        <p:cTn id="157" dur="1" fill="hold"/>
                                        <p:tgtEl>
                                          <p:spTgt spid="33"/>
                                        </p:tgtEl>
                                        <p:attrNameLst>
                                          <p:attrName/>
                                        </p:attrNameLst>
                                      </p:cBhvr>
                                    </p:anim>
                                  </p:childTnLst>
                                </p:cTn>
                              </p:par>
                            </p:childTnLst>
                          </p:cTn>
                        </p:par>
                      </p:childTnLst>
                    </p:cTn>
                  </p:par>
                  <p:par>
                    <p:cTn id="158" fill="hold">
                      <p:stCondLst>
                        <p:cond delay="indefinite"/>
                      </p:stCondLst>
                      <p:childTnLst>
                        <p:par>
                          <p:cTn id="159" fill="hold">
                            <p:stCondLst>
                              <p:cond delay="0"/>
                            </p:stCondLst>
                            <p:childTnLst>
                              <p:par>
                                <p:cTn id="160" presetID="24" presetClass="entr" presetSubtype="0" fill="hold" grpId="0" nodeType="clickEffect">
                                  <p:stCondLst>
                                    <p:cond delay="0"/>
                                  </p:stCondLst>
                                  <p:childTnLst>
                                    <p:set>
                                      <p:cBhvr>
                                        <p:cTn id="161" dur="1" fill="hold">
                                          <p:stCondLst>
                                            <p:cond delay="0"/>
                                          </p:stCondLst>
                                        </p:cTn>
                                        <p:tgtEl>
                                          <p:spTgt spid="34"/>
                                        </p:tgtEl>
                                        <p:attrNameLst>
                                          <p:attrName>style.visibility</p:attrName>
                                        </p:attrNameLst>
                                      </p:cBhvr>
                                      <p:to>
                                        <p:strVal val="visible"/>
                                      </p:to>
                                    </p:set>
                                    <p:anim to="" calcmode="lin" valueType="num">
                                      <p:cBhvr>
                                        <p:cTn id="162" dur="1" fill="hold"/>
                                        <p:tgtEl>
                                          <p:spTgt spid="34"/>
                                        </p:tgtEl>
                                        <p:attrNameLst>
                                          <p:attrName/>
                                        </p:attrNameLst>
                                      </p:cBhvr>
                                    </p:anim>
                                  </p:childTnLst>
                                </p:cTn>
                              </p:par>
                            </p:childTnLst>
                          </p:cTn>
                        </p:par>
                      </p:childTnLst>
                    </p:cTn>
                  </p:par>
                  <p:par>
                    <p:cTn id="163" fill="hold">
                      <p:stCondLst>
                        <p:cond delay="indefinite"/>
                      </p:stCondLst>
                      <p:childTnLst>
                        <p:par>
                          <p:cTn id="164" fill="hold">
                            <p:stCondLst>
                              <p:cond delay="0"/>
                            </p:stCondLst>
                            <p:childTnLst>
                              <p:par>
                                <p:cTn id="165" presetID="24" presetClass="entr" presetSubtype="0" fill="hold" grpId="0" nodeType="clickEffect">
                                  <p:stCondLst>
                                    <p:cond delay="0"/>
                                  </p:stCondLst>
                                  <p:childTnLst>
                                    <p:set>
                                      <p:cBhvr>
                                        <p:cTn id="166" dur="1" fill="hold">
                                          <p:stCondLst>
                                            <p:cond delay="0"/>
                                          </p:stCondLst>
                                        </p:cTn>
                                        <p:tgtEl>
                                          <p:spTgt spid="35"/>
                                        </p:tgtEl>
                                        <p:attrNameLst>
                                          <p:attrName>style.visibility</p:attrName>
                                        </p:attrNameLst>
                                      </p:cBhvr>
                                      <p:to>
                                        <p:strVal val="visible"/>
                                      </p:to>
                                    </p:set>
                                    <p:anim to="" calcmode="lin" valueType="num">
                                      <p:cBhvr>
                                        <p:cTn id="167" dur="1" fill="hold"/>
                                        <p:tgtEl>
                                          <p:spTgt spid="35"/>
                                        </p:tgtEl>
                                        <p:attrNameLst>
                                          <p:attrName/>
                                        </p:attrNameLst>
                                      </p:cBhvr>
                                    </p:anim>
                                  </p:childTnLst>
                                </p:cTn>
                              </p:par>
                            </p:childTnLst>
                          </p:cTn>
                        </p:par>
                      </p:childTnLst>
                    </p:cTn>
                  </p:par>
                  <p:par>
                    <p:cTn id="168" fill="hold">
                      <p:stCondLst>
                        <p:cond delay="indefinite"/>
                      </p:stCondLst>
                      <p:childTnLst>
                        <p:par>
                          <p:cTn id="169" fill="hold">
                            <p:stCondLst>
                              <p:cond delay="0"/>
                            </p:stCondLst>
                            <p:childTnLst>
                              <p:par>
                                <p:cTn id="170" presetID="24" presetClass="entr" presetSubtype="0" fill="hold" grpId="0" nodeType="clickEffect">
                                  <p:stCondLst>
                                    <p:cond delay="0"/>
                                  </p:stCondLst>
                                  <p:childTnLst>
                                    <p:set>
                                      <p:cBhvr>
                                        <p:cTn id="171" dur="1" fill="hold">
                                          <p:stCondLst>
                                            <p:cond delay="0"/>
                                          </p:stCondLst>
                                        </p:cTn>
                                        <p:tgtEl>
                                          <p:spTgt spid="36"/>
                                        </p:tgtEl>
                                        <p:attrNameLst>
                                          <p:attrName>style.visibility</p:attrName>
                                        </p:attrNameLst>
                                      </p:cBhvr>
                                      <p:to>
                                        <p:strVal val="visible"/>
                                      </p:to>
                                    </p:set>
                                    <p:anim to="" calcmode="lin" valueType="num">
                                      <p:cBhvr>
                                        <p:cTn id="172" dur="1" fill="hold"/>
                                        <p:tgtEl>
                                          <p:spTgt spid="36"/>
                                        </p:tgtEl>
                                        <p:attrNameLst>
                                          <p:attrName/>
                                        </p:attrNameLst>
                                      </p:cBhvr>
                                    </p:anim>
                                  </p:childTnLst>
                                </p:cTn>
                              </p:par>
                            </p:childTnLst>
                          </p:cTn>
                        </p:par>
                      </p:childTnLst>
                    </p:cTn>
                  </p:par>
                  <p:par>
                    <p:cTn id="173" fill="hold">
                      <p:stCondLst>
                        <p:cond delay="indefinite"/>
                      </p:stCondLst>
                      <p:childTnLst>
                        <p:par>
                          <p:cTn id="174" fill="hold">
                            <p:stCondLst>
                              <p:cond delay="0"/>
                            </p:stCondLst>
                            <p:childTnLst>
                              <p:par>
                                <p:cTn id="175" presetID="24" presetClass="entr" presetSubtype="0" fill="hold" grpId="0" nodeType="clickEffect">
                                  <p:stCondLst>
                                    <p:cond delay="0"/>
                                  </p:stCondLst>
                                  <p:childTnLst>
                                    <p:set>
                                      <p:cBhvr>
                                        <p:cTn id="176" dur="1" fill="hold">
                                          <p:stCondLst>
                                            <p:cond delay="0"/>
                                          </p:stCondLst>
                                        </p:cTn>
                                        <p:tgtEl>
                                          <p:spTgt spid="37"/>
                                        </p:tgtEl>
                                        <p:attrNameLst>
                                          <p:attrName>style.visibility</p:attrName>
                                        </p:attrNameLst>
                                      </p:cBhvr>
                                      <p:to>
                                        <p:strVal val="visible"/>
                                      </p:to>
                                    </p:set>
                                    <p:anim to="" calcmode="lin" valueType="num">
                                      <p:cBhvr>
                                        <p:cTn id="177" dur="1" fill="hold"/>
                                        <p:tgtEl>
                                          <p:spTgt spid="37"/>
                                        </p:tgtEl>
                                        <p:attrNameLst>
                                          <p:attrName/>
                                        </p:attrNameLst>
                                      </p:cBhvr>
                                    </p:anim>
                                  </p:childTnLst>
                                </p:cTn>
                              </p:par>
                            </p:childTnLst>
                          </p:cTn>
                        </p:par>
                      </p:childTnLst>
                    </p:cTn>
                  </p:par>
                  <p:par>
                    <p:cTn id="178" fill="hold">
                      <p:stCondLst>
                        <p:cond delay="indefinite"/>
                      </p:stCondLst>
                      <p:childTnLst>
                        <p:par>
                          <p:cTn id="179" fill="hold">
                            <p:stCondLst>
                              <p:cond delay="0"/>
                            </p:stCondLst>
                            <p:childTnLst>
                              <p:par>
                                <p:cTn id="180" presetID="24" presetClass="entr" presetSubtype="0" fill="hold" grpId="0" nodeType="clickEffect">
                                  <p:stCondLst>
                                    <p:cond delay="0"/>
                                  </p:stCondLst>
                                  <p:childTnLst>
                                    <p:set>
                                      <p:cBhvr>
                                        <p:cTn id="181" dur="1" fill="hold">
                                          <p:stCondLst>
                                            <p:cond delay="0"/>
                                          </p:stCondLst>
                                        </p:cTn>
                                        <p:tgtEl>
                                          <p:spTgt spid="38"/>
                                        </p:tgtEl>
                                        <p:attrNameLst>
                                          <p:attrName>style.visibility</p:attrName>
                                        </p:attrNameLst>
                                      </p:cBhvr>
                                      <p:to>
                                        <p:strVal val="visible"/>
                                      </p:to>
                                    </p:set>
                                    <p:anim to="" calcmode="lin" valueType="num">
                                      <p:cBhvr>
                                        <p:cTn id="182" dur="1" fill="hold"/>
                                        <p:tgtEl>
                                          <p:spTgt spid="38"/>
                                        </p:tgtEl>
                                        <p:attrNameLst>
                                          <p:attrName/>
                                        </p:attrNameLst>
                                      </p:cBhvr>
                                    </p:anim>
                                  </p:childTnLst>
                                </p:cTn>
                              </p:par>
                            </p:childTnLst>
                          </p:cTn>
                        </p:par>
                      </p:childTnLst>
                    </p:cTn>
                  </p:par>
                  <p:par>
                    <p:cTn id="183" fill="hold">
                      <p:stCondLst>
                        <p:cond delay="indefinite"/>
                      </p:stCondLst>
                      <p:childTnLst>
                        <p:par>
                          <p:cTn id="184" fill="hold">
                            <p:stCondLst>
                              <p:cond delay="0"/>
                            </p:stCondLst>
                            <p:childTnLst>
                              <p:par>
                                <p:cTn id="185" presetID="24" presetClass="entr" presetSubtype="0" fill="hold" grpId="0" nodeType="clickEffect">
                                  <p:stCondLst>
                                    <p:cond delay="0"/>
                                  </p:stCondLst>
                                  <p:childTnLst>
                                    <p:set>
                                      <p:cBhvr>
                                        <p:cTn id="186" dur="1" fill="hold">
                                          <p:stCondLst>
                                            <p:cond delay="0"/>
                                          </p:stCondLst>
                                        </p:cTn>
                                        <p:tgtEl>
                                          <p:spTgt spid="39"/>
                                        </p:tgtEl>
                                        <p:attrNameLst>
                                          <p:attrName>style.visibility</p:attrName>
                                        </p:attrNameLst>
                                      </p:cBhvr>
                                      <p:to>
                                        <p:strVal val="visible"/>
                                      </p:to>
                                    </p:set>
                                    <p:anim to="" calcmode="lin" valueType="num">
                                      <p:cBhvr>
                                        <p:cTn id="187" dur="1" fill="hold"/>
                                        <p:tgtEl>
                                          <p:spTgt spid="39"/>
                                        </p:tgtEl>
                                        <p:attrNameLst>
                                          <p:attrName/>
                                        </p:attrNameLst>
                                      </p:cBhvr>
                                    </p:anim>
                                  </p:childTnLst>
                                </p:cTn>
                              </p:par>
                            </p:childTnLst>
                          </p:cTn>
                        </p:par>
                      </p:childTnLst>
                    </p:cTn>
                  </p:par>
                  <p:par>
                    <p:cTn id="188" fill="hold">
                      <p:stCondLst>
                        <p:cond delay="indefinite"/>
                      </p:stCondLst>
                      <p:childTnLst>
                        <p:par>
                          <p:cTn id="189" fill="hold">
                            <p:stCondLst>
                              <p:cond delay="0"/>
                            </p:stCondLst>
                            <p:childTnLst>
                              <p:par>
                                <p:cTn id="190" presetID="24" presetClass="entr" presetSubtype="0" fill="hold" grpId="0" nodeType="clickEffect">
                                  <p:stCondLst>
                                    <p:cond delay="0"/>
                                  </p:stCondLst>
                                  <p:childTnLst>
                                    <p:set>
                                      <p:cBhvr>
                                        <p:cTn id="191" dur="1" fill="hold">
                                          <p:stCondLst>
                                            <p:cond delay="0"/>
                                          </p:stCondLst>
                                        </p:cTn>
                                        <p:tgtEl>
                                          <p:spTgt spid="40"/>
                                        </p:tgtEl>
                                        <p:attrNameLst>
                                          <p:attrName>style.visibility</p:attrName>
                                        </p:attrNameLst>
                                      </p:cBhvr>
                                      <p:to>
                                        <p:strVal val="visible"/>
                                      </p:to>
                                    </p:set>
                                    <p:anim to="" calcmode="lin" valueType="num">
                                      <p:cBhvr>
                                        <p:cTn id="192" dur="1" fill="hold"/>
                                        <p:tgtEl>
                                          <p:spTgt spid="40"/>
                                        </p:tgtEl>
                                        <p:attrNameLst>
                                          <p:attrName/>
                                        </p:attrNameLst>
                                      </p:cBhvr>
                                    </p:anim>
                                  </p:childTnLst>
                                </p:cTn>
                              </p:par>
                            </p:childTnLst>
                          </p:cTn>
                        </p:par>
                      </p:childTnLst>
                    </p:cTn>
                  </p:par>
                  <p:par>
                    <p:cTn id="193" fill="hold">
                      <p:stCondLst>
                        <p:cond delay="indefinite"/>
                      </p:stCondLst>
                      <p:childTnLst>
                        <p:par>
                          <p:cTn id="194" fill="hold">
                            <p:stCondLst>
                              <p:cond delay="0"/>
                            </p:stCondLst>
                            <p:childTnLst>
                              <p:par>
                                <p:cTn id="195" presetID="24" presetClass="entr" presetSubtype="0" fill="hold" grpId="0" nodeType="clickEffect">
                                  <p:stCondLst>
                                    <p:cond delay="0"/>
                                  </p:stCondLst>
                                  <p:childTnLst>
                                    <p:set>
                                      <p:cBhvr>
                                        <p:cTn id="196" dur="1" fill="hold">
                                          <p:stCondLst>
                                            <p:cond delay="0"/>
                                          </p:stCondLst>
                                        </p:cTn>
                                        <p:tgtEl>
                                          <p:spTgt spid="41"/>
                                        </p:tgtEl>
                                        <p:attrNameLst>
                                          <p:attrName>style.visibility</p:attrName>
                                        </p:attrNameLst>
                                      </p:cBhvr>
                                      <p:to>
                                        <p:strVal val="visible"/>
                                      </p:to>
                                    </p:set>
                                    <p:anim to="" calcmode="lin" valueType="num">
                                      <p:cBhvr>
                                        <p:cTn id="197" dur="1" fill="hold"/>
                                        <p:tgtEl>
                                          <p:spTgt spid="41"/>
                                        </p:tgtEl>
                                        <p:attrNameLst>
                                          <p:attrName/>
                                        </p:attrNameLst>
                                      </p:cBhvr>
                                    </p:anim>
                                  </p:childTnLst>
                                </p:cTn>
                              </p:par>
                            </p:childTnLst>
                          </p:cTn>
                        </p:par>
                      </p:childTnLst>
                    </p:cTn>
                  </p:par>
                  <p:par>
                    <p:cTn id="198" fill="hold">
                      <p:stCondLst>
                        <p:cond delay="indefinite"/>
                      </p:stCondLst>
                      <p:childTnLst>
                        <p:par>
                          <p:cTn id="199" fill="hold">
                            <p:stCondLst>
                              <p:cond delay="0"/>
                            </p:stCondLst>
                            <p:childTnLst>
                              <p:par>
                                <p:cTn id="200" presetID="24" presetClass="entr" presetSubtype="0" fill="hold" grpId="0" nodeType="clickEffect">
                                  <p:stCondLst>
                                    <p:cond delay="0"/>
                                  </p:stCondLst>
                                  <p:childTnLst>
                                    <p:set>
                                      <p:cBhvr>
                                        <p:cTn id="201" dur="1" fill="hold">
                                          <p:stCondLst>
                                            <p:cond delay="0"/>
                                          </p:stCondLst>
                                        </p:cTn>
                                        <p:tgtEl>
                                          <p:spTgt spid="42"/>
                                        </p:tgtEl>
                                        <p:attrNameLst>
                                          <p:attrName>style.visibility</p:attrName>
                                        </p:attrNameLst>
                                      </p:cBhvr>
                                      <p:to>
                                        <p:strVal val="visible"/>
                                      </p:to>
                                    </p:set>
                                    <p:anim to="" calcmode="lin" valueType="num">
                                      <p:cBhvr>
                                        <p:cTn id="202" dur="1" fill="hold"/>
                                        <p:tgtEl>
                                          <p:spTgt spid="42"/>
                                        </p:tgtEl>
                                        <p:attrNameLst>
                                          <p:attrName/>
                                        </p:attrNameLst>
                                      </p:cBhvr>
                                    </p:anim>
                                  </p:childTnLst>
                                </p:cTn>
                              </p:par>
                            </p:childTnLst>
                          </p:cTn>
                        </p:par>
                      </p:childTnLst>
                    </p:cTn>
                  </p:par>
                  <p:par>
                    <p:cTn id="203" fill="hold">
                      <p:stCondLst>
                        <p:cond delay="indefinite"/>
                      </p:stCondLst>
                      <p:childTnLst>
                        <p:par>
                          <p:cTn id="204" fill="hold">
                            <p:stCondLst>
                              <p:cond delay="0"/>
                            </p:stCondLst>
                            <p:childTnLst>
                              <p:par>
                                <p:cTn id="205" presetID="24" presetClass="entr" presetSubtype="0" fill="hold" grpId="0" nodeType="clickEffect">
                                  <p:stCondLst>
                                    <p:cond delay="0"/>
                                  </p:stCondLst>
                                  <p:childTnLst>
                                    <p:set>
                                      <p:cBhvr>
                                        <p:cTn id="206" dur="1" fill="hold">
                                          <p:stCondLst>
                                            <p:cond delay="0"/>
                                          </p:stCondLst>
                                        </p:cTn>
                                        <p:tgtEl>
                                          <p:spTgt spid="43"/>
                                        </p:tgtEl>
                                        <p:attrNameLst>
                                          <p:attrName>style.visibility</p:attrName>
                                        </p:attrNameLst>
                                      </p:cBhvr>
                                      <p:to>
                                        <p:strVal val="visible"/>
                                      </p:to>
                                    </p:set>
                                    <p:anim to="" calcmode="lin" valueType="num">
                                      <p:cBhvr>
                                        <p:cTn id="207" dur="1" fill="hold"/>
                                        <p:tgtEl>
                                          <p:spTgt spid="43"/>
                                        </p:tgtEl>
                                        <p:attrNameLst>
                                          <p:attrName/>
                                        </p:attrNameLst>
                                      </p:cBhvr>
                                    </p:anim>
                                  </p:childTnLst>
                                </p:cTn>
                              </p:par>
                            </p:childTnLst>
                          </p:cTn>
                        </p:par>
                      </p:childTnLst>
                    </p:cTn>
                  </p:par>
                  <p:par>
                    <p:cTn id="208" fill="hold">
                      <p:stCondLst>
                        <p:cond delay="indefinite"/>
                      </p:stCondLst>
                      <p:childTnLst>
                        <p:par>
                          <p:cTn id="209" fill="hold">
                            <p:stCondLst>
                              <p:cond delay="0"/>
                            </p:stCondLst>
                            <p:childTnLst>
                              <p:par>
                                <p:cTn id="210" presetID="24" presetClass="entr" presetSubtype="0" fill="hold" grpId="0" nodeType="clickEffect">
                                  <p:stCondLst>
                                    <p:cond delay="0"/>
                                  </p:stCondLst>
                                  <p:childTnLst>
                                    <p:set>
                                      <p:cBhvr>
                                        <p:cTn id="211" dur="1" fill="hold">
                                          <p:stCondLst>
                                            <p:cond delay="0"/>
                                          </p:stCondLst>
                                        </p:cTn>
                                        <p:tgtEl>
                                          <p:spTgt spid="44"/>
                                        </p:tgtEl>
                                        <p:attrNameLst>
                                          <p:attrName>style.visibility</p:attrName>
                                        </p:attrNameLst>
                                      </p:cBhvr>
                                      <p:to>
                                        <p:strVal val="visible"/>
                                      </p:to>
                                    </p:set>
                                    <p:anim to="" calcmode="lin" valueType="num">
                                      <p:cBhvr>
                                        <p:cTn id="212" dur="1" fill="hold"/>
                                        <p:tgtEl>
                                          <p:spTgt spid="44"/>
                                        </p:tgtEl>
                                        <p:attrNameLst>
                                          <p:attrName/>
                                        </p:attrNameLst>
                                      </p:cBhvr>
                                    </p:anim>
                                  </p:childTnLst>
                                </p:cTn>
                              </p:par>
                            </p:childTnLst>
                          </p:cTn>
                        </p:par>
                      </p:childTnLst>
                    </p:cTn>
                  </p:par>
                  <p:par>
                    <p:cTn id="213" fill="hold">
                      <p:stCondLst>
                        <p:cond delay="indefinite"/>
                      </p:stCondLst>
                      <p:childTnLst>
                        <p:par>
                          <p:cTn id="214" fill="hold">
                            <p:stCondLst>
                              <p:cond delay="0"/>
                            </p:stCondLst>
                            <p:childTnLst>
                              <p:par>
                                <p:cTn id="215" presetID="24" presetClass="entr" presetSubtype="0" fill="hold" grpId="0" nodeType="clickEffect">
                                  <p:stCondLst>
                                    <p:cond delay="0"/>
                                  </p:stCondLst>
                                  <p:childTnLst>
                                    <p:set>
                                      <p:cBhvr>
                                        <p:cTn id="216" dur="1" fill="hold">
                                          <p:stCondLst>
                                            <p:cond delay="0"/>
                                          </p:stCondLst>
                                        </p:cTn>
                                        <p:tgtEl>
                                          <p:spTgt spid="45"/>
                                        </p:tgtEl>
                                        <p:attrNameLst>
                                          <p:attrName>style.visibility</p:attrName>
                                        </p:attrNameLst>
                                      </p:cBhvr>
                                      <p:to>
                                        <p:strVal val="visible"/>
                                      </p:to>
                                    </p:set>
                                    <p:anim to="" calcmode="lin" valueType="num">
                                      <p:cBhvr>
                                        <p:cTn id="217" dur="1" fill="hold"/>
                                        <p:tgtEl>
                                          <p:spTgt spid="45"/>
                                        </p:tgtEl>
                                        <p:attrNameLst>
                                          <p:attrName/>
                                        </p:attrNameLst>
                                      </p:cBhvr>
                                    </p:anim>
                                  </p:childTnLst>
                                </p:cTn>
                              </p:par>
                            </p:childTnLst>
                          </p:cTn>
                        </p:par>
                      </p:childTnLst>
                    </p:cTn>
                  </p:par>
                  <p:par>
                    <p:cTn id="218" fill="hold">
                      <p:stCondLst>
                        <p:cond delay="indefinite"/>
                      </p:stCondLst>
                      <p:childTnLst>
                        <p:par>
                          <p:cTn id="219" fill="hold">
                            <p:stCondLst>
                              <p:cond delay="0"/>
                            </p:stCondLst>
                            <p:childTnLst>
                              <p:par>
                                <p:cTn id="220" presetID="24" presetClass="entr" presetSubtype="0" fill="hold" grpId="0" nodeType="clickEffect">
                                  <p:stCondLst>
                                    <p:cond delay="0"/>
                                  </p:stCondLst>
                                  <p:childTnLst>
                                    <p:set>
                                      <p:cBhvr>
                                        <p:cTn id="221" dur="1" fill="hold">
                                          <p:stCondLst>
                                            <p:cond delay="0"/>
                                          </p:stCondLst>
                                        </p:cTn>
                                        <p:tgtEl>
                                          <p:spTgt spid="46"/>
                                        </p:tgtEl>
                                        <p:attrNameLst>
                                          <p:attrName>style.visibility</p:attrName>
                                        </p:attrNameLst>
                                      </p:cBhvr>
                                      <p:to>
                                        <p:strVal val="visible"/>
                                      </p:to>
                                    </p:set>
                                    <p:anim to="" calcmode="lin" valueType="num">
                                      <p:cBhvr>
                                        <p:cTn id="222" dur="1" fill="hold"/>
                                        <p:tgtEl>
                                          <p:spTgt spid="46"/>
                                        </p:tgtEl>
                                        <p:attrNameLst>
                                          <p:attrName/>
                                        </p:attrNameLst>
                                      </p:cBhvr>
                                    </p:anim>
                                  </p:childTnLst>
                                </p:cTn>
                              </p:par>
                            </p:childTnLst>
                          </p:cTn>
                        </p:par>
                      </p:childTnLst>
                    </p:cTn>
                  </p:par>
                  <p:par>
                    <p:cTn id="223" fill="hold">
                      <p:stCondLst>
                        <p:cond delay="indefinite"/>
                      </p:stCondLst>
                      <p:childTnLst>
                        <p:par>
                          <p:cTn id="224" fill="hold">
                            <p:stCondLst>
                              <p:cond delay="0"/>
                            </p:stCondLst>
                            <p:childTnLst>
                              <p:par>
                                <p:cTn id="225" presetID="24" presetClass="entr" presetSubtype="0" fill="hold" grpId="0" nodeType="clickEffect">
                                  <p:stCondLst>
                                    <p:cond delay="0"/>
                                  </p:stCondLst>
                                  <p:childTnLst>
                                    <p:set>
                                      <p:cBhvr>
                                        <p:cTn id="226" dur="1" fill="hold">
                                          <p:stCondLst>
                                            <p:cond delay="0"/>
                                          </p:stCondLst>
                                        </p:cTn>
                                        <p:tgtEl>
                                          <p:spTgt spid="47"/>
                                        </p:tgtEl>
                                        <p:attrNameLst>
                                          <p:attrName>style.visibility</p:attrName>
                                        </p:attrNameLst>
                                      </p:cBhvr>
                                      <p:to>
                                        <p:strVal val="visible"/>
                                      </p:to>
                                    </p:set>
                                    <p:anim to="" calcmode="lin" valueType="num">
                                      <p:cBhvr>
                                        <p:cTn id="227" dur="1" fill="hold"/>
                                        <p:tgtEl>
                                          <p:spTgt spid="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0051.gif"/>
          <p:cNvPicPr>
            <a:picLocks noChangeAspect="1"/>
          </p:cNvPicPr>
          <p:nvPr/>
        </p:nvPicPr>
        <p:blipFill>
          <a:blip r:embed="rId2">
            <a:duotone>
              <a:schemeClr val="accent2">
                <a:shade val="45000"/>
                <a:satMod val="135000"/>
              </a:schemeClr>
              <a:prstClr val="white"/>
            </a:duotone>
          </a:blip>
          <a:srcRect l="10122" t="17963" r="16116" b="78314"/>
          <a:stretch>
            <a:fillRect/>
          </a:stretch>
        </p:blipFill>
        <p:spPr>
          <a:xfrm>
            <a:off x="1181100" y="1879599"/>
            <a:ext cx="7277100" cy="457201"/>
          </a:xfrm>
          <a:prstGeom prst="rect">
            <a:avLst/>
          </a:prstGeom>
        </p:spPr>
      </p:pic>
      <p:pic>
        <p:nvPicPr>
          <p:cNvPr id="4" name="صورة 3" descr="0051.gif"/>
          <p:cNvPicPr>
            <a:picLocks noChangeAspect="1"/>
          </p:cNvPicPr>
          <p:nvPr/>
        </p:nvPicPr>
        <p:blipFill>
          <a:blip r:embed="rId2">
            <a:clrChange>
              <a:clrFrom>
                <a:srgbClr val="FFCCFF"/>
              </a:clrFrom>
              <a:clrTo>
                <a:srgbClr val="FFCCFF">
                  <a:alpha val="0"/>
                </a:srgbClr>
              </a:clrTo>
            </a:clrChange>
            <a:duotone>
              <a:schemeClr val="accent3">
                <a:shade val="45000"/>
                <a:satMod val="135000"/>
              </a:schemeClr>
              <a:prstClr val="white"/>
            </a:duotone>
          </a:blip>
          <a:srcRect l="10122" t="22307" r="15178" b="63318"/>
          <a:stretch>
            <a:fillRect/>
          </a:stretch>
        </p:blipFill>
        <p:spPr>
          <a:xfrm>
            <a:off x="1460500" y="2540000"/>
            <a:ext cx="7369601" cy="1765300"/>
          </a:xfrm>
          <a:prstGeom prst="rect">
            <a:avLst/>
          </a:prstGeom>
        </p:spPr>
      </p:pic>
      <p:sp>
        <p:nvSpPr>
          <p:cNvPr id="5" name="مربع نص 4"/>
          <p:cNvSpPr txBox="1"/>
          <p:nvPr/>
        </p:nvSpPr>
        <p:spPr>
          <a:xfrm rot="19975554">
            <a:off x="1039254" y="1207746"/>
            <a:ext cx="1823078"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النشاطات التمهيدية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مجموعة 13"/>
          <p:cNvGrpSpPr/>
          <p:nvPr/>
        </p:nvGrpSpPr>
        <p:grpSpPr>
          <a:xfrm>
            <a:off x="1460500" y="1587500"/>
            <a:ext cx="7277100" cy="4419600"/>
            <a:chOff x="1460500" y="1587500"/>
            <a:chExt cx="7277100" cy="4419600"/>
          </a:xfrm>
        </p:grpSpPr>
        <p:pic>
          <p:nvPicPr>
            <p:cNvPr id="2" name="صورة 1" descr="0051.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0122" t="36372" r="16116" b="30638"/>
            <a:stretch>
              <a:fillRect/>
            </a:stretch>
          </p:blipFill>
          <p:spPr>
            <a:xfrm>
              <a:off x="1460500" y="1955800"/>
              <a:ext cx="7277100" cy="4051300"/>
            </a:xfrm>
            <a:prstGeom prst="rect">
              <a:avLst/>
            </a:prstGeom>
          </p:spPr>
        </p:pic>
        <p:pic>
          <p:nvPicPr>
            <p:cNvPr id="13" name="صورة 12" descr="0051.gif"/>
            <p:cNvPicPr>
              <a:picLocks noChangeAspect="1"/>
            </p:cNvPicPr>
            <p:nvPr/>
          </p:nvPicPr>
          <p:blipFill>
            <a:blip r:embed="rId2">
              <a:clrChange>
                <a:clrFrom>
                  <a:srgbClr val="FFCCFF"/>
                </a:clrFrom>
                <a:clrTo>
                  <a:srgbClr val="FFCCFF">
                    <a:alpha val="0"/>
                  </a:srgbClr>
                </a:clrTo>
              </a:clrChange>
              <a:duotone>
                <a:schemeClr val="accent3">
                  <a:shade val="45000"/>
                  <a:satMod val="135000"/>
                </a:schemeClr>
                <a:prstClr val="white"/>
              </a:duotone>
            </a:blip>
            <a:srcRect l="10122" t="22307" r="16116" b="74487"/>
            <a:stretch>
              <a:fillRect/>
            </a:stretch>
          </p:blipFill>
          <p:spPr>
            <a:xfrm>
              <a:off x="1460500" y="1587500"/>
              <a:ext cx="7277100" cy="393700"/>
            </a:xfrm>
            <a:prstGeom prst="rect">
              <a:avLst/>
            </a:prstGeom>
          </p:spPr>
        </p:pic>
      </p:grpSp>
      <p:sp>
        <p:nvSpPr>
          <p:cNvPr id="3" name="مربع نص 2"/>
          <p:cNvSpPr txBox="1"/>
          <p:nvPr/>
        </p:nvSpPr>
        <p:spPr>
          <a:xfrm>
            <a:off x="8255000" y="3606800"/>
            <a:ext cx="4318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2844800" y="39751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2286000" y="39624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3378200" y="44831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2095500" y="50927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2400300" y="24765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1320800" y="24892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2781300" y="28575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2082800" y="2882900"/>
            <a:ext cx="431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to="" calcmode="lin" valueType="num">
                                      <p:cBhvr>
                                        <p:cTn id="32" dur="1" fill="hold"/>
                                        <p:tgtEl>
                                          <p:spTgt spid="11"/>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to="" calcmode="lin" valueType="num">
                                      <p:cBhvr>
                                        <p:cTn id="37" dur="1" fill="hold"/>
                                        <p:tgtEl>
                                          <p:spTgt spid="4"/>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to="" calcmode="lin" valueType="num">
                                      <p:cBhvr>
                                        <p:cTn id="42" dur="1" fill="hold"/>
                                        <p:tgtEl>
                                          <p:spTgt spid="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to="" calcmode="lin" valueType="num">
                                      <p:cBhvr>
                                        <p:cTn id="47" dur="1" fill="hold"/>
                                        <p:tgtEl>
                                          <p:spTgt spid="6"/>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to="" calcmode="lin" valueType="num">
                                      <p:cBhvr>
                                        <p:cTn id="5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p:cNvGrpSpPr/>
          <p:nvPr/>
        </p:nvGrpSpPr>
        <p:grpSpPr>
          <a:xfrm>
            <a:off x="1511300" y="1866900"/>
            <a:ext cx="7277100" cy="2998906"/>
            <a:chOff x="1511300" y="1866900"/>
            <a:chExt cx="7277100" cy="2998906"/>
          </a:xfrm>
        </p:grpSpPr>
        <p:pic>
          <p:nvPicPr>
            <p:cNvPr id="5" name="صورة 4" descr="0051.gif"/>
            <p:cNvPicPr>
              <a:picLocks noChangeAspect="1"/>
            </p:cNvPicPr>
            <p:nvPr/>
          </p:nvPicPr>
          <p:blipFill>
            <a:blip r:embed="rId2">
              <a:clrChange>
                <a:clrFrom>
                  <a:srgbClr val="FFCCFF"/>
                </a:clrFrom>
                <a:clrTo>
                  <a:srgbClr val="FFCCFF">
                    <a:alpha val="0"/>
                  </a:srgbClr>
                </a:clrTo>
              </a:clrChange>
              <a:duotone>
                <a:schemeClr val="accent3">
                  <a:shade val="45000"/>
                  <a:satMod val="135000"/>
                </a:schemeClr>
                <a:prstClr val="white"/>
              </a:duotone>
            </a:blip>
            <a:srcRect l="10122" t="22307" r="16116" b="74487"/>
            <a:stretch>
              <a:fillRect/>
            </a:stretch>
          </p:blipFill>
          <p:spPr>
            <a:xfrm>
              <a:off x="1511300" y="1866900"/>
              <a:ext cx="7277100" cy="393700"/>
            </a:xfrm>
            <a:prstGeom prst="rect">
              <a:avLst/>
            </a:prstGeom>
          </p:spPr>
        </p:pic>
        <p:pic>
          <p:nvPicPr>
            <p:cNvPr id="2" name="صورة 1" descr="0051.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0122" t="68949" r="16116" b="9630"/>
            <a:stretch>
              <a:fillRect/>
            </a:stretch>
          </p:blipFill>
          <p:spPr>
            <a:xfrm>
              <a:off x="1511300" y="2235200"/>
              <a:ext cx="7277100" cy="2630606"/>
            </a:xfrm>
            <a:prstGeom prst="rect">
              <a:avLst/>
            </a:prstGeom>
          </p:spPr>
        </p:pic>
      </p:grpSp>
      <p:sp>
        <p:nvSpPr>
          <p:cNvPr id="3" name="مربع نص 2"/>
          <p:cNvSpPr txBox="1"/>
          <p:nvPr/>
        </p:nvSpPr>
        <p:spPr>
          <a:xfrm>
            <a:off x="8293100" y="3441700"/>
            <a:ext cx="4318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مربع نص 3"/>
          <p:cNvSpPr txBox="1"/>
          <p:nvPr/>
        </p:nvSpPr>
        <p:spPr>
          <a:xfrm>
            <a:off x="3136900" y="2705100"/>
            <a:ext cx="4318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8421" t="11667" r="11736" b="51440"/>
          <a:stretch>
            <a:fillRect/>
          </a:stretch>
        </p:blipFill>
        <p:spPr>
          <a:xfrm>
            <a:off x="1536700" y="1371599"/>
            <a:ext cx="7340600" cy="4826001"/>
          </a:xfrm>
          <a:prstGeom prst="rect">
            <a:avLst/>
          </a:prstGeom>
        </p:spPr>
      </p:pic>
      <p:sp>
        <p:nvSpPr>
          <p:cNvPr id="5" name="مربع نص 4"/>
          <p:cNvSpPr txBox="1"/>
          <p:nvPr/>
        </p:nvSpPr>
        <p:spPr>
          <a:xfrm>
            <a:off x="8343900" y="2540000"/>
            <a:ext cx="4318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2209800" y="18542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2540000" y="21463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8331200" y="4495800"/>
            <a:ext cx="4318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2463800" y="39751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2247900" y="43180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2806700" y="45847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2654300" y="48260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مجموعة 13"/>
          <p:cNvGrpSpPr/>
          <p:nvPr/>
        </p:nvGrpSpPr>
        <p:grpSpPr>
          <a:xfrm>
            <a:off x="1511300" y="1676399"/>
            <a:ext cx="7353300" cy="4089401"/>
            <a:chOff x="1511300" y="1676399"/>
            <a:chExt cx="7353300" cy="4089401"/>
          </a:xfrm>
        </p:grpSpPr>
        <p:pic>
          <p:nvPicPr>
            <p:cNvPr id="15" name="صورة 14" descr="005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8421" t="48561" r="11736" b="23573"/>
            <a:stretch>
              <a:fillRect/>
            </a:stretch>
          </p:blipFill>
          <p:spPr>
            <a:xfrm>
              <a:off x="1524000" y="2120900"/>
              <a:ext cx="7340600" cy="3644900"/>
            </a:xfrm>
            <a:prstGeom prst="rect">
              <a:avLst/>
            </a:prstGeom>
          </p:spPr>
        </p:pic>
        <p:pic>
          <p:nvPicPr>
            <p:cNvPr id="4" name="صورة 3" descr="0052.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8421" t="11667" r="11736" b="85032"/>
            <a:stretch>
              <a:fillRect/>
            </a:stretch>
          </p:blipFill>
          <p:spPr>
            <a:xfrm>
              <a:off x="1511300" y="1676399"/>
              <a:ext cx="7340600" cy="431801"/>
            </a:xfrm>
            <a:prstGeom prst="rect">
              <a:avLst/>
            </a:prstGeom>
          </p:spPr>
        </p:pic>
      </p:grpSp>
      <p:sp>
        <p:nvSpPr>
          <p:cNvPr id="6" name="مربع نص 5"/>
          <p:cNvSpPr txBox="1"/>
          <p:nvPr/>
        </p:nvSpPr>
        <p:spPr>
          <a:xfrm>
            <a:off x="8255000" y="4826000"/>
            <a:ext cx="584200" cy="33855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GB"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8318500" y="2857500"/>
            <a:ext cx="431800" cy="70788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3314700" y="20828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2667000" y="26797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2095500" y="35941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2" name="مجموعة 13"/>
          <p:cNvGrpSpPr/>
          <p:nvPr/>
        </p:nvGrpSpPr>
        <p:grpSpPr>
          <a:xfrm>
            <a:off x="1638300" y="4800600"/>
            <a:ext cx="2082800" cy="853420"/>
            <a:chOff x="1638300" y="4800600"/>
            <a:chExt cx="2082800" cy="853420"/>
          </a:xfrm>
        </p:grpSpPr>
        <p:sp>
          <p:nvSpPr>
            <p:cNvPr id="12" name="مربع نص 11"/>
            <p:cNvSpPr txBox="1"/>
            <p:nvPr/>
          </p:nvSpPr>
          <p:spPr>
            <a:xfrm>
              <a:off x="1638300" y="4800600"/>
              <a:ext cx="20447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1676400" y="5130800"/>
              <a:ext cx="20447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to="" calcmode="lin" valueType="num">
                                      <p:cBhvr>
                                        <p:cTn id="12" dur="1" fill="hold"/>
                                        <p:tgtEl>
                                          <p:spTgt spid="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to="" calcmode="lin" valueType="num">
                                      <p:cBhvr>
                                        <p:cTn id="17" dur="1" fill="hold"/>
                                        <p:tgtEl>
                                          <p:spTgt spid="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to="" calcmode="lin" valueType="num">
                                      <p:cBhvr>
                                        <p:cTn id="3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مجموعة 6"/>
          <p:cNvGrpSpPr/>
          <p:nvPr/>
        </p:nvGrpSpPr>
        <p:grpSpPr>
          <a:xfrm>
            <a:off x="1435100" y="1524000"/>
            <a:ext cx="7378700" cy="4406900"/>
            <a:chOff x="1435100" y="1524000"/>
            <a:chExt cx="7378700" cy="4406900"/>
          </a:xfrm>
        </p:grpSpPr>
        <p:pic>
          <p:nvPicPr>
            <p:cNvPr id="2" name="صورة 1" descr="005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424" t="12778" r="14502" b="83928"/>
            <a:stretch>
              <a:fillRect/>
            </a:stretch>
          </p:blipFill>
          <p:spPr>
            <a:xfrm>
              <a:off x="1435100" y="1524000"/>
              <a:ext cx="7378700" cy="431800"/>
            </a:xfrm>
            <a:prstGeom prst="rect">
              <a:avLst/>
            </a:prstGeom>
          </p:spPr>
        </p:pic>
        <p:pic>
          <p:nvPicPr>
            <p:cNvPr id="5" name="صورة 4" descr="0052.gif"/>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rcRect l="18421" t="76039" r="11736" b="11533"/>
            <a:stretch>
              <a:fillRect/>
            </a:stretch>
          </p:blipFill>
          <p:spPr>
            <a:xfrm>
              <a:off x="1447800" y="1930400"/>
              <a:ext cx="7340600" cy="1625600"/>
            </a:xfrm>
            <a:prstGeom prst="rect">
              <a:avLst/>
            </a:prstGeom>
          </p:spPr>
        </p:pic>
        <p:pic>
          <p:nvPicPr>
            <p:cNvPr id="6" name="صورة 5" descr="005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424" t="16072" r="14502" b="64742"/>
            <a:stretch>
              <a:fillRect/>
            </a:stretch>
          </p:blipFill>
          <p:spPr>
            <a:xfrm>
              <a:off x="1435100" y="3416300"/>
              <a:ext cx="7378700" cy="2514600"/>
            </a:xfrm>
            <a:prstGeom prst="rect">
              <a:avLst/>
            </a:prstGeom>
          </p:spPr>
        </p:pic>
      </p:grpSp>
      <p:sp>
        <p:nvSpPr>
          <p:cNvPr id="3" name="مربع نص 2"/>
          <p:cNvSpPr txBox="1"/>
          <p:nvPr/>
        </p:nvSpPr>
        <p:spPr>
          <a:xfrm>
            <a:off x="8178800" y="2552700"/>
            <a:ext cx="6096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1612900" y="2540000"/>
            <a:ext cx="6223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8178800" y="4127500"/>
            <a:ext cx="6096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2628900" y="33782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1244600" y="33782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1" fill="hold"/>
                                        <p:tgtEl>
                                          <p:spTgt spid="11"/>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to="" calcmode="lin" valueType="num">
                                      <p:cBhvr>
                                        <p:cTn id="32"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435100" y="1625600"/>
            <a:ext cx="7378700" cy="4508500"/>
            <a:chOff x="1435100" y="1625600"/>
            <a:chExt cx="7378700" cy="4508500"/>
          </a:xfrm>
        </p:grpSpPr>
        <p:pic>
          <p:nvPicPr>
            <p:cNvPr id="2" name="صورة 1" descr="005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424" t="34967" r="14502" b="33736"/>
            <a:stretch>
              <a:fillRect/>
            </a:stretch>
          </p:blipFill>
          <p:spPr>
            <a:xfrm>
              <a:off x="1435100" y="2032000"/>
              <a:ext cx="7378700" cy="4102100"/>
            </a:xfrm>
            <a:prstGeom prst="rect">
              <a:avLst/>
            </a:prstGeom>
          </p:spPr>
        </p:pic>
        <p:pic>
          <p:nvPicPr>
            <p:cNvPr id="3" name="صورة 2" descr="005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424" t="12778" r="14502" b="83928"/>
            <a:stretch>
              <a:fillRect/>
            </a:stretch>
          </p:blipFill>
          <p:spPr>
            <a:xfrm>
              <a:off x="1435100" y="1625600"/>
              <a:ext cx="7378700" cy="431800"/>
            </a:xfrm>
            <a:prstGeom prst="rect">
              <a:avLst/>
            </a:prstGeom>
          </p:spPr>
        </p:pic>
      </p:grpSp>
      <p:sp>
        <p:nvSpPr>
          <p:cNvPr id="5" name="مربع نص 4"/>
          <p:cNvSpPr txBox="1"/>
          <p:nvPr/>
        </p:nvSpPr>
        <p:spPr>
          <a:xfrm>
            <a:off x="8153400" y="3657600"/>
            <a:ext cx="609600"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3225800" y="20701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2298700" y="20701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3200400" y="26543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3200400" y="29718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2921000" y="37465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مربع نص 11"/>
          <p:cNvSpPr txBox="1"/>
          <p:nvPr/>
        </p:nvSpPr>
        <p:spPr>
          <a:xfrm>
            <a:off x="2921000" y="40259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مربع نص 12"/>
          <p:cNvSpPr txBox="1"/>
          <p:nvPr/>
        </p:nvSpPr>
        <p:spPr>
          <a:xfrm>
            <a:off x="2921000" y="4361788"/>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مربع نص 13"/>
          <p:cNvSpPr txBox="1"/>
          <p:nvPr/>
        </p:nvSpPr>
        <p:spPr>
          <a:xfrm>
            <a:off x="2755900" y="5588000"/>
            <a:ext cx="431800" cy="46166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to="" calcmode="lin" valueType="num">
                                      <p:cBhvr>
                                        <p:cTn id="42" dur="1" fill="hold"/>
                                        <p:tgtEl>
                                          <p:spTgt spid="12"/>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to="" calcmode="lin" valueType="num">
                                      <p:cBhvr>
                                        <p:cTn id="47" dur="1" fill="hold"/>
                                        <p:tgtEl>
                                          <p:spTgt spid="13"/>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to="" calcmode="lin" valueType="num">
                                      <p:cBhvr>
                                        <p:cTn id="52"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مجموعة 3"/>
          <p:cNvGrpSpPr/>
          <p:nvPr/>
        </p:nvGrpSpPr>
        <p:grpSpPr>
          <a:xfrm>
            <a:off x="1435100" y="2120900"/>
            <a:ext cx="7378700" cy="3213100"/>
            <a:chOff x="1435100" y="1625600"/>
            <a:chExt cx="7378700" cy="3213100"/>
          </a:xfrm>
        </p:grpSpPr>
        <p:pic>
          <p:nvPicPr>
            <p:cNvPr id="2" name="صورة 1" descr="005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424" t="12778" r="14502" b="83928"/>
            <a:stretch>
              <a:fillRect/>
            </a:stretch>
          </p:blipFill>
          <p:spPr>
            <a:xfrm>
              <a:off x="1435100" y="1625600"/>
              <a:ext cx="7378700" cy="431800"/>
            </a:xfrm>
            <a:prstGeom prst="rect">
              <a:avLst/>
            </a:prstGeom>
          </p:spPr>
        </p:pic>
        <p:pic>
          <p:nvPicPr>
            <p:cNvPr id="3" name="صورة 2" descr="0053.gif"/>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rcRect l="15424" t="66167" r="14502" b="12613"/>
            <a:stretch>
              <a:fillRect/>
            </a:stretch>
          </p:blipFill>
          <p:spPr>
            <a:xfrm>
              <a:off x="1435100" y="2057400"/>
              <a:ext cx="7378700" cy="27813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4.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2658" t="10556" r="15486" b="85666"/>
          <a:stretch>
            <a:fillRect/>
          </a:stretch>
        </p:blipFill>
        <p:spPr>
          <a:xfrm>
            <a:off x="1422400" y="1409700"/>
            <a:ext cx="6985000" cy="457200"/>
          </a:xfrm>
          <a:prstGeom prst="rect">
            <a:avLst/>
          </a:prstGeom>
        </p:spPr>
      </p:pic>
      <p:pic>
        <p:nvPicPr>
          <p:cNvPr id="3" name="صورة 2" descr="0054.gif"/>
          <p:cNvPicPr>
            <a:picLocks noChangeAspect="1"/>
          </p:cNvPicPr>
          <p:nvPr/>
        </p:nvPicPr>
        <p:blipFill>
          <a:blip r:embed="rId2">
            <a:clrChange>
              <a:clrFrom>
                <a:srgbClr val="FFFFFF"/>
              </a:clrFrom>
              <a:clrTo>
                <a:srgbClr val="FFFFFF">
                  <a:alpha val="0"/>
                </a:srgbClr>
              </a:clrTo>
            </a:clrChange>
          </a:blip>
          <a:srcRect l="17492" t="14649" r="11044" b="64149"/>
          <a:stretch>
            <a:fillRect/>
          </a:stretch>
        </p:blipFill>
        <p:spPr>
          <a:xfrm>
            <a:off x="1892300" y="1905000"/>
            <a:ext cx="6946900" cy="2565400"/>
          </a:xfrm>
          <a:prstGeom prst="rect">
            <a:avLst/>
          </a:prstGeom>
        </p:spPr>
      </p:pic>
      <p:sp>
        <p:nvSpPr>
          <p:cNvPr id="5" name="مربع نص 4"/>
          <p:cNvSpPr txBox="1"/>
          <p:nvPr/>
        </p:nvSpPr>
        <p:spPr>
          <a:xfrm>
            <a:off x="6400800" y="3263900"/>
            <a:ext cx="143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6400800" y="3543300"/>
            <a:ext cx="143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6400800" y="3771900"/>
            <a:ext cx="143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مربع نص 7"/>
          <p:cNvSpPr txBox="1"/>
          <p:nvPr/>
        </p:nvSpPr>
        <p:spPr>
          <a:xfrm>
            <a:off x="2832100" y="3289300"/>
            <a:ext cx="143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2832100" y="3530600"/>
            <a:ext cx="143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2832100" y="3797300"/>
            <a:ext cx="143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1600200" y="5575300"/>
            <a:ext cx="7086600" cy="46166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ar-EG"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القتل ممنوع . العفو . </a:t>
            </a:r>
            <a:endParaRPr lang="en-GB"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2" name="صورة 11" descr="صورة4.gif"/>
          <p:cNvPicPr/>
          <p:nvPr/>
        </p:nvPicPr>
        <p:blipFill>
          <a:blip r:embed="rId3">
            <a:duotone>
              <a:schemeClr val="accent2">
                <a:shade val="45000"/>
                <a:satMod val="135000"/>
              </a:schemeClr>
              <a:prstClr val="white"/>
            </a:duotone>
          </a:blip>
          <a:stretch>
            <a:fillRect/>
          </a:stretch>
        </p:blipFill>
        <p:spPr>
          <a:xfrm>
            <a:off x="8452452" y="1518601"/>
            <a:ext cx="339090" cy="323850"/>
          </a:xfrm>
          <a:prstGeom prst="rect">
            <a:avLst/>
          </a:prstGeom>
        </p:spPr>
      </p:pic>
      <p:pic>
        <p:nvPicPr>
          <p:cNvPr id="21" name="صورة 20" descr="صورة2.gif"/>
          <p:cNvPicPr/>
          <p:nvPr/>
        </p:nvPicPr>
        <p:blipFill>
          <a:blip r:embed="rId4">
            <a:duotone>
              <a:schemeClr val="accent2">
                <a:shade val="45000"/>
                <a:satMod val="135000"/>
              </a:schemeClr>
              <a:prstClr val="white"/>
            </a:duotone>
          </a:blip>
          <a:stretch>
            <a:fillRect/>
          </a:stretch>
        </p:blipFill>
        <p:spPr>
          <a:xfrm>
            <a:off x="8418088" y="4807901"/>
            <a:ext cx="323850" cy="323850"/>
          </a:xfrm>
          <a:prstGeom prst="rect">
            <a:avLst/>
          </a:prstGeom>
        </p:spPr>
      </p:pic>
      <p:grpSp>
        <p:nvGrpSpPr>
          <p:cNvPr id="13" name="مجموعة 29"/>
          <p:cNvGrpSpPr/>
          <p:nvPr/>
        </p:nvGrpSpPr>
        <p:grpSpPr>
          <a:xfrm>
            <a:off x="1422400" y="4749800"/>
            <a:ext cx="7429500" cy="812800"/>
            <a:chOff x="1422400" y="4749800"/>
            <a:chExt cx="7429500" cy="812800"/>
          </a:xfrm>
        </p:grpSpPr>
        <p:pic>
          <p:nvPicPr>
            <p:cNvPr id="4" name="صورة 3" descr="0054.gif"/>
            <p:cNvPicPr>
              <a:picLocks noChangeAspect="1"/>
            </p:cNvPicPr>
            <p:nvPr/>
          </p:nvPicPr>
          <p:blipFill>
            <a:blip r:embed="rId2">
              <a:duotone>
                <a:schemeClr val="accent2">
                  <a:shade val="45000"/>
                  <a:satMod val="135000"/>
                </a:schemeClr>
                <a:prstClr val="white"/>
              </a:duotone>
            </a:blip>
            <a:srcRect l="12658" t="38160" r="15617" b="58271"/>
            <a:stretch>
              <a:fillRect/>
            </a:stretch>
          </p:blipFill>
          <p:spPr>
            <a:xfrm>
              <a:off x="1422400" y="4749800"/>
              <a:ext cx="6972300" cy="431800"/>
            </a:xfrm>
            <a:prstGeom prst="rect">
              <a:avLst/>
            </a:prstGeom>
          </p:spPr>
        </p:pic>
        <p:pic>
          <p:nvPicPr>
            <p:cNvPr id="29" name="صورة 28" descr="0054.gif"/>
            <p:cNvPicPr>
              <a:picLocks noChangeAspect="1"/>
            </p:cNvPicPr>
            <p:nvPr/>
          </p:nvPicPr>
          <p:blipFill>
            <a:blip r:embed="rId2">
              <a:duotone>
                <a:schemeClr val="accent2">
                  <a:shade val="45000"/>
                  <a:satMod val="135000"/>
                </a:schemeClr>
                <a:prstClr val="white"/>
              </a:duotone>
            </a:blip>
            <a:srcRect l="12658" t="41939" r="11044" b="55122"/>
            <a:stretch>
              <a:fillRect/>
            </a:stretch>
          </p:blipFill>
          <p:spPr>
            <a:xfrm>
              <a:off x="1435100" y="5207000"/>
              <a:ext cx="7416800" cy="3556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to="" calcmode="lin" valueType="num">
                                      <p:cBhvr>
                                        <p:cTn id="42" dur="1" fill="hold"/>
                                        <p:tgtEl>
                                          <p:spTgt spid="9"/>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to="" calcmode="lin" valueType="num">
                                      <p:cBhvr>
                                        <p:cTn id="52" dur="1" fill="hold"/>
                                        <p:tgtEl>
                                          <p:spTgt spid="2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to="" calcmode="lin" valueType="num">
                                      <p:cBhvr>
                                        <p:cTn id="62"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4.gif"/>
          <p:cNvPicPr>
            <a:picLocks noChangeAspect="1"/>
          </p:cNvPicPr>
          <p:nvPr/>
        </p:nvPicPr>
        <p:blipFill>
          <a:blip r:embed="rId2">
            <a:duotone>
              <a:schemeClr val="accent2">
                <a:shade val="45000"/>
                <a:satMod val="135000"/>
              </a:schemeClr>
              <a:prstClr val="white"/>
            </a:duotone>
          </a:blip>
          <a:srcRect l="12658" t="48342" r="15094" b="37067"/>
          <a:stretch>
            <a:fillRect/>
          </a:stretch>
        </p:blipFill>
        <p:spPr>
          <a:xfrm>
            <a:off x="1447800" y="1485900"/>
            <a:ext cx="7023100" cy="1765300"/>
          </a:xfrm>
          <a:prstGeom prst="rect">
            <a:avLst/>
          </a:prstGeom>
        </p:spPr>
      </p:pic>
      <p:pic>
        <p:nvPicPr>
          <p:cNvPr id="3" name="صورة 2" descr="0054.gif"/>
          <p:cNvPicPr>
            <a:picLocks noChangeAspect="1"/>
          </p:cNvPicPr>
          <p:nvPr/>
        </p:nvPicPr>
        <p:blipFill>
          <a:blip r:embed="rId2">
            <a:clrChange>
              <a:clrFrom>
                <a:srgbClr val="FFFFFF"/>
              </a:clrFrom>
              <a:clrTo>
                <a:srgbClr val="FFFFFF">
                  <a:alpha val="0"/>
                </a:srgbClr>
              </a:clrTo>
            </a:clrChange>
          </a:blip>
          <a:srcRect l="12658" t="64193" r="11044" b="14602"/>
          <a:stretch>
            <a:fillRect/>
          </a:stretch>
        </p:blipFill>
        <p:spPr>
          <a:xfrm>
            <a:off x="1447800" y="3403600"/>
            <a:ext cx="7416800" cy="2565400"/>
          </a:xfrm>
          <a:prstGeom prst="rect">
            <a:avLst/>
          </a:prstGeom>
        </p:spPr>
      </p:pic>
      <p:sp>
        <p:nvSpPr>
          <p:cNvPr id="4" name="مربع نص 3"/>
          <p:cNvSpPr txBox="1"/>
          <p:nvPr/>
        </p:nvSpPr>
        <p:spPr>
          <a:xfrm>
            <a:off x="1435100" y="2781300"/>
            <a:ext cx="7137400" cy="461665"/>
          </a:xfrm>
          <a:prstGeom prst="rect">
            <a:avLst/>
          </a:prstGeom>
          <a:noFill/>
        </p:spPr>
        <p:txBody>
          <a:bodyPr wrap="square" rtlCol="0">
            <a:spAutoFit/>
          </a:bodyPr>
          <a:lstStyle/>
          <a:p>
            <a:pPr algn="ctr"/>
            <a:r>
              <a:rPr lang="ar-EG"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قل : لا، جزاك الله خيرًا</a:t>
            </a:r>
            <a:endParaRPr lang="en-GB"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مربع نص 4"/>
          <p:cNvSpPr txBox="1"/>
          <p:nvPr/>
        </p:nvSpPr>
        <p:spPr>
          <a:xfrm>
            <a:off x="4279900" y="4114800"/>
            <a:ext cx="8636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4292600" y="4508500"/>
            <a:ext cx="8636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مربع نص 6"/>
          <p:cNvSpPr txBox="1"/>
          <p:nvPr/>
        </p:nvSpPr>
        <p:spPr>
          <a:xfrm>
            <a:off x="4292600" y="4927600"/>
            <a:ext cx="863600"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8" name="صورة 7" descr="صورة45.gif"/>
          <p:cNvPicPr/>
          <p:nvPr/>
        </p:nvPicPr>
        <p:blipFill>
          <a:blip r:embed="rId3">
            <a:duotone>
              <a:schemeClr val="accent2">
                <a:shade val="45000"/>
                <a:satMod val="135000"/>
              </a:schemeClr>
              <a:prstClr val="white"/>
            </a:duotone>
          </a:blip>
          <a:stretch>
            <a:fillRect/>
          </a:stretch>
        </p:blipFill>
        <p:spPr>
          <a:xfrm>
            <a:off x="8524170" y="1646348"/>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20صورة1.png"/>
          <p:cNvPicPr/>
          <p:nvPr/>
        </p:nvPicPr>
        <p:blipFill>
          <a:blip r:embed="rId2" cstate="print"/>
          <a:stretch>
            <a:fillRect/>
          </a:stretch>
        </p:blipFill>
        <p:spPr>
          <a:xfrm>
            <a:off x="8080417" y="1263851"/>
            <a:ext cx="715010" cy="561975"/>
          </a:xfrm>
          <a:prstGeom prst="rect">
            <a:avLst/>
          </a:prstGeom>
        </p:spPr>
      </p:pic>
      <p:sp>
        <p:nvSpPr>
          <p:cNvPr id="4" name="مربع نص 3"/>
          <p:cNvSpPr txBox="1"/>
          <p:nvPr/>
        </p:nvSpPr>
        <p:spPr>
          <a:xfrm>
            <a:off x="5575300" y="1409700"/>
            <a:ext cx="24130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الجملة العربية نوعان : </a:t>
            </a:r>
          </a:p>
        </p:txBody>
      </p:sp>
      <p:sp>
        <p:nvSpPr>
          <p:cNvPr id="5" name="مستطيل 4"/>
          <p:cNvSpPr/>
          <p:nvPr/>
        </p:nvSpPr>
        <p:spPr>
          <a:xfrm>
            <a:off x="4292600" y="1803400"/>
            <a:ext cx="2082800" cy="444500"/>
          </a:xfrm>
          <a:prstGeom prst="rect">
            <a:avLst/>
          </a:prstGeom>
          <a:gradFill flip="none" rotWithShape="1">
            <a:gsLst>
              <a:gs pos="0">
                <a:srgbClr val="D6B19C"/>
              </a:gs>
              <a:gs pos="30000">
                <a:srgbClr val="D49E6C"/>
              </a:gs>
              <a:gs pos="70000">
                <a:srgbClr val="A65528"/>
              </a:gs>
              <a:gs pos="100000">
                <a:srgbClr val="663012"/>
              </a:gs>
            </a:gsLst>
            <a:path path="rect">
              <a:fillToRect l="50000" t="50000" r="50000" b="50000"/>
            </a:path>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ar-EG"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rPr>
              <a:t>الجملة الأساسية</a:t>
            </a:r>
          </a:p>
        </p:txBody>
      </p:sp>
      <p:grpSp>
        <p:nvGrpSpPr>
          <p:cNvPr id="6" name="مجموعة 5"/>
          <p:cNvGrpSpPr/>
          <p:nvPr/>
        </p:nvGrpSpPr>
        <p:grpSpPr>
          <a:xfrm>
            <a:off x="3167356" y="2241363"/>
            <a:ext cx="4376444" cy="508747"/>
            <a:chOff x="2338078" y="2139763"/>
            <a:chExt cx="5400000" cy="508747"/>
          </a:xfrm>
        </p:grpSpPr>
        <p:cxnSp>
          <p:nvCxnSpPr>
            <p:cNvPr id="7" name="رابط مستقيم 6"/>
            <p:cNvCxnSpPr/>
            <p:nvPr/>
          </p:nvCxnSpPr>
          <p:spPr>
            <a:xfrm rot="10800000" flipV="1">
              <a:off x="2351296" y="2396510"/>
              <a:ext cx="1588" cy="252000"/>
            </a:xfrm>
            <a:prstGeom prst="line">
              <a:avLst/>
            </a:prstGeom>
          </p:spPr>
          <p:style>
            <a:lnRef idx="2">
              <a:schemeClr val="accent6"/>
            </a:lnRef>
            <a:fillRef idx="0">
              <a:schemeClr val="accent6"/>
            </a:fillRef>
            <a:effectRef idx="1">
              <a:schemeClr val="accent6"/>
            </a:effectRef>
            <a:fontRef idx="minor">
              <a:schemeClr val="tx1"/>
            </a:fontRef>
          </p:style>
        </p:cxnSp>
        <p:cxnSp>
          <p:nvCxnSpPr>
            <p:cNvPr id="8" name="رابط مستقيم 7"/>
            <p:cNvCxnSpPr/>
            <p:nvPr/>
          </p:nvCxnSpPr>
          <p:spPr>
            <a:xfrm rot="16200000" flipV="1">
              <a:off x="5037284" y="-320996"/>
              <a:ext cx="1588" cy="5400000"/>
            </a:xfrm>
            <a:prstGeom prst="line">
              <a:avLst/>
            </a:prstGeom>
          </p:spPr>
          <p:style>
            <a:lnRef idx="2">
              <a:schemeClr val="accent6"/>
            </a:lnRef>
            <a:fillRef idx="0">
              <a:schemeClr val="accent6"/>
            </a:fillRef>
            <a:effectRef idx="1">
              <a:schemeClr val="accent6"/>
            </a:effectRef>
            <a:fontRef idx="minor">
              <a:schemeClr val="tx1"/>
            </a:fontRef>
          </p:style>
        </p:cxnSp>
        <p:cxnSp>
          <p:nvCxnSpPr>
            <p:cNvPr id="9" name="رابط مستقيم 8"/>
            <p:cNvCxnSpPr/>
            <p:nvPr/>
          </p:nvCxnSpPr>
          <p:spPr>
            <a:xfrm rot="10800000" flipV="1">
              <a:off x="7716672" y="2383063"/>
              <a:ext cx="1588" cy="252000"/>
            </a:xfrm>
            <a:prstGeom prst="line">
              <a:avLst/>
            </a:prstGeom>
          </p:spPr>
          <p:style>
            <a:lnRef idx="2">
              <a:schemeClr val="accent6"/>
            </a:lnRef>
            <a:fillRef idx="0">
              <a:schemeClr val="accent6"/>
            </a:fillRef>
            <a:effectRef idx="1">
              <a:schemeClr val="accent6"/>
            </a:effectRef>
            <a:fontRef idx="minor">
              <a:schemeClr val="tx1"/>
            </a:fontRef>
          </p:style>
        </p:cxnSp>
        <p:cxnSp>
          <p:nvCxnSpPr>
            <p:cNvPr id="10" name="رابط مستقيم 9"/>
            <p:cNvCxnSpPr/>
            <p:nvPr/>
          </p:nvCxnSpPr>
          <p:spPr>
            <a:xfrm rot="10800000" flipV="1">
              <a:off x="5000366" y="2139763"/>
              <a:ext cx="1588" cy="228600"/>
            </a:xfrm>
            <a:prstGeom prst="line">
              <a:avLst/>
            </a:prstGeom>
          </p:spPr>
          <p:style>
            <a:lnRef idx="2">
              <a:schemeClr val="accent6"/>
            </a:lnRef>
            <a:fillRef idx="0">
              <a:schemeClr val="accent6"/>
            </a:fillRef>
            <a:effectRef idx="1">
              <a:schemeClr val="accent6"/>
            </a:effectRef>
            <a:fontRef idx="minor">
              <a:schemeClr val="tx1"/>
            </a:fontRef>
          </p:style>
        </p:cxnSp>
      </p:grpSp>
      <p:grpSp>
        <p:nvGrpSpPr>
          <p:cNvPr id="12" name="مجموعة 11"/>
          <p:cNvGrpSpPr/>
          <p:nvPr/>
        </p:nvGrpSpPr>
        <p:grpSpPr>
          <a:xfrm>
            <a:off x="2396844" y="2762246"/>
            <a:ext cx="1556722" cy="431432"/>
            <a:chOff x="2156891" y="2219132"/>
            <a:chExt cx="1782216" cy="891108"/>
          </a:xfrm>
          <a:scene3d>
            <a:camera prst="orthographicFront">
              <a:rot lat="0" lon="0" rev="0"/>
            </a:camera>
            <a:lightRig rig="glow" dir="t">
              <a:rot lat="0" lon="0" rev="4800000"/>
            </a:lightRig>
          </a:scene3d>
        </p:grpSpPr>
        <p:sp>
          <p:nvSpPr>
            <p:cNvPr id="13" name="مستطيل 12"/>
            <p:cNvSpPr/>
            <p:nvPr/>
          </p:nvSpPr>
          <p:spPr>
            <a:xfrm>
              <a:off x="2156891"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مستطيل 13"/>
            <p:cNvSpPr/>
            <p:nvPr/>
          </p:nvSpPr>
          <p:spPr>
            <a:xfrm>
              <a:off x="2156891"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defTabSz="1644650" rtl="1">
                <a:lnSpc>
                  <a:spcPct val="90000"/>
                </a:lnSpc>
                <a:spcBef>
                  <a:spcPct val="0"/>
                </a:spcBef>
                <a:spcAft>
                  <a:spcPct val="35000"/>
                </a:spcAft>
              </a:pPr>
              <a:r>
                <a:rPr lang="ar-EG" sz="2400" b="1" kern="1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جملة فعلية</a:t>
              </a:r>
              <a:endParaRPr lang="ar-EG" sz="2400" b="1"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15" name="مجموعة 14"/>
          <p:cNvGrpSpPr/>
          <p:nvPr/>
        </p:nvGrpSpPr>
        <p:grpSpPr>
          <a:xfrm>
            <a:off x="6756401" y="2736845"/>
            <a:ext cx="1556722" cy="431432"/>
            <a:chOff x="4313373" y="2219132"/>
            <a:chExt cx="1782216" cy="891108"/>
          </a:xfrm>
          <a:scene3d>
            <a:camera prst="orthographicFront">
              <a:rot lat="0" lon="0" rev="0"/>
            </a:camera>
            <a:lightRig rig="glow" dir="t">
              <a:rot lat="0" lon="0" rev="4800000"/>
            </a:lightRig>
          </a:scene3d>
        </p:grpSpPr>
        <p:sp>
          <p:nvSpPr>
            <p:cNvPr id="16" name="مستطيل 15"/>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مستطيل 16"/>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defTabSz="1644650" rtl="1">
                <a:lnSpc>
                  <a:spcPct val="90000"/>
                </a:lnSpc>
                <a:spcBef>
                  <a:spcPct val="0"/>
                </a:spcBef>
                <a:spcAft>
                  <a:spcPct val="35000"/>
                </a:spcAft>
              </a:pPr>
              <a:r>
                <a:rPr lang="ar-EG" sz="2400" b="1" kern="12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جملة اسمية</a:t>
              </a:r>
              <a:endParaRPr lang="ar-EG" sz="2400" b="1" kern="1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cxnSp>
        <p:nvCxnSpPr>
          <p:cNvPr id="18" name="رابط مستقيم 17"/>
          <p:cNvCxnSpPr/>
          <p:nvPr/>
        </p:nvCxnSpPr>
        <p:spPr>
          <a:xfrm rot="10800000" flipV="1">
            <a:off x="7526451" y="3170463"/>
            <a:ext cx="1287" cy="252000"/>
          </a:xfrm>
          <a:prstGeom prst="line">
            <a:avLst/>
          </a:prstGeom>
        </p:spPr>
        <p:style>
          <a:lnRef idx="2">
            <a:schemeClr val="accent6"/>
          </a:lnRef>
          <a:fillRef idx="0">
            <a:schemeClr val="accent6"/>
          </a:fillRef>
          <a:effectRef idx="1">
            <a:schemeClr val="accent6"/>
          </a:effectRef>
          <a:fontRef idx="minor">
            <a:schemeClr val="tx1"/>
          </a:fontRef>
        </p:style>
      </p:cxnSp>
      <p:cxnSp>
        <p:nvCxnSpPr>
          <p:cNvPr id="19" name="رابط مستقيم 18"/>
          <p:cNvCxnSpPr/>
          <p:nvPr/>
        </p:nvCxnSpPr>
        <p:spPr>
          <a:xfrm rot="10800000" flipV="1">
            <a:off x="3157651" y="3183163"/>
            <a:ext cx="1287" cy="252000"/>
          </a:xfrm>
          <a:prstGeom prst="line">
            <a:avLst/>
          </a:prstGeom>
        </p:spPr>
        <p:style>
          <a:lnRef idx="2">
            <a:schemeClr val="accent6"/>
          </a:lnRef>
          <a:fillRef idx="0">
            <a:schemeClr val="accent6"/>
          </a:fillRef>
          <a:effectRef idx="1">
            <a:schemeClr val="accent6"/>
          </a:effectRef>
          <a:fontRef idx="minor">
            <a:schemeClr val="tx1"/>
          </a:fontRef>
        </p:style>
      </p:cxnSp>
      <p:grpSp>
        <p:nvGrpSpPr>
          <p:cNvPr id="20" name="مجموعة 19"/>
          <p:cNvGrpSpPr/>
          <p:nvPr/>
        </p:nvGrpSpPr>
        <p:grpSpPr>
          <a:xfrm>
            <a:off x="6756401" y="3448045"/>
            <a:ext cx="1556722" cy="431432"/>
            <a:chOff x="4313373" y="2219132"/>
            <a:chExt cx="1782216" cy="891108"/>
          </a:xfrm>
          <a:scene3d>
            <a:camera prst="orthographicFront">
              <a:rot lat="0" lon="0" rev="0"/>
            </a:camera>
            <a:lightRig rig="glow" dir="t">
              <a:rot lat="0" lon="0" rev="4800000"/>
            </a:lightRig>
          </a:scene3d>
        </p:grpSpPr>
        <p:sp>
          <p:nvSpPr>
            <p:cNvPr id="21" name="مستطيل 20"/>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مستطيل 21"/>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sp3d contourW="12700">
                <a:bevelT w="25400" h="25400"/>
                <a:contourClr>
                  <a:schemeClr val="accent6">
                    <a:shade val="73000"/>
                  </a:schemeClr>
                </a:contourClr>
              </a:sp3d>
            </a:bodyPr>
            <a:lstStyle/>
            <a:p>
              <a:pPr lvl="0" algn="ctr" defTabSz="1644650" rtl="1">
                <a:lnSpc>
                  <a:spcPct val="90000"/>
                </a:lnSpc>
                <a:spcBef>
                  <a:spcPct val="0"/>
                </a:spcBef>
                <a:spcAft>
                  <a:spcPct val="35000"/>
                </a:spcAft>
              </a:pPr>
              <a:r>
                <a:rPr lang="ar-EG" b="1" kern="12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مبدوء </a:t>
              </a:r>
              <a:r>
                <a:rPr lang="ar-EG" b="1" kern="120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بـ</a:t>
              </a:r>
              <a:r>
                <a:rPr lang="ar-EG" b="1" kern="12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endParaRPr lang="ar-EG" b="1" kern="12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grpSp>
        <p:nvGrpSpPr>
          <p:cNvPr id="26" name="مجموعة 25"/>
          <p:cNvGrpSpPr/>
          <p:nvPr/>
        </p:nvGrpSpPr>
        <p:grpSpPr>
          <a:xfrm>
            <a:off x="2387601" y="3473445"/>
            <a:ext cx="1556722" cy="431432"/>
            <a:chOff x="4313373" y="2219132"/>
            <a:chExt cx="1782216" cy="891108"/>
          </a:xfrm>
          <a:scene3d>
            <a:camera prst="orthographicFront">
              <a:rot lat="0" lon="0" rev="0"/>
            </a:camera>
            <a:lightRig rig="glow" dir="t">
              <a:rot lat="0" lon="0" rev="4800000"/>
            </a:lightRig>
          </a:scene3d>
        </p:grpSpPr>
        <p:sp>
          <p:nvSpPr>
            <p:cNvPr id="27" name="مستطيل 26"/>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8" name="مستطيل 27"/>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sp3d contourW="12700">
                <a:bevelT w="25400" h="25400"/>
                <a:contourClr>
                  <a:schemeClr val="accent6">
                    <a:shade val="73000"/>
                  </a:schemeClr>
                </a:contourClr>
              </a:sp3d>
            </a:bodyPr>
            <a:lstStyle/>
            <a:p>
              <a:pPr lvl="0" algn="ctr" defTabSz="1644650" rtl="1">
                <a:lnSpc>
                  <a:spcPct val="90000"/>
                </a:lnSpc>
                <a:spcBef>
                  <a:spcPct val="0"/>
                </a:spcBef>
                <a:spcAft>
                  <a:spcPct val="35000"/>
                </a:spcAft>
              </a:pPr>
              <a:r>
                <a:rPr lang="ar-EG" b="1" kern="12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مبدوء </a:t>
              </a:r>
              <a:r>
                <a:rPr lang="ar-EG" b="1" kern="120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بـ</a:t>
              </a:r>
              <a:r>
                <a:rPr lang="ar-EG" b="1" kern="12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endParaRPr lang="ar-EG" b="1" kern="12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grpSp>
      <p:grpSp>
        <p:nvGrpSpPr>
          <p:cNvPr id="31" name="مجموعة 30"/>
          <p:cNvGrpSpPr/>
          <p:nvPr/>
        </p:nvGrpSpPr>
        <p:grpSpPr>
          <a:xfrm>
            <a:off x="6337300" y="4438645"/>
            <a:ext cx="2026623" cy="431432"/>
            <a:chOff x="4313373" y="2219132"/>
            <a:chExt cx="1782216" cy="891108"/>
          </a:xfrm>
          <a:scene3d>
            <a:camera prst="orthographicFront">
              <a:rot lat="0" lon="0" rev="0"/>
            </a:camera>
            <a:lightRig rig="glow" dir="t">
              <a:rot lat="0" lon="0" rev="4800000"/>
            </a:lightRig>
          </a:scene3d>
        </p:grpSpPr>
        <p:sp>
          <p:nvSpPr>
            <p:cNvPr id="32" name="مستطيل 31"/>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1">
              <a:schemeClr val="accent5"/>
            </a:lnRef>
            <a:fillRef idx="2">
              <a:schemeClr val="accent5"/>
            </a:fillRef>
            <a:effectRef idx="1">
              <a:schemeClr val="accent5"/>
            </a:effectRef>
            <a:fontRef idx="minor">
              <a:schemeClr val="dk1"/>
            </a:fontRef>
          </p:style>
        </p:sp>
        <p:sp>
          <p:nvSpPr>
            <p:cNvPr id="33" name="مستطيل 32"/>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1">
              <a:schemeClr val="accent5"/>
            </a:lnRef>
            <a:fillRef idx="2">
              <a:schemeClr val="accent5"/>
            </a:fillRef>
            <a:effectRef idx="1">
              <a:schemeClr val="accent5"/>
            </a:effectRef>
            <a:fontRef idx="minor">
              <a:schemeClr val="dk1"/>
            </a:fontRef>
          </p:style>
          <p:txBody>
            <a:bodyPr spcFirstLastPara="0" vert="horz" wrap="square" lIns="23495" tIns="23495" rIns="23495" bIns="23495" numCol="1" spcCol="1270" anchor="ctr" anchorCtr="0">
              <a:noAutofit/>
            </a:bodyPr>
            <a:lstStyle/>
            <a:p>
              <a:pPr lvl="0" algn="ctr" defTabSz="1644650" rtl="1">
                <a:lnSpc>
                  <a:spcPct val="90000"/>
                </a:lnSpc>
                <a:spcBef>
                  <a:spcPct val="0"/>
                </a:spcBef>
                <a:spcAft>
                  <a:spcPct val="35000"/>
                </a:spcAft>
              </a:pPr>
              <a:r>
                <a:rPr lang="ar-EG" b="1" kern="1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تتكون من : ...............</a:t>
              </a:r>
              <a:endParaRPr lang="ar-EG" b="1" kern="1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grpSp>
        <p:nvGrpSpPr>
          <p:cNvPr id="34" name="مجموعة 33"/>
          <p:cNvGrpSpPr/>
          <p:nvPr/>
        </p:nvGrpSpPr>
        <p:grpSpPr>
          <a:xfrm>
            <a:off x="6362700" y="5480045"/>
            <a:ext cx="2026623" cy="431432"/>
            <a:chOff x="4313373" y="2219132"/>
            <a:chExt cx="1782216" cy="891108"/>
          </a:xfrm>
          <a:scene3d>
            <a:camera prst="orthographicFront">
              <a:rot lat="0" lon="0" rev="0"/>
            </a:camera>
            <a:lightRig rig="glow" dir="t">
              <a:rot lat="0" lon="0" rev="4800000"/>
            </a:lightRig>
          </a:scene3d>
        </p:grpSpPr>
        <p:sp>
          <p:nvSpPr>
            <p:cNvPr id="35" name="مستطيل 34"/>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1">
              <a:schemeClr val="accent5"/>
            </a:lnRef>
            <a:fillRef idx="2">
              <a:schemeClr val="accent5"/>
            </a:fillRef>
            <a:effectRef idx="1">
              <a:schemeClr val="accent5"/>
            </a:effectRef>
            <a:fontRef idx="minor">
              <a:schemeClr val="dk1"/>
            </a:fontRef>
          </p:style>
        </p:sp>
        <p:sp>
          <p:nvSpPr>
            <p:cNvPr id="36" name="مستطيل 35"/>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1">
              <a:schemeClr val="accent5"/>
            </a:lnRef>
            <a:fillRef idx="2">
              <a:schemeClr val="accent5"/>
            </a:fillRef>
            <a:effectRef idx="1">
              <a:schemeClr val="accent5"/>
            </a:effectRef>
            <a:fontRef idx="minor">
              <a:schemeClr val="dk1"/>
            </a:fontRef>
          </p:style>
          <p:txBody>
            <a:bodyPr spcFirstLastPara="0" vert="horz" wrap="square" lIns="23495" tIns="23495" rIns="23495" bIns="23495" numCol="1" spcCol="1270" anchor="ctr" anchorCtr="0">
              <a:noAutofit/>
            </a:bodyPr>
            <a:lstStyle/>
            <a:p>
              <a:pPr lvl="0" algn="ctr" defTabSz="1644650" rtl="1">
                <a:lnSpc>
                  <a:spcPct val="90000"/>
                </a:lnSpc>
                <a:spcBef>
                  <a:spcPct val="0"/>
                </a:spcBef>
                <a:spcAft>
                  <a:spcPct val="35000"/>
                </a:spcAft>
              </a:pPr>
              <a:r>
                <a:rPr lang="ar-EG" b="1" kern="1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مثالها: ...................</a:t>
              </a:r>
              <a:endParaRPr lang="ar-EG" b="1" kern="1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grpSp>
        <p:nvGrpSpPr>
          <p:cNvPr id="42" name="مجموعة 41"/>
          <p:cNvGrpSpPr/>
          <p:nvPr/>
        </p:nvGrpSpPr>
        <p:grpSpPr>
          <a:xfrm>
            <a:off x="6337298" y="3843563"/>
            <a:ext cx="1226367" cy="810798"/>
            <a:chOff x="6789775" y="3843563"/>
            <a:chExt cx="769973" cy="810798"/>
          </a:xfrm>
        </p:grpSpPr>
        <p:cxnSp>
          <p:nvCxnSpPr>
            <p:cNvPr id="29" name="رابط مستقيم 28"/>
            <p:cNvCxnSpPr/>
            <p:nvPr/>
          </p:nvCxnSpPr>
          <p:spPr>
            <a:xfrm rot="10800000" flipV="1">
              <a:off x="7551851" y="3843563"/>
              <a:ext cx="1287" cy="252000"/>
            </a:xfrm>
            <a:prstGeom prst="line">
              <a:avLst/>
            </a:prstGeom>
          </p:spPr>
          <p:style>
            <a:lnRef idx="2">
              <a:schemeClr val="accent6"/>
            </a:lnRef>
            <a:fillRef idx="0">
              <a:schemeClr val="accent6"/>
            </a:fillRef>
            <a:effectRef idx="1">
              <a:schemeClr val="accent6"/>
            </a:effectRef>
            <a:fontRef idx="minor">
              <a:schemeClr val="tx1"/>
            </a:fontRef>
          </p:style>
        </p:cxnSp>
        <p:cxnSp>
          <p:nvCxnSpPr>
            <p:cNvPr id="39" name="رابط بشكل مرفق 38"/>
            <p:cNvCxnSpPr>
              <a:endCxn id="33" idx="1"/>
            </p:cNvCxnSpPr>
            <p:nvPr/>
          </p:nvCxnSpPr>
          <p:spPr>
            <a:xfrm rot="10800000" flipV="1">
              <a:off x="6789775" y="4102099"/>
              <a:ext cx="769973" cy="552262"/>
            </a:xfrm>
            <a:prstGeom prst="bentConnector3">
              <a:avLst>
                <a:gd name="adj1" fmla="val 118640"/>
              </a:avLst>
            </a:prstGeom>
          </p:spPr>
          <p:style>
            <a:lnRef idx="2">
              <a:schemeClr val="accent6"/>
            </a:lnRef>
            <a:fillRef idx="0">
              <a:schemeClr val="accent6"/>
            </a:fillRef>
            <a:effectRef idx="1">
              <a:schemeClr val="accent6"/>
            </a:effectRef>
            <a:fontRef idx="minor">
              <a:schemeClr val="tx1"/>
            </a:fontRef>
          </p:style>
        </p:cxnSp>
      </p:grpSp>
      <p:grpSp>
        <p:nvGrpSpPr>
          <p:cNvPr id="43" name="مجموعة 42"/>
          <p:cNvGrpSpPr/>
          <p:nvPr/>
        </p:nvGrpSpPr>
        <p:grpSpPr>
          <a:xfrm>
            <a:off x="6350000" y="4859563"/>
            <a:ext cx="1228538" cy="810797"/>
            <a:chOff x="6781802" y="3843563"/>
            <a:chExt cx="771336" cy="810797"/>
          </a:xfrm>
          <a:scene3d>
            <a:camera prst="orthographicFront">
              <a:rot lat="0" lon="0" rev="0"/>
            </a:camera>
            <a:lightRig rig="glow" dir="t">
              <a:rot lat="0" lon="0" rev="4800000"/>
            </a:lightRig>
          </a:scene3d>
        </p:grpSpPr>
        <p:cxnSp>
          <p:nvCxnSpPr>
            <p:cNvPr id="44" name="رابط مستقيم 43"/>
            <p:cNvCxnSpPr/>
            <p:nvPr/>
          </p:nvCxnSpPr>
          <p:spPr>
            <a:xfrm rot="10800000" flipV="1">
              <a:off x="7551851" y="3843563"/>
              <a:ext cx="1287" cy="25200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45" name="رابط بشكل مرفق 44"/>
            <p:cNvCxnSpPr/>
            <p:nvPr/>
          </p:nvCxnSpPr>
          <p:spPr>
            <a:xfrm rot="10800000" flipV="1">
              <a:off x="6781802" y="4102099"/>
              <a:ext cx="761999" cy="552261"/>
            </a:xfrm>
            <a:prstGeom prst="bentConnector3">
              <a:avLst>
                <a:gd name="adj1" fmla="val 130000"/>
              </a:avLst>
            </a:prstGeom>
            <a:ln/>
          </p:spPr>
          <p:style>
            <a:lnRef idx="2">
              <a:schemeClr val="accent6"/>
            </a:lnRef>
            <a:fillRef idx="0">
              <a:schemeClr val="accent6"/>
            </a:fillRef>
            <a:effectRef idx="1">
              <a:schemeClr val="accent6"/>
            </a:effectRef>
            <a:fontRef idx="minor">
              <a:schemeClr val="tx1"/>
            </a:fontRef>
          </p:style>
        </p:cxnSp>
      </p:grpSp>
      <p:grpSp>
        <p:nvGrpSpPr>
          <p:cNvPr id="46" name="مجموعة 45"/>
          <p:cNvGrpSpPr/>
          <p:nvPr/>
        </p:nvGrpSpPr>
        <p:grpSpPr>
          <a:xfrm>
            <a:off x="1943100" y="4476745"/>
            <a:ext cx="2026623" cy="431432"/>
            <a:chOff x="4313373" y="2219132"/>
            <a:chExt cx="1782216" cy="891108"/>
          </a:xfrm>
          <a:scene3d>
            <a:camera prst="orthographicFront">
              <a:rot lat="0" lon="0" rev="0"/>
            </a:camera>
            <a:lightRig rig="glow" dir="t">
              <a:rot lat="0" lon="0" rev="4800000"/>
            </a:lightRig>
          </a:scene3d>
        </p:grpSpPr>
        <p:sp>
          <p:nvSpPr>
            <p:cNvPr id="47" name="مستطيل 46"/>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1">
              <a:schemeClr val="accent5"/>
            </a:lnRef>
            <a:fillRef idx="2">
              <a:schemeClr val="accent5"/>
            </a:fillRef>
            <a:effectRef idx="1">
              <a:schemeClr val="accent5"/>
            </a:effectRef>
            <a:fontRef idx="minor">
              <a:schemeClr val="dk1"/>
            </a:fontRef>
          </p:style>
        </p:sp>
        <p:sp>
          <p:nvSpPr>
            <p:cNvPr id="48" name="مستطيل 47"/>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1">
              <a:schemeClr val="accent5"/>
            </a:lnRef>
            <a:fillRef idx="2">
              <a:schemeClr val="accent5"/>
            </a:fillRef>
            <a:effectRef idx="1">
              <a:schemeClr val="accent5"/>
            </a:effectRef>
            <a:fontRef idx="minor">
              <a:schemeClr val="dk1"/>
            </a:fontRef>
          </p:style>
          <p:txBody>
            <a:bodyPr spcFirstLastPara="0" vert="horz" wrap="square" lIns="23495" tIns="23495" rIns="23495" bIns="23495" numCol="1" spcCol="1270" anchor="ctr" anchorCtr="0">
              <a:noAutofit/>
            </a:bodyPr>
            <a:lstStyle/>
            <a:p>
              <a:pPr lvl="0" algn="ctr" defTabSz="1644650" rtl="1">
                <a:lnSpc>
                  <a:spcPct val="90000"/>
                </a:lnSpc>
                <a:spcBef>
                  <a:spcPct val="0"/>
                </a:spcBef>
                <a:spcAft>
                  <a:spcPct val="35000"/>
                </a:spcAft>
              </a:pPr>
              <a:r>
                <a:rPr lang="ar-EG" b="1" kern="1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تتكون من : ...............</a:t>
              </a:r>
              <a:endParaRPr lang="ar-EG" b="1" kern="1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grpSp>
        <p:nvGrpSpPr>
          <p:cNvPr id="49" name="مجموعة 48"/>
          <p:cNvGrpSpPr/>
          <p:nvPr/>
        </p:nvGrpSpPr>
        <p:grpSpPr>
          <a:xfrm>
            <a:off x="1968500" y="5518145"/>
            <a:ext cx="2026623" cy="431432"/>
            <a:chOff x="4313373" y="2219132"/>
            <a:chExt cx="1782216" cy="891108"/>
          </a:xfrm>
          <a:scene3d>
            <a:camera prst="orthographicFront">
              <a:rot lat="0" lon="0" rev="0"/>
            </a:camera>
            <a:lightRig rig="glow" dir="t">
              <a:rot lat="0" lon="0" rev="4800000"/>
            </a:lightRig>
          </a:scene3d>
        </p:grpSpPr>
        <p:sp>
          <p:nvSpPr>
            <p:cNvPr id="50" name="مستطيل 49"/>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1">
              <a:schemeClr val="accent5"/>
            </a:lnRef>
            <a:fillRef idx="2">
              <a:schemeClr val="accent5"/>
            </a:fillRef>
            <a:effectRef idx="1">
              <a:schemeClr val="accent5"/>
            </a:effectRef>
            <a:fontRef idx="minor">
              <a:schemeClr val="dk1"/>
            </a:fontRef>
          </p:style>
        </p:sp>
        <p:sp>
          <p:nvSpPr>
            <p:cNvPr id="51" name="مستطيل 50"/>
            <p:cNvSpPr/>
            <p:nvPr/>
          </p:nvSpPr>
          <p:spPr>
            <a:xfrm>
              <a:off x="4313373" y="2219132"/>
              <a:ext cx="1782216" cy="891108"/>
            </a:xfrm>
            <a:prstGeom prst="rect">
              <a:avLst/>
            </a:prstGeom>
            <a:ln>
              <a:noFill/>
            </a:ln>
            <a:effectLst>
              <a:outerShdw blurRad="190500" dist="228600" dir="2700000" algn="ctr">
                <a:srgbClr val="000000">
                  <a:alpha val="30000"/>
                </a:srgbClr>
              </a:outerShdw>
            </a:effectLst>
            <a:sp3d prstMaterial="matte">
              <a:bevelT w="127000" h="63500"/>
            </a:sp3d>
          </p:spPr>
          <p:style>
            <a:lnRef idx="1">
              <a:schemeClr val="accent5"/>
            </a:lnRef>
            <a:fillRef idx="2">
              <a:schemeClr val="accent5"/>
            </a:fillRef>
            <a:effectRef idx="1">
              <a:schemeClr val="accent5"/>
            </a:effectRef>
            <a:fontRef idx="minor">
              <a:schemeClr val="dk1"/>
            </a:fontRef>
          </p:style>
          <p:txBody>
            <a:bodyPr spcFirstLastPara="0" vert="horz" wrap="square" lIns="23495" tIns="23495" rIns="23495" bIns="23495" numCol="1" spcCol="1270" anchor="ctr" anchorCtr="0">
              <a:noAutofit/>
            </a:bodyPr>
            <a:lstStyle/>
            <a:p>
              <a:pPr lvl="0" algn="ctr" defTabSz="1644650" rtl="1">
                <a:lnSpc>
                  <a:spcPct val="90000"/>
                </a:lnSpc>
                <a:spcBef>
                  <a:spcPct val="0"/>
                </a:spcBef>
                <a:spcAft>
                  <a:spcPct val="35000"/>
                </a:spcAft>
              </a:pPr>
              <a:r>
                <a:rPr lang="ar-EG" b="1" kern="1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مثالها: ...................</a:t>
              </a:r>
              <a:endParaRPr lang="ar-EG" b="1" kern="12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grpSp>
        <p:nvGrpSpPr>
          <p:cNvPr id="52" name="مجموعة 51"/>
          <p:cNvGrpSpPr/>
          <p:nvPr/>
        </p:nvGrpSpPr>
        <p:grpSpPr>
          <a:xfrm>
            <a:off x="1943098" y="3881663"/>
            <a:ext cx="1226367" cy="810798"/>
            <a:chOff x="6789775" y="3843563"/>
            <a:chExt cx="769973" cy="810798"/>
          </a:xfrm>
        </p:grpSpPr>
        <p:cxnSp>
          <p:nvCxnSpPr>
            <p:cNvPr id="53" name="رابط مستقيم 52"/>
            <p:cNvCxnSpPr/>
            <p:nvPr/>
          </p:nvCxnSpPr>
          <p:spPr>
            <a:xfrm rot="10800000" flipV="1">
              <a:off x="7551851" y="3843563"/>
              <a:ext cx="1287" cy="252000"/>
            </a:xfrm>
            <a:prstGeom prst="line">
              <a:avLst/>
            </a:prstGeom>
          </p:spPr>
          <p:style>
            <a:lnRef idx="2">
              <a:schemeClr val="accent6"/>
            </a:lnRef>
            <a:fillRef idx="0">
              <a:schemeClr val="accent6"/>
            </a:fillRef>
            <a:effectRef idx="1">
              <a:schemeClr val="accent6"/>
            </a:effectRef>
            <a:fontRef idx="minor">
              <a:schemeClr val="tx1"/>
            </a:fontRef>
          </p:style>
        </p:cxnSp>
        <p:cxnSp>
          <p:nvCxnSpPr>
            <p:cNvPr id="54" name="رابط بشكل مرفق 53"/>
            <p:cNvCxnSpPr>
              <a:endCxn id="48" idx="1"/>
            </p:cNvCxnSpPr>
            <p:nvPr/>
          </p:nvCxnSpPr>
          <p:spPr>
            <a:xfrm rot="10800000" flipV="1">
              <a:off x="6789775" y="4102099"/>
              <a:ext cx="769973" cy="552262"/>
            </a:xfrm>
            <a:prstGeom prst="bentConnector3">
              <a:avLst>
                <a:gd name="adj1" fmla="val 118640"/>
              </a:avLst>
            </a:prstGeom>
          </p:spPr>
          <p:style>
            <a:lnRef idx="2">
              <a:schemeClr val="accent6"/>
            </a:lnRef>
            <a:fillRef idx="0">
              <a:schemeClr val="accent6"/>
            </a:fillRef>
            <a:effectRef idx="1">
              <a:schemeClr val="accent6"/>
            </a:effectRef>
            <a:fontRef idx="minor">
              <a:schemeClr val="tx1"/>
            </a:fontRef>
          </p:style>
        </p:cxnSp>
      </p:grpSp>
      <p:grpSp>
        <p:nvGrpSpPr>
          <p:cNvPr id="55" name="مجموعة 54"/>
          <p:cNvGrpSpPr/>
          <p:nvPr/>
        </p:nvGrpSpPr>
        <p:grpSpPr>
          <a:xfrm>
            <a:off x="1955800" y="4897663"/>
            <a:ext cx="1228538" cy="810797"/>
            <a:chOff x="6781802" y="3843563"/>
            <a:chExt cx="771336" cy="810797"/>
          </a:xfrm>
          <a:scene3d>
            <a:camera prst="orthographicFront">
              <a:rot lat="0" lon="0" rev="0"/>
            </a:camera>
            <a:lightRig rig="glow" dir="t">
              <a:rot lat="0" lon="0" rev="4800000"/>
            </a:lightRig>
          </a:scene3d>
        </p:grpSpPr>
        <p:cxnSp>
          <p:nvCxnSpPr>
            <p:cNvPr id="56" name="رابط مستقيم 55"/>
            <p:cNvCxnSpPr/>
            <p:nvPr/>
          </p:nvCxnSpPr>
          <p:spPr>
            <a:xfrm rot="10800000" flipV="1">
              <a:off x="7551851" y="3843563"/>
              <a:ext cx="1287" cy="252000"/>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57" name="رابط بشكل مرفق 56"/>
            <p:cNvCxnSpPr/>
            <p:nvPr/>
          </p:nvCxnSpPr>
          <p:spPr>
            <a:xfrm rot="10800000" flipV="1">
              <a:off x="6781802" y="4102099"/>
              <a:ext cx="761999" cy="552261"/>
            </a:xfrm>
            <a:prstGeom prst="bentConnector3">
              <a:avLst>
                <a:gd name="adj1" fmla="val 130000"/>
              </a:avLst>
            </a:prstGeom>
            <a:ln/>
          </p:spPr>
          <p:style>
            <a:lnRef idx="2">
              <a:schemeClr val="accent6"/>
            </a:lnRef>
            <a:fillRef idx="0">
              <a:schemeClr val="accent6"/>
            </a:fillRef>
            <a:effectRef idx="1">
              <a:schemeClr val="accent6"/>
            </a:effectRef>
            <a:fontRef idx="minor">
              <a:schemeClr val="tx1"/>
            </a:fontRef>
          </p:style>
        </p:cxnSp>
      </p:grpSp>
      <p:sp>
        <p:nvSpPr>
          <p:cNvPr id="58" name="مربع نص 57"/>
          <p:cNvSpPr txBox="1"/>
          <p:nvPr/>
        </p:nvSpPr>
        <p:spPr>
          <a:xfrm>
            <a:off x="6794500" y="3454400"/>
            <a:ext cx="647700" cy="40011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اسم</a:t>
            </a:r>
          </a:p>
        </p:txBody>
      </p:sp>
      <p:sp>
        <p:nvSpPr>
          <p:cNvPr id="60" name="مربع نص 59"/>
          <p:cNvSpPr txBox="1"/>
          <p:nvPr/>
        </p:nvSpPr>
        <p:spPr>
          <a:xfrm>
            <a:off x="2438400" y="3479800"/>
            <a:ext cx="647700" cy="40011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فعل</a:t>
            </a:r>
          </a:p>
        </p:txBody>
      </p:sp>
      <p:sp>
        <p:nvSpPr>
          <p:cNvPr id="61" name="مربع نص 60"/>
          <p:cNvSpPr txBox="1"/>
          <p:nvPr/>
        </p:nvSpPr>
        <p:spPr>
          <a:xfrm>
            <a:off x="6350000" y="4445000"/>
            <a:ext cx="10287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مبتدأ وخبر</a:t>
            </a:r>
          </a:p>
        </p:txBody>
      </p:sp>
      <p:sp>
        <p:nvSpPr>
          <p:cNvPr id="62" name="مربع نص 61"/>
          <p:cNvSpPr txBox="1"/>
          <p:nvPr/>
        </p:nvSpPr>
        <p:spPr>
          <a:xfrm>
            <a:off x="6680200" y="5473700"/>
            <a:ext cx="10287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محمد نشيط</a:t>
            </a:r>
          </a:p>
        </p:txBody>
      </p:sp>
      <p:sp>
        <p:nvSpPr>
          <p:cNvPr id="63" name="مربع نص 62"/>
          <p:cNvSpPr txBox="1"/>
          <p:nvPr/>
        </p:nvSpPr>
        <p:spPr>
          <a:xfrm>
            <a:off x="1981200" y="4483100"/>
            <a:ext cx="10287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فعل وفاعل</a:t>
            </a:r>
          </a:p>
        </p:txBody>
      </p:sp>
      <p:sp>
        <p:nvSpPr>
          <p:cNvPr id="64" name="مربع نص 63"/>
          <p:cNvSpPr txBox="1"/>
          <p:nvPr/>
        </p:nvSpPr>
        <p:spPr>
          <a:xfrm>
            <a:off x="2019300" y="5511800"/>
            <a:ext cx="1435100" cy="369332"/>
          </a:xfrm>
          <a:prstGeom prst="rect">
            <a:avLst/>
          </a:prstGeom>
          <a:noFill/>
        </p:spPr>
        <p:txBody>
          <a:bodyPr wrap="square" rtlCol="1">
            <a:spAutoFit/>
            <a:scene3d>
              <a:camera prst="orthographicFront"/>
              <a:lightRig rig="flat" dir="tl">
                <a:rot lat="0" lon="0" rev="6600000"/>
              </a:lightRig>
            </a:scene3d>
            <a:sp3d extrusionH="25400" contourW="8890">
              <a:bevelT w="38100" h="31750"/>
              <a:contourClr>
                <a:srgbClr val="0000FF"/>
              </a:contourClr>
            </a:sp3d>
          </a:bodyPr>
          <a:lstStyle/>
          <a:p>
            <a:pPr algn="ctr"/>
            <a:r>
              <a:rPr lang="ar-EG" b="1" dirty="0" smtClean="0">
                <a:ln w="11430">
                  <a:solidFill>
                    <a:srgbClr val="0000FF"/>
                  </a:solidFill>
                </a:ln>
                <a:solidFill>
                  <a:srgbClr val="0000FF"/>
                </a:solidFill>
                <a:effectLst>
                  <a:outerShdw blurRad="50800" dist="39000" dir="5460000" algn="tl">
                    <a:srgbClr val="000000">
                      <a:alpha val="38000"/>
                    </a:srgbClr>
                  </a:outerShdw>
                </a:effectLst>
              </a:rPr>
              <a:t>انكسر الزجاج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to="" calcmode="lin" valueType="num">
                                      <p:cBhvr>
                                        <p:cTn id="32" dur="1" fill="hold"/>
                                        <p:tgtEl>
                                          <p:spTgt spid="12"/>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to="" calcmode="lin" valueType="num">
                                      <p:cBhvr>
                                        <p:cTn id="37" dur="1" fill="hold"/>
                                        <p:tgtEl>
                                          <p:spTgt spid="18"/>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to="" calcmode="lin" valueType="num">
                                      <p:cBhvr>
                                        <p:cTn id="42" dur="1" fill="hold"/>
                                        <p:tgtEl>
                                          <p:spTgt spid="2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anim to="" calcmode="lin" valueType="num">
                                      <p:cBhvr>
                                        <p:cTn id="47" dur="1" fill="hold"/>
                                        <p:tgtEl>
                                          <p:spTgt spid="58"/>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 to="" calcmode="lin" valueType="num">
                                      <p:cBhvr>
                                        <p:cTn id="52" dur="1" fill="hold"/>
                                        <p:tgtEl>
                                          <p:spTgt spid="4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 to="" calcmode="lin" valueType="num">
                                      <p:cBhvr>
                                        <p:cTn id="57" dur="1" fill="hold"/>
                                        <p:tgtEl>
                                          <p:spTgt spid="3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61"/>
                                        </p:tgtEl>
                                        <p:attrNameLst>
                                          <p:attrName>style.visibility</p:attrName>
                                        </p:attrNameLst>
                                      </p:cBhvr>
                                      <p:to>
                                        <p:strVal val="visible"/>
                                      </p:to>
                                    </p:set>
                                    <p:anim to="" calcmode="lin" valueType="num">
                                      <p:cBhvr>
                                        <p:cTn id="62" dur="1" fill="hold"/>
                                        <p:tgtEl>
                                          <p:spTgt spid="61"/>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 to="" calcmode="lin" valueType="num">
                                      <p:cBhvr>
                                        <p:cTn id="67" dur="1" fill="hold"/>
                                        <p:tgtEl>
                                          <p:spTgt spid="43"/>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to="" calcmode="lin" valueType="num">
                                      <p:cBhvr>
                                        <p:cTn id="72" dur="1" fill="hold"/>
                                        <p:tgtEl>
                                          <p:spTgt spid="34"/>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grpId="0" nodeType="clickEffect">
                                  <p:stCondLst>
                                    <p:cond delay="0"/>
                                  </p:stCondLst>
                                  <p:childTnLst>
                                    <p:set>
                                      <p:cBhvr>
                                        <p:cTn id="76" dur="1" fill="hold">
                                          <p:stCondLst>
                                            <p:cond delay="0"/>
                                          </p:stCondLst>
                                        </p:cTn>
                                        <p:tgtEl>
                                          <p:spTgt spid="62"/>
                                        </p:tgtEl>
                                        <p:attrNameLst>
                                          <p:attrName>style.visibility</p:attrName>
                                        </p:attrNameLst>
                                      </p:cBhvr>
                                      <p:to>
                                        <p:strVal val="visible"/>
                                      </p:to>
                                    </p:set>
                                    <p:anim to="" calcmode="lin" valueType="num">
                                      <p:cBhvr>
                                        <p:cTn id="77" dur="1" fill="hold"/>
                                        <p:tgtEl>
                                          <p:spTgt spid="62"/>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 to="" calcmode="lin" valueType="num">
                                      <p:cBhvr>
                                        <p:cTn id="82" dur="1" fill="hold"/>
                                        <p:tgtEl>
                                          <p:spTgt spid="19"/>
                                        </p:tgtEl>
                                        <p:attrNameLst>
                                          <p:attrName/>
                                        </p:attrNameLst>
                                      </p:cBhvr>
                                    </p:anim>
                                  </p:childTnLst>
                                </p:cTn>
                              </p:par>
                            </p:childTnLst>
                          </p:cTn>
                        </p:par>
                      </p:childTnLst>
                    </p:cTn>
                  </p:par>
                  <p:par>
                    <p:cTn id="83" fill="hold">
                      <p:stCondLst>
                        <p:cond delay="indefinite"/>
                      </p:stCondLst>
                      <p:childTnLst>
                        <p:par>
                          <p:cTn id="84" fill="hold">
                            <p:stCondLst>
                              <p:cond delay="0"/>
                            </p:stCondLst>
                            <p:childTnLst>
                              <p:par>
                                <p:cTn id="85" presetID="24" presetClass="entr" presetSubtype="0"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 to="" calcmode="lin" valueType="num">
                                      <p:cBhvr>
                                        <p:cTn id="87" dur="1" fill="hold"/>
                                        <p:tgtEl>
                                          <p:spTgt spid="26"/>
                                        </p:tgtEl>
                                        <p:attrNameLst>
                                          <p:attrName/>
                                        </p:attrNameLst>
                                      </p:cBhvr>
                                    </p:anim>
                                  </p:childTnLst>
                                </p:cTn>
                              </p:par>
                            </p:childTnLst>
                          </p:cTn>
                        </p:par>
                      </p:childTnLst>
                    </p:cTn>
                  </p:par>
                  <p:par>
                    <p:cTn id="88" fill="hold">
                      <p:stCondLst>
                        <p:cond delay="indefinite"/>
                      </p:stCondLst>
                      <p:childTnLst>
                        <p:par>
                          <p:cTn id="89" fill="hold">
                            <p:stCondLst>
                              <p:cond delay="0"/>
                            </p:stCondLst>
                            <p:childTnLst>
                              <p:par>
                                <p:cTn id="90" presetID="24" presetClass="entr" presetSubtype="0" fill="hold" grpId="0" nodeType="clickEffect">
                                  <p:stCondLst>
                                    <p:cond delay="0"/>
                                  </p:stCondLst>
                                  <p:childTnLst>
                                    <p:set>
                                      <p:cBhvr>
                                        <p:cTn id="91" dur="1" fill="hold">
                                          <p:stCondLst>
                                            <p:cond delay="0"/>
                                          </p:stCondLst>
                                        </p:cTn>
                                        <p:tgtEl>
                                          <p:spTgt spid="60"/>
                                        </p:tgtEl>
                                        <p:attrNameLst>
                                          <p:attrName>style.visibility</p:attrName>
                                        </p:attrNameLst>
                                      </p:cBhvr>
                                      <p:to>
                                        <p:strVal val="visible"/>
                                      </p:to>
                                    </p:set>
                                    <p:anim to="" calcmode="lin" valueType="num">
                                      <p:cBhvr>
                                        <p:cTn id="92" dur="1" fill="hold"/>
                                        <p:tgtEl>
                                          <p:spTgt spid="60"/>
                                        </p:tgtEl>
                                        <p:attrNameLst>
                                          <p:attrName/>
                                        </p:attrNameLst>
                                      </p:cBhvr>
                                    </p:anim>
                                  </p:childTnLst>
                                </p:cTn>
                              </p:par>
                            </p:childTnLst>
                          </p:cTn>
                        </p:par>
                      </p:childTnLst>
                    </p:cTn>
                  </p:par>
                  <p:par>
                    <p:cTn id="93" fill="hold">
                      <p:stCondLst>
                        <p:cond delay="indefinite"/>
                      </p:stCondLst>
                      <p:childTnLst>
                        <p:par>
                          <p:cTn id="94" fill="hold">
                            <p:stCondLst>
                              <p:cond delay="0"/>
                            </p:stCondLst>
                            <p:childTnLst>
                              <p:par>
                                <p:cTn id="95" presetID="24" presetClass="entr" presetSubtype="0" fill="hold" nodeType="clickEffect">
                                  <p:stCondLst>
                                    <p:cond delay="0"/>
                                  </p:stCondLst>
                                  <p:childTnLst>
                                    <p:set>
                                      <p:cBhvr>
                                        <p:cTn id="96" dur="1" fill="hold">
                                          <p:stCondLst>
                                            <p:cond delay="0"/>
                                          </p:stCondLst>
                                        </p:cTn>
                                        <p:tgtEl>
                                          <p:spTgt spid="52"/>
                                        </p:tgtEl>
                                        <p:attrNameLst>
                                          <p:attrName>style.visibility</p:attrName>
                                        </p:attrNameLst>
                                      </p:cBhvr>
                                      <p:to>
                                        <p:strVal val="visible"/>
                                      </p:to>
                                    </p:set>
                                    <p:anim to="" calcmode="lin" valueType="num">
                                      <p:cBhvr>
                                        <p:cTn id="97" dur="1" fill="hold"/>
                                        <p:tgtEl>
                                          <p:spTgt spid="52"/>
                                        </p:tgtEl>
                                        <p:attrNameLst>
                                          <p:attrName/>
                                        </p:attrNameLst>
                                      </p:cBhvr>
                                    </p:anim>
                                  </p:childTnLst>
                                </p:cTn>
                              </p:par>
                            </p:childTnLst>
                          </p:cTn>
                        </p:par>
                      </p:childTnLst>
                    </p:cTn>
                  </p:par>
                  <p:par>
                    <p:cTn id="98" fill="hold">
                      <p:stCondLst>
                        <p:cond delay="indefinite"/>
                      </p:stCondLst>
                      <p:childTnLst>
                        <p:par>
                          <p:cTn id="99" fill="hold">
                            <p:stCondLst>
                              <p:cond delay="0"/>
                            </p:stCondLst>
                            <p:childTnLst>
                              <p:par>
                                <p:cTn id="100" presetID="24" presetClass="entr" presetSubtype="0" fill="hold" nodeType="clickEffect">
                                  <p:stCondLst>
                                    <p:cond delay="0"/>
                                  </p:stCondLst>
                                  <p:childTnLst>
                                    <p:set>
                                      <p:cBhvr>
                                        <p:cTn id="101" dur="1" fill="hold">
                                          <p:stCondLst>
                                            <p:cond delay="0"/>
                                          </p:stCondLst>
                                        </p:cTn>
                                        <p:tgtEl>
                                          <p:spTgt spid="46"/>
                                        </p:tgtEl>
                                        <p:attrNameLst>
                                          <p:attrName>style.visibility</p:attrName>
                                        </p:attrNameLst>
                                      </p:cBhvr>
                                      <p:to>
                                        <p:strVal val="visible"/>
                                      </p:to>
                                    </p:set>
                                    <p:anim to="" calcmode="lin" valueType="num">
                                      <p:cBhvr>
                                        <p:cTn id="102" dur="1" fill="hold"/>
                                        <p:tgtEl>
                                          <p:spTgt spid="46"/>
                                        </p:tgtEl>
                                        <p:attrNameLst>
                                          <p:attrName/>
                                        </p:attrNameLst>
                                      </p:cBhvr>
                                    </p:anim>
                                  </p:childTnLst>
                                </p:cTn>
                              </p:par>
                            </p:childTnLst>
                          </p:cTn>
                        </p:par>
                      </p:childTnLst>
                    </p:cTn>
                  </p:par>
                  <p:par>
                    <p:cTn id="103" fill="hold">
                      <p:stCondLst>
                        <p:cond delay="indefinite"/>
                      </p:stCondLst>
                      <p:childTnLst>
                        <p:par>
                          <p:cTn id="104" fill="hold">
                            <p:stCondLst>
                              <p:cond delay="0"/>
                            </p:stCondLst>
                            <p:childTnLst>
                              <p:par>
                                <p:cTn id="105" presetID="24" presetClass="entr" presetSubtype="0" fill="hold" grpId="0" nodeType="clickEffect">
                                  <p:stCondLst>
                                    <p:cond delay="0"/>
                                  </p:stCondLst>
                                  <p:childTnLst>
                                    <p:set>
                                      <p:cBhvr>
                                        <p:cTn id="106" dur="1" fill="hold">
                                          <p:stCondLst>
                                            <p:cond delay="0"/>
                                          </p:stCondLst>
                                        </p:cTn>
                                        <p:tgtEl>
                                          <p:spTgt spid="63"/>
                                        </p:tgtEl>
                                        <p:attrNameLst>
                                          <p:attrName>style.visibility</p:attrName>
                                        </p:attrNameLst>
                                      </p:cBhvr>
                                      <p:to>
                                        <p:strVal val="visible"/>
                                      </p:to>
                                    </p:set>
                                    <p:anim to="" calcmode="lin" valueType="num">
                                      <p:cBhvr>
                                        <p:cTn id="107" dur="1" fill="hold"/>
                                        <p:tgtEl>
                                          <p:spTgt spid="63"/>
                                        </p:tgtEl>
                                        <p:attrNameLst>
                                          <p:attrName/>
                                        </p:attrNameLst>
                                      </p:cBhvr>
                                    </p:anim>
                                  </p:childTnLst>
                                </p:cTn>
                              </p:par>
                            </p:childTnLst>
                          </p:cTn>
                        </p:par>
                      </p:childTnLst>
                    </p:cTn>
                  </p:par>
                  <p:par>
                    <p:cTn id="108" fill="hold">
                      <p:stCondLst>
                        <p:cond delay="indefinite"/>
                      </p:stCondLst>
                      <p:childTnLst>
                        <p:par>
                          <p:cTn id="109" fill="hold">
                            <p:stCondLst>
                              <p:cond delay="0"/>
                            </p:stCondLst>
                            <p:childTnLst>
                              <p:par>
                                <p:cTn id="110" presetID="24" presetClass="entr" presetSubtype="0" fill="hold" nodeType="clickEffect">
                                  <p:stCondLst>
                                    <p:cond delay="0"/>
                                  </p:stCondLst>
                                  <p:childTnLst>
                                    <p:set>
                                      <p:cBhvr>
                                        <p:cTn id="111" dur="1" fill="hold">
                                          <p:stCondLst>
                                            <p:cond delay="0"/>
                                          </p:stCondLst>
                                        </p:cTn>
                                        <p:tgtEl>
                                          <p:spTgt spid="55"/>
                                        </p:tgtEl>
                                        <p:attrNameLst>
                                          <p:attrName>style.visibility</p:attrName>
                                        </p:attrNameLst>
                                      </p:cBhvr>
                                      <p:to>
                                        <p:strVal val="visible"/>
                                      </p:to>
                                    </p:set>
                                    <p:anim to="" calcmode="lin" valueType="num">
                                      <p:cBhvr>
                                        <p:cTn id="112" dur="1" fill="hold"/>
                                        <p:tgtEl>
                                          <p:spTgt spid="55"/>
                                        </p:tgtEl>
                                        <p:attrNameLst>
                                          <p:attrName/>
                                        </p:attrNameLst>
                                      </p:cBhvr>
                                    </p:anim>
                                  </p:childTnLst>
                                </p:cTn>
                              </p:par>
                            </p:childTnLst>
                          </p:cTn>
                        </p:par>
                      </p:childTnLst>
                    </p:cTn>
                  </p:par>
                  <p:par>
                    <p:cTn id="113" fill="hold">
                      <p:stCondLst>
                        <p:cond delay="indefinite"/>
                      </p:stCondLst>
                      <p:childTnLst>
                        <p:par>
                          <p:cTn id="114" fill="hold">
                            <p:stCondLst>
                              <p:cond delay="0"/>
                            </p:stCondLst>
                            <p:childTnLst>
                              <p:par>
                                <p:cTn id="115" presetID="24" presetClass="entr" presetSubtype="0" fill="hold" nodeType="clickEffect">
                                  <p:stCondLst>
                                    <p:cond delay="0"/>
                                  </p:stCondLst>
                                  <p:childTnLst>
                                    <p:set>
                                      <p:cBhvr>
                                        <p:cTn id="116" dur="1" fill="hold">
                                          <p:stCondLst>
                                            <p:cond delay="0"/>
                                          </p:stCondLst>
                                        </p:cTn>
                                        <p:tgtEl>
                                          <p:spTgt spid="49"/>
                                        </p:tgtEl>
                                        <p:attrNameLst>
                                          <p:attrName>style.visibility</p:attrName>
                                        </p:attrNameLst>
                                      </p:cBhvr>
                                      <p:to>
                                        <p:strVal val="visible"/>
                                      </p:to>
                                    </p:set>
                                    <p:anim to="" calcmode="lin" valueType="num">
                                      <p:cBhvr>
                                        <p:cTn id="117" dur="1" fill="hold"/>
                                        <p:tgtEl>
                                          <p:spTgt spid="49"/>
                                        </p:tgtEl>
                                        <p:attrNameLst>
                                          <p:attrName/>
                                        </p:attrNameLst>
                                      </p:cBhvr>
                                    </p:anim>
                                  </p:childTnLst>
                                </p:cTn>
                              </p:par>
                            </p:childTnLst>
                          </p:cTn>
                        </p:par>
                      </p:childTnLst>
                    </p:cTn>
                  </p:par>
                  <p:par>
                    <p:cTn id="118" fill="hold">
                      <p:stCondLst>
                        <p:cond delay="indefinite"/>
                      </p:stCondLst>
                      <p:childTnLst>
                        <p:par>
                          <p:cTn id="119" fill="hold">
                            <p:stCondLst>
                              <p:cond delay="0"/>
                            </p:stCondLst>
                            <p:childTnLst>
                              <p:par>
                                <p:cTn id="120" presetID="24" presetClass="entr" presetSubtype="0" fill="hold" grpId="0" nodeType="clickEffect">
                                  <p:stCondLst>
                                    <p:cond delay="0"/>
                                  </p:stCondLst>
                                  <p:childTnLst>
                                    <p:set>
                                      <p:cBhvr>
                                        <p:cTn id="121" dur="1" fill="hold">
                                          <p:stCondLst>
                                            <p:cond delay="0"/>
                                          </p:stCondLst>
                                        </p:cTn>
                                        <p:tgtEl>
                                          <p:spTgt spid="64"/>
                                        </p:tgtEl>
                                        <p:attrNameLst>
                                          <p:attrName>style.visibility</p:attrName>
                                        </p:attrNameLst>
                                      </p:cBhvr>
                                      <p:to>
                                        <p:strVal val="visible"/>
                                      </p:to>
                                    </p:set>
                                    <p:anim to="" calcmode="lin" valueType="num">
                                      <p:cBhvr>
                                        <p:cTn id="122" dur="1" fill="hold"/>
                                        <p:tgtEl>
                                          <p:spTgt spid="6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8" grpId="0"/>
      <p:bldP spid="60" grpId="0"/>
      <p:bldP spid="61" grpId="0"/>
      <p:bldP spid="62" grpId="0"/>
      <p:bldP spid="63" grpId="0"/>
      <p:bldP spid="6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5.gif"/>
          <p:cNvPicPr>
            <a:picLocks noChangeAspect="1"/>
          </p:cNvPicPr>
          <p:nvPr/>
        </p:nvPicPr>
        <p:blipFill>
          <a:blip r:embed="rId2">
            <a:clrChange>
              <a:clrFrom>
                <a:srgbClr val="FFFFFF"/>
              </a:clrFrom>
              <a:clrTo>
                <a:srgbClr val="FFFFFF">
                  <a:alpha val="0"/>
                </a:srgbClr>
              </a:clrTo>
            </a:clrChange>
          </a:blip>
          <a:srcRect l="14271" t="18379" r="11736" b="62379"/>
          <a:stretch>
            <a:fillRect/>
          </a:stretch>
        </p:blipFill>
        <p:spPr>
          <a:xfrm>
            <a:off x="1409700" y="2590800"/>
            <a:ext cx="7264400" cy="2654300"/>
          </a:xfrm>
          <a:prstGeom prst="rect">
            <a:avLst/>
          </a:prstGeom>
        </p:spPr>
      </p:pic>
      <p:sp>
        <p:nvSpPr>
          <p:cNvPr id="4" name="مستطيل 3"/>
          <p:cNvSpPr/>
          <p:nvPr/>
        </p:nvSpPr>
        <p:spPr>
          <a:xfrm>
            <a:off x="7597761" y="4654034"/>
            <a:ext cx="298479" cy="369332"/>
          </a:xfrm>
          <a:prstGeom prst="rect">
            <a:avLst/>
          </a:prstGeom>
        </p:spPr>
        <p:txBody>
          <a:bodyPr wrap="none">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مستطيل 4"/>
          <p:cNvSpPr/>
          <p:nvPr/>
        </p:nvSpPr>
        <p:spPr>
          <a:xfrm>
            <a:off x="7616625" y="3841234"/>
            <a:ext cx="317716" cy="369332"/>
          </a:xfrm>
          <a:prstGeom prst="rect">
            <a:avLst/>
          </a:prstGeom>
        </p:spPr>
        <p:txBody>
          <a:bodyPr wrap="none">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ج</a:t>
            </a:r>
            <a:endParaRPr lang="en-GB"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مستطيل 5"/>
          <p:cNvSpPr/>
          <p:nvPr/>
        </p:nvSpPr>
        <p:spPr>
          <a:xfrm>
            <a:off x="7758481" y="4260334"/>
            <a:ext cx="383438" cy="369332"/>
          </a:xfrm>
          <a:prstGeom prst="rect">
            <a:avLst/>
          </a:prstGeom>
        </p:spPr>
        <p:txBody>
          <a:bodyPr wrap="none">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sym typeface="Symbol"/>
              </a:rPr>
              <a:t></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endParaRPr>
          </a:p>
        </p:txBody>
      </p:sp>
      <p:sp>
        <p:nvSpPr>
          <p:cNvPr id="7" name="مستطيل 6"/>
          <p:cNvSpPr/>
          <p:nvPr/>
        </p:nvSpPr>
        <p:spPr>
          <a:xfrm>
            <a:off x="7288581" y="4273034"/>
            <a:ext cx="383438" cy="369332"/>
          </a:xfrm>
          <a:prstGeom prst="rect">
            <a:avLst/>
          </a:prstGeom>
        </p:spPr>
        <p:txBody>
          <a:bodyPr wrap="none">
            <a:spAutoFit/>
          </a:bodyPr>
          <a:lstStyle/>
          <a:p>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sym typeface="Symbol"/>
              </a:rPr>
              <a:t></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endParaRPr>
          </a:p>
        </p:txBody>
      </p:sp>
      <p:sp>
        <p:nvSpPr>
          <p:cNvPr id="8" name="مربع نص 7"/>
          <p:cNvSpPr txBox="1"/>
          <p:nvPr/>
        </p:nvSpPr>
        <p:spPr>
          <a:xfrm>
            <a:off x="4533900" y="3429000"/>
            <a:ext cx="2705100" cy="30777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Low"/>
            <a:r>
              <a:rPr lang="ar-EG"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علامة الوقف الجائز مع كون الوصل أولى</a:t>
            </a:r>
            <a:endParaRPr lang="en-GB"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مربع نص 8"/>
          <p:cNvSpPr txBox="1"/>
          <p:nvPr/>
        </p:nvSpPr>
        <p:spPr>
          <a:xfrm>
            <a:off x="4521200" y="3835400"/>
            <a:ext cx="270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الوقف الجائز</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مربع نص 9"/>
          <p:cNvSpPr txBox="1"/>
          <p:nvPr/>
        </p:nvSpPr>
        <p:spPr>
          <a:xfrm>
            <a:off x="4521200" y="4267200"/>
            <a:ext cx="270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الوقف المتعانق</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4521200" y="4660900"/>
            <a:ext cx="27051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عدم نطق الألف وصلاً</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2" name="صورة 11" descr="0055.gif"/>
          <p:cNvPicPr>
            <a:picLocks noChangeAspect="1"/>
          </p:cNvPicPr>
          <p:nvPr/>
        </p:nvPicPr>
        <p:blipFill>
          <a:blip r:embed="rId2">
            <a:duotone>
              <a:schemeClr val="accent2">
                <a:shade val="45000"/>
                <a:satMod val="135000"/>
              </a:schemeClr>
              <a:prstClr val="white"/>
            </a:duotone>
          </a:blip>
          <a:srcRect l="14271" t="10185" r="16005" b="82358"/>
          <a:stretch>
            <a:fillRect/>
          </a:stretch>
        </p:blipFill>
        <p:spPr>
          <a:xfrm>
            <a:off x="1409700" y="1460500"/>
            <a:ext cx="6845300" cy="1028700"/>
          </a:xfrm>
          <a:prstGeom prst="rect">
            <a:avLst/>
          </a:prstGeom>
        </p:spPr>
      </p:pic>
      <p:pic>
        <p:nvPicPr>
          <p:cNvPr id="13" name="صورة 12" descr="صورة46.gif"/>
          <p:cNvPicPr/>
          <p:nvPr/>
        </p:nvPicPr>
        <p:blipFill>
          <a:blip r:embed="rId3">
            <a:duotone>
              <a:schemeClr val="accent2">
                <a:shade val="45000"/>
                <a:satMod val="135000"/>
              </a:schemeClr>
              <a:prstClr val="white"/>
            </a:duotone>
          </a:blip>
          <a:stretch>
            <a:fillRect/>
          </a:stretch>
        </p:blipFill>
        <p:spPr>
          <a:xfrm>
            <a:off x="8262699" y="1645601"/>
            <a:ext cx="323850" cy="31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to="" calcmode="lin" valueType="num">
                                      <p:cBhvr>
                                        <p:cTn id="37" dur="1" fill="hold"/>
                                        <p:tgtEl>
                                          <p:spTgt spid="6"/>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to="" calcmode="lin" valueType="num">
                                      <p:cBhvr>
                                        <p:cTn id="42" dur="1" fill="hold"/>
                                        <p:tgtEl>
                                          <p:spTgt spid="7"/>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to="" calcmode="lin" valueType="num">
                                      <p:cBhvr>
                                        <p:cTn id="47" dur="1" fill="hold"/>
                                        <p:tgtEl>
                                          <p:spTgt spid="10"/>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to="" calcmode="lin" valueType="num">
                                      <p:cBhvr>
                                        <p:cTn id="52" dur="1" fill="hold"/>
                                        <p:tgtEl>
                                          <p:spTgt spid="4"/>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5.gif"/>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rcRect l="14271" t="37621" r="16393" b="58950"/>
          <a:stretch>
            <a:fillRect/>
          </a:stretch>
        </p:blipFill>
        <p:spPr>
          <a:xfrm>
            <a:off x="1447800" y="1727200"/>
            <a:ext cx="6807200" cy="419100"/>
          </a:xfrm>
          <a:prstGeom prst="rect">
            <a:avLst/>
          </a:prstGeom>
        </p:spPr>
      </p:pic>
      <p:pic>
        <p:nvPicPr>
          <p:cNvPr id="3" name="صورة 2" descr="0055.gif"/>
          <p:cNvPicPr>
            <a:picLocks noChangeAspect="1"/>
          </p:cNvPicPr>
          <p:nvPr/>
        </p:nvPicPr>
        <p:blipFill>
          <a:blip r:embed="rId2">
            <a:clrChange>
              <a:clrFrom>
                <a:srgbClr val="FFFFFF"/>
              </a:clrFrom>
              <a:clrTo>
                <a:srgbClr val="FFFFFF">
                  <a:alpha val="0"/>
                </a:srgbClr>
              </a:clrTo>
            </a:clrChange>
          </a:blip>
          <a:srcRect l="14271" t="41154" r="11736" b="28188"/>
          <a:stretch>
            <a:fillRect/>
          </a:stretch>
        </p:blipFill>
        <p:spPr>
          <a:xfrm>
            <a:off x="1447800" y="2159000"/>
            <a:ext cx="7264400" cy="3746500"/>
          </a:xfrm>
          <a:prstGeom prst="rect">
            <a:avLst/>
          </a:prstGeom>
        </p:spPr>
      </p:pic>
      <p:sp>
        <p:nvSpPr>
          <p:cNvPr id="4" name="مربع نص 3"/>
          <p:cNvSpPr txBox="1"/>
          <p:nvPr/>
        </p:nvSpPr>
        <p:spPr>
          <a:xfrm>
            <a:off x="3886200" y="2654300"/>
            <a:ext cx="2032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غزوات الرسول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sym typeface="AGA Arabesque"/>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مربع نص 4"/>
          <p:cNvSpPr txBox="1"/>
          <p:nvPr/>
        </p:nvSpPr>
        <p:spPr>
          <a:xfrm>
            <a:off x="3886200" y="3975100"/>
            <a:ext cx="2032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صفات النبي </a:t>
            </a: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sym typeface="AGA Arabesque"/>
              </a:rPr>
              <a:t>.</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مربع نص 5"/>
          <p:cNvSpPr txBox="1"/>
          <p:nvPr/>
        </p:nvSpPr>
        <p:spPr>
          <a:xfrm>
            <a:off x="1841500" y="2984500"/>
            <a:ext cx="20320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أهمية الصلاة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841500" y="3340100"/>
            <a:ext cx="20320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أسرى بدر</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854200" y="4368800"/>
            <a:ext cx="20320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حروب الردة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a:off x="3886200" y="3606800"/>
            <a:ext cx="2032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الجهاد</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مربع نص 10"/>
          <p:cNvSpPr txBox="1"/>
          <p:nvPr/>
        </p:nvSpPr>
        <p:spPr>
          <a:xfrm>
            <a:off x="1854200" y="4724400"/>
            <a:ext cx="20320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خطبة الوداع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مربع نص 11"/>
          <p:cNvSpPr txBox="1"/>
          <p:nvPr/>
        </p:nvSpPr>
        <p:spPr>
          <a:xfrm>
            <a:off x="1854200" y="5130800"/>
            <a:ext cx="2032000" cy="369332"/>
          </a:xfrm>
          <a:prstGeom prst="rect">
            <a:avLst/>
          </a:prstGeom>
          <a:noFill/>
        </p:spPr>
        <p:txBody>
          <a:bodyPr wrap="square" rtlCol="0">
            <a:spAutoFit/>
          </a:bodyPr>
          <a:lstStyle/>
          <a:p>
            <a:pPr algn="ctr"/>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صفة الوضوء</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مربع نص 12"/>
          <p:cNvSpPr txBox="1"/>
          <p:nvPr/>
        </p:nvSpPr>
        <p:spPr>
          <a:xfrm>
            <a:off x="3886200" y="5372100"/>
            <a:ext cx="2032000"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EG"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تدوين القرآن الكريم</a:t>
            </a:r>
            <a:endParaRPr lang="en-GB"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4" name="صورة 13" descr="صورة47.gif"/>
          <p:cNvPicPr/>
          <p:nvPr/>
        </p:nvPicPr>
        <p:blipFill>
          <a:blip r:embed="rId3">
            <a:duotone>
              <a:schemeClr val="accent2">
                <a:shade val="45000"/>
                <a:satMod val="135000"/>
              </a:schemeClr>
              <a:prstClr val="white"/>
            </a:duotone>
          </a:blip>
          <a:stretch>
            <a:fillRect/>
          </a:stretch>
        </p:blipFill>
        <p:spPr>
          <a:xfrm>
            <a:off x="8292582" y="1744213"/>
            <a:ext cx="31623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to="" calcmode="lin" valueType="num">
                                      <p:cBhvr>
                                        <p:cTn id="32" dur="1" fill="hold"/>
                                        <p:tgtEl>
                                          <p:spTgt spid="5"/>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to="" calcmode="lin" valueType="num">
                                      <p:cBhvr>
                                        <p:cTn id="37" dur="1" fill="hold"/>
                                        <p:tgtEl>
                                          <p:spTgt spid="13"/>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to="" calcmode="lin" valueType="num">
                                      <p:cBhvr>
                                        <p:cTn id="42" dur="1" fill="hold"/>
                                        <p:tgtEl>
                                          <p:spTgt spid="6"/>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to="" calcmode="lin" valueType="num">
                                      <p:cBhvr>
                                        <p:cTn id="47" dur="1" fill="hold"/>
                                        <p:tgtEl>
                                          <p:spTgt spid="7"/>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to="" calcmode="lin" valueType="num">
                                      <p:cBhvr>
                                        <p:cTn id="52" dur="1" fill="hold"/>
                                        <p:tgtEl>
                                          <p:spTgt spid="9"/>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to="" calcmode="lin" valueType="num">
                                      <p:cBhvr>
                                        <p:cTn id="57" dur="1" fill="hold"/>
                                        <p:tgtEl>
                                          <p:spTgt spid="11"/>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to="" calcmode="lin" valueType="num">
                                      <p:cBhvr>
                                        <p:cTn id="62"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P spid="1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6.gif"/>
          <p:cNvPicPr>
            <a:picLocks noChangeAspect="1"/>
          </p:cNvPicPr>
          <p:nvPr/>
        </p:nvPicPr>
        <p:blipFill>
          <a:blip r:embed="rId2">
            <a:duotone>
              <a:schemeClr val="accent2">
                <a:shade val="45000"/>
                <a:satMod val="135000"/>
              </a:schemeClr>
              <a:prstClr val="white"/>
            </a:duotone>
          </a:blip>
          <a:srcRect l="44615" t="10370" r="17414" b="86398"/>
          <a:stretch>
            <a:fillRect/>
          </a:stretch>
        </p:blipFill>
        <p:spPr>
          <a:xfrm>
            <a:off x="3759200" y="1079499"/>
            <a:ext cx="3835400" cy="406401"/>
          </a:xfrm>
          <a:prstGeom prst="rect">
            <a:avLst/>
          </a:prstGeom>
        </p:spPr>
      </p:pic>
      <p:pic>
        <p:nvPicPr>
          <p:cNvPr id="3" name="صورة 2" descr="0056.gif"/>
          <p:cNvPicPr>
            <a:picLocks noChangeAspect="1"/>
          </p:cNvPicPr>
          <p:nvPr/>
        </p:nvPicPr>
        <p:blipFill>
          <a:blip r:embed="rId2">
            <a:duotone>
              <a:schemeClr val="accent6">
                <a:shade val="45000"/>
                <a:satMod val="135000"/>
              </a:schemeClr>
              <a:prstClr val="white"/>
            </a:duotone>
          </a:blip>
          <a:srcRect l="13811" t="14107" r="12134" b="77105"/>
          <a:stretch>
            <a:fillRect/>
          </a:stretch>
        </p:blipFill>
        <p:spPr>
          <a:xfrm>
            <a:off x="1358900" y="1549400"/>
            <a:ext cx="7480300" cy="1104900"/>
          </a:xfrm>
          <a:prstGeom prst="rect">
            <a:avLst/>
          </a:prstGeom>
        </p:spPr>
      </p:pic>
      <p:pic>
        <p:nvPicPr>
          <p:cNvPr id="4" name="صورة 3" descr="0056.gif"/>
          <p:cNvPicPr>
            <a:picLocks noChangeAspect="1"/>
          </p:cNvPicPr>
          <p:nvPr/>
        </p:nvPicPr>
        <p:blipFill>
          <a:blip r:embed="rId2">
            <a:duotone>
              <a:schemeClr val="accent4">
                <a:shade val="45000"/>
                <a:satMod val="135000"/>
              </a:schemeClr>
              <a:prstClr val="white"/>
            </a:duotone>
          </a:blip>
          <a:srcRect l="16200" t="23804" r="12888" b="46499"/>
          <a:stretch>
            <a:fillRect/>
          </a:stretch>
        </p:blipFill>
        <p:spPr>
          <a:xfrm>
            <a:off x="1600200" y="2654300"/>
            <a:ext cx="7162800" cy="3556000"/>
          </a:xfrm>
          <a:prstGeom prst="rect">
            <a:avLst/>
          </a:prstGeom>
        </p:spPr>
      </p:pic>
      <p:sp>
        <p:nvSpPr>
          <p:cNvPr id="5" name="مربع نص 4"/>
          <p:cNvSpPr txBox="1"/>
          <p:nvPr/>
        </p:nvSpPr>
        <p:spPr>
          <a:xfrm>
            <a:off x="1778000" y="2781300"/>
            <a:ext cx="4216400" cy="369332"/>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فهرس المحتويات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مربع نص 5"/>
          <p:cNvSpPr txBox="1"/>
          <p:nvPr/>
        </p:nvSpPr>
        <p:spPr>
          <a:xfrm>
            <a:off x="1778000" y="3213100"/>
            <a:ext cx="42164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مـــــقدمــــــــــــة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a:off x="1778000" y="3632200"/>
            <a:ext cx="4216400" cy="369332"/>
          </a:xfrm>
          <a:prstGeom prst="rect">
            <a:avLst/>
          </a:prstGeom>
          <a:noFill/>
        </p:spPr>
        <p:txBody>
          <a:bodyPr wrap="square" rtlCol="0">
            <a:spAutoFit/>
          </a:bodyPr>
          <a:lstStyle/>
          <a:p>
            <a:pPr algn="justLow"/>
            <a:r>
              <a:rPr lang="ar-EG" b="1" dirty="0" smtClean="0">
                <a:ln w="10541" cmpd="sng">
                  <a:solidFill>
                    <a:sysClr val="windowText" lastClr="000000"/>
                  </a:solidFill>
                  <a:prstDash val="solid"/>
                </a:ln>
                <a:solidFill>
                  <a:sysClr val="windowText" lastClr="000000"/>
                </a:solidFill>
              </a:rPr>
              <a:t>صعوبات الإملاء العربي وأسبابه</a:t>
            </a:r>
            <a:endParaRPr lang="en-GB" b="1" dirty="0" smtClean="0">
              <a:ln w="10541" cmpd="sng">
                <a:solidFill>
                  <a:sysClr val="windowText" lastClr="000000"/>
                </a:solidFill>
                <a:prstDash val="solid"/>
              </a:ln>
              <a:solidFill>
                <a:sysClr val="windowText" lastClr="000000"/>
              </a:solidFill>
            </a:endParaRPr>
          </a:p>
        </p:txBody>
      </p:sp>
      <p:sp>
        <p:nvSpPr>
          <p:cNvPr id="8" name="مربع نص 7"/>
          <p:cNvSpPr txBox="1"/>
          <p:nvPr/>
        </p:nvSpPr>
        <p:spPr>
          <a:xfrm>
            <a:off x="1778000" y="4076700"/>
            <a:ext cx="4216400" cy="369332"/>
          </a:xfrm>
          <a:prstGeom prst="rect">
            <a:avLst/>
          </a:prstGeom>
          <a:noFill/>
        </p:spPr>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أساليب تدريس الإملاء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مربع نص 8"/>
          <p:cNvSpPr txBox="1"/>
          <p:nvPr/>
        </p:nvSpPr>
        <p:spPr>
          <a:xfrm>
            <a:off x="1778000" y="4508500"/>
            <a:ext cx="4216400" cy="369332"/>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justLow"/>
            <a:r>
              <a:rPr lang="ar-EG"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موضوعات الإملاء .</a:t>
            </a:r>
            <a:endParaRPr lang="en-GB"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0" name="مربع نص 9"/>
          <p:cNvSpPr txBox="1"/>
          <p:nvPr/>
        </p:nvSpPr>
        <p:spPr>
          <a:xfrm>
            <a:off x="1778000" y="4953000"/>
            <a:ext cx="4216400" cy="369332"/>
          </a:xfrm>
          <a:prstGeom prst="rect">
            <a:avLst/>
          </a:prstGeom>
          <a:noFill/>
        </p:spPr>
        <p:txBody>
          <a:bodyPr wrap="square" rtlCol="0">
            <a:spAutoFit/>
          </a:bodyPr>
          <a:lstStyle/>
          <a:p>
            <a:pPr algn="justLow"/>
            <a:r>
              <a:rPr lang="ar-EG"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الخاتمة . </a:t>
            </a:r>
            <a:endParaRPr lang="en-GB"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pic>
        <p:nvPicPr>
          <p:cNvPr id="13" name="صورة 12" descr="صورة41.gif"/>
          <p:cNvPicPr/>
          <p:nvPr/>
        </p:nvPicPr>
        <p:blipFill>
          <a:blip r:embed="rId3">
            <a:duotone>
              <a:schemeClr val="accent2">
                <a:shade val="45000"/>
                <a:satMod val="135000"/>
              </a:schemeClr>
              <a:prstClr val="white"/>
            </a:duotone>
          </a:blip>
          <a:stretch>
            <a:fillRect/>
          </a:stretch>
        </p:blipFill>
        <p:spPr>
          <a:xfrm>
            <a:off x="7697923" y="1195871"/>
            <a:ext cx="335280" cy="33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to="" calcmode="lin" valueType="num">
                                      <p:cBhvr>
                                        <p:cTn id="37" dur="1" fill="hold"/>
                                        <p:tgtEl>
                                          <p:spTgt spid="7"/>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to="" calcmode="lin" valueType="num">
                                      <p:cBhvr>
                                        <p:cTn id="47" dur="1" fill="hold"/>
                                        <p:tgtEl>
                                          <p:spTgt spid="9"/>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to="" calcmode="lin" valueType="num">
                                      <p:cBhvr>
                                        <p:cTn id="5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6.gif"/>
          <p:cNvPicPr>
            <a:picLocks noChangeAspect="1"/>
          </p:cNvPicPr>
          <p:nvPr/>
        </p:nvPicPr>
        <p:blipFill>
          <a:blip r:embed="rId2">
            <a:duotone>
              <a:schemeClr val="accent2">
                <a:shade val="45000"/>
                <a:satMod val="135000"/>
              </a:schemeClr>
              <a:prstClr val="white"/>
            </a:duotone>
          </a:blip>
          <a:srcRect l="22361" t="55420" r="17289" b="41550"/>
          <a:stretch>
            <a:fillRect/>
          </a:stretch>
        </p:blipFill>
        <p:spPr>
          <a:xfrm>
            <a:off x="2209800" y="1562100"/>
            <a:ext cx="6096000" cy="381000"/>
          </a:xfrm>
          <a:prstGeom prst="rect">
            <a:avLst/>
          </a:prstGeom>
        </p:spPr>
      </p:pic>
      <p:pic>
        <p:nvPicPr>
          <p:cNvPr id="3" name="صورة 2" descr="0056.gif"/>
          <p:cNvPicPr>
            <a:picLocks noChangeAspect="1"/>
          </p:cNvPicPr>
          <p:nvPr/>
        </p:nvPicPr>
        <p:blipFill>
          <a:blip r:embed="rId2"/>
          <a:srcRect l="16200" t="59966" r="12888" b="10556"/>
          <a:stretch>
            <a:fillRect/>
          </a:stretch>
        </p:blipFill>
        <p:spPr>
          <a:xfrm>
            <a:off x="1790700" y="2133600"/>
            <a:ext cx="7162800" cy="3706282"/>
          </a:xfrm>
          <a:prstGeom prst="rect">
            <a:avLst/>
          </a:prstGeom>
        </p:spPr>
      </p:pic>
      <p:cxnSp>
        <p:nvCxnSpPr>
          <p:cNvPr id="5" name="رابط مستقيم 4"/>
          <p:cNvCxnSpPr/>
          <p:nvPr/>
        </p:nvCxnSpPr>
        <p:spPr>
          <a:xfrm rot="10800000">
            <a:off x="3454400" y="2565400"/>
            <a:ext cx="2565400" cy="12700"/>
          </a:xfrm>
          <a:prstGeom prst="line">
            <a:avLst/>
          </a:prstGeom>
        </p:spPr>
        <p:style>
          <a:lnRef idx="2">
            <a:schemeClr val="accent2"/>
          </a:lnRef>
          <a:fillRef idx="0">
            <a:schemeClr val="accent2"/>
          </a:fillRef>
          <a:effectRef idx="1">
            <a:schemeClr val="accent2"/>
          </a:effectRef>
          <a:fontRef idx="minor">
            <a:schemeClr val="tx1"/>
          </a:fontRef>
        </p:style>
      </p:cxnSp>
      <p:cxnSp>
        <p:nvCxnSpPr>
          <p:cNvPr id="6" name="رابط مستقيم 5"/>
          <p:cNvCxnSpPr/>
          <p:nvPr/>
        </p:nvCxnSpPr>
        <p:spPr>
          <a:xfrm rot="10800000">
            <a:off x="3606800" y="3517900"/>
            <a:ext cx="51181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رابط مستقيم 7"/>
          <p:cNvCxnSpPr/>
          <p:nvPr/>
        </p:nvCxnSpPr>
        <p:spPr>
          <a:xfrm rot="10800000">
            <a:off x="3644900" y="5613400"/>
            <a:ext cx="3225800" cy="12700"/>
          </a:xfrm>
          <a:prstGeom prst="line">
            <a:avLst/>
          </a:prstGeom>
        </p:spPr>
        <p:style>
          <a:lnRef idx="2">
            <a:schemeClr val="accent2"/>
          </a:lnRef>
          <a:fillRef idx="0">
            <a:schemeClr val="accent2"/>
          </a:fillRef>
          <a:effectRef idx="1">
            <a:schemeClr val="accent2"/>
          </a:effectRef>
          <a:fontRef idx="minor">
            <a:schemeClr val="tx1"/>
          </a:fontRef>
        </p:style>
      </p:cxnSp>
      <p:sp>
        <p:nvSpPr>
          <p:cNvPr id="10" name="مربع نص 9"/>
          <p:cNvSpPr txBox="1"/>
          <p:nvPr/>
        </p:nvSpPr>
        <p:spPr>
          <a:xfrm>
            <a:off x="1866900" y="2324100"/>
            <a:ext cx="1422400" cy="646331"/>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تدل على أهمية القراءة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1" name="مربع نص 10"/>
          <p:cNvSpPr txBox="1"/>
          <p:nvPr/>
        </p:nvSpPr>
        <p:spPr>
          <a:xfrm>
            <a:off x="1866900" y="3454400"/>
            <a:ext cx="1422400" cy="646331"/>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تدل على أهمية مهنة التعليم</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مربع نص 11"/>
          <p:cNvSpPr txBox="1"/>
          <p:nvPr/>
        </p:nvSpPr>
        <p:spPr>
          <a:xfrm>
            <a:off x="1866900" y="4635500"/>
            <a:ext cx="1422400" cy="923330"/>
          </a:xfrm>
          <a:prstGeom prst="rect">
            <a:avLst/>
          </a:prstGeom>
          <a:noFill/>
        </p:spPr>
        <p:txBody>
          <a:bodyPr wrap="square" rtlCol="0">
            <a:spAutoFit/>
          </a:bodyPr>
          <a:lstStyle/>
          <a:p>
            <a:pPr algn="ctr"/>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تدل على أهمية الكتابة والقراءة معًا</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3" name="صورة 12" descr="صورة3.gif"/>
          <p:cNvPicPr/>
          <p:nvPr/>
        </p:nvPicPr>
        <p:blipFill>
          <a:blip r:embed="rId3">
            <a:duotone>
              <a:schemeClr val="accent2">
                <a:shade val="45000"/>
                <a:satMod val="135000"/>
              </a:schemeClr>
              <a:prstClr val="white"/>
            </a:duotone>
          </a:blip>
          <a:stretch>
            <a:fillRect/>
          </a:stretch>
        </p:blipFill>
        <p:spPr>
          <a:xfrm>
            <a:off x="8363553" y="1612731"/>
            <a:ext cx="323850" cy="323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to="" calcmode="lin" valueType="num">
                                      <p:cBhvr>
                                        <p:cTn id="17" dur="1" fill="hold"/>
                                        <p:tgtEl>
                                          <p:spTgt spid="3"/>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to="" calcmode="lin" valueType="num">
                                      <p:cBhvr>
                                        <p:cTn id="42" dur="1" fill="hold"/>
                                        <p:tgtEl>
                                          <p:spTgt spid="8"/>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7.gif"/>
          <p:cNvPicPr>
            <a:picLocks noChangeAspect="1"/>
          </p:cNvPicPr>
          <p:nvPr/>
        </p:nvPicPr>
        <p:blipFill>
          <a:blip r:embed="rId2">
            <a:duotone>
              <a:schemeClr val="accent2">
                <a:shade val="45000"/>
                <a:satMod val="135000"/>
              </a:schemeClr>
              <a:prstClr val="white"/>
            </a:duotone>
          </a:blip>
          <a:srcRect l="11736" t="18148" r="19448" b="74928"/>
          <a:stretch>
            <a:fillRect/>
          </a:stretch>
        </p:blipFill>
        <p:spPr>
          <a:xfrm>
            <a:off x="1384300" y="1600200"/>
            <a:ext cx="6794500" cy="850900"/>
          </a:xfrm>
          <a:prstGeom prst="rect">
            <a:avLst/>
          </a:prstGeom>
        </p:spPr>
      </p:pic>
      <p:sp>
        <p:nvSpPr>
          <p:cNvPr id="3" name="مستطيل ذو زوايا قطرية مستديرة 2"/>
          <p:cNvSpPr/>
          <p:nvPr/>
        </p:nvSpPr>
        <p:spPr>
          <a:xfrm rot="19645814">
            <a:off x="1003300" y="1168399"/>
            <a:ext cx="1473200" cy="381000"/>
          </a:xfrm>
          <a:prstGeom prst="round2DiagRect">
            <a:avLst>
              <a:gd name="adj1" fmla="val 50000"/>
              <a:gd name="adj2" fmla="val 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1" anchor="ctr"/>
          <a:lstStyle/>
          <a:p>
            <a:pPr algn="ctr"/>
            <a:r>
              <a:rPr lang="ar-EG"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rPr>
              <a:t>اختبار قبلي</a:t>
            </a:r>
            <a:endParaRPr lang="en-GB"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Koufi" pitchFamily="2" charset="-78"/>
              <a:ea typeface="Monotype Koufi" pitchFamily="2" charset="-78"/>
              <a:cs typeface="Monotype Koufi" pitchFamily="2" charset="-78"/>
            </a:endParaRPr>
          </a:p>
        </p:txBody>
      </p:sp>
      <p:grpSp>
        <p:nvGrpSpPr>
          <p:cNvPr id="5" name="مجموعة 9"/>
          <p:cNvGrpSpPr/>
          <p:nvPr/>
        </p:nvGrpSpPr>
        <p:grpSpPr>
          <a:xfrm>
            <a:off x="1384300" y="2489200"/>
            <a:ext cx="7442200" cy="2489200"/>
            <a:chOff x="1384300" y="2489200"/>
            <a:chExt cx="7442200" cy="2489200"/>
          </a:xfrm>
        </p:grpSpPr>
        <p:pic>
          <p:nvPicPr>
            <p:cNvPr id="4" name="صورة 3" descr="0057.gif"/>
            <p:cNvPicPr>
              <a:picLocks noChangeAspect="1"/>
            </p:cNvPicPr>
            <p:nvPr/>
          </p:nvPicPr>
          <p:blipFill>
            <a:blip r:embed="rId2">
              <a:duotone>
                <a:prstClr val="black"/>
                <a:schemeClr val="accent1">
                  <a:tint val="45000"/>
                  <a:satMod val="400000"/>
                </a:schemeClr>
              </a:duotone>
            </a:blip>
            <a:srcRect l="11736" t="25382" r="12888" b="72241"/>
            <a:stretch>
              <a:fillRect/>
            </a:stretch>
          </p:blipFill>
          <p:spPr>
            <a:xfrm flipV="1">
              <a:off x="1384300" y="4686300"/>
              <a:ext cx="7442200" cy="292100"/>
            </a:xfrm>
            <a:prstGeom prst="rect">
              <a:avLst/>
            </a:prstGeom>
          </p:spPr>
        </p:pic>
        <p:pic>
          <p:nvPicPr>
            <p:cNvPr id="6" name="صورة 5" descr="0057.gif"/>
            <p:cNvPicPr>
              <a:picLocks noChangeAspect="1"/>
            </p:cNvPicPr>
            <p:nvPr/>
          </p:nvPicPr>
          <p:blipFill>
            <a:blip r:embed="rId2">
              <a:duotone>
                <a:prstClr val="black"/>
                <a:schemeClr val="accent1">
                  <a:tint val="45000"/>
                  <a:satMod val="400000"/>
                </a:schemeClr>
              </a:duotone>
            </a:blip>
            <a:srcRect l="11736" t="25382" r="68713" b="57981"/>
            <a:stretch>
              <a:fillRect/>
            </a:stretch>
          </p:blipFill>
          <p:spPr>
            <a:xfrm>
              <a:off x="1384300" y="2489200"/>
              <a:ext cx="1930400" cy="2044700"/>
            </a:xfrm>
            <a:prstGeom prst="rect">
              <a:avLst/>
            </a:prstGeom>
          </p:spPr>
        </p:pic>
        <p:pic>
          <p:nvPicPr>
            <p:cNvPr id="7" name="صورة 6" descr="0057.gif"/>
            <p:cNvPicPr>
              <a:picLocks noChangeAspect="1"/>
            </p:cNvPicPr>
            <p:nvPr/>
          </p:nvPicPr>
          <p:blipFill>
            <a:blip r:embed="rId2">
              <a:duotone>
                <a:prstClr val="black"/>
                <a:schemeClr val="accent1">
                  <a:tint val="45000"/>
                  <a:satMod val="400000"/>
                </a:schemeClr>
              </a:duotone>
            </a:blip>
            <a:srcRect l="84797" t="34475" r="12888" b="56431"/>
            <a:stretch>
              <a:fillRect/>
            </a:stretch>
          </p:blipFill>
          <p:spPr>
            <a:xfrm>
              <a:off x="2997200" y="4508500"/>
              <a:ext cx="376986" cy="228600"/>
            </a:xfrm>
            <a:prstGeom prst="rect">
              <a:avLst/>
            </a:prstGeom>
          </p:spPr>
        </p:pic>
        <p:pic>
          <p:nvPicPr>
            <p:cNvPr id="8" name="صورة 7" descr="0057.gif"/>
            <p:cNvPicPr>
              <a:picLocks noChangeAspect="1"/>
            </p:cNvPicPr>
            <p:nvPr/>
          </p:nvPicPr>
          <p:blipFill>
            <a:blip r:embed="rId2">
              <a:duotone>
                <a:prstClr val="black"/>
                <a:schemeClr val="accent1">
                  <a:tint val="45000"/>
                  <a:satMod val="400000"/>
                </a:schemeClr>
              </a:duotone>
            </a:blip>
            <a:srcRect l="31030" t="25382" r="12888" b="56431"/>
            <a:stretch>
              <a:fillRect/>
            </a:stretch>
          </p:blipFill>
          <p:spPr>
            <a:xfrm>
              <a:off x="3289300" y="2489200"/>
              <a:ext cx="5537200" cy="2235200"/>
            </a:xfrm>
            <a:prstGeom prst="rect">
              <a:avLst/>
            </a:prstGeom>
          </p:spPr>
        </p:pic>
        <p:pic>
          <p:nvPicPr>
            <p:cNvPr id="9" name="صورة 8" descr="0057.gif"/>
            <p:cNvPicPr>
              <a:picLocks noChangeAspect="1"/>
            </p:cNvPicPr>
            <p:nvPr/>
          </p:nvPicPr>
          <p:blipFill>
            <a:blip r:embed="rId2">
              <a:duotone>
                <a:prstClr val="black"/>
                <a:schemeClr val="accent1">
                  <a:tint val="45000"/>
                  <a:satMod val="400000"/>
                </a:schemeClr>
              </a:duotone>
            </a:blip>
            <a:srcRect l="84797" t="34475" r="12888" b="56431"/>
            <a:stretch>
              <a:fillRect/>
            </a:stretch>
          </p:blipFill>
          <p:spPr>
            <a:xfrm>
              <a:off x="1409700" y="4140200"/>
              <a:ext cx="275386" cy="546100"/>
            </a:xfrm>
            <a:prstGeom prst="rect">
              <a:avLst/>
            </a:prstGeom>
          </p:spPr>
        </p:pic>
      </p:grpSp>
      <p:pic>
        <p:nvPicPr>
          <p:cNvPr id="11" name="صورة 10" descr="صورة2.gif"/>
          <p:cNvPicPr/>
          <p:nvPr/>
        </p:nvPicPr>
        <p:blipFill>
          <a:blip r:embed="rId3">
            <a:duotone>
              <a:prstClr val="black"/>
              <a:schemeClr val="accent2">
                <a:tint val="45000"/>
                <a:satMod val="400000"/>
              </a:schemeClr>
            </a:duotone>
          </a:blip>
          <a:stretch>
            <a:fillRect/>
          </a:stretch>
        </p:blipFill>
        <p:spPr>
          <a:xfrm>
            <a:off x="8227695" y="1560605"/>
            <a:ext cx="715010" cy="581025"/>
          </a:xfrm>
          <a:prstGeom prst="rect">
            <a:avLst/>
          </a:prstGeom>
        </p:spPr>
      </p:pic>
      <p:sp>
        <p:nvSpPr>
          <p:cNvPr id="15" name="مربع نص 14"/>
          <p:cNvSpPr txBox="1"/>
          <p:nvPr/>
        </p:nvSpPr>
        <p:spPr>
          <a:xfrm rot="19651641">
            <a:off x="685800" y="3352800"/>
            <a:ext cx="1447800"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 فوائد الموزع</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مربع نص 15"/>
          <p:cNvSpPr txBox="1"/>
          <p:nvPr/>
        </p:nvSpPr>
        <p:spPr>
          <a:xfrm rot="19651641">
            <a:off x="901700" y="3810000"/>
            <a:ext cx="1447800"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Low"/>
            <a:r>
              <a:rPr lang="ar-EG" b="1" dirty="0" smtClean="0">
                <a:ln w="1905">
                  <a:solidFill>
                    <a:sysClr val="windowText" lastClr="000000"/>
                  </a:solidFill>
                </a:ln>
                <a:solidFill>
                  <a:sysClr val="windowText" lastClr="000000"/>
                </a:solidFill>
                <a:effectLst>
                  <a:innerShdw blurRad="69850" dist="43180" dir="5400000">
                    <a:srgbClr val="000000">
                      <a:alpha val="65000"/>
                    </a:srgbClr>
                  </a:innerShdw>
                </a:effectLst>
              </a:rPr>
              <a:t>طريقة الاستذكار</a:t>
            </a:r>
            <a:endParaRPr lang="en-GB" b="1" dirty="0" smtClean="0">
              <a:ln w="1905">
                <a:solidFill>
                  <a:sysClr val="windowText" lastClr="000000"/>
                </a:solidFill>
              </a:ln>
              <a:solidFill>
                <a:sysClr val="windowText" lastClr="000000"/>
              </a:solidFill>
              <a:effectLst>
                <a:innerShdw blurRad="69850" dist="43180" dir="5400000">
                  <a:srgbClr val="000000">
                    <a:alpha val="65000"/>
                  </a:srgbClr>
                </a:innerShdw>
              </a:effectLst>
            </a:endParaRPr>
          </a:p>
        </p:txBody>
      </p:sp>
      <p:sp>
        <p:nvSpPr>
          <p:cNvPr id="17" name="مربع نص 16"/>
          <p:cNvSpPr txBox="1"/>
          <p:nvPr/>
        </p:nvSpPr>
        <p:spPr>
          <a:xfrm rot="19651641">
            <a:off x="990600" y="4394201"/>
            <a:ext cx="1447800"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لساعات طويلة</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to="" calcmode="lin" valueType="num">
                                      <p:cBhvr>
                                        <p:cTn id="27" dur="1" fill="hold"/>
                                        <p:tgtEl>
                                          <p:spTgt spid="15"/>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to="" calcmode="lin" valueType="num">
                                      <p:cBhvr>
                                        <p:cTn id="32" dur="1" fill="hold"/>
                                        <p:tgtEl>
                                          <p:spTgt spid="16"/>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to="" calcmode="lin" valueType="num">
                                      <p:cBhvr>
                                        <p:cTn id="37" dur="1" fill="hold"/>
                                        <p:tgtEl>
                                          <p:spTgt spid="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مجموعة 4"/>
          <p:cNvGrpSpPr/>
          <p:nvPr/>
        </p:nvGrpSpPr>
        <p:grpSpPr>
          <a:xfrm>
            <a:off x="1397000" y="1422400"/>
            <a:ext cx="7454900" cy="4673600"/>
            <a:chOff x="1397000" y="1104900"/>
            <a:chExt cx="7454900" cy="4673600"/>
          </a:xfrm>
        </p:grpSpPr>
        <p:pic>
          <p:nvPicPr>
            <p:cNvPr id="2" name="صورة 1" descr="0057.gif"/>
            <p:cNvPicPr>
              <a:picLocks noChangeAspect="1"/>
            </p:cNvPicPr>
            <p:nvPr/>
          </p:nvPicPr>
          <p:blipFill>
            <a:blip r:embed="rId2">
              <a:duotone>
                <a:prstClr val="black"/>
                <a:schemeClr val="tx2">
                  <a:tint val="45000"/>
                  <a:satMod val="400000"/>
                </a:schemeClr>
              </a:duotone>
            </a:blip>
            <a:srcRect l="30902" t="41089" r="12888" b="23157"/>
            <a:stretch>
              <a:fillRect/>
            </a:stretch>
          </p:blipFill>
          <p:spPr>
            <a:xfrm>
              <a:off x="3302000" y="1384300"/>
              <a:ext cx="5549900" cy="4394200"/>
            </a:xfrm>
            <a:prstGeom prst="rect">
              <a:avLst/>
            </a:prstGeom>
          </p:spPr>
        </p:pic>
        <p:pic>
          <p:nvPicPr>
            <p:cNvPr id="3" name="صورة 2" descr="0057.gif"/>
            <p:cNvPicPr>
              <a:picLocks noChangeAspect="1"/>
            </p:cNvPicPr>
            <p:nvPr/>
          </p:nvPicPr>
          <p:blipFill>
            <a:blip r:embed="rId2">
              <a:duotone>
                <a:prstClr val="black"/>
                <a:schemeClr val="tx2">
                  <a:tint val="45000"/>
                  <a:satMod val="400000"/>
                </a:schemeClr>
              </a:duotone>
            </a:blip>
            <a:srcRect l="11736" t="41089" r="68841" b="23157"/>
            <a:stretch>
              <a:fillRect/>
            </a:stretch>
          </p:blipFill>
          <p:spPr>
            <a:xfrm>
              <a:off x="1397000" y="1384300"/>
              <a:ext cx="1917700" cy="4394200"/>
            </a:xfrm>
            <a:prstGeom prst="rect">
              <a:avLst/>
            </a:prstGeom>
          </p:spPr>
        </p:pic>
        <p:pic>
          <p:nvPicPr>
            <p:cNvPr id="4" name="صورة 3" descr="0057.gif"/>
            <p:cNvPicPr>
              <a:picLocks noChangeAspect="1"/>
            </p:cNvPicPr>
            <p:nvPr/>
          </p:nvPicPr>
          <p:blipFill>
            <a:blip r:embed="rId2">
              <a:duotone>
                <a:prstClr val="black"/>
                <a:schemeClr val="tx2">
                  <a:tint val="45000"/>
                  <a:satMod val="400000"/>
                </a:schemeClr>
              </a:duotone>
            </a:blip>
            <a:srcRect l="11736" t="25382" r="12888" b="72241"/>
            <a:stretch>
              <a:fillRect/>
            </a:stretch>
          </p:blipFill>
          <p:spPr>
            <a:xfrm>
              <a:off x="1397000" y="1104900"/>
              <a:ext cx="7442200" cy="292100"/>
            </a:xfrm>
            <a:prstGeom prst="rect">
              <a:avLst/>
            </a:prstGeom>
          </p:spPr>
        </p:pic>
      </p:grpSp>
      <p:sp>
        <p:nvSpPr>
          <p:cNvPr id="6" name="مربع نص 5"/>
          <p:cNvSpPr txBox="1"/>
          <p:nvPr/>
        </p:nvSpPr>
        <p:spPr>
          <a:xfrm rot="19651641">
            <a:off x="660399" y="2249101"/>
            <a:ext cx="1447800"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موازنة بين الكلية والجزئية . </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مربع نص 6"/>
          <p:cNvSpPr txBox="1"/>
          <p:nvPr/>
        </p:nvSpPr>
        <p:spPr>
          <a:xfrm rot="19651641">
            <a:off x="688358" y="3057234"/>
            <a:ext cx="1624125"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Low"/>
            <a:r>
              <a:rPr lang="ar-EG" b="1" dirty="0" smtClean="0">
                <a:ln w="1905">
                  <a:solidFill>
                    <a:sysClr val="windowText" lastClr="000000"/>
                  </a:solidFill>
                </a:ln>
                <a:solidFill>
                  <a:sysClr val="windowText" lastClr="000000"/>
                </a:solidFill>
                <a:effectLst>
                  <a:innerShdw blurRad="69850" dist="43180" dir="5400000">
                    <a:srgbClr val="000000">
                      <a:alpha val="65000"/>
                    </a:srgbClr>
                  </a:innerShdw>
                </a:effectLst>
              </a:rPr>
              <a:t>الطريقة الكلية ...</a:t>
            </a:r>
            <a:endParaRPr lang="en-GB" b="1" dirty="0" smtClean="0">
              <a:ln w="1905">
                <a:solidFill>
                  <a:sysClr val="windowText" lastClr="000000"/>
                </a:solidFill>
              </a:ln>
              <a:solidFill>
                <a:sysClr val="windowText" lastClr="000000"/>
              </a:solidFill>
              <a:effectLst>
                <a:innerShdw blurRad="69850" dist="43180" dir="5400000">
                  <a:srgbClr val="000000">
                    <a:alpha val="65000"/>
                  </a:srgbClr>
                </a:innerShdw>
              </a:effectLst>
            </a:endParaRPr>
          </a:p>
        </p:txBody>
      </p:sp>
      <p:sp>
        <p:nvSpPr>
          <p:cNvPr id="8" name="مربع نص 7"/>
          <p:cNvSpPr txBox="1"/>
          <p:nvPr/>
        </p:nvSpPr>
        <p:spPr>
          <a:xfrm rot="19651641">
            <a:off x="788161" y="3489556"/>
            <a:ext cx="1626075"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الطريقتين أنسب</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مربع نص 8"/>
          <p:cNvSpPr txBox="1"/>
          <p:nvPr/>
        </p:nvSpPr>
        <p:spPr>
          <a:xfrm rot="19651641">
            <a:off x="844449" y="4100989"/>
            <a:ext cx="1344581"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Low"/>
            <a:r>
              <a:rPr lang="ar-EG"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ثمرات الطريقة المرنة</a:t>
            </a:r>
            <a:endParaRPr lang="en-GB"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مربع نص 9"/>
          <p:cNvSpPr txBox="1"/>
          <p:nvPr/>
        </p:nvSpPr>
        <p:spPr>
          <a:xfrm rot="19651641">
            <a:off x="788161" y="4848456"/>
            <a:ext cx="1626075"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Low"/>
            <a:r>
              <a:rPr lang="ar-EG" b="1" dirty="0" smtClean="0">
                <a:ln w="1905">
                  <a:solidFill>
                    <a:sysClr val="windowText" lastClr="000000"/>
                  </a:solidFill>
                </a:ln>
                <a:solidFill>
                  <a:sysClr val="windowText" lastClr="000000"/>
                </a:solidFill>
                <a:effectLst>
                  <a:innerShdw blurRad="69850" dist="43180" dir="5400000">
                    <a:srgbClr val="000000">
                      <a:alpha val="65000"/>
                    </a:srgbClr>
                  </a:innerShdw>
                </a:effectLst>
              </a:rPr>
              <a:t>الرأي الأفضل ...</a:t>
            </a:r>
            <a:endParaRPr lang="en-GB" b="1" dirty="0" smtClean="0">
              <a:ln w="1905">
                <a:solidFill>
                  <a:sysClr val="windowText" lastClr="000000"/>
                </a:solidFill>
              </a:ln>
              <a:solidFill>
                <a:sysClr val="windowText" lastClr="000000"/>
              </a:solidFill>
              <a:effectLst>
                <a:innerShdw blurRad="69850" dist="43180" dir="5400000">
                  <a:srgbClr val="000000">
                    <a:alpha val="65000"/>
                  </a:srgbClr>
                </a:innerShdw>
              </a:effectLst>
            </a:endParaRPr>
          </a:p>
        </p:txBody>
      </p:sp>
      <p:sp>
        <p:nvSpPr>
          <p:cNvPr id="11" name="مربع نص 10"/>
          <p:cNvSpPr txBox="1"/>
          <p:nvPr/>
        </p:nvSpPr>
        <p:spPr>
          <a:xfrm rot="19651641">
            <a:off x="864361" y="5369156"/>
            <a:ext cx="1626075"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الجزئية التراجعية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to="" calcmode="lin" valueType="num">
                                      <p:cBhvr>
                                        <p:cTn id="22" dur="1" fill="hold"/>
                                        <p:tgtEl>
                                          <p:spTgt spid="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to="" calcmode="lin" valueType="num">
                                      <p:cBhvr>
                                        <p:cTn id="27" dur="1" fill="hold"/>
                                        <p:tgtEl>
                                          <p:spTgt spid="9"/>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to="" calcmode="lin" valueType="num">
                                      <p:cBhvr>
                                        <p:cTn id="32" dur="1" fill="hold"/>
                                        <p:tgtEl>
                                          <p:spTgt spid="10"/>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to="" calcmode="lin" valueType="num">
                                      <p:cBhvr>
                                        <p:cTn id="37"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7.gif"/>
          <p:cNvPicPr>
            <a:picLocks noChangeAspect="1"/>
          </p:cNvPicPr>
          <p:nvPr/>
        </p:nvPicPr>
        <p:blipFill>
          <a:blip r:embed="rId2">
            <a:duotone>
              <a:schemeClr val="accent2">
                <a:shade val="45000"/>
                <a:satMod val="135000"/>
              </a:schemeClr>
              <a:prstClr val="white"/>
            </a:duotone>
          </a:blip>
          <a:srcRect l="19060" t="77463" r="21226" b="19199"/>
          <a:stretch>
            <a:fillRect/>
          </a:stretch>
        </p:blipFill>
        <p:spPr>
          <a:xfrm>
            <a:off x="2169994" y="1473200"/>
            <a:ext cx="5895833" cy="410191"/>
          </a:xfrm>
          <a:prstGeom prst="rect">
            <a:avLst/>
          </a:prstGeom>
        </p:spPr>
      </p:pic>
      <p:pic>
        <p:nvPicPr>
          <p:cNvPr id="5" name="صورة 4" descr="صورة10.gif"/>
          <p:cNvPicPr/>
          <p:nvPr/>
        </p:nvPicPr>
        <p:blipFill>
          <a:blip r:embed="rId3">
            <a:duotone>
              <a:prstClr val="black"/>
              <a:schemeClr val="accent2">
                <a:tint val="45000"/>
                <a:satMod val="400000"/>
              </a:schemeClr>
            </a:duotone>
          </a:blip>
          <a:stretch>
            <a:fillRect/>
          </a:stretch>
        </p:blipFill>
        <p:spPr>
          <a:xfrm>
            <a:off x="8059083" y="1384775"/>
            <a:ext cx="715010" cy="561975"/>
          </a:xfrm>
          <a:prstGeom prst="rect">
            <a:avLst/>
          </a:prstGeom>
        </p:spPr>
      </p:pic>
      <p:pic>
        <p:nvPicPr>
          <p:cNvPr id="6" name="صورة 5" descr="0057.gif"/>
          <p:cNvPicPr>
            <a:picLocks noChangeAspect="1"/>
          </p:cNvPicPr>
          <p:nvPr/>
        </p:nvPicPr>
        <p:blipFill>
          <a:blip r:embed="rId2">
            <a:duotone>
              <a:schemeClr val="accent4">
                <a:shade val="45000"/>
                <a:satMod val="135000"/>
              </a:schemeClr>
              <a:prstClr val="white"/>
            </a:duotone>
          </a:blip>
          <a:srcRect l="11736" t="80912" r="12888" b="9630"/>
          <a:stretch>
            <a:fillRect/>
          </a:stretch>
        </p:blipFill>
        <p:spPr>
          <a:xfrm>
            <a:off x="1446852" y="1965279"/>
            <a:ext cx="7442200" cy="1162379"/>
          </a:xfrm>
          <a:prstGeom prst="rect">
            <a:avLst/>
          </a:prstGeom>
        </p:spPr>
      </p:pic>
      <p:sp>
        <p:nvSpPr>
          <p:cNvPr id="7" name="مربع نص 6"/>
          <p:cNvSpPr txBox="1"/>
          <p:nvPr/>
        </p:nvSpPr>
        <p:spPr>
          <a:xfrm>
            <a:off x="4722126" y="1924334"/>
            <a:ext cx="245659" cy="461665"/>
          </a:xfrm>
          <a:prstGeom prst="rect">
            <a:avLst/>
          </a:prstGeom>
          <a:noFill/>
        </p:spPr>
        <p:txBody>
          <a:bodyPr wrap="square" rtlCol="0">
            <a:spAutoFit/>
          </a:bodyPr>
          <a:lstStyle/>
          <a:p>
            <a:pPr algn="justLow"/>
            <a:r>
              <a:rPr lang="ar-EG" sz="2400" b="1" dirty="0" smtClean="0">
                <a:ln w="10541" cmpd="sng">
                  <a:solidFill>
                    <a:sysClr val="windowText" lastClr="000000"/>
                  </a:solidFill>
                  <a:prstDash val="solid"/>
                </a:ln>
                <a:solidFill>
                  <a:sysClr val="windowText" lastClr="000000"/>
                </a:solidFill>
              </a:rPr>
              <a:t>،</a:t>
            </a:r>
            <a:endParaRPr lang="en-GB" sz="2400" b="1" dirty="0" smtClean="0">
              <a:ln w="10541" cmpd="sng">
                <a:solidFill>
                  <a:sysClr val="windowText" lastClr="000000"/>
                </a:solidFill>
                <a:prstDash val="solid"/>
              </a:ln>
              <a:solidFill>
                <a:sysClr val="windowText" lastClr="000000"/>
              </a:solidFill>
            </a:endParaRPr>
          </a:p>
        </p:txBody>
      </p:sp>
      <p:sp>
        <p:nvSpPr>
          <p:cNvPr id="8" name="مربع نص 7"/>
          <p:cNvSpPr txBox="1"/>
          <p:nvPr/>
        </p:nvSpPr>
        <p:spPr>
          <a:xfrm>
            <a:off x="2402006" y="1910686"/>
            <a:ext cx="245659" cy="461665"/>
          </a:xfrm>
          <a:prstGeom prst="rect">
            <a:avLst/>
          </a:prstGeom>
          <a:noFill/>
        </p:spPr>
        <p:txBody>
          <a:bodyPr wrap="square" rtlCol="0">
            <a:spAutoFit/>
          </a:bodyPr>
          <a:lstStyle/>
          <a:p>
            <a:pPr algn="justLow"/>
            <a:r>
              <a:rPr lang="ar-EG" sz="2400" b="1" dirty="0" smtClean="0">
                <a:ln w="10541" cmpd="sng">
                  <a:solidFill>
                    <a:sysClr val="windowText" lastClr="000000"/>
                  </a:solidFill>
                  <a:prstDash val="solid"/>
                </a:ln>
                <a:solidFill>
                  <a:sysClr val="windowText" lastClr="000000"/>
                </a:solidFill>
              </a:rPr>
              <a:t>،</a:t>
            </a:r>
            <a:endParaRPr lang="en-GB" sz="2400" b="1" dirty="0" smtClean="0">
              <a:ln w="10541" cmpd="sng">
                <a:solidFill>
                  <a:sysClr val="windowText" lastClr="000000"/>
                </a:solidFill>
                <a:prstDash val="solid"/>
              </a:ln>
              <a:solidFill>
                <a:sysClr val="windowText" lastClr="000000"/>
              </a:solidFill>
            </a:endParaRPr>
          </a:p>
        </p:txBody>
      </p:sp>
      <p:sp>
        <p:nvSpPr>
          <p:cNvPr id="9" name="مربع نص 8"/>
          <p:cNvSpPr txBox="1"/>
          <p:nvPr/>
        </p:nvSpPr>
        <p:spPr>
          <a:xfrm>
            <a:off x="1705970" y="1910686"/>
            <a:ext cx="245659" cy="461665"/>
          </a:xfrm>
          <a:prstGeom prst="rect">
            <a:avLst/>
          </a:prstGeom>
          <a:noFill/>
        </p:spPr>
        <p:txBody>
          <a:bodyPr wrap="square" rtlCol="0">
            <a:spAutoFit/>
          </a:bodyPr>
          <a:lstStyle/>
          <a:p>
            <a:pPr algn="justLow"/>
            <a:r>
              <a:rPr lang="ar-EG" sz="2400" b="1" dirty="0" smtClean="0">
                <a:ln w="10541" cmpd="sng">
                  <a:solidFill>
                    <a:sysClr val="windowText" lastClr="000000"/>
                  </a:solidFill>
                  <a:prstDash val="solid"/>
                </a:ln>
                <a:solidFill>
                  <a:sysClr val="windowText" lastClr="000000"/>
                </a:solidFill>
              </a:rPr>
              <a:t>:</a:t>
            </a:r>
            <a:endParaRPr lang="en-GB" sz="2400" b="1" dirty="0" smtClean="0">
              <a:ln w="10541" cmpd="sng">
                <a:solidFill>
                  <a:sysClr val="windowText" lastClr="000000"/>
                </a:solidFill>
                <a:prstDash val="solid"/>
              </a:ln>
              <a:solidFill>
                <a:sysClr val="windowText" lastClr="000000"/>
              </a:solidFill>
            </a:endParaRPr>
          </a:p>
        </p:txBody>
      </p:sp>
      <p:sp>
        <p:nvSpPr>
          <p:cNvPr id="10" name="مربع نص 9"/>
          <p:cNvSpPr txBox="1"/>
          <p:nvPr/>
        </p:nvSpPr>
        <p:spPr>
          <a:xfrm>
            <a:off x="7042245" y="2306472"/>
            <a:ext cx="245659" cy="461665"/>
          </a:xfrm>
          <a:prstGeom prst="rect">
            <a:avLst/>
          </a:prstGeom>
          <a:noFill/>
        </p:spPr>
        <p:txBody>
          <a:bodyPr wrap="square" rtlCol="0">
            <a:spAutoFit/>
          </a:bodyPr>
          <a:lstStyle/>
          <a:p>
            <a:pPr algn="justLow"/>
            <a:r>
              <a:rPr lang="ar-EG" sz="2400" b="1" dirty="0" smtClean="0">
                <a:ln w="10541" cmpd="sng">
                  <a:solidFill>
                    <a:sysClr val="windowText" lastClr="000000"/>
                  </a:solidFill>
                  <a:prstDash val="solid"/>
                </a:ln>
                <a:solidFill>
                  <a:sysClr val="windowText" lastClr="000000"/>
                </a:solidFill>
              </a:rPr>
              <a:t>؛</a:t>
            </a:r>
            <a:endParaRPr lang="en-GB" sz="2400" b="1" dirty="0" smtClean="0">
              <a:ln w="10541" cmpd="sng">
                <a:solidFill>
                  <a:sysClr val="windowText" lastClr="000000"/>
                </a:solidFill>
                <a:prstDash val="solid"/>
              </a:ln>
              <a:solidFill>
                <a:sysClr val="windowText" lastClr="000000"/>
              </a:solidFill>
            </a:endParaRPr>
          </a:p>
        </p:txBody>
      </p:sp>
      <p:sp>
        <p:nvSpPr>
          <p:cNvPr id="11" name="مربع نص 10"/>
          <p:cNvSpPr txBox="1"/>
          <p:nvPr/>
        </p:nvSpPr>
        <p:spPr>
          <a:xfrm>
            <a:off x="6673755" y="2279176"/>
            <a:ext cx="245659" cy="461665"/>
          </a:xfrm>
          <a:prstGeom prst="rect">
            <a:avLst/>
          </a:prstGeom>
          <a:noFill/>
        </p:spPr>
        <p:txBody>
          <a:bodyPr wrap="square" rtlCol="0">
            <a:spAutoFit/>
          </a:bodyPr>
          <a:lstStyle/>
          <a:p>
            <a:pPr algn="justLow"/>
            <a:r>
              <a:rPr lang="ar-EG" sz="2400" b="1" dirty="0" smtClean="0">
                <a:ln w="10541" cmpd="sng">
                  <a:solidFill>
                    <a:sysClr val="windowText" lastClr="000000"/>
                  </a:solidFill>
                  <a:prstDash val="solid"/>
                </a:ln>
                <a:solidFill>
                  <a:sysClr val="windowText" lastClr="000000"/>
                </a:solidFill>
              </a:rPr>
              <a:t>:</a:t>
            </a:r>
            <a:endParaRPr lang="en-GB" sz="2400" b="1" dirty="0" smtClean="0">
              <a:ln w="10541" cmpd="sng">
                <a:solidFill>
                  <a:sysClr val="windowText" lastClr="000000"/>
                </a:solidFill>
                <a:prstDash val="solid"/>
              </a:ln>
              <a:solidFill>
                <a:sysClr val="windowText" lastClr="000000"/>
              </a:solidFill>
            </a:endParaRPr>
          </a:p>
        </p:txBody>
      </p:sp>
      <p:sp>
        <p:nvSpPr>
          <p:cNvPr id="12" name="مربع نص 11"/>
          <p:cNvSpPr txBox="1"/>
          <p:nvPr/>
        </p:nvSpPr>
        <p:spPr>
          <a:xfrm>
            <a:off x="3862318" y="2279175"/>
            <a:ext cx="245659" cy="461665"/>
          </a:xfrm>
          <a:prstGeom prst="rect">
            <a:avLst/>
          </a:prstGeom>
          <a:noFill/>
        </p:spPr>
        <p:txBody>
          <a:bodyPr wrap="square" rtlCol="0">
            <a:spAutoFit/>
          </a:bodyPr>
          <a:lstStyle/>
          <a:p>
            <a:pPr algn="justLow"/>
            <a:r>
              <a:rPr lang="ar-EG" sz="2400" b="1" dirty="0" smtClean="0">
                <a:ln w="10541" cmpd="sng">
                  <a:solidFill>
                    <a:sysClr val="windowText" lastClr="000000"/>
                  </a:solidFill>
                  <a:prstDash val="solid"/>
                </a:ln>
                <a:solidFill>
                  <a:sysClr val="windowText" lastClr="000000"/>
                </a:solidFill>
              </a:rPr>
              <a:t>،</a:t>
            </a:r>
            <a:endParaRPr lang="en-GB" sz="2400" b="1" dirty="0" smtClean="0">
              <a:ln w="10541" cmpd="sng">
                <a:solidFill>
                  <a:sysClr val="windowText" lastClr="000000"/>
                </a:solidFill>
                <a:prstDash val="solid"/>
              </a:ln>
              <a:solidFill>
                <a:sysClr val="windowText" lastClr="000000"/>
              </a:solidFill>
            </a:endParaRPr>
          </a:p>
        </p:txBody>
      </p:sp>
      <p:sp>
        <p:nvSpPr>
          <p:cNvPr id="13" name="مربع نص 12"/>
          <p:cNvSpPr txBox="1"/>
          <p:nvPr/>
        </p:nvSpPr>
        <p:spPr>
          <a:xfrm>
            <a:off x="2279178" y="2279175"/>
            <a:ext cx="245659" cy="461665"/>
          </a:xfrm>
          <a:prstGeom prst="rect">
            <a:avLst/>
          </a:prstGeom>
          <a:noFill/>
        </p:spPr>
        <p:txBody>
          <a:bodyPr wrap="square" rtlCol="0">
            <a:spAutoFit/>
          </a:bodyPr>
          <a:lstStyle/>
          <a:p>
            <a:pPr algn="justLow"/>
            <a:r>
              <a:rPr lang="ar-EG" sz="2400" b="1" dirty="0" smtClean="0">
                <a:ln w="10541" cmpd="sng">
                  <a:solidFill>
                    <a:sysClr val="windowText" lastClr="000000"/>
                  </a:solidFill>
                  <a:prstDash val="solid"/>
                </a:ln>
                <a:solidFill>
                  <a:sysClr val="windowText" lastClr="000000"/>
                </a:solidFill>
              </a:rPr>
              <a:t>.</a:t>
            </a:r>
            <a:endParaRPr lang="en-GB" sz="2400" b="1" dirty="0" smtClean="0">
              <a:ln w="10541" cmpd="sng">
                <a:solidFill>
                  <a:sysClr val="windowText" lastClr="000000"/>
                </a:solidFill>
                <a:prstDash val="solid"/>
              </a:ln>
              <a:solidFill>
                <a:sysClr val="windowText" lastClr="000000"/>
              </a:solidFill>
            </a:endParaRPr>
          </a:p>
        </p:txBody>
      </p:sp>
      <p:sp>
        <p:nvSpPr>
          <p:cNvPr id="14" name="مربع نص 13"/>
          <p:cNvSpPr txBox="1"/>
          <p:nvPr/>
        </p:nvSpPr>
        <p:spPr>
          <a:xfrm>
            <a:off x="4503764" y="2661313"/>
            <a:ext cx="245659" cy="461665"/>
          </a:xfrm>
          <a:prstGeom prst="rect">
            <a:avLst/>
          </a:prstGeom>
          <a:noFill/>
        </p:spPr>
        <p:txBody>
          <a:bodyPr wrap="square" rtlCol="0">
            <a:spAutoFit/>
          </a:bodyPr>
          <a:lstStyle/>
          <a:p>
            <a:pPr algn="justLow"/>
            <a:r>
              <a:rPr lang="ar-EG" sz="2400" b="1" dirty="0" smtClean="0">
                <a:ln w="10541" cmpd="sng">
                  <a:solidFill>
                    <a:sysClr val="windowText" lastClr="000000"/>
                  </a:solidFill>
                  <a:prstDash val="solid"/>
                </a:ln>
                <a:solidFill>
                  <a:sysClr val="windowText" lastClr="000000"/>
                </a:solidFill>
              </a:rPr>
              <a:t>!</a:t>
            </a:r>
            <a:endParaRPr lang="en-GB" sz="2400" b="1" dirty="0" smtClean="0">
              <a:ln w="10541" cmpd="sng">
                <a:solidFill>
                  <a:sysClr val="windowText" lastClr="000000"/>
                </a:solidFill>
                <a:prstDash val="solid"/>
              </a:ln>
              <a:solidFill>
                <a:sysClr val="windowText" lastClr="000000"/>
              </a:solidFill>
            </a:endParaRPr>
          </a:p>
        </p:txBody>
      </p:sp>
      <p:pic>
        <p:nvPicPr>
          <p:cNvPr id="16" name="صورة 15" descr="صورة19 copy.gif"/>
          <p:cNvPicPr/>
          <p:nvPr/>
        </p:nvPicPr>
        <p:blipFill>
          <a:blip r:embed="rId4">
            <a:duotone>
              <a:prstClr val="black"/>
              <a:schemeClr val="accent2">
                <a:tint val="45000"/>
                <a:satMod val="400000"/>
              </a:schemeClr>
            </a:duotone>
          </a:blip>
          <a:stretch>
            <a:fillRect/>
          </a:stretch>
        </p:blipFill>
        <p:spPr>
          <a:xfrm>
            <a:off x="8175007" y="3319535"/>
            <a:ext cx="647700" cy="533400"/>
          </a:xfrm>
          <a:prstGeom prst="rect">
            <a:avLst/>
          </a:prstGeom>
        </p:spPr>
      </p:pic>
      <p:pic>
        <p:nvPicPr>
          <p:cNvPr id="17" name="صورة 16" descr="0058.gif"/>
          <p:cNvPicPr>
            <a:picLocks noChangeAspect="1"/>
          </p:cNvPicPr>
          <p:nvPr/>
        </p:nvPicPr>
        <p:blipFill>
          <a:blip r:embed="rId5">
            <a:duotone>
              <a:prstClr val="black"/>
              <a:schemeClr val="accent3">
                <a:tint val="45000"/>
                <a:satMod val="400000"/>
              </a:schemeClr>
            </a:duotone>
          </a:blip>
          <a:srcRect l="16828" t="49055" r="18782" b="44059"/>
          <a:stretch>
            <a:fillRect/>
          </a:stretch>
        </p:blipFill>
        <p:spPr>
          <a:xfrm>
            <a:off x="1801504" y="3257761"/>
            <a:ext cx="6182436" cy="822919"/>
          </a:xfrm>
          <a:prstGeom prst="rect">
            <a:avLst/>
          </a:prstGeom>
        </p:spPr>
      </p:pic>
      <p:pic>
        <p:nvPicPr>
          <p:cNvPr id="18" name="صورة 17" descr="0058.gif"/>
          <p:cNvPicPr>
            <a:picLocks noChangeAspect="1"/>
          </p:cNvPicPr>
          <p:nvPr/>
        </p:nvPicPr>
        <p:blipFill>
          <a:blip r:embed="rId5"/>
          <a:srcRect l="16828" t="55712" r="58581" b="38350"/>
          <a:stretch>
            <a:fillRect/>
          </a:stretch>
        </p:blipFill>
        <p:spPr>
          <a:xfrm>
            <a:off x="1801504" y="4080681"/>
            <a:ext cx="2361063" cy="709684"/>
          </a:xfrm>
          <a:prstGeom prst="rect">
            <a:avLst/>
          </a:prstGeom>
        </p:spPr>
      </p:pic>
      <p:pic>
        <p:nvPicPr>
          <p:cNvPr id="19" name="صورة 18" descr="0058.gif"/>
          <p:cNvPicPr>
            <a:picLocks noChangeAspect="1"/>
          </p:cNvPicPr>
          <p:nvPr/>
        </p:nvPicPr>
        <p:blipFill>
          <a:blip r:embed="rId5"/>
          <a:srcRect l="16828" t="61308" r="12101" b="30013"/>
          <a:stretch>
            <a:fillRect/>
          </a:stretch>
        </p:blipFill>
        <p:spPr>
          <a:xfrm>
            <a:off x="1801504" y="4844957"/>
            <a:ext cx="6823881" cy="1037230"/>
          </a:xfrm>
          <a:prstGeom prst="rect">
            <a:avLst/>
          </a:prstGeom>
        </p:spPr>
      </p:pic>
      <p:sp>
        <p:nvSpPr>
          <p:cNvPr id="20" name="مربع نص 19"/>
          <p:cNvSpPr txBox="1"/>
          <p:nvPr/>
        </p:nvSpPr>
        <p:spPr>
          <a:xfrm>
            <a:off x="1351119" y="5609229"/>
            <a:ext cx="3343702"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أفادت بأن الجملة الثانية كانت سببًا للجملة الأولى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to="" calcmode="lin" valueType="num">
                                      <p:cBhvr>
                                        <p:cTn id="27" dur="1" fill="hold"/>
                                        <p:tgtEl>
                                          <p:spTgt spid="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to="" calcmode="lin" valueType="num">
                                      <p:cBhvr>
                                        <p:cTn id="32" dur="1" fill="hold"/>
                                        <p:tgtEl>
                                          <p:spTgt spid="9"/>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to="" calcmode="lin" valueType="num">
                                      <p:cBhvr>
                                        <p:cTn id="37" dur="1" fill="hold"/>
                                        <p:tgtEl>
                                          <p:spTgt spid="1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to="" calcmode="lin" valueType="num">
                                      <p:cBhvr>
                                        <p:cTn id="42" dur="1" fill="hold"/>
                                        <p:tgtEl>
                                          <p:spTgt spid="11"/>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to="" calcmode="lin" valueType="num">
                                      <p:cBhvr>
                                        <p:cTn id="47" dur="1" fill="hold"/>
                                        <p:tgtEl>
                                          <p:spTgt spid="12"/>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 to="" calcmode="lin" valueType="num">
                                      <p:cBhvr>
                                        <p:cTn id="52" dur="1" fill="hold"/>
                                        <p:tgtEl>
                                          <p:spTgt spid="13"/>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to="" calcmode="lin" valueType="num">
                                      <p:cBhvr>
                                        <p:cTn id="57" dur="1" fill="hold"/>
                                        <p:tgtEl>
                                          <p:spTgt spid="14"/>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 to="" calcmode="lin" valueType="num">
                                      <p:cBhvr>
                                        <p:cTn id="62" dur="1" fill="hold"/>
                                        <p:tgtEl>
                                          <p:spTgt spid="1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to="" calcmode="lin" valueType="num">
                                      <p:cBhvr>
                                        <p:cTn id="67" dur="1" fill="hold"/>
                                        <p:tgtEl>
                                          <p:spTgt spid="17"/>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 to="" calcmode="lin" valueType="num">
                                      <p:cBhvr>
                                        <p:cTn id="72" dur="1" fill="hold"/>
                                        <p:tgtEl>
                                          <p:spTgt spid="18"/>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 to="" calcmode="lin" valueType="num">
                                      <p:cBhvr>
                                        <p:cTn id="77" dur="1" fill="hold"/>
                                        <p:tgtEl>
                                          <p:spTgt spid="19"/>
                                        </p:tgtEl>
                                        <p:attrNameLst>
                                          <p:attrName/>
                                        </p:attrNameLst>
                                      </p:cBhvr>
                                    </p:anim>
                                  </p:childTnLst>
                                </p:cTn>
                              </p:par>
                            </p:childTnLst>
                          </p:cTn>
                        </p:par>
                      </p:childTnLst>
                    </p:cTn>
                  </p:par>
                  <p:par>
                    <p:cTn id="78" fill="hold">
                      <p:stCondLst>
                        <p:cond delay="indefinite"/>
                      </p:stCondLst>
                      <p:childTnLst>
                        <p:par>
                          <p:cTn id="79" fill="hold">
                            <p:stCondLst>
                              <p:cond delay="0"/>
                            </p:stCondLst>
                            <p:childTnLst>
                              <p:par>
                                <p:cTn id="80" presetID="24"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to="" calcmode="lin" valueType="num">
                                      <p:cBhvr>
                                        <p:cTn id="82" dur="1" fill="hold"/>
                                        <p:tgtEl>
                                          <p:spTgt spid="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2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0058.gif"/>
          <p:cNvPicPr>
            <a:picLocks noChangeAspect="1"/>
          </p:cNvPicPr>
          <p:nvPr/>
        </p:nvPicPr>
        <p:blipFill>
          <a:blip r:embed="rId2"/>
          <a:srcRect l="11853" t="70101" r="12101" b="23390"/>
          <a:stretch>
            <a:fillRect/>
          </a:stretch>
        </p:blipFill>
        <p:spPr>
          <a:xfrm>
            <a:off x="1446662" y="1705970"/>
            <a:ext cx="7301553" cy="777923"/>
          </a:xfrm>
          <a:prstGeom prst="rect">
            <a:avLst/>
          </a:prstGeom>
        </p:spPr>
      </p:pic>
      <p:pic>
        <p:nvPicPr>
          <p:cNvPr id="6" name="صورة 5" descr="0058.gif"/>
          <p:cNvPicPr>
            <a:picLocks noChangeAspect="1"/>
          </p:cNvPicPr>
          <p:nvPr/>
        </p:nvPicPr>
        <p:blipFill>
          <a:blip r:embed="rId2"/>
          <a:srcRect l="11853" t="82091" r="12101" b="14140"/>
          <a:stretch>
            <a:fillRect/>
          </a:stretch>
        </p:blipFill>
        <p:spPr>
          <a:xfrm>
            <a:off x="1446662" y="3138985"/>
            <a:ext cx="7301553" cy="450376"/>
          </a:xfrm>
          <a:prstGeom prst="rect">
            <a:avLst/>
          </a:prstGeom>
        </p:spPr>
      </p:pic>
      <p:sp>
        <p:nvSpPr>
          <p:cNvPr id="7" name="مربع نص 6"/>
          <p:cNvSpPr txBox="1"/>
          <p:nvPr/>
        </p:nvSpPr>
        <p:spPr>
          <a:xfrm>
            <a:off x="1433012" y="2811438"/>
            <a:ext cx="3343702"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أفادت بأن ما بين العلامتين منقول بنصه وليس من تأليف المؤلف .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مربع نص 7"/>
          <p:cNvSpPr txBox="1"/>
          <p:nvPr/>
        </p:nvSpPr>
        <p:spPr>
          <a:xfrm>
            <a:off x="1364772" y="3957851"/>
            <a:ext cx="3343702" cy="646331"/>
          </a:xfrm>
          <a:prstGeom prst="rect">
            <a:avLst/>
          </a:prstGeom>
          <a:noFill/>
        </p:spPr>
        <p:txBody>
          <a:bodyPr wrap="square" rtlCol="0">
            <a:spAutoFit/>
          </a:bodyPr>
          <a:lstStyle/>
          <a:p>
            <a:pPr algn="justLow"/>
            <a:r>
              <a:rPr lang="ar-EG"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أفادت بأن صاحب الجملة متألم من آثار التدخين .</a:t>
            </a:r>
            <a:endParaRPr lang="en-GB"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9" name="صورة 8" descr="0058.gif"/>
          <p:cNvPicPr>
            <a:picLocks noChangeAspect="1"/>
          </p:cNvPicPr>
          <p:nvPr/>
        </p:nvPicPr>
        <p:blipFill>
          <a:blip r:embed="rId2"/>
          <a:srcRect l="11853" t="76953" r="61709" b="17452"/>
          <a:stretch>
            <a:fillRect/>
          </a:stretch>
        </p:blipFill>
        <p:spPr>
          <a:xfrm>
            <a:off x="1446663" y="2524836"/>
            <a:ext cx="2538483" cy="668740"/>
          </a:xfrm>
          <a:prstGeom prst="rect">
            <a:avLst/>
          </a:prstGeom>
        </p:spPr>
      </p:pic>
      <p:pic>
        <p:nvPicPr>
          <p:cNvPr id="10" name="صورة 9" descr="0058.gif"/>
          <p:cNvPicPr>
            <a:picLocks noChangeAspect="1"/>
          </p:cNvPicPr>
          <p:nvPr/>
        </p:nvPicPr>
        <p:blipFill>
          <a:blip r:embed="rId2"/>
          <a:srcRect l="11853" t="85631" r="58013" b="8259"/>
          <a:stretch>
            <a:fillRect/>
          </a:stretch>
        </p:blipFill>
        <p:spPr>
          <a:xfrm>
            <a:off x="1446662" y="3562066"/>
            <a:ext cx="2893326" cy="7301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to="" calcmode="lin" valueType="num">
                                      <p:cBhvr>
                                        <p:cTn id="27" dur="1" fill="hold"/>
                                        <p:tgtEl>
                                          <p:spTgt spid="10"/>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9.gif"/>
          <p:cNvPicPr>
            <a:picLocks noChangeAspect="1"/>
          </p:cNvPicPr>
          <p:nvPr/>
        </p:nvPicPr>
        <p:blipFill>
          <a:blip r:embed="rId2"/>
          <a:srcRect l="3678" t="17910" r="15569" b="78525"/>
          <a:stretch>
            <a:fillRect/>
          </a:stretch>
        </p:blipFill>
        <p:spPr>
          <a:xfrm>
            <a:off x="1405719" y="1883383"/>
            <a:ext cx="7451678" cy="409441"/>
          </a:xfrm>
          <a:prstGeom prst="rect">
            <a:avLst/>
          </a:prstGeom>
          <a:effectLst>
            <a:glow rad="63500">
              <a:schemeClr val="accent5">
                <a:satMod val="175000"/>
                <a:alpha val="40000"/>
              </a:schemeClr>
            </a:glow>
          </a:effectLst>
        </p:spPr>
      </p:pic>
      <p:sp>
        <p:nvSpPr>
          <p:cNvPr id="3" name="مربع نص 2"/>
          <p:cNvSpPr txBox="1"/>
          <p:nvPr/>
        </p:nvSpPr>
        <p:spPr>
          <a:xfrm>
            <a:off x="3985146" y="1228299"/>
            <a:ext cx="2183642" cy="584775"/>
          </a:xfrm>
          <a:prstGeom prst="rect">
            <a:avLst/>
          </a:prstGeom>
          <a:noFill/>
        </p:spPr>
        <p:txBody>
          <a:bodyPr wrap="square" rtlCol="0">
            <a:spAutoFit/>
          </a:bodyPr>
          <a:lstStyle/>
          <a:p>
            <a:pPr algn="ctr"/>
            <a:r>
              <a:rPr lang="ar-EG" sz="3200" b="1" dirty="0" smtClean="0">
                <a:ln w="10541" cmpd="sng">
                  <a:solidFill>
                    <a:srgbClr val="0000FF"/>
                  </a:solidFill>
                  <a:prstDash val="solid"/>
                </a:ln>
                <a:solidFill>
                  <a:srgbClr val="0000FF"/>
                </a:solidFill>
                <a:cs typeface="AGA Sindibad Regular" pitchFamily="2" charset="-78"/>
              </a:rPr>
              <a:t>علامات الترقيم</a:t>
            </a:r>
            <a:endParaRPr lang="en-GB" sz="3200" b="1" dirty="0" smtClean="0">
              <a:ln w="10541" cmpd="sng">
                <a:solidFill>
                  <a:srgbClr val="0000FF"/>
                </a:solidFill>
                <a:prstDash val="solid"/>
              </a:ln>
              <a:solidFill>
                <a:srgbClr val="0000FF"/>
              </a:solidFill>
              <a:cs typeface="AGA Sindibad Regular" pitchFamily="2" charset="-78"/>
            </a:endParaRPr>
          </a:p>
        </p:txBody>
      </p:sp>
      <p:pic>
        <p:nvPicPr>
          <p:cNvPr id="4" name="صورة 3" descr="0059.gif"/>
          <p:cNvPicPr>
            <a:picLocks noChangeAspect="1"/>
          </p:cNvPicPr>
          <p:nvPr/>
        </p:nvPicPr>
        <p:blipFill>
          <a:blip r:embed="rId2">
            <a:duotone>
              <a:schemeClr val="accent4">
                <a:shade val="45000"/>
                <a:satMod val="135000"/>
              </a:schemeClr>
              <a:prstClr val="white"/>
            </a:duotone>
          </a:blip>
          <a:srcRect l="3678" t="21831" r="15569" b="75080"/>
          <a:stretch>
            <a:fillRect/>
          </a:stretch>
        </p:blipFill>
        <p:spPr>
          <a:xfrm>
            <a:off x="1405719" y="2333767"/>
            <a:ext cx="7451678" cy="354842"/>
          </a:xfrm>
          <a:prstGeom prst="rect">
            <a:avLst/>
          </a:prstGeom>
          <a:ln>
            <a:noFill/>
          </a:ln>
          <a:effectLst>
            <a:outerShdw blurRad="292100" dist="139700" dir="2700000" algn="tl" rotWithShape="0">
              <a:srgbClr val="333333">
                <a:alpha val="65000"/>
              </a:srgbClr>
            </a:outerShdw>
          </a:effectLst>
        </p:spPr>
      </p:pic>
      <p:pic>
        <p:nvPicPr>
          <p:cNvPr id="5" name="صورة 4" descr="0059.gif"/>
          <p:cNvPicPr>
            <a:picLocks noChangeAspect="1"/>
          </p:cNvPicPr>
          <p:nvPr/>
        </p:nvPicPr>
        <p:blipFill>
          <a:blip r:embed="rId2"/>
          <a:srcRect l="3678" t="24802" r="15569" b="72109"/>
          <a:stretch>
            <a:fillRect/>
          </a:stretch>
        </p:blipFill>
        <p:spPr>
          <a:xfrm>
            <a:off x="1405719" y="2674961"/>
            <a:ext cx="7451678" cy="354842"/>
          </a:xfrm>
          <a:prstGeom prst="rect">
            <a:avLst/>
          </a:prstGeom>
        </p:spPr>
      </p:pic>
      <p:pic>
        <p:nvPicPr>
          <p:cNvPr id="6" name="صورة 5" descr="0059.gif"/>
          <p:cNvPicPr>
            <a:picLocks noChangeAspect="1"/>
          </p:cNvPicPr>
          <p:nvPr/>
        </p:nvPicPr>
        <p:blipFill>
          <a:blip r:embed="rId2">
            <a:duotone>
              <a:schemeClr val="accent4">
                <a:shade val="45000"/>
                <a:satMod val="135000"/>
              </a:schemeClr>
              <a:prstClr val="white"/>
            </a:duotone>
          </a:blip>
          <a:srcRect l="3678" t="24802" r="15569" b="72109"/>
          <a:stretch>
            <a:fillRect/>
          </a:stretch>
        </p:blipFill>
        <p:spPr>
          <a:xfrm>
            <a:off x="1405719" y="2674961"/>
            <a:ext cx="7451678" cy="354842"/>
          </a:xfrm>
          <a:prstGeom prst="rect">
            <a:avLst/>
          </a:prstGeom>
          <a:ln>
            <a:noFill/>
          </a:ln>
          <a:effectLst>
            <a:outerShdw blurRad="292100" dist="139700" dir="2700000" algn="tl" rotWithShape="0">
              <a:srgbClr val="333333">
                <a:alpha val="65000"/>
              </a:srgbClr>
            </a:outerShdw>
          </a:effectLst>
        </p:spPr>
      </p:pic>
      <p:pic>
        <p:nvPicPr>
          <p:cNvPr id="7" name="صورة 6" descr="0059.gif"/>
          <p:cNvPicPr>
            <a:picLocks noChangeAspect="1"/>
          </p:cNvPicPr>
          <p:nvPr/>
        </p:nvPicPr>
        <p:blipFill>
          <a:blip r:embed="rId2">
            <a:duotone>
              <a:schemeClr val="accent4">
                <a:shade val="45000"/>
                <a:satMod val="135000"/>
              </a:schemeClr>
              <a:prstClr val="white"/>
            </a:duotone>
          </a:blip>
          <a:srcRect l="3678" t="27891" r="15569" b="69257"/>
          <a:stretch>
            <a:fillRect/>
          </a:stretch>
        </p:blipFill>
        <p:spPr>
          <a:xfrm>
            <a:off x="1405719" y="3029803"/>
            <a:ext cx="7451678" cy="327546"/>
          </a:xfrm>
          <a:prstGeom prst="rect">
            <a:avLst/>
          </a:prstGeom>
          <a:ln>
            <a:noFill/>
          </a:ln>
          <a:effectLst>
            <a:outerShdw blurRad="292100" dist="139700" dir="2700000" algn="tl" rotWithShape="0">
              <a:srgbClr val="333333">
                <a:alpha val="65000"/>
              </a:srgbClr>
            </a:outerShdw>
          </a:effectLst>
        </p:spPr>
      </p:pic>
      <p:pic>
        <p:nvPicPr>
          <p:cNvPr id="8" name="صورة 7" descr="0059.gif"/>
          <p:cNvPicPr>
            <a:picLocks noChangeAspect="1"/>
          </p:cNvPicPr>
          <p:nvPr/>
        </p:nvPicPr>
        <p:blipFill>
          <a:blip r:embed="rId2">
            <a:duotone>
              <a:schemeClr val="accent4">
                <a:shade val="45000"/>
                <a:satMod val="135000"/>
              </a:schemeClr>
              <a:prstClr val="white"/>
            </a:duotone>
          </a:blip>
          <a:srcRect l="3678" t="30743" r="15569" b="66287"/>
          <a:stretch>
            <a:fillRect/>
          </a:stretch>
        </p:blipFill>
        <p:spPr>
          <a:xfrm>
            <a:off x="1405719" y="3357349"/>
            <a:ext cx="7451678" cy="341194"/>
          </a:xfrm>
          <a:prstGeom prst="rect">
            <a:avLst/>
          </a:prstGeom>
          <a:ln>
            <a:noFill/>
          </a:ln>
          <a:effectLst>
            <a:outerShdw blurRad="292100" dist="139700" dir="2700000" algn="tl" rotWithShape="0">
              <a:srgbClr val="333333">
                <a:alpha val="65000"/>
              </a:srgbClr>
            </a:outerShdw>
          </a:effectLst>
        </p:spPr>
      </p:pic>
      <p:pic>
        <p:nvPicPr>
          <p:cNvPr id="9" name="صورة 8" descr="0059.gif"/>
          <p:cNvPicPr>
            <a:picLocks noChangeAspect="1"/>
          </p:cNvPicPr>
          <p:nvPr/>
        </p:nvPicPr>
        <p:blipFill>
          <a:blip r:embed="rId2">
            <a:duotone>
              <a:schemeClr val="accent4">
                <a:shade val="45000"/>
                <a:satMod val="135000"/>
              </a:schemeClr>
              <a:prstClr val="white"/>
            </a:duotone>
          </a:blip>
          <a:srcRect l="3678" t="33832" r="15569" b="63316"/>
          <a:stretch>
            <a:fillRect/>
          </a:stretch>
        </p:blipFill>
        <p:spPr>
          <a:xfrm>
            <a:off x="1405719" y="3712191"/>
            <a:ext cx="7451678" cy="327546"/>
          </a:xfrm>
          <a:prstGeom prst="rect">
            <a:avLst/>
          </a:prstGeom>
          <a:ln>
            <a:noFill/>
          </a:ln>
          <a:effectLst>
            <a:outerShdw blurRad="292100" dist="139700" dir="2700000" algn="tl" rotWithShape="0">
              <a:srgbClr val="333333">
                <a:alpha val="65000"/>
              </a:srgbClr>
            </a:outerShdw>
          </a:effectLst>
        </p:spPr>
      </p:pic>
      <p:pic>
        <p:nvPicPr>
          <p:cNvPr id="10" name="صورة 9" descr="0059.gif"/>
          <p:cNvPicPr>
            <a:picLocks noChangeAspect="1"/>
          </p:cNvPicPr>
          <p:nvPr/>
        </p:nvPicPr>
        <p:blipFill>
          <a:blip r:embed="rId2">
            <a:duotone>
              <a:schemeClr val="accent4">
                <a:shade val="45000"/>
                <a:satMod val="135000"/>
              </a:schemeClr>
              <a:prstClr val="white"/>
            </a:duotone>
          </a:blip>
          <a:srcRect l="3678" t="36684" r="15569" b="59989"/>
          <a:stretch>
            <a:fillRect/>
          </a:stretch>
        </p:blipFill>
        <p:spPr>
          <a:xfrm>
            <a:off x="1405719" y="4039737"/>
            <a:ext cx="7451678" cy="382138"/>
          </a:xfrm>
          <a:prstGeom prst="rect">
            <a:avLst/>
          </a:prstGeom>
          <a:ln>
            <a:noFill/>
          </a:ln>
          <a:effectLst>
            <a:outerShdw blurRad="292100" dist="139700" dir="2700000" algn="tl" rotWithShape="0">
              <a:srgbClr val="333333">
                <a:alpha val="65000"/>
              </a:srgbClr>
            </a:outerShdw>
          </a:effectLst>
        </p:spPr>
      </p:pic>
      <p:pic>
        <p:nvPicPr>
          <p:cNvPr id="11" name="صورة 10" descr="0059.gif"/>
          <p:cNvPicPr>
            <a:picLocks noChangeAspect="1"/>
          </p:cNvPicPr>
          <p:nvPr/>
        </p:nvPicPr>
        <p:blipFill>
          <a:blip r:embed="rId2">
            <a:duotone>
              <a:schemeClr val="accent4">
                <a:shade val="45000"/>
                <a:satMod val="135000"/>
              </a:schemeClr>
              <a:prstClr val="white"/>
            </a:duotone>
          </a:blip>
          <a:srcRect l="3678" t="39773" r="15569" b="57138"/>
          <a:stretch>
            <a:fillRect/>
          </a:stretch>
        </p:blipFill>
        <p:spPr>
          <a:xfrm>
            <a:off x="1405719" y="4394579"/>
            <a:ext cx="7451678" cy="354842"/>
          </a:xfrm>
          <a:prstGeom prst="rect">
            <a:avLst/>
          </a:prstGeom>
          <a:ln>
            <a:noFill/>
          </a:ln>
          <a:effectLst>
            <a:outerShdw blurRad="292100" dist="139700" dir="2700000" algn="tl" rotWithShape="0">
              <a:srgbClr val="333333">
                <a:alpha val="65000"/>
              </a:srgbClr>
            </a:outerShdw>
          </a:effectLst>
        </p:spPr>
      </p:pic>
      <p:pic>
        <p:nvPicPr>
          <p:cNvPr id="12" name="صورة 11" descr="0059.gif"/>
          <p:cNvPicPr>
            <a:picLocks noChangeAspect="1"/>
          </p:cNvPicPr>
          <p:nvPr/>
        </p:nvPicPr>
        <p:blipFill>
          <a:blip r:embed="rId2">
            <a:duotone>
              <a:schemeClr val="accent4">
                <a:shade val="45000"/>
                <a:satMod val="135000"/>
              </a:schemeClr>
              <a:prstClr val="white"/>
            </a:duotone>
          </a:blip>
          <a:srcRect l="3678" t="42743" r="15569" b="54286"/>
          <a:stretch>
            <a:fillRect/>
          </a:stretch>
        </p:blipFill>
        <p:spPr>
          <a:xfrm>
            <a:off x="1405719" y="4735773"/>
            <a:ext cx="7451678" cy="341194"/>
          </a:xfrm>
          <a:prstGeom prst="rect">
            <a:avLst/>
          </a:prstGeom>
          <a:ln>
            <a:noFill/>
          </a:ln>
          <a:effectLst>
            <a:outerShdw blurRad="292100" dist="139700" dir="2700000" algn="tl" rotWithShape="0">
              <a:srgbClr val="333333">
                <a:alpha val="65000"/>
              </a:srgbClr>
            </a:outerShdw>
          </a:effectLst>
        </p:spPr>
      </p:pic>
      <p:pic>
        <p:nvPicPr>
          <p:cNvPr id="13" name="صورة 12" descr="0059.gif"/>
          <p:cNvPicPr>
            <a:picLocks noChangeAspect="1"/>
          </p:cNvPicPr>
          <p:nvPr/>
        </p:nvPicPr>
        <p:blipFill>
          <a:blip r:embed="rId2">
            <a:duotone>
              <a:schemeClr val="accent4">
                <a:shade val="45000"/>
                <a:satMod val="135000"/>
              </a:schemeClr>
              <a:prstClr val="white"/>
            </a:duotone>
          </a:blip>
          <a:srcRect l="3678" t="45595" r="15569" b="51197"/>
          <a:stretch>
            <a:fillRect/>
          </a:stretch>
        </p:blipFill>
        <p:spPr>
          <a:xfrm>
            <a:off x="1405719" y="5063319"/>
            <a:ext cx="7451678" cy="368490"/>
          </a:xfrm>
          <a:prstGeom prst="rect">
            <a:avLst/>
          </a:prstGeom>
          <a:ln>
            <a:noFill/>
          </a:ln>
          <a:effectLst>
            <a:outerShdw blurRad="292100" dist="139700" dir="2700000" algn="tl" rotWithShape="0">
              <a:srgbClr val="333333">
                <a:alpha val="65000"/>
              </a:srgbClr>
            </a:outerShdw>
          </a:effectLst>
        </p:spPr>
      </p:pic>
      <p:pic>
        <p:nvPicPr>
          <p:cNvPr id="14" name="صورة 13" descr="0059.gif"/>
          <p:cNvPicPr>
            <a:picLocks noChangeAspect="1"/>
          </p:cNvPicPr>
          <p:nvPr/>
        </p:nvPicPr>
        <p:blipFill>
          <a:blip r:embed="rId2">
            <a:duotone>
              <a:schemeClr val="accent4">
                <a:shade val="45000"/>
                <a:satMod val="135000"/>
              </a:schemeClr>
              <a:prstClr val="white"/>
            </a:duotone>
          </a:blip>
          <a:srcRect l="3678" t="48684" r="15569" b="47751"/>
          <a:stretch>
            <a:fillRect/>
          </a:stretch>
        </p:blipFill>
        <p:spPr>
          <a:xfrm>
            <a:off x="1405719" y="5418161"/>
            <a:ext cx="7451678" cy="40943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to="" calcmode="lin" valueType="num">
                                      <p:cBhvr>
                                        <p:cTn id="22" dur="1" fill="hold"/>
                                        <p:tgtEl>
                                          <p:spTgt spid="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to="" calcmode="lin" valueType="num">
                                      <p:cBhvr>
                                        <p:cTn id="32" dur="1" fill="hold"/>
                                        <p:tgtEl>
                                          <p:spTgt spid="8"/>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to="" calcmode="lin" valueType="num">
                                      <p:cBhvr>
                                        <p:cTn id="37" dur="1" fill="hold"/>
                                        <p:tgtEl>
                                          <p:spTgt spid="9"/>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to="" calcmode="lin" valueType="num">
                                      <p:cBhvr>
                                        <p:cTn id="42" dur="1" fill="hold"/>
                                        <p:tgtEl>
                                          <p:spTgt spid="1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to="" calcmode="lin" valueType="num">
                                      <p:cBhvr>
                                        <p:cTn id="47" dur="1" fill="hold"/>
                                        <p:tgtEl>
                                          <p:spTgt spid="1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to="" calcmode="lin" valueType="num">
                                      <p:cBhvr>
                                        <p:cTn id="57" dur="1" fill="hold"/>
                                        <p:tgtEl>
                                          <p:spTgt spid="13"/>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to="" calcmode="lin" valueType="num">
                                      <p:cBhvr>
                                        <p:cTn id="62" dur="1" fill="hold"/>
                                        <p:tgtEl>
                                          <p:spTgt spid="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0059.gif"/>
          <p:cNvPicPr>
            <a:picLocks noChangeAspect="1"/>
          </p:cNvPicPr>
          <p:nvPr/>
        </p:nvPicPr>
        <p:blipFill>
          <a:blip r:embed="rId2">
            <a:duotone>
              <a:schemeClr val="accent4">
                <a:shade val="45000"/>
                <a:satMod val="135000"/>
              </a:schemeClr>
              <a:prstClr val="white"/>
            </a:duotone>
          </a:blip>
          <a:srcRect l="3678" t="51774" r="15569" b="45047"/>
          <a:stretch>
            <a:fillRect/>
          </a:stretch>
        </p:blipFill>
        <p:spPr>
          <a:xfrm>
            <a:off x="1446662" y="1910687"/>
            <a:ext cx="7451678" cy="423080"/>
          </a:xfrm>
          <a:prstGeom prst="rect">
            <a:avLst/>
          </a:prstGeom>
          <a:ln>
            <a:noFill/>
          </a:ln>
          <a:effectLst>
            <a:outerShdw blurRad="292100" dist="139700" dir="2700000" algn="tl" rotWithShape="0">
              <a:srgbClr val="333333">
                <a:alpha val="65000"/>
              </a:srgbClr>
            </a:outerShdw>
          </a:effectLst>
        </p:spPr>
      </p:pic>
      <p:pic>
        <p:nvPicPr>
          <p:cNvPr id="3" name="صورة 2" descr="0059.gif"/>
          <p:cNvPicPr>
            <a:picLocks noChangeAspect="1"/>
          </p:cNvPicPr>
          <p:nvPr/>
        </p:nvPicPr>
        <p:blipFill>
          <a:blip r:embed="rId2">
            <a:duotone>
              <a:schemeClr val="accent4">
                <a:shade val="45000"/>
                <a:satMod val="135000"/>
              </a:schemeClr>
              <a:prstClr val="white"/>
            </a:duotone>
          </a:blip>
          <a:srcRect l="3678" t="54953" r="15569" b="42278"/>
          <a:stretch>
            <a:fillRect/>
          </a:stretch>
        </p:blipFill>
        <p:spPr>
          <a:xfrm>
            <a:off x="1446662" y="2333767"/>
            <a:ext cx="7451678" cy="368490"/>
          </a:xfrm>
          <a:prstGeom prst="rect">
            <a:avLst/>
          </a:prstGeom>
          <a:ln>
            <a:noFill/>
          </a:ln>
          <a:effectLst>
            <a:outerShdw blurRad="292100" dist="139700" dir="2700000" algn="tl" rotWithShape="0">
              <a:srgbClr val="333333">
                <a:alpha val="65000"/>
              </a:srgbClr>
            </a:outerShdw>
          </a:effectLst>
        </p:spPr>
      </p:pic>
      <p:pic>
        <p:nvPicPr>
          <p:cNvPr id="4" name="صورة 3" descr="0059.gif"/>
          <p:cNvPicPr>
            <a:picLocks noChangeAspect="1"/>
          </p:cNvPicPr>
          <p:nvPr/>
        </p:nvPicPr>
        <p:blipFill>
          <a:blip r:embed="rId2">
            <a:duotone>
              <a:schemeClr val="accent4">
                <a:shade val="45000"/>
                <a:satMod val="135000"/>
              </a:schemeClr>
              <a:prstClr val="white"/>
            </a:duotone>
          </a:blip>
          <a:srcRect l="3678" t="57722" r="15569" b="39201"/>
          <a:stretch>
            <a:fillRect/>
          </a:stretch>
        </p:blipFill>
        <p:spPr>
          <a:xfrm>
            <a:off x="1446662" y="2702257"/>
            <a:ext cx="7451678" cy="409433"/>
          </a:xfrm>
          <a:prstGeom prst="rect">
            <a:avLst/>
          </a:prstGeom>
          <a:ln>
            <a:noFill/>
          </a:ln>
          <a:effectLst>
            <a:outerShdw blurRad="292100" dist="139700" dir="2700000" algn="tl" rotWithShape="0">
              <a:srgbClr val="333333">
                <a:alpha val="65000"/>
              </a:srgbClr>
            </a:outerShdw>
          </a:effectLst>
        </p:spPr>
      </p:pic>
      <p:pic>
        <p:nvPicPr>
          <p:cNvPr id="5" name="صورة 4" descr="0059.gif"/>
          <p:cNvPicPr>
            <a:picLocks noChangeAspect="1"/>
          </p:cNvPicPr>
          <p:nvPr/>
        </p:nvPicPr>
        <p:blipFill>
          <a:blip r:embed="rId2">
            <a:duotone>
              <a:schemeClr val="accent4">
                <a:shade val="45000"/>
                <a:satMod val="135000"/>
              </a:schemeClr>
              <a:prstClr val="white"/>
            </a:duotone>
          </a:blip>
          <a:srcRect l="3678" t="60902" r="15569" b="36021"/>
          <a:stretch>
            <a:fillRect/>
          </a:stretch>
        </p:blipFill>
        <p:spPr>
          <a:xfrm>
            <a:off x="1446662" y="3125337"/>
            <a:ext cx="7451678" cy="409433"/>
          </a:xfrm>
          <a:prstGeom prst="rect">
            <a:avLst/>
          </a:prstGeom>
          <a:ln>
            <a:noFill/>
          </a:ln>
          <a:effectLst>
            <a:outerShdw blurRad="292100" dist="139700" dir="2700000" algn="tl" rotWithShape="0">
              <a:srgbClr val="333333">
                <a:alpha val="65000"/>
              </a:srgbClr>
            </a:outerShdw>
          </a:effectLst>
        </p:spPr>
      </p:pic>
      <p:pic>
        <p:nvPicPr>
          <p:cNvPr id="6" name="صورة 5" descr="0059.gif"/>
          <p:cNvPicPr>
            <a:picLocks noChangeAspect="1"/>
          </p:cNvPicPr>
          <p:nvPr/>
        </p:nvPicPr>
        <p:blipFill>
          <a:blip r:embed="rId2">
            <a:duotone>
              <a:schemeClr val="accent4">
                <a:shade val="45000"/>
                <a:satMod val="135000"/>
              </a:schemeClr>
              <a:prstClr val="white"/>
            </a:duotone>
          </a:blip>
          <a:srcRect l="3678" t="64081" r="15569" b="32945"/>
          <a:stretch>
            <a:fillRect/>
          </a:stretch>
        </p:blipFill>
        <p:spPr>
          <a:xfrm>
            <a:off x="1446662" y="3548418"/>
            <a:ext cx="7451678" cy="395785"/>
          </a:xfrm>
          <a:prstGeom prst="rect">
            <a:avLst/>
          </a:prstGeom>
          <a:ln>
            <a:noFill/>
          </a:ln>
          <a:effectLst>
            <a:outerShdw blurRad="292100" dist="139700" dir="2700000" algn="tl" rotWithShape="0">
              <a:srgbClr val="333333">
                <a:alpha val="65000"/>
              </a:srgbClr>
            </a:outerShdw>
          </a:effectLst>
        </p:spPr>
      </p:pic>
      <p:pic>
        <p:nvPicPr>
          <p:cNvPr id="7" name="صورة 6" descr="0059.gif"/>
          <p:cNvPicPr>
            <a:picLocks noChangeAspect="1"/>
          </p:cNvPicPr>
          <p:nvPr/>
        </p:nvPicPr>
        <p:blipFill>
          <a:blip r:embed="rId2">
            <a:duotone>
              <a:schemeClr val="accent4">
                <a:shade val="45000"/>
                <a:satMod val="135000"/>
              </a:schemeClr>
              <a:prstClr val="white"/>
            </a:duotone>
          </a:blip>
          <a:srcRect l="3678" t="67158" r="15569" b="30175"/>
          <a:stretch>
            <a:fillRect/>
          </a:stretch>
        </p:blipFill>
        <p:spPr>
          <a:xfrm>
            <a:off x="1446662" y="3957851"/>
            <a:ext cx="7451678" cy="354842"/>
          </a:xfrm>
          <a:prstGeom prst="rect">
            <a:avLst/>
          </a:prstGeom>
          <a:ln>
            <a:noFill/>
          </a:ln>
          <a:effectLst>
            <a:outerShdw blurRad="292100" dist="139700" dir="2700000" algn="tl" rotWithShape="0">
              <a:srgbClr val="333333">
                <a:alpha val="65000"/>
              </a:srgbClr>
            </a:outerShdw>
          </a:effectLst>
        </p:spPr>
      </p:pic>
      <p:pic>
        <p:nvPicPr>
          <p:cNvPr id="8" name="صورة 7" descr="0059.gif"/>
          <p:cNvPicPr>
            <a:picLocks noChangeAspect="1"/>
          </p:cNvPicPr>
          <p:nvPr/>
        </p:nvPicPr>
        <p:blipFill>
          <a:blip r:embed="rId2">
            <a:duotone>
              <a:schemeClr val="accent4">
                <a:shade val="45000"/>
                <a:satMod val="135000"/>
              </a:schemeClr>
              <a:prstClr val="white"/>
            </a:duotone>
          </a:blip>
          <a:srcRect l="3678" t="69927" r="15569" b="25970"/>
          <a:stretch>
            <a:fillRect/>
          </a:stretch>
        </p:blipFill>
        <p:spPr>
          <a:xfrm>
            <a:off x="1446662" y="4326340"/>
            <a:ext cx="7451678" cy="54591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to="" calcmode="lin" valueType="num">
                                      <p:cBhvr>
                                        <p:cTn id="32" dur="1" fill="hold"/>
                                        <p:tgtEl>
                                          <p:spTgt spid="7"/>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to="" calcmode="lin" valueType="num">
                                      <p:cBhvr>
                                        <p:cTn id="3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تصميم مخصص">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تصميم مخصص">
  <a:themeElements>
    <a:clrScheme name="ورق">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lgn="justLow">
          <a:defRP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defPPr>
      </a:lstStyle>
    </a:txDef>
  </a:objectDefaults>
  <a:extraClrSchemeLst/>
</a:theme>
</file>

<file path=ppt/theme/theme4.xml><?xml version="1.0" encoding="utf-8"?>
<a:theme xmlns:a="http://schemas.openxmlformats.org/drawingml/2006/main" name="1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lgn="justLow">
          <a:defRPr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defRPr>
        </a:defPPr>
      </a:lstStyle>
    </a:txDef>
  </a:objectDefaults>
  <a:extraClrSchemeLst/>
</a:theme>
</file>

<file path=ppt/theme/theme5.xml><?xml version="1.0" encoding="utf-8"?>
<a:theme xmlns:a="http://schemas.openxmlformats.org/drawingml/2006/main" name="2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indent="457200" algn="justLow">
          <a:defRP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defPPr>
      </a:lstStyle>
    </a:txDef>
  </a:objectDefaults>
  <a:extraClrSchemeLst/>
</a:theme>
</file>

<file path=ppt/theme/theme6.xml><?xml version="1.0" encoding="utf-8"?>
<a:theme xmlns:a="http://schemas.openxmlformats.org/drawingml/2006/main" name="3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Low">
          <a:defRP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defPPr>
      </a:lstStyle>
    </a:txDef>
  </a:objectDefaults>
  <a:extraClrSchemeLst/>
</a:theme>
</file>

<file path=ppt/theme/theme7.xml><?xml version="1.0" encoding="utf-8"?>
<a:theme xmlns:a="http://schemas.openxmlformats.org/drawingml/2006/main" name="4_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spPr>
      <a:bodyPr rtlCol="1" anchor="ctr">
        <a:scene3d>
          <a:camera prst="orthographicFront"/>
          <a:lightRig rig="glow" dir="tl">
            <a:rot lat="0" lon="0" rev="5400000"/>
          </a:lightRig>
        </a:scene3d>
        <a:sp3d contourW="12700">
          <a:bevelT w="25400" h="25400"/>
          <a:contourClr>
            <a:schemeClr val="accent6">
              <a:shade val="73000"/>
            </a:schemeClr>
          </a:contourClr>
        </a:sp3d>
      </a:bodyPr>
      <a:lstStyle>
        <a:defPPr algn="ctr">
          <a:defRPr sz="2000" b="1" dirty="0" smtClean="0">
            <a:ln w="11430">
              <a:solidFill>
                <a:srgbClr val="00B050"/>
              </a:solidFill>
            </a:ln>
            <a:solidFill>
              <a:srgbClr val="61EC14"/>
            </a:solidFill>
            <a:effectLst>
              <a:outerShdw blurRad="80000" dist="40000" dir="5040000" algn="tl">
                <a:srgbClr val="000000">
                  <a:alpha val="30000"/>
                </a:srgbClr>
              </a:outerShdw>
            </a:effectLst>
            <a:latin typeface="Monotype Koufi" pitchFamily="2" charset="-78"/>
            <a:ea typeface="Monotype Koufi" pitchFamily="2" charset="-78"/>
            <a:cs typeface="Monotype Koufi" pitchFamily="2" charset="-7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Low">
          <a:defRP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defPPr>
      </a:lstStyle>
    </a:txDef>
  </a:objectDefaults>
  <a:extraClrSchemeLst/>
</a:theme>
</file>

<file path=ppt/theme/theme8.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11234</TotalTime>
  <Words>9145</Words>
  <Application>Microsoft Office PowerPoint</Application>
  <PresentationFormat>عرض على الشاشة (3:4)‏</PresentationFormat>
  <Paragraphs>1846</Paragraphs>
  <Slides>357</Slides>
  <Notes>0</Notes>
  <HiddenSlides>0</HiddenSlides>
  <MMClips>0</MMClips>
  <ScaleCrop>false</ScaleCrop>
  <HeadingPairs>
    <vt:vector size="6" baseType="variant">
      <vt:variant>
        <vt:lpstr>الخطوط المستخدمة</vt:lpstr>
      </vt:variant>
      <vt:variant>
        <vt:i4>26</vt:i4>
      </vt:variant>
      <vt:variant>
        <vt:lpstr>سمة</vt:lpstr>
      </vt:variant>
      <vt:variant>
        <vt:i4>7</vt:i4>
      </vt:variant>
      <vt:variant>
        <vt:lpstr>عناوين الشرائح</vt:lpstr>
      </vt:variant>
      <vt:variant>
        <vt:i4>357</vt:i4>
      </vt:variant>
    </vt:vector>
  </HeadingPairs>
  <TitlesOfParts>
    <vt:vector size="390" baseType="lpstr">
      <vt:lpstr>Arial</vt:lpstr>
      <vt:lpstr>Calibri</vt:lpstr>
      <vt:lpstr>AGA Battouta Regular</vt:lpstr>
      <vt:lpstr>AGA Cordoba Regular</vt:lpstr>
      <vt:lpstr>Monotype Koufi</vt:lpstr>
      <vt:lpstr>Times New Roman</vt:lpstr>
      <vt:lpstr>Andalus</vt:lpstr>
      <vt:lpstr>DecoType Naskh Special</vt:lpstr>
      <vt:lpstr>AGA Arabesque</vt:lpstr>
      <vt:lpstr>Symbol</vt:lpstr>
      <vt:lpstr>AGA Sindibad Regular</vt:lpstr>
      <vt:lpstr>Farsi Simple Bold</vt:lpstr>
      <vt:lpstr>B Arabic Style</vt:lpstr>
      <vt:lpstr>B Yagut</vt:lpstr>
      <vt:lpstr>Estrangelo Edessa</vt:lpstr>
      <vt:lpstr>B Sepideh</vt:lpstr>
      <vt:lpstr>P22ZanerThree</vt:lpstr>
      <vt:lpstr>B Elham</vt:lpstr>
      <vt:lpstr>DecoType Naskh Variants</vt:lpstr>
      <vt:lpstr>B Bardiya</vt:lpstr>
      <vt:lpstr>Arabic Typesetting</vt:lpstr>
      <vt:lpstr>DecoType Naskh</vt:lpstr>
      <vt:lpstr>B Elm Border</vt:lpstr>
      <vt:lpstr>B Helal</vt:lpstr>
      <vt:lpstr>B Koodak</vt:lpstr>
      <vt:lpstr>AGA Dimnah Regular</vt:lpstr>
      <vt:lpstr>2_تصميم مخصص</vt:lpstr>
      <vt:lpstr>3_تصميم مخصص</vt:lpstr>
      <vt:lpstr>سمة Office</vt:lpstr>
      <vt:lpstr>1_سمة Office</vt:lpstr>
      <vt:lpstr>2_سمة Office</vt:lpstr>
      <vt:lpstr>3_سمة Office</vt:lpstr>
      <vt:lpstr>4_سمة Office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lpstr>الشريحة 57</vt:lpstr>
      <vt:lpstr>الشريحة 58</vt:lpstr>
      <vt:lpstr>الشريحة 59</vt:lpstr>
      <vt:lpstr>الشريحة 60</vt:lpstr>
      <vt:lpstr>الشريحة 61</vt:lpstr>
      <vt:lpstr>الشريحة 62</vt:lpstr>
      <vt:lpstr>الشريحة 63</vt:lpstr>
      <vt:lpstr>الشريحة 64</vt:lpstr>
      <vt:lpstr>الشريحة 65</vt:lpstr>
      <vt:lpstr>الشريحة 66</vt:lpstr>
      <vt:lpstr>الشريحة 67</vt:lpstr>
      <vt:lpstr>الشريحة 68</vt:lpstr>
      <vt:lpstr>الشريحة 69</vt:lpstr>
      <vt:lpstr>الشريحة 70</vt:lpstr>
      <vt:lpstr>الشريحة 71</vt:lpstr>
      <vt:lpstr>الشريحة 72</vt:lpstr>
      <vt:lpstr>الشريحة 73</vt:lpstr>
      <vt:lpstr>الشريحة 74</vt:lpstr>
      <vt:lpstr>الشريحة 75</vt:lpstr>
      <vt:lpstr>الشريحة 76</vt:lpstr>
      <vt:lpstr>الشريحة 77</vt:lpstr>
      <vt:lpstr>الشريحة 78</vt:lpstr>
      <vt:lpstr>الشريحة 79</vt:lpstr>
      <vt:lpstr>الشريحة 80</vt:lpstr>
      <vt:lpstr>الشريحة 81</vt:lpstr>
      <vt:lpstr>الشريحة 82</vt:lpstr>
      <vt:lpstr>الشريحة 83</vt:lpstr>
      <vt:lpstr>الشريحة 84</vt:lpstr>
      <vt:lpstr>الشريحة 85</vt:lpstr>
      <vt:lpstr>الشريحة 86</vt:lpstr>
      <vt:lpstr>الشريحة 87</vt:lpstr>
      <vt:lpstr>الشريحة 88</vt:lpstr>
      <vt:lpstr>الشريحة 89</vt:lpstr>
      <vt:lpstr>الشريحة 90</vt:lpstr>
      <vt:lpstr>الشريحة 91</vt:lpstr>
      <vt:lpstr>الشريحة 92</vt:lpstr>
      <vt:lpstr>الشريحة 93</vt:lpstr>
      <vt:lpstr>الشريحة 94</vt:lpstr>
      <vt:lpstr>الشريحة 95</vt:lpstr>
      <vt:lpstr>الشريحة 96</vt:lpstr>
      <vt:lpstr>الشريحة 97</vt:lpstr>
      <vt:lpstr>الشريحة 98</vt:lpstr>
      <vt:lpstr>الشريحة 99</vt:lpstr>
      <vt:lpstr>الشريحة 100</vt:lpstr>
      <vt:lpstr>الشريحة 101</vt:lpstr>
      <vt:lpstr>الشريحة 102</vt:lpstr>
      <vt:lpstr>الشريحة 103</vt:lpstr>
      <vt:lpstr>الشريحة 104</vt:lpstr>
      <vt:lpstr>الشريحة 105</vt:lpstr>
      <vt:lpstr>الشريحة 106</vt:lpstr>
      <vt:lpstr>الشريحة 107</vt:lpstr>
      <vt:lpstr>الشريحة 108</vt:lpstr>
      <vt:lpstr>الشريحة 109</vt:lpstr>
      <vt:lpstr>الشريحة 110</vt:lpstr>
      <vt:lpstr>الشريحة 111</vt:lpstr>
      <vt:lpstr>الشريحة 112</vt:lpstr>
      <vt:lpstr>الشريحة 113</vt:lpstr>
      <vt:lpstr>الشريحة 114</vt:lpstr>
      <vt:lpstr>الشريحة 115</vt:lpstr>
      <vt:lpstr>الشريحة 116</vt:lpstr>
      <vt:lpstr>الشريحة 117</vt:lpstr>
      <vt:lpstr>الشريحة 118</vt:lpstr>
      <vt:lpstr>الشريحة 119</vt:lpstr>
      <vt:lpstr>الشريحة 120</vt:lpstr>
      <vt:lpstr>الشريحة 121</vt:lpstr>
      <vt:lpstr>الشريحة 122</vt:lpstr>
      <vt:lpstr>الشريحة 123</vt:lpstr>
      <vt:lpstr>الشريحة 124</vt:lpstr>
      <vt:lpstr>الشريحة 125</vt:lpstr>
      <vt:lpstr>الشريحة 126</vt:lpstr>
      <vt:lpstr>الشريحة 127</vt:lpstr>
      <vt:lpstr>الشريحة 128</vt:lpstr>
      <vt:lpstr>الشريحة 129</vt:lpstr>
      <vt:lpstr>الشريحة 130</vt:lpstr>
      <vt:lpstr>الشريحة 131</vt:lpstr>
      <vt:lpstr>الشريحة 132</vt:lpstr>
      <vt:lpstr>الشريحة 133</vt:lpstr>
      <vt:lpstr>الشريحة 134</vt:lpstr>
      <vt:lpstr>الشريحة 135</vt:lpstr>
      <vt:lpstr>الشريحة 136</vt:lpstr>
      <vt:lpstr>الشريحة 137</vt:lpstr>
      <vt:lpstr>الشريحة 138</vt:lpstr>
      <vt:lpstr>الشريحة 139</vt:lpstr>
      <vt:lpstr>الشريحة 140</vt:lpstr>
      <vt:lpstr>الشريحة 141</vt:lpstr>
      <vt:lpstr>الشريحة 142</vt:lpstr>
      <vt:lpstr>الشريحة 143</vt:lpstr>
      <vt:lpstr>الشريحة 144</vt:lpstr>
      <vt:lpstr>الشريحة 145</vt:lpstr>
      <vt:lpstr>الشريحة 146</vt:lpstr>
      <vt:lpstr>الشريحة 147</vt:lpstr>
      <vt:lpstr>الشريحة 148</vt:lpstr>
      <vt:lpstr>الشريحة 149</vt:lpstr>
      <vt:lpstr>الشريحة 150</vt:lpstr>
      <vt:lpstr>الشريحة 151</vt:lpstr>
      <vt:lpstr>الشريحة 152</vt:lpstr>
      <vt:lpstr>الشريحة 153</vt:lpstr>
      <vt:lpstr>الشريحة 154</vt:lpstr>
      <vt:lpstr>الشريحة 155</vt:lpstr>
      <vt:lpstr>الشريحة 156</vt:lpstr>
      <vt:lpstr>الشريحة 157</vt:lpstr>
      <vt:lpstr>الشريحة 158</vt:lpstr>
      <vt:lpstr>الشريحة 159</vt:lpstr>
      <vt:lpstr>الشريحة 160</vt:lpstr>
      <vt:lpstr>الشريحة 161</vt:lpstr>
      <vt:lpstr>الشريحة 162</vt:lpstr>
      <vt:lpstr>الشريحة 163</vt:lpstr>
      <vt:lpstr>الشريحة 164</vt:lpstr>
      <vt:lpstr>الشريحة 165</vt:lpstr>
      <vt:lpstr>الشريحة 166</vt:lpstr>
      <vt:lpstr>الشريحة 167</vt:lpstr>
      <vt:lpstr>الشريحة 168</vt:lpstr>
      <vt:lpstr>الشريحة 169</vt:lpstr>
      <vt:lpstr>الشريحة 170</vt:lpstr>
      <vt:lpstr>الشريحة 171</vt:lpstr>
      <vt:lpstr>الشريحة 172</vt:lpstr>
      <vt:lpstr>الشريحة 173</vt:lpstr>
      <vt:lpstr>الشريحة 174</vt:lpstr>
      <vt:lpstr>الشريحة 175</vt:lpstr>
      <vt:lpstr>الشريحة 176</vt:lpstr>
      <vt:lpstr>الشريحة 177</vt:lpstr>
      <vt:lpstr>الشريحة 178</vt:lpstr>
      <vt:lpstr>الشريحة 179</vt:lpstr>
      <vt:lpstr>الشريحة 180</vt:lpstr>
      <vt:lpstr>الشريحة 181</vt:lpstr>
      <vt:lpstr>الشريحة 182</vt:lpstr>
      <vt:lpstr>الشريحة 183</vt:lpstr>
      <vt:lpstr>الشريحة 184</vt:lpstr>
      <vt:lpstr>الشريحة 185</vt:lpstr>
      <vt:lpstr>الشريحة 186</vt:lpstr>
      <vt:lpstr>الشريحة 187</vt:lpstr>
      <vt:lpstr>الشريحة 188</vt:lpstr>
      <vt:lpstr>الشريحة 189</vt:lpstr>
      <vt:lpstr>الشريحة 190</vt:lpstr>
      <vt:lpstr>الشريحة 191</vt:lpstr>
      <vt:lpstr>الشريحة 192</vt:lpstr>
      <vt:lpstr>الشريحة 193</vt:lpstr>
      <vt:lpstr>الشريحة 194</vt:lpstr>
      <vt:lpstr>الشريحة 195</vt:lpstr>
      <vt:lpstr>الشريحة 196</vt:lpstr>
      <vt:lpstr>الشريحة 197</vt:lpstr>
      <vt:lpstr>الشريحة 198</vt:lpstr>
      <vt:lpstr>الشريحة 199</vt:lpstr>
      <vt:lpstr>الشريحة 200</vt:lpstr>
      <vt:lpstr>الشريحة 201</vt:lpstr>
      <vt:lpstr>الشريحة 202</vt:lpstr>
      <vt:lpstr>الشريحة 203</vt:lpstr>
      <vt:lpstr>الشريحة 204</vt:lpstr>
      <vt:lpstr>الشريحة 205</vt:lpstr>
      <vt:lpstr>الشريحة 206</vt:lpstr>
      <vt:lpstr>الشريحة 207</vt:lpstr>
      <vt:lpstr>الشريحة 208</vt:lpstr>
      <vt:lpstr>الشريحة 209</vt:lpstr>
      <vt:lpstr>الشريحة 210</vt:lpstr>
      <vt:lpstr>الشريحة 211</vt:lpstr>
      <vt:lpstr>الشريحة 212</vt:lpstr>
      <vt:lpstr>الشريحة 213</vt:lpstr>
      <vt:lpstr>الشريحة 214</vt:lpstr>
      <vt:lpstr>الشريحة 215</vt:lpstr>
      <vt:lpstr>الشريحة 216</vt:lpstr>
      <vt:lpstr>الشريحة 217</vt:lpstr>
      <vt:lpstr>الشريحة 218</vt:lpstr>
      <vt:lpstr>الشريحة 219</vt:lpstr>
      <vt:lpstr>الشريحة 220</vt:lpstr>
      <vt:lpstr>الشريحة 221</vt:lpstr>
      <vt:lpstr>الشريحة 222</vt:lpstr>
      <vt:lpstr>الشريحة 223</vt:lpstr>
      <vt:lpstr>الشريحة 224</vt:lpstr>
      <vt:lpstr>الشريحة 225</vt:lpstr>
      <vt:lpstr>الشريحة 226</vt:lpstr>
      <vt:lpstr>الشريحة 227</vt:lpstr>
      <vt:lpstr>الشريحة 228</vt:lpstr>
      <vt:lpstr>الشريحة 229</vt:lpstr>
      <vt:lpstr>الشريحة 230</vt:lpstr>
      <vt:lpstr>الشريحة 231</vt:lpstr>
      <vt:lpstr>الشريحة 232</vt:lpstr>
      <vt:lpstr>الشريحة 233</vt:lpstr>
      <vt:lpstr>الشريحة 234</vt:lpstr>
      <vt:lpstr>الشريحة 235</vt:lpstr>
      <vt:lpstr>الشريحة 236</vt:lpstr>
      <vt:lpstr>الشريحة 237</vt:lpstr>
      <vt:lpstr>الشريحة 238</vt:lpstr>
      <vt:lpstr>الشريحة 239</vt:lpstr>
      <vt:lpstr>الشريحة 240</vt:lpstr>
      <vt:lpstr>الشريحة 241</vt:lpstr>
      <vt:lpstr>الشريحة 242</vt:lpstr>
      <vt:lpstr>الشريحة 243</vt:lpstr>
      <vt:lpstr>الشريحة 244</vt:lpstr>
      <vt:lpstr>الشريحة 245</vt:lpstr>
      <vt:lpstr>الشريحة 246</vt:lpstr>
      <vt:lpstr>الشريحة 247</vt:lpstr>
      <vt:lpstr>الشريحة 248</vt:lpstr>
      <vt:lpstr>الشريحة 249</vt:lpstr>
      <vt:lpstr>الشريحة 250</vt:lpstr>
      <vt:lpstr>الشريحة 251</vt:lpstr>
      <vt:lpstr>الشريحة 252</vt:lpstr>
      <vt:lpstr>الشريحة 253</vt:lpstr>
      <vt:lpstr>الشريحة 254</vt:lpstr>
      <vt:lpstr>الشريحة 255</vt:lpstr>
      <vt:lpstr>الشريحة 256</vt:lpstr>
      <vt:lpstr>الشريحة 257</vt:lpstr>
      <vt:lpstr>الشريحة 258</vt:lpstr>
      <vt:lpstr>الشريحة 259</vt:lpstr>
      <vt:lpstr>الشريحة 260</vt:lpstr>
      <vt:lpstr>الشريحة 261</vt:lpstr>
      <vt:lpstr>الشريحة 262</vt:lpstr>
      <vt:lpstr>الشريحة 263</vt:lpstr>
      <vt:lpstr>الشريحة 264</vt:lpstr>
      <vt:lpstr>الشريحة 265</vt:lpstr>
      <vt:lpstr>الشريحة 266</vt:lpstr>
      <vt:lpstr>الشريحة 267</vt:lpstr>
      <vt:lpstr>الشريحة 268</vt:lpstr>
      <vt:lpstr>الشريحة 269</vt:lpstr>
      <vt:lpstr>الشريحة 270</vt:lpstr>
      <vt:lpstr>الشريحة 271</vt:lpstr>
      <vt:lpstr>الشريحة 272</vt:lpstr>
      <vt:lpstr>الشريحة 273</vt:lpstr>
      <vt:lpstr>الشريحة 274</vt:lpstr>
      <vt:lpstr>الشريحة 275</vt:lpstr>
      <vt:lpstr>الشريحة 276</vt:lpstr>
      <vt:lpstr>الشريحة 277</vt:lpstr>
      <vt:lpstr>الشريحة 278</vt:lpstr>
      <vt:lpstr>الشريحة 279</vt:lpstr>
      <vt:lpstr>الشريحة 280</vt:lpstr>
      <vt:lpstr>الشريحة 281</vt:lpstr>
      <vt:lpstr>الشريحة 282</vt:lpstr>
      <vt:lpstr>الشريحة 283</vt:lpstr>
      <vt:lpstr>الشريحة 284</vt:lpstr>
      <vt:lpstr>الشريحة 285</vt:lpstr>
      <vt:lpstr>الشريحة 286</vt:lpstr>
      <vt:lpstr>الشريحة 287</vt:lpstr>
      <vt:lpstr>الشريحة 288</vt:lpstr>
      <vt:lpstr>الشريحة 289</vt:lpstr>
      <vt:lpstr>الشريحة 290</vt:lpstr>
      <vt:lpstr>الشريحة 291</vt:lpstr>
      <vt:lpstr>الشريحة 292</vt:lpstr>
      <vt:lpstr>الشريحة 293</vt:lpstr>
      <vt:lpstr>الشريحة 294</vt:lpstr>
      <vt:lpstr>الشريحة 295</vt:lpstr>
      <vt:lpstr>الشريحة 296</vt:lpstr>
      <vt:lpstr>الشريحة 297</vt:lpstr>
      <vt:lpstr>الشريحة 298</vt:lpstr>
      <vt:lpstr>الشريحة 299</vt:lpstr>
      <vt:lpstr>الشريحة 300</vt:lpstr>
      <vt:lpstr>الشريحة 301</vt:lpstr>
      <vt:lpstr>الشريحة 302</vt:lpstr>
      <vt:lpstr>الشريحة 303</vt:lpstr>
      <vt:lpstr>الشريحة 304</vt:lpstr>
      <vt:lpstr>الشريحة 305</vt:lpstr>
      <vt:lpstr>الشريحة 306</vt:lpstr>
      <vt:lpstr>الشريحة 307</vt:lpstr>
      <vt:lpstr>الشريحة 308</vt:lpstr>
      <vt:lpstr>الشريحة 309</vt:lpstr>
      <vt:lpstr>الشريحة 310</vt:lpstr>
      <vt:lpstr>الشريحة 311</vt:lpstr>
      <vt:lpstr>الشريحة 312</vt:lpstr>
      <vt:lpstr>الشريحة 313</vt:lpstr>
      <vt:lpstr>الشريحة 314</vt:lpstr>
      <vt:lpstr>الشريحة 315</vt:lpstr>
      <vt:lpstr>الشريحة 316</vt:lpstr>
      <vt:lpstr>الشريحة 317</vt:lpstr>
      <vt:lpstr>الشريحة 318</vt:lpstr>
      <vt:lpstr>الشريحة 319</vt:lpstr>
      <vt:lpstr>الشريحة 320</vt:lpstr>
      <vt:lpstr>الشريحة 321</vt:lpstr>
      <vt:lpstr>الشريحة 322</vt:lpstr>
      <vt:lpstr>الشريحة 323</vt:lpstr>
      <vt:lpstr>الشريحة 324</vt:lpstr>
      <vt:lpstr>الشريحة 325</vt:lpstr>
      <vt:lpstr>الشريحة 326</vt:lpstr>
      <vt:lpstr>الشريحة 327</vt:lpstr>
      <vt:lpstr>الشريحة 328</vt:lpstr>
      <vt:lpstr>الشريحة 329</vt:lpstr>
      <vt:lpstr>الشريحة 330</vt:lpstr>
      <vt:lpstr>الشريحة 331</vt:lpstr>
      <vt:lpstr>الشريحة 332</vt:lpstr>
      <vt:lpstr>الشريحة 333</vt:lpstr>
      <vt:lpstr>الشريحة 334</vt:lpstr>
      <vt:lpstr>الشريحة 335</vt:lpstr>
      <vt:lpstr>الشريحة 336</vt:lpstr>
      <vt:lpstr>الشريحة 337</vt:lpstr>
      <vt:lpstr>الشريحة 338</vt:lpstr>
      <vt:lpstr>الشريحة 339</vt:lpstr>
      <vt:lpstr>الشريحة 340</vt:lpstr>
      <vt:lpstr>الشريحة 341</vt:lpstr>
      <vt:lpstr>الشريحة 342</vt:lpstr>
      <vt:lpstr>الشريحة 343</vt:lpstr>
      <vt:lpstr>الشريحة 344</vt:lpstr>
      <vt:lpstr>الشريحة 345</vt:lpstr>
      <vt:lpstr>الشريحة 346</vt:lpstr>
      <vt:lpstr>الشريحة 347</vt:lpstr>
      <vt:lpstr>الشريحة 348</vt:lpstr>
      <vt:lpstr>الشريحة 349</vt:lpstr>
      <vt:lpstr>الشريحة 350</vt:lpstr>
      <vt:lpstr>الشريحة 351</vt:lpstr>
      <vt:lpstr>الشريحة 352</vt:lpstr>
      <vt:lpstr>الشريحة 353</vt:lpstr>
      <vt:lpstr>الشريحة 354</vt:lpstr>
      <vt:lpstr>الشريحة 355</vt:lpstr>
      <vt:lpstr>الشريحة 356</vt:lpstr>
      <vt:lpstr>الشريحة 357</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Abdelkhaliq</dc:creator>
  <cp:lastModifiedBy>Abdel-Khaliq</cp:lastModifiedBy>
  <cp:revision>1878</cp:revision>
  <dcterms:created xsi:type="dcterms:W3CDTF">2011-09-18T02:35:34Z</dcterms:created>
  <dcterms:modified xsi:type="dcterms:W3CDTF">2012-05-12T05:38:42Z</dcterms:modified>
</cp:coreProperties>
</file>