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86" r:id="rId3"/>
    <p:sldId id="308" r:id="rId4"/>
    <p:sldId id="295" r:id="rId5"/>
    <p:sldId id="296" r:id="rId6"/>
    <p:sldId id="329" r:id="rId7"/>
    <p:sldId id="292" r:id="rId8"/>
    <p:sldId id="332" r:id="rId9"/>
    <p:sldId id="314" r:id="rId10"/>
    <p:sldId id="330" r:id="rId11"/>
    <p:sldId id="334" r:id="rId12"/>
    <p:sldId id="315" r:id="rId13"/>
    <p:sldId id="328" r:id="rId14"/>
    <p:sldId id="333" r:id="rId15"/>
    <p:sldId id="316" r:id="rId16"/>
    <p:sldId id="318" r:id="rId17"/>
    <p:sldId id="331" r:id="rId18"/>
    <p:sldId id="301" r:id="rId19"/>
    <p:sldId id="312" r:id="rId20"/>
    <p:sldId id="288" r:id="rId21"/>
    <p:sldId id="313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38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F58DB-8C9C-4372-A681-4698B4CF7C22}" type="datetimeFigureOut">
              <a:rPr lang="ar-SA" smtClean="0"/>
              <a:pPr/>
              <a:t>04/03/38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54AB-E18E-4BA1-A298-B56BF70DD66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28727" y="1131317"/>
            <a:ext cx="6215107" cy="45122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8430802" cy="4000528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857224" y="3786190"/>
            <a:ext cx="7500990" cy="107157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R="571500" lvl="0" fontAlgn="base">
              <a:spcBef>
                <a:spcPct val="0"/>
              </a:spcBef>
              <a:spcAft>
                <a:spcPct val="0"/>
              </a:spcAft>
              <a:buClr>
                <a:srgbClr val="0000CC"/>
              </a:buClr>
            </a:pP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1- تخويف</a:t>
            </a:r>
            <a:r>
              <a:rPr lang="ar-SA" sz="2800" b="1" dirty="0" smtClean="0">
                <a:solidFill>
                  <a:srgbClr val="0000CC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النّاس ليرجعوا إلى الله بالتوبة والعمل الصّالح، والتّعبّد لله بأنواع العبادة المختلفة</a:t>
            </a:r>
            <a:r>
              <a:rPr lang="ar-SA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Arial" pitchFamily="34" charset="0"/>
              <a:cs typeface="Arial" pitchFamily="34" charset="0"/>
            </a:endParaRPr>
          </a:p>
        </p:txBody>
      </p:sp>
      <p:pic>
        <p:nvPicPr>
          <p:cNvPr id="7" name="صورة 6" descr="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3171571" cy="152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تنزيل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406517"/>
            <a:ext cx="6500857" cy="366555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14290"/>
            <a:ext cx="3311144" cy="1726396"/>
          </a:xfrm>
          <a:prstGeom prst="rect">
            <a:avLst/>
          </a:prstGeom>
        </p:spPr>
      </p:pic>
      <p:pic>
        <p:nvPicPr>
          <p:cNvPr id="6" name="صورة 5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85926"/>
            <a:ext cx="8526066" cy="4772691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786182" y="4500570"/>
            <a:ext cx="3857652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الدعاء</a:t>
            </a:r>
            <a:endParaRPr lang="ar-EG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786182" y="4857760"/>
            <a:ext cx="3857652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التكبير</a:t>
            </a:r>
            <a:endParaRPr lang="ar-EG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786182" y="5286388"/>
            <a:ext cx="3857652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الصلاة</a:t>
            </a:r>
            <a:endParaRPr lang="ar-EG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786182" y="5715016"/>
            <a:ext cx="3857652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الصدقة</a:t>
            </a:r>
            <a:endParaRPr lang="ar-EG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niXnadr8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55" y="0"/>
            <a:ext cx="7224889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وان 1"/>
          <p:cNvSpPr txBox="1">
            <a:spLocks/>
          </p:cNvSpPr>
          <p:nvPr/>
        </p:nvSpPr>
        <p:spPr>
          <a:xfrm>
            <a:off x="2571736" y="428604"/>
            <a:ext cx="3857652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مقارنة</a:t>
            </a:r>
            <a:endParaRPr lang="ar-EG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صورة 10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501122" cy="1643074"/>
          </a:xfrm>
          <a:prstGeom prst="rect">
            <a:avLst/>
          </a:prstGeom>
        </p:spPr>
      </p:pic>
      <p:pic>
        <p:nvPicPr>
          <p:cNvPr id="12" name="صورة 11" descr="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876"/>
            <a:ext cx="8572560" cy="2071702"/>
          </a:xfrm>
          <a:prstGeom prst="rect">
            <a:avLst/>
          </a:prstGeom>
        </p:spPr>
      </p:pic>
      <p:sp>
        <p:nvSpPr>
          <p:cNvPr id="13" name="شكل بيضاوي 12"/>
          <p:cNvSpPr/>
          <p:nvPr/>
        </p:nvSpPr>
        <p:spPr>
          <a:xfrm>
            <a:off x="7072330" y="2143116"/>
            <a:ext cx="1357322" cy="107157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7358082" y="4071942"/>
            <a:ext cx="1357322" cy="107157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290"/>
            <a:ext cx="3619398" cy="2083366"/>
          </a:xfrm>
          <a:prstGeom prst="rect">
            <a:avLst/>
          </a:prstGeom>
        </p:spPr>
      </p:pic>
      <p:pic>
        <p:nvPicPr>
          <p:cNvPr id="5" name="صورة 4" descr="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62" y="2195340"/>
            <a:ext cx="8421276" cy="266242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5786446" y="3571876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71472" y="4857760"/>
            <a:ext cx="7500990" cy="107157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ar-EG" sz="2800" b="1" dirty="0" smtClean="0">
                <a:solidFill>
                  <a:schemeClr val="accent3">
                    <a:lumMod val="75000"/>
                  </a:schemeClr>
                </a:solidFill>
              </a:rPr>
              <a:t>إن الشمس والقمر آيتان من آيات الله، لا ينخسفان لموت أحد ولا لحياته، فإذا رأيتم ذلك فادعوا الله، وكبروا، وصلوا، وتصدقوا.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785926"/>
            <a:ext cx="5715040" cy="2905313"/>
          </a:xfrm>
          <a:prstGeom prst="rect">
            <a:avLst/>
          </a:prstGeom>
        </p:spPr>
      </p:pic>
      <p:pic>
        <p:nvPicPr>
          <p:cNvPr id="6" name="صورة 5" descr="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4857760"/>
            <a:ext cx="2500329" cy="1443197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4786314" y="3357562"/>
            <a:ext cx="3357586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214554"/>
            <a:ext cx="2114025" cy="4301242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3500430" y="785794"/>
            <a:ext cx="5214974" cy="9286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GA Aladdin Regular" pitchFamily="2" charset="-78"/>
              </a:rPr>
              <a:t>إستراتجية الحوار والمناقشة</a:t>
            </a:r>
            <a:endParaRPr kumimoji="0" lang="ar-SA" sz="44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AGA Aladdin Regular" pitchFamily="2" charset="-78"/>
            </a:endParaRPr>
          </a:p>
        </p:txBody>
      </p:sp>
      <p:pic>
        <p:nvPicPr>
          <p:cNvPr id="10" name="صورة 9" descr="images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571480"/>
            <a:ext cx="2000264" cy="134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642918"/>
            <a:ext cx="5214973" cy="5474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2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290"/>
            <a:ext cx="6858048" cy="6367351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2000232" y="6286472"/>
            <a:ext cx="3643338" cy="5715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EG" sz="3600" b="1" dirty="0" smtClean="0">
                <a:solidFill>
                  <a:schemeClr val="accent2">
                    <a:lumMod val="75000"/>
                  </a:schemeClr>
                </a:solidFill>
              </a:rPr>
              <a:t>التأكد بالرؤيا</a:t>
            </a:r>
            <a:endParaRPr lang="ar-SA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ar-EG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niXnadr8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55" y="0"/>
            <a:ext cx="7224889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0372"/>
            <a:ext cx="8429652" cy="351721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5443518" cy="1143000"/>
          </a:xfrm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AF_Najed" pitchFamily="2" charset="-78"/>
              </a:rPr>
              <a:t>مراجعة الدرس السابق</a:t>
            </a:r>
            <a:endParaRPr lang="ar-SA" sz="6000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AF_Najed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1785918" y="4786322"/>
            <a:ext cx="628654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F_Najed" pitchFamily="2" charset="-78"/>
              </a:rPr>
              <a:t>اذكري  ثلاثة من ال</a:t>
            </a:r>
            <a:r>
              <a:rPr kumimoji="0" lang="ar-SA" sz="4400" b="1" i="0" u="none" strike="noStrike" kern="1200" normalizeH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F_Najed" pitchFamily="2" charset="-78"/>
              </a:rPr>
              <a:t>مستحبات يوم العيد ؟</a:t>
            </a:r>
            <a:endParaRPr kumimoji="0" lang="ar-SA" sz="44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AF_Najed" pitchFamily="2" charset="-78"/>
            </a:endParaRPr>
          </a:p>
        </p:txBody>
      </p:sp>
      <p:pic>
        <p:nvPicPr>
          <p:cNvPr id="7" name="صورة 6" descr="1_8UrpjwvMAbjeZj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928802"/>
            <a:ext cx="3429024" cy="2333641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1428728" y="4857760"/>
            <a:ext cx="67151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F_Najed" pitchFamily="2" charset="-78"/>
              </a:rPr>
              <a:t>ما المكان الذي يسن إقامة صلاة العيد فيه؟</a:t>
            </a:r>
            <a:endParaRPr kumimoji="0" lang="ar-SA" sz="44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AF_Naje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857496"/>
            <a:ext cx="8229600" cy="2643206"/>
          </a:xfrm>
        </p:spPr>
        <p:txBody>
          <a:bodyPr>
            <a:normAutofit/>
          </a:bodyPr>
          <a:lstStyle/>
          <a:p>
            <a:r>
              <a:rPr lang="ar-SA" sz="6600" dirty="0" smtClean="0">
                <a:cs typeface="AGA Aladdin Regular" pitchFamily="2" charset="-78"/>
              </a:rPr>
              <a:t>حل النشاط رقم 5 </a:t>
            </a:r>
            <a:r>
              <a:rPr lang="ar-SA" sz="6600" dirty="0" err="1" smtClean="0">
                <a:cs typeface="AGA Aladdin Regular" pitchFamily="2" charset="-78"/>
              </a:rPr>
              <a:t>ص</a:t>
            </a:r>
            <a:r>
              <a:rPr lang="ar-SA" sz="6600" dirty="0" smtClean="0">
                <a:cs typeface="AGA Aladdin Regular" pitchFamily="2" charset="-78"/>
              </a:rPr>
              <a:t> 15</a:t>
            </a:r>
            <a:endParaRPr lang="ar-SA" sz="4000" dirty="0">
              <a:cs typeface="AGA Aladdin Regular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5072066" y="427038"/>
            <a:ext cx="3767134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AGA Aladdin Regular" pitchFamily="2" charset="-78"/>
              </a:rPr>
              <a:t>الواجب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AGA Aladdin Regular" pitchFamily="2" charset="-78"/>
            </a:endParaRPr>
          </a:p>
        </p:txBody>
      </p:sp>
      <p:pic>
        <p:nvPicPr>
          <p:cNvPr id="6" name="صورة 5" descr="ThinkingSmiley20080529130222_answer_1_x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642918"/>
            <a:ext cx="1714512" cy="1845916"/>
          </a:xfrm>
          <a:prstGeom prst="rect">
            <a:avLst/>
          </a:prstGeom>
        </p:spPr>
      </p:pic>
      <p:pic>
        <p:nvPicPr>
          <p:cNvPr id="10" name="صورة 9" descr="نشاط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300367">
            <a:off x="717367" y="731239"/>
            <a:ext cx="2260888" cy="122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انتهى درسنا </a:t>
            </a:r>
            <a:endParaRPr lang="ar-SA" dirty="0"/>
          </a:p>
        </p:txBody>
      </p:sp>
      <p:pic>
        <p:nvPicPr>
          <p:cNvPr id="5" name="صورة 4" descr="تنزيل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4488"/>
            <a:ext cx="6000792" cy="350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niXnadr8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55" y="0"/>
            <a:ext cx="7224889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857364"/>
            <a:ext cx="8021170" cy="4710704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4857752" y="5643578"/>
            <a:ext cx="3000396" cy="78581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F_Najed" pitchFamily="2" charset="-78"/>
              </a:rPr>
              <a:t>قمراً منيرا</a:t>
            </a:r>
            <a:endParaRPr kumimoji="0" lang="ar-SA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F_Najed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1285852" y="5643578"/>
            <a:ext cx="3000396" cy="78581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F_Najed" pitchFamily="2" charset="-78"/>
              </a:rPr>
              <a:t>سراجاً</a:t>
            </a:r>
            <a:endParaRPr kumimoji="0" lang="ar-SA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F_Najed" pitchFamily="2" charset="-78"/>
            </a:endParaRPr>
          </a:p>
        </p:txBody>
      </p:sp>
      <p:pic>
        <p:nvPicPr>
          <p:cNvPr id="8" name="صورة 7" descr="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285728"/>
            <a:ext cx="3171571" cy="152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8358246" cy="4429132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4500562" y="4714884"/>
            <a:ext cx="3000396" cy="78581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F_Najed" pitchFamily="2" charset="-78"/>
              </a:rPr>
              <a:t>نور الشمس</a:t>
            </a:r>
            <a:endParaRPr kumimoji="0" lang="ar-SA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F_Najed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714348" y="4643446"/>
            <a:ext cx="3000396" cy="78581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F_Najed" pitchFamily="2" charset="-78"/>
              </a:rPr>
              <a:t>ضياء القمر</a:t>
            </a:r>
            <a:endParaRPr kumimoji="0" lang="ar-SA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AF_Najed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928662" y="5643578"/>
            <a:ext cx="7500990" cy="78581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يحدث الكسوف للشمس والخسوف للقمر</a:t>
            </a:r>
            <a:endParaRPr lang="ar-EG" sz="4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500430" y="785794"/>
            <a:ext cx="5214974" cy="9286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GA Aladdin Regular" pitchFamily="2" charset="-78"/>
              </a:rPr>
              <a:t>إستراتجية الحوار والمناقشة</a:t>
            </a:r>
            <a:endParaRPr kumimoji="0" lang="ar-SA" sz="44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AGA Aladdin Regular" pitchFamily="2" charset="-78"/>
            </a:endParaRPr>
          </a:p>
        </p:txBody>
      </p:sp>
      <p:pic>
        <p:nvPicPr>
          <p:cNvPr id="11" name="صورة 10" descr="images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71480"/>
            <a:ext cx="2000264" cy="13463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niXnadr8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0"/>
            <a:ext cx="7224889" cy="6858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6143668" cy="114300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dirty="0" smtClean="0">
                <a:solidFill>
                  <a:schemeClr val="accent2">
                    <a:lumMod val="75000"/>
                  </a:schemeClr>
                </a:solidFill>
                <a:cs typeface="AF_Najed" pitchFamily="2" charset="-78"/>
              </a:rPr>
              <a:t>موضوع درسنا اليوم </a:t>
            </a:r>
            <a:endParaRPr lang="ar-SA" sz="6000" dirty="0">
              <a:solidFill>
                <a:schemeClr val="accent2">
                  <a:lumMod val="75000"/>
                </a:schemeClr>
              </a:solidFill>
              <a:cs typeface="AF_Najed" pitchFamily="2" charset="-78"/>
            </a:endParaRPr>
          </a:p>
        </p:txBody>
      </p:sp>
      <p:pic>
        <p:nvPicPr>
          <p:cNvPr id="5" name="صورة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071810"/>
            <a:ext cx="6357982" cy="157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614366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F_Najed" pitchFamily="2" charset="-78"/>
              </a:rPr>
              <a:t>أهداف الدرس</a:t>
            </a:r>
            <a:endParaRPr lang="ar-SA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F_Najed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571472" y="2214554"/>
            <a:ext cx="7786742" cy="32861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t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ar-SA" sz="3200" b="1" dirty="0" smtClean="0">
                <a:solidFill>
                  <a:schemeClr val="tx1"/>
                </a:solidFill>
                <a:cs typeface="+mj-cs"/>
              </a:rPr>
              <a:t>أن تعرف الطالبة الكسوف  </a:t>
            </a:r>
            <a:endParaRPr lang="en-US" sz="3200" dirty="0" smtClean="0">
              <a:solidFill>
                <a:schemeClr val="tx1"/>
              </a:solidFill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ar-SA" sz="3200" b="1" dirty="0" smtClean="0">
                <a:solidFill>
                  <a:schemeClr val="tx1"/>
                </a:solidFill>
                <a:cs typeface="+mj-cs"/>
              </a:rPr>
              <a:t>أن تستنتج الطالبة الحكمة من الكسوف   </a:t>
            </a:r>
            <a:endParaRPr lang="en-US" sz="3200" dirty="0" smtClean="0">
              <a:solidFill>
                <a:schemeClr val="tx1"/>
              </a:solidFill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ar-SA" sz="3200" b="1" dirty="0" smtClean="0">
                <a:solidFill>
                  <a:schemeClr val="tx1"/>
                </a:solidFill>
                <a:cs typeface="+mj-cs"/>
              </a:rPr>
              <a:t>أن تعدد الطالبة العبادات التي تشرع عند حدوث الكسوف</a:t>
            </a:r>
            <a:endParaRPr lang="en-US" sz="3200" dirty="0" smtClean="0">
              <a:solidFill>
                <a:schemeClr val="tx1"/>
              </a:solidFill>
              <a:cs typeface="+mj-cs"/>
            </a:endParaRPr>
          </a:p>
          <a:p>
            <a:pPr lvl="0">
              <a:buFont typeface="Arial" pitchFamily="34" charset="0"/>
              <a:buChar char="•"/>
            </a:pPr>
            <a:r>
              <a:rPr lang="ar-SA" sz="3200" b="1" dirty="0" smtClean="0">
                <a:solidFill>
                  <a:schemeClr val="tx1"/>
                </a:solidFill>
                <a:cs typeface="+mj-cs"/>
              </a:rPr>
              <a:t>أن تحدد الطالبة حكم صلاة الكسوف</a:t>
            </a:r>
          </a:p>
          <a:p>
            <a:pPr lvl="0">
              <a:buFont typeface="Arial" pitchFamily="34" charset="0"/>
              <a:buChar char="•"/>
            </a:pPr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ea typeface="Calibri" pitchFamily="34" charset="0"/>
                <a:cs typeface="+mj-cs"/>
              </a:rPr>
              <a:t>أن تبين الطالبة وقت صلاة الكسوف</a:t>
            </a:r>
            <a:endParaRPr lang="ar-SA" sz="3200" dirty="0" smtClean="0">
              <a:solidFill>
                <a:schemeClr val="tx1"/>
              </a:solidFill>
              <a:latin typeface="Arial" pitchFamily="34" charset="0"/>
              <a:cs typeface="+mj-cs"/>
            </a:endParaRPr>
          </a:p>
          <a:p>
            <a:r>
              <a:rPr lang="ar-SA" sz="3200" b="1" dirty="0" smtClean="0"/>
              <a:t> </a:t>
            </a:r>
          </a:p>
          <a:p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F_Naj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214554"/>
            <a:ext cx="7907116" cy="2633784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42910" y="3786190"/>
            <a:ext cx="7715304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500430" y="785794"/>
            <a:ext cx="5214974" cy="9286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GA Aladdin Regular" pitchFamily="2" charset="-78"/>
              </a:rPr>
              <a:t>إستراتجية الحوار والمناقشة</a:t>
            </a:r>
            <a:endParaRPr kumimoji="0" lang="ar-SA" sz="44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AGA Aladdin Regular" pitchFamily="2" charset="-78"/>
            </a:endParaRPr>
          </a:p>
        </p:txBody>
      </p:sp>
      <p:pic>
        <p:nvPicPr>
          <p:cNvPr id="8" name="صورة 7" descr="images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71480"/>
            <a:ext cx="2000264" cy="134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136</Words>
  <Application>Microsoft Office PowerPoint</Application>
  <PresentationFormat>عرض على الشاشة (3:4)‏</PresentationFormat>
  <Paragraphs>30</Paragraphs>
  <Slides>21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الشريحة 1</vt:lpstr>
      <vt:lpstr>مراجعة الدرس السابق</vt:lpstr>
      <vt:lpstr>الشريحة 3</vt:lpstr>
      <vt:lpstr>الشريحة 4</vt:lpstr>
      <vt:lpstr>الشريحة 5</vt:lpstr>
      <vt:lpstr>الشريحة 6</vt:lpstr>
      <vt:lpstr>موضوع درسنا اليوم </vt:lpstr>
      <vt:lpstr>أهداف الدرس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حل النشاط رقم 5 ص 15</vt:lpstr>
      <vt:lpstr>انتهى درسنا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Areej</dc:creator>
  <cp:lastModifiedBy>Areej</cp:lastModifiedBy>
  <cp:revision>97</cp:revision>
  <dcterms:created xsi:type="dcterms:W3CDTF">2016-04-12T05:58:10Z</dcterms:created>
  <dcterms:modified xsi:type="dcterms:W3CDTF">2016-12-03T16:12:14Z</dcterms:modified>
</cp:coreProperties>
</file>