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2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EA879-5223-4A75-A4F9-C51085AD4EA4}" v="2" dt="2023-03-18T20:00:18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C3CEA879-5223-4A75-A4F9-C51085AD4EA4}"/>
    <pc:docChg chg="custSel delSld modSld">
      <pc:chgData name="ماجد الحكمي" userId="c15e6e485a5a4051" providerId="LiveId" clId="{C3CEA879-5223-4A75-A4F9-C51085AD4EA4}" dt="2023-03-18T20:00:25.945" v="5" actId="47"/>
      <pc:docMkLst>
        <pc:docMk/>
      </pc:docMkLst>
      <pc:sldChg chg="addSp delSp modSp mod">
        <pc:chgData name="ماجد الحكمي" userId="c15e6e485a5a4051" providerId="LiveId" clId="{C3CEA879-5223-4A75-A4F9-C51085AD4EA4}" dt="2023-03-18T20:00:21.012" v="4" actId="20577"/>
        <pc:sldMkLst>
          <pc:docMk/>
          <pc:sldMk cId="512736973" sldId="260"/>
        </pc:sldMkLst>
        <pc:spChg chg="add del mod">
          <ac:chgData name="ماجد الحكمي" userId="c15e6e485a5a4051" providerId="LiveId" clId="{C3CEA879-5223-4A75-A4F9-C51085AD4EA4}" dt="2023-03-18T20:00:14.083" v="1" actId="478"/>
          <ac:spMkLst>
            <pc:docMk/>
            <pc:sldMk cId="512736973" sldId="260"/>
            <ac:spMk id="2" creationId="{B77E6CBC-95AD-1800-A5B3-07D0DBA7EE11}"/>
          </ac:spMkLst>
        </pc:spChg>
        <pc:spChg chg="add del mod">
          <ac:chgData name="ماجد الحكمي" userId="c15e6e485a5a4051" providerId="LiveId" clId="{C3CEA879-5223-4A75-A4F9-C51085AD4EA4}" dt="2023-03-18T20:00:14.083" v="1" actId="478"/>
          <ac:spMkLst>
            <pc:docMk/>
            <pc:sldMk cId="512736973" sldId="260"/>
            <ac:spMk id="3" creationId="{98A0F29E-8634-AE47-0888-787E7A2F38B8}"/>
          </ac:spMkLst>
        </pc:spChg>
        <pc:spChg chg="add del mod">
          <ac:chgData name="ماجد الحكمي" userId="c15e6e485a5a4051" providerId="LiveId" clId="{C3CEA879-5223-4A75-A4F9-C51085AD4EA4}" dt="2023-03-18T20:00:14.083" v="1" actId="478"/>
          <ac:spMkLst>
            <pc:docMk/>
            <pc:sldMk cId="512736973" sldId="260"/>
            <ac:spMk id="4" creationId="{F0F2A4FF-FAD7-7710-235E-38863A90C783}"/>
          </ac:spMkLst>
        </pc:spChg>
        <pc:spChg chg="add mod">
          <ac:chgData name="ماجد الحكمي" userId="c15e6e485a5a4051" providerId="LiveId" clId="{C3CEA879-5223-4A75-A4F9-C51085AD4EA4}" dt="2023-03-18T20:00:18.007" v="3"/>
          <ac:spMkLst>
            <pc:docMk/>
            <pc:sldMk cId="512736973" sldId="260"/>
            <ac:spMk id="5" creationId="{2005A6D1-5275-ADF5-FBC3-5930C439C726}"/>
          </ac:spMkLst>
        </pc:spChg>
        <pc:spChg chg="add mod">
          <ac:chgData name="ماجد الحكمي" userId="c15e6e485a5a4051" providerId="LiveId" clId="{C3CEA879-5223-4A75-A4F9-C51085AD4EA4}" dt="2023-03-18T20:00:18.007" v="3"/>
          <ac:spMkLst>
            <pc:docMk/>
            <pc:sldMk cId="512736973" sldId="260"/>
            <ac:spMk id="6" creationId="{BFC4BB54-226B-6E21-5D96-13FE027929BD}"/>
          </ac:spMkLst>
        </pc:spChg>
        <pc:spChg chg="del">
          <ac:chgData name="ماجد الحكمي" userId="c15e6e485a5a4051" providerId="LiveId" clId="{C3CEA879-5223-4A75-A4F9-C51085AD4EA4}" dt="2023-03-18T20:00:17.439" v="2" actId="478"/>
          <ac:spMkLst>
            <pc:docMk/>
            <pc:sldMk cId="512736973" sldId="260"/>
            <ac:spMk id="7" creationId="{4268E26B-AE6A-44CE-AEB3-9461599278B4}"/>
          </ac:spMkLst>
        </pc:spChg>
        <pc:spChg chg="add mod">
          <ac:chgData name="ماجد الحكمي" userId="c15e6e485a5a4051" providerId="LiveId" clId="{C3CEA879-5223-4A75-A4F9-C51085AD4EA4}" dt="2023-03-18T20:00:18.007" v="3"/>
          <ac:spMkLst>
            <pc:docMk/>
            <pc:sldMk cId="512736973" sldId="260"/>
            <ac:spMk id="8" creationId="{7D2E784E-EDC9-8157-1154-745D25F412D8}"/>
          </ac:spMkLst>
        </pc:spChg>
        <pc:spChg chg="del">
          <ac:chgData name="ماجد الحكمي" userId="c15e6e485a5a4051" providerId="LiveId" clId="{C3CEA879-5223-4A75-A4F9-C51085AD4EA4}" dt="2023-03-18T20:00:17.439" v="2" actId="478"/>
          <ac:spMkLst>
            <pc:docMk/>
            <pc:sldMk cId="512736973" sldId="260"/>
            <ac:spMk id="17" creationId="{4EECC26D-8E73-40AC-B85D-3EE46FB89FE6}"/>
          </ac:spMkLst>
        </pc:spChg>
        <pc:spChg chg="mod">
          <ac:chgData name="ماجد الحكمي" userId="c15e6e485a5a4051" providerId="LiveId" clId="{C3CEA879-5223-4A75-A4F9-C51085AD4EA4}" dt="2023-03-18T20:00:21.012" v="4" actId="20577"/>
          <ac:spMkLst>
            <pc:docMk/>
            <pc:sldMk cId="512736973" sldId="260"/>
            <ac:spMk id="19" creationId="{EA6D929D-48F8-4DAF-A4FE-3BE268AF2D56}"/>
          </ac:spMkLst>
        </pc:spChg>
        <pc:spChg chg="del">
          <ac:chgData name="ماجد الحكمي" userId="c15e6e485a5a4051" providerId="LiveId" clId="{C3CEA879-5223-4A75-A4F9-C51085AD4EA4}" dt="2023-03-18T20:00:17.439" v="2" actId="478"/>
          <ac:spMkLst>
            <pc:docMk/>
            <pc:sldMk cId="512736973" sldId="260"/>
            <ac:spMk id="25" creationId="{A7D01827-524E-41A7-B6F8-A9AA81C8CCBD}"/>
          </ac:spMkLst>
        </pc:spChg>
      </pc:sldChg>
      <pc:sldChg chg="del">
        <pc:chgData name="ماجد الحكمي" userId="c15e6e485a5a4051" providerId="LiveId" clId="{C3CEA879-5223-4A75-A4F9-C51085AD4EA4}" dt="2023-03-18T20:00:25.945" v="5" actId="47"/>
        <pc:sldMkLst>
          <pc:docMk/>
          <pc:sldMk cId="3103782558" sldId="284"/>
        </pc:sldMkLst>
      </pc:sldChg>
    </pc:docChg>
  </pc:docChgLst>
  <pc:docChgLst>
    <pc:chgData name="majed Al-hakami" userId="c15e6e485a5a4051" providerId="LiveId" clId="{24714B6D-8A59-4038-89CF-7D819D74439D}"/>
    <pc:docChg chg="custSel addSld delSld modSld">
      <pc:chgData name="majed Al-hakami" userId="c15e6e485a5a4051" providerId="LiveId" clId="{24714B6D-8A59-4038-89CF-7D819D74439D}" dt="2020-11-25T08:53:36.915" v="71" actId="47"/>
      <pc:docMkLst>
        <pc:docMk/>
      </pc:docMkLst>
      <pc:sldChg chg="modSp mod">
        <pc:chgData name="majed Al-hakami" userId="c15e6e485a5a4051" providerId="LiveId" clId="{24714B6D-8A59-4038-89CF-7D819D74439D}" dt="2020-11-21T21:13:08.968" v="0" actId="403"/>
        <pc:sldMkLst>
          <pc:docMk/>
          <pc:sldMk cId="512736973" sldId="260"/>
        </pc:sldMkLst>
        <pc:spChg chg="mod">
          <ac:chgData name="majed Al-hakami" userId="c15e6e485a5a4051" providerId="LiveId" clId="{24714B6D-8A59-4038-89CF-7D819D74439D}" dt="2020-11-21T21:13:08.968" v="0" actId="403"/>
          <ac:spMkLst>
            <pc:docMk/>
            <pc:sldMk cId="512736973" sldId="260"/>
            <ac:spMk id="19" creationId="{EA6D929D-48F8-4DAF-A4FE-3BE268AF2D56}"/>
          </ac:spMkLst>
        </pc:spChg>
      </pc:sldChg>
      <pc:sldChg chg="modSp mod modAnim">
        <pc:chgData name="majed Al-hakami" userId="c15e6e485a5a4051" providerId="LiveId" clId="{24714B6D-8A59-4038-89CF-7D819D74439D}" dt="2020-11-24T20:26:43.494" v="8" actId="20577"/>
        <pc:sldMkLst>
          <pc:docMk/>
          <pc:sldMk cId="2375841975" sldId="264"/>
        </pc:sldMkLst>
        <pc:spChg chg="mod">
          <ac:chgData name="majed Al-hakami" userId="c15e6e485a5a4051" providerId="LiveId" clId="{24714B6D-8A59-4038-89CF-7D819D74439D}" dt="2020-11-24T20:26:43.494" v="8" actId="20577"/>
          <ac:spMkLst>
            <pc:docMk/>
            <pc:sldMk cId="2375841975" sldId="264"/>
            <ac:spMk id="10" creationId="{6F4AB3A9-7402-46ED-908E-7405A4FA7DB5}"/>
          </ac:spMkLst>
        </pc:spChg>
        <pc:picChg chg="mod">
          <ac:chgData name="majed Al-hakami" userId="c15e6e485a5a4051" providerId="LiveId" clId="{24714B6D-8A59-4038-89CF-7D819D74439D}" dt="2020-11-24T20:25:58.275" v="1" actId="1076"/>
          <ac:picMkLst>
            <pc:docMk/>
            <pc:sldMk cId="2375841975" sldId="264"/>
            <ac:picMk id="5" creationId="{2B4C4C09-26FE-477A-8528-324B68499563}"/>
          </ac:picMkLst>
        </pc:picChg>
      </pc:sldChg>
      <pc:sldChg chg="modAnim">
        <pc:chgData name="majed Al-hakami" userId="c15e6e485a5a4051" providerId="LiveId" clId="{24714B6D-8A59-4038-89CF-7D819D74439D}" dt="2020-11-24T20:27:29.361" v="13"/>
        <pc:sldMkLst>
          <pc:docMk/>
          <pc:sldMk cId="2343468402" sldId="265"/>
        </pc:sldMkLst>
      </pc:sldChg>
      <pc:sldChg chg="modSp">
        <pc:chgData name="majed Al-hakami" userId="c15e6e485a5a4051" providerId="LiveId" clId="{24714B6D-8A59-4038-89CF-7D819D74439D}" dt="2020-11-24T20:29:32.593" v="21" actId="20577"/>
        <pc:sldMkLst>
          <pc:docMk/>
          <pc:sldMk cId="1774264391" sldId="266"/>
        </pc:sldMkLst>
        <pc:spChg chg="mod">
          <ac:chgData name="majed Al-hakami" userId="c15e6e485a5a4051" providerId="LiveId" clId="{24714B6D-8A59-4038-89CF-7D819D74439D}" dt="2020-11-24T20:29:32.593" v="21" actId="20577"/>
          <ac:spMkLst>
            <pc:docMk/>
            <pc:sldMk cId="1774264391" sldId="266"/>
            <ac:spMk id="8" creationId="{385ABF7B-F932-46D5-AF9A-CCE51D83F1EE}"/>
          </ac:spMkLst>
        </pc:spChg>
      </pc:sldChg>
      <pc:sldChg chg="delSp modSp mod delAnim modAnim">
        <pc:chgData name="majed Al-hakami" userId="c15e6e485a5a4051" providerId="LiveId" clId="{24714B6D-8A59-4038-89CF-7D819D74439D}" dt="2020-11-24T20:30:37.514" v="28" actId="1076"/>
        <pc:sldMkLst>
          <pc:docMk/>
          <pc:sldMk cId="278483259" sldId="267"/>
        </pc:sldMkLst>
        <pc:spChg chg="del">
          <ac:chgData name="majed Al-hakami" userId="c15e6e485a5a4051" providerId="LiveId" clId="{24714B6D-8A59-4038-89CF-7D819D74439D}" dt="2020-11-24T20:30:21.152" v="22" actId="478"/>
          <ac:spMkLst>
            <pc:docMk/>
            <pc:sldMk cId="278483259" sldId="267"/>
            <ac:spMk id="12" creationId="{2C1C5EE8-9565-4E4D-BFD1-B99E9618B214}"/>
          </ac:spMkLst>
        </pc:spChg>
        <pc:spChg chg="mod">
          <ac:chgData name="majed Al-hakami" userId="c15e6e485a5a4051" providerId="LiveId" clId="{24714B6D-8A59-4038-89CF-7D819D74439D}" dt="2020-11-24T20:30:25.884" v="25" actId="1076"/>
          <ac:spMkLst>
            <pc:docMk/>
            <pc:sldMk cId="278483259" sldId="267"/>
            <ac:spMk id="13" creationId="{F369DE7B-04A0-4212-9CC4-CE6A0E2D20BA}"/>
          </ac:spMkLst>
        </pc:spChg>
        <pc:spChg chg="del">
          <ac:chgData name="majed Al-hakami" userId="c15e6e485a5a4051" providerId="LiveId" clId="{24714B6D-8A59-4038-89CF-7D819D74439D}" dt="2020-11-24T20:30:22.160" v="23" actId="478"/>
          <ac:spMkLst>
            <pc:docMk/>
            <pc:sldMk cId="278483259" sldId="267"/>
            <ac:spMk id="16" creationId="{3842F9BE-BABF-4B0B-81E1-50713EF4969B}"/>
          </ac:spMkLst>
        </pc:spChg>
        <pc:spChg chg="mod">
          <ac:chgData name="majed Al-hakami" userId="c15e6e485a5a4051" providerId="LiveId" clId="{24714B6D-8A59-4038-89CF-7D819D74439D}" dt="2020-11-24T20:30:34.406" v="27" actId="207"/>
          <ac:spMkLst>
            <pc:docMk/>
            <pc:sldMk cId="278483259" sldId="267"/>
            <ac:spMk id="17" creationId="{8503C65E-DD53-4388-BEC5-B77B8B881BBA}"/>
          </ac:spMkLst>
        </pc:spChg>
        <pc:picChg chg="del">
          <ac:chgData name="majed Al-hakami" userId="c15e6e485a5a4051" providerId="LiveId" clId="{24714B6D-8A59-4038-89CF-7D819D74439D}" dt="2020-11-24T20:30:23.414" v="24" actId="478"/>
          <ac:picMkLst>
            <pc:docMk/>
            <pc:sldMk cId="278483259" sldId="267"/>
            <ac:picMk id="14" creationId="{144B392E-4CB0-4C6B-AE5C-A59585FF29AB}"/>
          </ac:picMkLst>
        </pc:picChg>
        <pc:picChg chg="mod">
          <ac:chgData name="majed Al-hakami" userId="c15e6e485a5a4051" providerId="LiveId" clId="{24714B6D-8A59-4038-89CF-7D819D74439D}" dt="2020-11-24T20:30:37.514" v="28" actId="1076"/>
          <ac:picMkLst>
            <pc:docMk/>
            <pc:sldMk cId="278483259" sldId="267"/>
            <ac:picMk id="15" creationId="{CF5ED377-33B3-4603-A050-5B57292FD339}"/>
          </ac:picMkLst>
        </pc:picChg>
      </pc:sldChg>
      <pc:sldChg chg="modSp mod">
        <pc:chgData name="majed Al-hakami" userId="c15e6e485a5a4051" providerId="LiveId" clId="{24714B6D-8A59-4038-89CF-7D819D74439D}" dt="2020-11-24T20:30:43.276" v="29" actId="1076"/>
        <pc:sldMkLst>
          <pc:docMk/>
          <pc:sldMk cId="2586595120" sldId="268"/>
        </pc:sldMkLst>
        <pc:spChg chg="mod">
          <ac:chgData name="majed Al-hakami" userId="c15e6e485a5a4051" providerId="LiveId" clId="{24714B6D-8A59-4038-89CF-7D819D74439D}" dt="2020-11-24T20:30:43.276" v="29" actId="1076"/>
          <ac:spMkLst>
            <pc:docMk/>
            <pc:sldMk cId="2586595120" sldId="268"/>
            <ac:spMk id="4" creationId="{27884FD1-33A0-491B-924D-B6B42DC56EDB}"/>
          </ac:spMkLst>
        </pc:spChg>
      </pc:sldChg>
      <pc:sldChg chg="modSp mod">
        <pc:chgData name="majed Al-hakami" userId="c15e6e485a5a4051" providerId="LiveId" clId="{24714B6D-8A59-4038-89CF-7D819D74439D}" dt="2020-11-25T08:52:45.034" v="70" actId="1076"/>
        <pc:sldMkLst>
          <pc:docMk/>
          <pc:sldMk cId="2557459807" sldId="273"/>
        </pc:sldMkLst>
        <pc:spChg chg="mod">
          <ac:chgData name="majed Al-hakami" userId="c15e6e485a5a4051" providerId="LiveId" clId="{24714B6D-8A59-4038-89CF-7D819D74439D}" dt="2020-11-25T08:52:45.034" v="70" actId="1076"/>
          <ac:spMkLst>
            <pc:docMk/>
            <pc:sldMk cId="2557459807" sldId="273"/>
            <ac:spMk id="7" creationId="{B638DE5D-5F50-4BFA-8013-41E162727695}"/>
          </ac:spMkLst>
        </pc:spChg>
      </pc:sldChg>
      <pc:sldChg chg="addSp modSp mod modAnim">
        <pc:chgData name="majed Al-hakami" userId="c15e6e485a5a4051" providerId="LiveId" clId="{24714B6D-8A59-4038-89CF-7D819D74439D}" dt="2020-11-24T20:39:02.315" v="48" actId="207"/>
        <pc:sldMkLst>
          <pc:docMk/>
          <pc:sldMk cId="3267713833" sldId="274"/>
        </pc:sldMkLst>
        <pc:spChg chg="add mod">
          <ac:chgData name="majed Al-hakami" userId="c15e6e485a5a4051" providerId="LiveId" clId="{24714B6D-8A59-4038-89CF-7D819D74439D}" dt="2020-11-24T20:39:02.315" v="48" actId="207"/>
          <ac:spMkLst>
            <pc:docMk/>
            <pc:sldMk cId="3267713833" sldId="274"/>
            <ac:spMk id="8" creationId="{CEE089C2-1A66-40C0-BF8A-5FDCD139C7D2}"/>
          </ac:spMkLst>
        </pc:spChg>
        <pc:picChg chg="mod modCrop">
          <ac:chgData name="majed Al-hakami" userId="c15e6e485a5a4051" providerId="LiveId" clId="{24714B6D-8A59-4038-89CF-7D819D74439D}" dt="2020-11-24T20:36:23.345" v="31" actId="732"/>
          <ac:picMkLst>
            <pc:docMk/>
            <pc:sldMk cId="3267713833" sldId="274"/>
            <ac:picMk id="7" creationId="{BCD34B67-CAA3-460D-9BFE-2590051660FC}"/>
          </ac:picMkLst>
        </pc:picChg>
      </pc:sldChg>
      <pc:sldChg chg="modSp">
        <pc:chgData name="majed Al-hakami" userId="c15e6e485a5a4051" providerId="LiveId" clId="{24714B6D-8A59-4038-89CF-7D819D74439D}" dt="2020-11-24T20:40:47.828" v="53" actId="14100"/>
        <pc:sldMkLst>
          <pc:docMk/>
          <pc:sldMk cId="1847650297" sldId="275"/>
        </pc:sldMkLst>
        <pc:picChg chg="mod">
          <ac:chgData name="majed Al-hakami" userId="c15e6e485a5a4051" providerId="LiveId" clId="{24714B6D-8A59-4038-89CF-7D819D74439D}" dt="2020-11-24T20:40:37.932" v="50" actId="14100"/>
          <ac:picMkLst>
            <pc:docMk/>
            <pc:sldMk cId="1847650297" sldId="275"/>
            <ac:picMk id="8" creationId="{F7F92E60-152B-4A2A-92AB-119AB4F2A022}"/>
          </ac:picMkLst>
        </pc:picChg>
        <pc:picChg chg="mod">
          <ac:chgData name="majed Al-hakami" userId="c15e6e485a5a4051" providerId="LiveId" clId="{24714B6D-8A59-4038-89CF-7D819D74439D}" dt="2020-11-24T20:40:44.181" v="52" actId="14100"/>
          <ac:picMkLst>
            <pc:docMk/>
            <pc:sldMk cId="1847650297" sldId="275"/>
            <ac:picMk id="9" creationId="{0D162F49-37F9-4164-8F00-C84521944063}"/>
          </ac:picMkLst>
        </pc:picChg>
        <pc:picChg chg="mod">
          <ac:chgData name="majed Al-hakami" userId="c15e6e485a5a4051" providerId="LiveId" clId="{24714B6D-8A59-4038-89CF-7D819D74439D}" dt="2020-11-24T20:40:41.530" v="51" actId="14100"/>
          <ac:picMkLst>
            <pc:docMk/>
            <pc:sldMk cId="1847650297" sldId="275"/>
            <ac:picMk id="10" creationId="{DF17054E-4679-47DC-B93C-CF82737709CC}"/>
          </ac:picMkLst>
        </pc:picChg>
        <pc:picChg chg="mod">
          <ac:chgData name="majed Al-hakami" userId="c15e6e485a5a4051" providerId="LiveId" clId="{24714B6D-8A59-4038-89CF-7D819D74439D}" dt="2020-11-24T20:40:47.828" v="53" actId="14100"/>
          <ac:picMkLst>
            <pc:docMk/>
            <pc:sldMk cId="1847650297" sldId="275"/>
            <ac:picMk id="11" creationId="{56282619-5D50-4E6C-AF1D-9CE08072CA2E}"/>
          </ac:picMkLst>
        </pc:picChg>
      </pc:sldChg>
      <pc:sldChg chg="modSp">
        <pc:chgData name="majed Al-hakami" userId="c15e6e485a5a4051" providerId="LiveId" clId="{24714B6D-8A59-4038-89CF-7D819D74439D}" dt="2020-11-24T20:41:32.560" v="56" actId="14100"/>
        <pc:sldMkLst>
          <pc:docMk/>
          <pc:sldMk cId="1141398373" sldId="276"/>
        </pc:sldMkLst>
        <pc:picChg chg="mod">
          <ac:chgData name="majed Al-hakami" userId="c15e6e485a5a4051" providerId="LiveId" clId="{24714B6D-8A59-4038-89CF-7D819D74439D}" dt="2020-11-24T20:41:32.560" v="56" actId="14100"/>
          <ac:picMkLst>
            <pc:docMk/>
            <pc:sldMk cId="1141398373" sldId="276"/>
            <ac:picMk id="4" creationId="{68FD5FEC-334E-4A87-A9FC-64FDB2F489A9}"/>
          </ac:picMkLst>
        </pc:picChg>
        <pc:picChg chg="mod">
          <ac:chgData name="majed Al-hakami" userId="c15e6e485a5a4051" providerId="LiveId" clId="{24714B6D-8A59-4038-89CF-7D819D74439D}" dt="2020-11-24T20:41:03.915" v="55" actId="14100"/>
          <ac:picMkLst>
            <pc:docMk/>
            <pc:sldMk cId="1141398373" sldId="276"/>
            <ac:picMk id="5" creationId="{C7CF5094-5B01-4207-9477-DF5DDB8B0D14}"/>
          </ac:picMkLst>
        </pc:picChg>
      </pc:sldChg>
      <pc:sldChg chg="del">
        <pc:chgData name="majed Al-hakami" userId="c15e6e485a5a4051" providerId="LiveId" clId="{24714B6D-8A59-4038-89CF-7D819D74439D}" dt="2020-11-25T08:53:36.915" v="71" actId="47"/>
        <pc:sldMkLst>
          <pc:docMk/>
          <pc:sldMk cId="2310025818" sldId="277"/>
        </pc:sldMkLst>
      </pc:sldChg>
      <pc:sldChg chg="modSp mod">
        <pc:chgData name="majed Al-hakami" userId="c15e6e485a5a4051" providerId="LiveId" clId="{24714B6D-8A59-4038-89CF-7D819D74439D}" dt="2020-11-24T20:43:31.018" v="62" actId="1076"/>
        <pc:sldMkLst>
          <pc:docMk/>
          <pc:sldMk cId="1979052185" sldId="279"/>
        </pc:sldMkLst>
        <pc:spChg chg="mod">
          <ac:chgData name="majed Al-hakami" userId="c15e6e485a5a4051" providerId="LiveId" clId="{24714B6D-8A59-4038-89CF-7D819D74439D}" dt="2020-11-24T20:43:31.018" v="62" actId="1076"/>
          <ac:spMkLst>
            <pc:docMk/>
            <pc:sldMk cId="1979052185" sldId="279"/>
            <ac:spMk id="9" creationId="{BEAC34DB-7D4F-4D8B-B2C2-5DE3B881141A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11" creationId="{E65C2E39-1791-4D9B-8563-3B85E95242DD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13" creationId="{87F160DE-B74A-4213-B91E-40C4C398D348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15" creationId="{441137BD-D304-4A3F-BD13-6B904959058D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17" creationId="{F37B0486-73F4-4031-91E1-DF32AF1C2408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19" creationId="{FC71932E-EDB4-4740-9EC8-330F81C565C9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21" creationId="{09F1BFDC-6FE9-4037-B0CE-4AF006889B96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23" creationId="{E667418D-9A38-4A48-AA7C-35B6C30E365B}"/>
          </ac:spMkLst>
        </pc:spChg>
        <pc:spChg chg="mod">
          <ac:chgData name="majed Al-hakami" userId="c15e6e485a5a4051" providerId="LiveId" clId="{24714B6D-8A59-4038-89CF-7D819D74439D}" dt="2020-11-24T20:43:26.284" v="61" actId="1076"/>
          <ac:spMkLst>
            <pc:docMk/>
            <pc:sldMk cId="1979052185" sldId="279"/>
            <ac:spMk id="25" creationId="{4E500A8B-9B5F-402D-A1D9-FE7B296F670E}"/>
          </ac:spMkLst>
        </pc:spChg>
      </pc:sldChg>
      <pc:sldChg chg="del">
        <pc:chgData name="majed Al-hakami" userId="c15e6e485a5a4051" providerId="LiveId" clId="{24714B6D-8A59-4038-89CF-7D819D74439D}" dt="2020-11-24T20:44:06.370" v="68" actId="47"/>
        <pc:sldMkLst>
          <pc:docMk/>
          <pc:sldMk cId="1786881153" sldId="281"/>
        </pc:sldMkLst>
      </pc:sldChg>
      <pc:sldChg chg="addSp modSp mod modAnim">
        <pc:chgData name="majed Al-hakami" userId="c15e6e485a5a4051" providerId="LiveId" clId="{24714B6D-8A59-4038-89CF-7D819D74439D}" dt="2020-11-24T20:43:11.754" v="60"/>
        <pc:sldMkLst>
          <pc:docMk/>
          <pc:sldMk cId="627226097" sldId="282"/>
        </pc:sldMkLst>
        <pc:spChg chg="add mod">
          <ac:chgData name="majed Al-hakami" userId="c15e6e485a5a4051" providerId="LiveId" clId="{24714B6D-8A59-4038-89CF-7D819D74439D}" dt="2020-11-24T20:42:58.307" v="58" actId="1076"/>
          <ac:spMkLst>
            <pc:docMk/>
            <pc:sldMk cId="627226097" sldId="282"/>
            <ac:spMk id="32" creationId="{4547005A-FD88-4B80-AB95-70A2F9C78A1E}"/>
          </ac:spMkLst>
        </pc:spChg>
        <pc:spChg chg="add mod">
          <ac:chgData name="majed Al-hakami" userId="c15e6e485a5a4051" providerId="LiveId" clId="{24714B6D-8A59-4038-89CF-7D819D74439D}" dt="2020-11-24T20:42:58.307" v="58" actId="1076"/>
          <ac:spMkLst>
            <pc:docMk/>
            <pc:sldMk cId="627226097" sldId="282"/>
            <ac:spMk id="33" creationId="{4B0CAE8B-DB81-40B3-8F52-190109EFB6DF}"/>
          </ac:spMkLst>
        </pc:spChg>
      </pc:sldChg>
      <pc:sldChg chg="new del">
        <pc:chgData name="majed Al-hakami" userId="c15e6e485a5a4051" providerId="LiveId" clId="{24714B6D-8A59-4038-89CF-7D819D74439D}" dt="2020-11-24T20:43:58.729" v="64" actId="47"/>
        <pc:sldMkLst>
          <pc:docMk/>
          <pc:sldMk cId="3260798635" sldId="285"/>
        </pc:sldMkLst>
      </pc:sldChg>
      <pc:sldChg chg="new del">
        <pc:chgData name="majed Al-hakami" userId="c15e6e485a5a4051" providerId="LiveId" clId="{24714B6D-8A59-4038-89CF-7D819D74439D}" dt="2020-11-24T20:44:05.073" v="67" actId="47"/>
        <pc:sldMkLst>
          <pc:docMk/>
          <pc:sldMk cId="3434928705" sldId="285"/>
        </pc:sldMkLst>
      </pc:sldChg>
      <pc:sldChg chg="new del">
        <pc:chgData name="majed Al-hakami" userId="c15e6e485a5a4051" providerId="LiveId" clId="{24714B6D-8A59-4038-89CF-7D819D74439D}" dt="2020-11-24T20:44:07.534" v="69" actId="47"/>
        <pc:sldMkLst>
          <pc:docMk/>
          <pc:sldMk cId="3085496378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8BD9F-03AB-4C42-886B-7FAD861C70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36B1FFA3-CF62-4BFB-83A3-D82796FA57CB}">
      <dgm:prSet phldrT="[نص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endParaRPr lang="ar-SA" sz="3600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5F1899FF-229D-445E-9759-75A37A1576F9}" type="parTrans" cxnId="{0A67D491-393C-446B-A54E-DBD72CFD9464}">
      <dgm:prSet/>
      <dgm:spPr/>
      <dgm:t>
        <a:bodyPr/>
        <a:lstStyle/>
        <a:p>
          <a:pPr rtl="1"/>
          <a:endParaRPr lang="ar-SA" sz="180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F95B207E-8BD9-492B-A014-00DEDA8DEAA4}" type="sibTrans" cxnId="{0A67D491-393C-446B-A54E-DBD72CFD9464}">
      <dgm:prSet/>
      <dgm:spPr/>
      <dgm:t>
        <a:bodyPr/>
        <a:lstStyle/>
        <a:p>
          <a:pPr rtl="1"/>
          <a:endParaRPr lang="ar-SA" sz="180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490AA92A-E1C6-4D2F-8799-987EA7FC10C8}">
      <dgm:prSet phldrT="[نص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endParaRPr lang="ar-SA" sz="3600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F1249C59-EE4E-4004-80B3-7CB3F76FA382}" type="parTrans" cxnId="{DE58D7D5-EABB-40F1-94B8-C1E4B890DC23}">
      <dgm:prSet/>
      <dgm:spPr/>
      <dgm:t>
        <a:bodyPr/>
        <a:lstStyle/>
        <a:p>
          <a:pPr rtl="1"/>
          <a:endParaRPr lang="ar-SA" sz="180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0425BA79-457C-4754-843B-F7100C50B59E}" type="sibTrans" cxnId="{DE58D7D5-EABB-40F1-94B8-C1E4B890DC23}">
      <dgm:prSet/>
      <dgm:spPr/>
      <dgm:t>
        <a:bodyPr/>
        <a:lstStyle/>
        <a:p>
          <a:pPr rtl="1"/>
          <a:endParaRPr lang="ar-SA" sz="180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CDA152E9-8881-45B5-A388-3E5C385DC562}">
      <dgm:prSet phldrT="[نص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1"/>
          <a:endParaRPr lang="ar-SA" sz="3600" dirty="0">
            <a:solidFill>
              <a:srgbClr val="C00000"/>
            </a:solidFill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2866FC9C-F235-4289-BF05-A85EBA99632F}" type="sibTrans" cxnId="{3599E674-8F65-4ED9-AB7D-C49E3494409C}">
      <dgm:prSet/>
      <dgm:spPr/>
      <dgm:t>
        <a:bodyPr/>
        <a:lstStyle/>
        <a:p>
          <a:pPr rtl="1"/>
          <a:endParaRPr lang="ar-SA" sz="180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67A0BB59-44E9-4A64-BCA6-A4ABFDD30894}" type="parTrans" cxnId="{3599E674-8F65-4ED9-AB7D-C49E3494409C}">
      <dgm:prSet/>
      <dgm:spPr/>
      <dgm:t>
        <a:bodyPr/>
        <a:lstStyle/>
        <a:p>
          <a:pPr rtl="1"/>
          <a:endParaRPr lang="ar-SA" sz="180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B734A9F0-C79E-468C-B264-4108D8B5BBF7}" type="pres">
      <dgm:prSet presAssocID="{6FC8BD9F-03AB-4C42-886B-7FAD861C70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C35512-A2A0-416F-887E-E1A85F5BE13D}" type="pres">
      <dgm:prSet presAssocID="{CDA152E9-8881-45B5-A388-3E5C385DC562}" presName="hierRoot1" presStyleCnt="0"/>
      <dgm:spPr/>
    </dgm:pt>
    <dgm:pt modelId="{9251EB65-13E0-43C3-84E3-32FCA9FFC3C8}" type="pres">
      <dgm:prSet presAssocID="{CDA152E9-8881-45B5-A388-3E5C385DC562}" presName="composite" presStyleCnt="0"/>
      <dgm:spPr/>
    </dgm:pt>
    <dgm:pt modelId="{F71D8B0F-DA79-4D16-A291-34ECE78AF2F1}" type="pres">
      <dgm:prSet presAssocID="{CDA152E9-8881-45B5-A388-3E5C385DC562}" presName="background" presStyleLbl="node0" presStyleIdx="0" presStyleCnt="1"/>
      <dgm:spPr/>
    </dgm:pt>
    <dgm:pt modelId="{3DF9B5E6-D6F8-4DD1-9E9C-BA2CB8157C8A}" type="pres">
      <dgm:prSet presAssocID="{CDA152E9-8881-45B5-A388-3E5C385DC562}" presName="text" presStyleLbl="fgAcc0" presStyleIdx="0" presStyleCnt="1">
        <dgm:presLayoutVars>
          <dgm:chPref val="3"/>
        </dgm:presLayoutVars>
      </dgm:prSet>
      <dgm:spPr/>
    </dgm:pt>
    <dgm:pt modelId="{FABA574C-0242-4AE6-A286-D0801F78D445}" type="pres">
      <dgm:prSet presAssocID="{CDA152E9-8881-45B5-A388-3E5C385DC562}" presName="hierChild2" presStyleCnt="0"/>
      <dgm:spPr/>
    </dgm:pt>
    <dgm:pt modelId="{FAB4A7E6-8ECB-49F8-878A-1D9BAF1F8C62}" type="pres">
      <dgm:prSet presAssocID="{5F1899FF-229D-445E-9759-75A37A1576F9}" presName="Name10" presStyleLbl="parChTrans1D2" presStyleIdx="0" presStyleCnt="2"/>
      <dgm:spPr/>
    </dgm:pt>
    <dgm:pt modelId="{E2217942-FA4A-4161-8746-7266E697F862}" type="pres">
      <dgm:prSet presAssocID="{36B1FFA3-CF62-4BFB-83A3-D82796FA57CB}" presName="hierRoot2" presStyleCnt="0"/>
      <dgm:spPr/>
    </dgm:pt>
    <dgm:pt modelId="{63061022-6FE4-4CF4-96F5-0C1D8DC4CA58}" type="pres">
      <dgm:prSet presAssocID="{36B1FFA3-CF62-4BFB-83A3-D82796FA57CB}" presName="composite2" presStyleCnt="0"/>
      <dgm:spPr/>
    </dgm:pt>
    <dgm:pt modelId="{73DC1E7B-7D4A-474B-90E5-E04B4BB960D5}" type="pres">
      <dgm:prSet presAssocID="{36B1FFA3-CF62-4BFB-83A3-D82796FA57CB}" presName="background2" presStyleLbl="node2" presStyleIdx="0" presStyleCnt="2"/>
      <dgm:spPr/>
    </dgm:pt>
    <dgm:pt modelId="{D038E804-1344-44B9-9BD9-6B174417E8F0}" type="pres">
      <dgm:prSet presAssocID="{36B1FFA3-CF62-4BFB-83A3-D82796FA57CB}" presName="text2" presStyleLbl="fgAcc2" presStyleIdx="0" presStyleCnt="2" custLinFactNeighborX="-1579" custLinFactNeighborY="379">
        <dgm:presLayoutVars>
          <dgm:chPref val="3"/>
        </dgm:presLayoutVars>
      </dgm:prSet>
      <dgm:spPr/>
    </dgm:pt>
    <dgm:pt modelId="{A74B7F11-BBC5-4258-BA89-12BF62787998}" type="pres">
      <dgm:prSet presAssocID="{36B1FFA3-CF62-4BFB-83A3-D82796FA57CB}" presName="hierChild3" presStyleCnt="0"/>
      <dgm:spPr/>
    </dgm:pt>
    <dgm:pt modelId="{7A97F332-E6D2-49E8-B881-426B41383D7F}" type="pres">
      <dgm:prSet presAssocID="{F1249C59-EE4E-4004-80B3-7CB3F76FA382}" presName="Name10" presStyleLbl="parChTrans1D2" presStyleIdx="1" presStyleCnt="2"/>
      <dgm:spPr/>
    </dgm:pt>
    <dgm:pt modelId="{5478DBB8-1056-4849-AEF9-0341C67A22B9}" type="pres">
      <dgm:prSet presAssocID="{490AA92A-E1C6-4D2F-8799-987EA7FC10C8}" presName="hierRoot2" presStyleCnt="0"/>
      <dgm:spPr/>
    </dgm:pt>
    <dgm:pt modelId="{051A3FB5-F1D3-4744-B31A-3CEA6A3C7E87}" type="pres">
      <dgm:prSet presAssocID="{490AA92A-E1C6-4D2F-8799-987EA7FC10C8}" presName="composite2" presStyleCnt="0"/>
      <dgm:spPr/>
    </dgm:pt>
    <dgm:pt modelId="{8CCFD8CC-C274-4C23-8059-503D586BB7B0}" type="pres">
      <dgm:prSet presAssocID="{490AA92A-E1C6-4D2F-8799-987EA7FC10C8}" presName="background2" presStyleLbl="node2" presStyleIdx="1" presStyleCnt="2"/>
      <dgm:spPr/>
    </dgm:pt>
    <dgm:pt modelId="{2E8F4A6A-40A5-4752-BE1E-2C801A8692D4}" type="pres">
      <dgm:prSet presAssocID="{490AA92A-E1C6-4D2F-8799-987EA7FC10C8}" presName="text2" presStyleLbl="fgAcc2" presStyleIdx="1" presStyleCnt="2">
        <dgm:presLayoutVars>
          <dgm:chPref val="3"/>
        </dgm:presLayoutVars>
      </dgm:prSet>
      <dgm:spPr/>
    </dgm:pt>
    <dgm:pt modelId="{987C2126-6120-49B3-BD3D-7CCC437C82DE}" type="pres">
      <dgm:prSet presAssocID="{490AA92A-E1C6-4D2F-8799-987EA7FC10C8}" presName="hierChild3" presStyleCnt="0"/>
      <dgm:spPr/>
    </dgm:pt>
  </dgm:ptLst>
  <dgm:cxnLst>
    <dgm:cxn modelId="{391F4D41-A93E-4D81-97E9-59E42CA3D2D6}" type="presOf" srcId="{5F1899FF-229D-445E-9759-75A37A1576F9}" destId="{FAB4A7E6-8ECB-49F8-878A-1D9BAF1F8C62}" srcOrd="0" destOrd="0" presId="urn:microsoft.com/office/officeart/2005/8/layout/hierarchy1"/>
    <dgm:cxn modelId="{8BCD5154-6EB0-4A6F-8498-C4A11FB635DB}" type="presOf" srcId="{6FC8BD9F-03AB-4C42-886B-7FAD861C7092}" destId="{B734A9F0-C79E-468C-B264-4108D8B5BBF7}" srcOrd="0" destOrd="0" presId="urn:microsoft.com/office/officeart/2005/8/layout/hierarchy1"/>
    <dgm:cxn modelId="{3599E674-8F65-4ED9-AB7D-C49E3494409C}" srcId="{6FC8BD9F-03AB-4C42-886B-7FAD861C7092}" destId="{CDA152E9-8881-45B5-A388-3E5C385DC562}" srcOrd="0" destOrd="0" parTransId="{67A0BB59-44E9-4A64-BCA6-A4ABFDD30894}" sibTransId="{2866FC9C-F235-4289-BF05-A85EBA99632F}"/>
    <dgm:cxn modelId="{D75AD07F-4DDE-4616-A668-4F7731E6F5B4}" type="presOf" srcId="{CDA152E9-8881-45B5-A388-3E5C385DC562}" destId="{3DF9B5E6-D6F8-4DD1-9E9C-BA2CB8157C8A}" srcOrd="0" destOrd="0" presId="urn:microsoft.com/office/officeart/2005/8/layout/hierarchy1"/>
    <dgm:cxn modelId="{4AA66082-CC3C-47C9-9F81-C116BC56F532}" type="presOf" srcId="{36B1FFA3-CF62-4BFB-83A3-D82796FA57CB}" destId="{D038E804-1344-44B9-9BD9-6B174417E8F0}" srcOrd="0" destOrd="0" presId="urn:microsoft.com/office/officeart/2005/8/layout/hierarchy1"/>
    <dgm:cxn modelId="{0A67D491-393C-446B-A54E-DBD72CFD9464}" srcId="{CDA152E9-8881-45B5-A388-3E5C385DC562}" destId="{36B1FFA3-CF62-4BFB-83A3-D82796FA57CB}" srcOrd="0" destOrd="0" parTransId="{5F1899FF-229D-445E-9759-75A37A1576F9}" sibTransId="{F95B207E-8BD9-492B-A014-00DEDA8DEAA4}"/>
    <dgm:cxn modelId="{DE58D7D5-EABB-40F1-94B8-C1E4B890DC23}" srcId="{CDA152E9-8881-45B5-A388-3E5C385DC562}" destId="{490AA92A-E1C6-4D2F-8799-987EA7FC10C8}" srcOrd="1" destOrd="0" parTransId="{F1249C59-EE4E-4004-80B3-7CB3F76FA382}" sibTransId="{0425BA79-457C-4754-843B-F7100C50B59E}"/>
    <dgm:cxn modelId="{C49730FC-B350-49A9-BAAE-EBFDB4736CAF}" type="presOf" srcId="{F1249C59-EE4E-4004-80B3-7CB3F76FA382}" destId="{7A97F332-E6D2-49E8-B881-426B41383D7F}" srcOrd="0" destOrd="0" presId="urn:microsoft.com/office/officeart/2005/8/layout/hierarchy1"/>
    <dgm:cxn modelId="{B5AB0AFD-F556-401D-81CB-64A0548CA349}" type="presOf" srcId="{490AA92A-E1C6-4D2F-8799-987EA7FC10C8}" destId="{2E8F4A6A-40A5-4752-BE1E-2C801A8692D4}" srcOrd="0" destOrd="0" presId="urn:microsoft.com/office/officeart/2005/8/layout/hierarchy1"/>
    <dgm:cxn modelId="{C7D9AFF7-E1F7-4E4A-8AFF-5CE3F9B1A17C}" type="presParOf" srcId="{B734A9F0-C79E-468C-B264-4108D8B5BBF7}" destId="{7AC35512-A2A0-416F-887E-E1A85F5BE13D}" srcOrd="0" destOrd="0" presId="urn:microsoft.com/office/officeart/2005/8/layout/hierarchy1"/>
    <dgm:cxn modelId="{59D6D5E5-D308-4AC1-B618-1D64328FDA2B}" type="presParOf" srcId="{7AC35512-A2A0-416F-887E-E1A85F5BE13D}" destId="{9251EB65-13E0-43C3-84E3-32FCA9FFC3C8}" srcOrd="0" destOrd="0" presId="urn:microsoft.com/office/officeart/2005/8/layout/hierarchy1"/>
    <dgm:cxn modelId="{E1A7DBB3-E900-41BA-85F3-99F5B4A0744B}" type="presParOf" srcId="{9251EB65-13E0-43C3-84E3-32FCA9FFC3C8}" destId="{F71D8B0F-DA79-4D16-A291-34ECE78AF2F1}" srcOrd="0" destOrd="0" presId="urn:microsoft.com/office/officeart/2005/8/layout/hierarchy1"/>
    <dgm:cxn modelId="{1B19E863-9F3F-46C2-9DB3-390E02AEB7DC}" type="presParOf" srcId="{9251EB65-13E0-43C3-84E3-32FCA9FFC3C8}" destId="{3DF9B5E6-D6F8-4DD1-9E9C-BA2CB8157C8A}" srcOrd="1" destOrd="0" presId="urn:microsoft.com/office/officeart/2005/8/layout/hierarchy1"/>
    <dgm:cxn modelId="{86EEE81A-5030-4142-BFE4-CA34511C3C2D}" type="presParOf" srcId="{7AC35512-A2A0-416F-887E-E1A85F5BE13D}" destId="{FABA574C-0242-4AE6-A286-D0801F78D445}" srcOrd="1" destOrd="0" presId="urn:microsoft.com/office/officeart/2005/8/layout/hierarchy1"/>
    <dgm:cxn modelId="{6E55C241-A6E6-40A6-BC82-7664E2F404F1}" type="presParOf" srcId="{FABA574C-0242-4AE6-A286-D0801F78D445}" destId="{FAB4A7E6-8ECB-49F8-878A-1D9BAF1F8C62}" srcOrd="0" destOrd="0" presId="urn:microsoft.com/office/officeart/2005/8/layout/hierarchy1"/>
    <dgm:cxn modelId="{2147C4F7-EA2C-4DF0-BD31-5E856F96BC64}" type="presParOf" srcId="{FABA574C-0242-4AE6-A286-D0801F78D445}" destId="{E2217942-FA4A-4161-8746-7266E697F862}" srcOrd="1" destOrd="0" presId="urn:microsoft.com/office/officeart/2005/8/layout/hierarchy1"/>
    <dgm:cxn modelId="{41923E99-7D29-4C65-B707-0FFE634B3274}" type="presParOf" srcId="{E2217942-FA4A-4161-8746-7266E697F862}" destId="{63061022-6FE4-4CF4-96F5-0C1D8DC4CA58}" srcOrd="0" destOrd="0" presId="urn:microsoft.com/office/officeart/2005/8/layout/hierarchy1"/>
    <dgm:cxn modelId="{CE884B18-0317-43B7-99D0-11EF53977636}" type="presParOf" srcId="{63061022-6FE4-4CF4-96F5-0C1D8DC4CA58}" destId="{73DC1E7B-7D4A-474B-90E5-E04B4BB960D5}" srcOrd="0" destOrd="0" presId="urn:microsoft.com/office/officeart/2005/8/layout/hierarchy1"/>
    <dgm:cxn modelId="{F94AC1C7-F8E9-4C51-830F-07F242CD61FC}" type="presParOf" srcId="{63061022-6FE4-4CF4-96F5-0C1D8DC4CA58}" destId="{D038E804-1344-44B9-9BD9-6B174417E8F0}" srcOrd="1" destOrd="0" presId="urn:microsoft.com/office/officeart/2005/8/layout/hierarchy1"/>
    <dgm:cxn modelId="{EF314789-09B7-4428-89CA-8878694DFB1E}" type="presParOf" srcId="{E2217942-FA4A-4161-8746-7266E697F862}" destId="{A74B7F11-BBC5-4258-BA89-12BF62787998}" srcOrd="1" destOrd="0" presId="urn:microsoft.com/office/officeart/2005/8/layout/hierarchy1"/>
    <dgm:cxn modelId="{106F104C-2DFB-4FA2-A48B-7B2E4E8217B2}" type="presParOf" srcId="{FABA574C-0242-4AE6-A286-D0801F78D445}" destId="{7A97F332-E6D2-49E8-B881-426B41383D7F}" srcOrd="2" destOrd="0" presId="urn:microsoft.com/office/officeart/2005/8/layout/hierarchy1"/>
    <dgm:cxn modelId="{4028B052-CAC9-43F2-953D-CE56521F72A1}" type="presParOf" srcId="{FABA574C-0242-4AE6-A286-D0801F78D445}" destId="{5478DBB8-1056-4849-AEF9-0341C67A22B9}" srcOrd="3" destOrd="0" presId="urn:microsoft.com/office/officeart/2005/8/layout/hierarchy1"/>
    <dgm:cxn modelId="{8544B1F3-827D-4519-A6A4-F5154BD0B49A}" type="presParOf" srcId="{5478DBB8-1056-4849-AEF9-0341C67A22B9}" destId="{051A3FB5-F1D3-4744-B31A-3CEA6A3C7E87}" srcOrd="0" destOrd="0" presId="urn:microsoft.com/office/officeart/2005/8/layout/hierarchy1"/>
    <dgm:cxn modelId="{805864F4-71D4-4350-88B7-13C48EB59222}" type="presParOf" srcId="{051A3FB5-F1D3-4744-B31A-3CEA6A3C7E87}" destId="{8CCFD8CC-C274-4C23-8059-503D586BB7B0}" srcOrd="0" destOrd="0" presId="urn:microsoft.com/office/officeart/2005/8/layout/hierarchy1"/>
    <dgm:cxn modelId="{AE799332-4BC7-486B-8274-E25B51839091}" type="presParOf" srcId="{051A3FB5-F1D3-4744-B31A-3CEA6A3C7E87}" destId="{2E8F4A6A-40A5-4752-BE1E-2C801A8692D4}" srcOrd="1" destOrd="0" presId="urn:microsoft.com/office/officeart/2005/8/layout/hierarchy1"/>
    <dgm:cxn modelId="{E3A5521B-6FDE-4265-A631-79EF9A988274}" type="presParOf" srcId="{5478DBB8-1056-4849-AEF9-0341C67A22B9}" destId="{987C2126-6120-49B3-BD3D-7CCC437C82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7F332-E6D2-49E8-B881-426B41383D7F}">
      <dsp:nvSpPr>
        <dsp:cNvPr id="0" name=""/>
        <dsp:cNvSpPr/>
      </dsp:nvSpPr>
      <dsp:spPr>
        <a:xfrm>
          <a:off x="4566671" y="1624354"/>
          <a:ext cx="1560388" cy="74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62"/>
              </a:lnTo>
              <a:lnTo>
                <a:pt x="1560388" y="506062"/>
              </a:lnTo>
              <a:lnTo>
                <a:pt x="1560388" y="742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A7E6-8ECB-49F8-878A-1D9BAF1F8C62}">
      <dsp:nvSpPr>
        <dsp:cNvPr id="0" name=""/>
        <dsp:cNvSpPr/>
      </dsp:nvSpPr>
      <dsp:spPr>
        <a:xfrm>
          <a:off x="2965965" y="1624354"/>
          <a:ext cx="1600706" cy="745571"/>
        </a:xfrm>
        <a:custGeom>
          <a:avLst/>
          <a:gdLst/>
          <a:ahLst/>
          <a:cxnLst/>
          <a:rect l="0" t="0" r="0" b="0"/>
          <a:pathLst>
            <a:path>
              <a:moveTo>
                <a:pt x="1600706" y="0"/>
              </a:moveTo>
              <a:lnTo>
                <a:pt x="1600706" y="509030"/>
              </a:lnTo>
              <a:lnTo>
                <a:pt x="0" y="509030"/>
              </a:lnTo>
              <a:lnTo>
                <a:pt x="0" y="745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D8B0F-DA79-4D16-A291-34ECE78AF2F1}">
      <dsp:nvSpPr>
        <dsp:cNvPr id="0" name=""/>
        <dsp:cNvSpPr/>
      </dsp:nvSpPr>
      <dsp:spPr>
        <a:xfrm>
          <a:off x="3289989" y="2968"/>
          <a:ext cx="2553363" cy="1621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9B5E6-D6F8-4DD1-9E9C-BA2CB8157C8A}">
      <dsp:nvSpPr>
        <dsp:cNvPr id="0" name=""/>
        <dsp:cNvSpPr/>
      </dsp:nvSpPr>
      <dsp:spPr>
        <a:xfrm>
          <a:off x="3573696" y="272490"/>
          <a:ext cx="2553363" cy="1621385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 dirty="0">
            <a:solidFill>
              <a:srgbClr val="C00000"/>
            </a:solidFill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3621185" y="319979"/>
        <a:ext cx="2458385" cy="1526407"/>
      </dsp:txXfrm>
    </dsp:sp>
    <dsp:sp modelId="{73DC1E7B-7D4A-474B-90E5-E04B4BB960D5}">
      <dsp:nvSpPr>
        <dsp:cNvPr id="0" name=""/>
        <dsp:cNvSpPr/>
      </dsp:nvSpPr>
      <dsp:spPr>
        <a:xfrm>
          <a:off x="1689283" y="2369925"/>
          <a:ext cx="2553363" cy="1621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8E804-1344-44B9-9BD9-6B174417E8F0}">
      <dsp:nvSpPr>
        <dsp:cNvPr id="0" name=""/>
        <dsp:cNvSpPr/>
      </dsp:nvSpPr>
      <dsp:spPr>
        <a:xfrm>
          <a:off x="1972990" y="2639447"/>
          <a:ext cx="2553363" cy="162138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2020479" y="2686936"/>
        <a:ext cx="2458385" cy="1526407"/>
      </dsp:txXfrm>
    </dsp:sp>
    <dsp:sp modelId="{8CCFD8CC-C274-4C23-8059-503D586BB7B0}">
      <dsp:nvSpPr>
        <dsp:cNvPr id="0" name=""/>
        <dsp:cNvSpPr/>
      </dsp:nvSpPr>
      <dsp:spPr>
        <a:xfrm>
          <a:off x="4850378" y="2366957"/>
          <a:ext cx="2553363" cy="1621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4A6A-40A5-4752-BE1E-2C801A8692D4}">
      <dsp:nvSpPr>
        <dsp:cNvPr id="0" name=""/>
        <dsp:cNvSpPr/>
      </dsp:nvSpPr>
      <dsp:spPr>
        <a:xfrm>
          <a:off x="5134085" y="2636478"/>
          <a:ext cx="2553363" cy="162138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5181574" y="2683967"/>
        <a:ext cx="2458385" cy="1526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البوليمرات </a:t>
            </a:r>
          </a:p>
          <a:p>
            <a:pPr algn="ctr"/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itchFamily="2" charset="-78"/>
              </a:rPr>
              <a:t>-عصر البوليمرات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005A6D1-5275-ADF5-FBC3-5930C439C726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BFC4BB54-226B-6E21-5D96-13FE027929BD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2-3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7D2E784E-EDC9-8157-1154-745D25F412D8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27884FD1-33A0-491B-924D-B6B42DC56EDB}"/>
              </a:ext>
            </a:extLst>
          </p:cNvPr>
          <p:cNvSpPr/>
          <p:nvPr/>
        </p:nvSpPr>
        <p:spPr>
          <a:xfrm>
            <a:off x="5419503" y="1775618"/>
            <a:ext cx="6643166" cy="572126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التفاعلات المستعملة لصناعة البوليمرات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EF0AA9D-CB54-4948-9FCA-A62922E58B35}"/>
              </a:ext>
            </a:extLst>
          </p:cNvPr>
          <p:cNvSpPr/>
          <p:nvPr/>
        </p:nvSpPr>
        <p:spPr>
          <a:xfrm>
            <a:off x="6612578" y="2775911"/>
            <a:ext cx="5340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</a:rPr>
              <a:t>تعد صناعة البوليمرات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سهلة</a:t>
            </a:r>
            <a:r>
              <a:rPr lang="ar-SA" sz="3200" b="1" dirty="0">
                <a:latin typeface="ae_AlMateen" panose="02060803050605020204" pitchFamily="18" charset="-78"/>
              </a:rPr>
              <a:t> لأنه يمكن تحضيرها في خطوة واحدة حيث تكون المادة المتفاعلة الرئيسية جزيئات صغيرة تسمى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مونومرات 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020AA4C-EDA9-4405-9BC5-FF49FC0D5CED}"/>
              </a:ext>
            </a:extLst>
          </p:cNvPr>
          <p:cNvSpPr/>
          <p:nvPr/>
        </p:nvSpPr>
        <p:spPr>
          <a:xfrm>
            <a:off x="9988317" y="4801419"/>
            <a:ext cx="156966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b="1" dirty="0" err="1">
                <a:solidFill>
                  <a:srgbClr val="FF0000"/>
                </a:solidFill>
                <a:latin typeface="ae_AlMateen" panose="02060803050605020204" pitchFamily="18" charset="-78"/>
              </a:rPr>
              <a:t>المونمر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:</a:t>
            </a:r>
            <a:endParaRPr lang="ar-SA" sz="3200" b="1" dirty="0">
              <a:latin typeface="ae_AlMateen" panose="020608030506050202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1C3D2F0-F71D-417B-8C3D-73166C5E64A8}"/>
              </a:ext>
            </a:extLst>
          </p:cNvPr>
          <p:cNvSpPr/>
          <p:nvPr/>
        </p:nvSpPr>
        <p:spPr>
          <a:xfrm>
            <a:off x="6569423" y="5759367"/>
            <a:ext cx="533671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هي الجزيئات التي تُصنع منها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البوليمر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8" name="Picture 2" descr="نتيجة بحث الصور عن ‪Monomer‬‏">
            <a:extLst>
              <a:ext uri="{FF2B5EF4-FFF2-40B4-BE49-F238E27FC236}">
                <a16:creationId xmlns:a16="http://schemas.microsoft.com/office/drawing/2014/main" id="{2BA472AB-89AC-4098-ABF0-A4BABEB9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0" y="2153152"/>
            <a:ext cx="3597426" cy="21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نتيجة بحث الصور عن ‪Monomer‬‏">
            <a:extLst>
              <a:ext uri="{FF2B5EF4-FFF2-40B4-BE49-F238E27FC236}">
                <a16:creationId xmlns:a16="http://schemas.microsoft.com/office/drawing/2014/main" id="{2B730D96-FBD8-43D4-8DF0-D185BBF6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0" y="4165349"/>
            <a:ext cx="5293563" cy="19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71E81C5-399E-42D9-9FB6-6A110003BD8A}"/>
              </a:ext>
            </a:extLst>
          </p:cNvPr>
          <p:cNvSpPr/>
          <p:nvPr/>
        </p:nvSpPr>
        <p:spPr>
          <a:xfrm>
            <a:off x="2104273" y="5968332"/>
            <a:ext cx="1177857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مونمر</a:t>
            </a:r>
            <a:endParaRPr lang="ar-SA" sz="2000" b="1" dirty="0">
              <a:latin typeface="ae_AlMateen" panose="02060803050605020204" pitchFamily="18" charset="-78"/>
            </a:endParaRP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02409F8A-8E12-4E73-9F15-7E38861973F0}"/>
              </a:ext>
            </a:extLst>
          </p:cNvPr>
          <p:cNvCxnSpPr/>
          <p:nvPr/>
        </p:nvCxnSpPr>
        <p:spPr>
          <a:xfrm flipV="1">
            <a:off x="2693202" y="5834763"/>
            <a:ext cx="0" cy="329417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0456198B-6274-409B-A5EB-862C115A6B0B}"/>
              </a:ext>
            </a:extLst>
          </p:cNvPr>
          <p:cNvSpPr/>
          <p:nvPr/>
        </p:nvSpPr>
        <p:spPr>
          <a:xfrm>
            <a:off x="8102222" y="1741944"/>
            <a:ext cx="3790784" cy="65509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وحدة بناء البوليمر</a:t>
            </a:r>
          </a:p>
        </p:txBody>
      </p:sp>
      <p:sp>
        <p:nvSpPr>
          <p:cNvPr id="5" name="مربع نص 8">
            <a:extLst>
              <a:ext uri="{FF2B5EF4-FFF2-40B4-BE49-F238E27FC236}">
                <a16:creationId xmlns:a16="http://schemas.microsoft.com/office/drawing/2014/main" id="{F4D20F3D-2ED2-437D-A653-E7E17456826F}"/>
              </a:ext>
            </a:extLst>
          </p:cNvPr>
          <p:cNvSpPr txBox="1"/>
          <p:nvPr/>
        </p:nvSpPr>
        <p:spPr>
          <a:xfrm>
            <a:off x="6096000" y="2967925"/>
            <a:ext cx="5966527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</a:rPr>
              <a:t>تسمى مجموعة الذرات المتكررة الناتجة من ترابط المونومرات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بوحدة البوليمر 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7D26E44-2270-4372-B804-DEF0140D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" y="2637356"/>
            <a:ext cx="5044909" cy="33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8">
            <a:extLst>
              <a:ext uri="{FF2B5EF4-FFF2-40B4-BE49-F238E27FC236}">
                <a16:creationId xmlns:a16="http://schemas.microsoft.com/office/drawing/2014/main" id="{F78373BF-010B-4EDC-BDAE-6E4C1CA05794}"/>
              </a:ext>
            </a:extLst>
          </p:cNvPr>
          <p:cNvSpPr txBox="1"/>
          <p:nvPr/>
        </p:nvSpPr>
        <p:spPr>
          <a:xfrm>
            <a:off x="8102222" y="4701221"/>
            <a:ext cx="4028546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وحدة بناء البوليمر :</a:t>
            </a:r>
            <a:endParaRPr lang="ar-SA" sz="3600" b="1" dirty="0">
              <a:latin typeface="ae_AlMateen" panose="02060803050605020204" pitchFamily="18" charset="-78"/>
            </a:endParaRPr>
          </a:p>
        </p:txBody>
      </p:sp>
      <p:sp>
        <p:nvSpPr>
          <p:cNvPr id="8" name="مربع نص 8">
            <a:extLst>
              <a:ext uri="{FF2B5EF4-FFF2-40B4-BE49-F238E27FC236}">
                <a16:creationId xmlns:a16="http://schemas.microsoft.com/office/drawing/2014/main" id="{54C2CED8-F274-4B08-9419-E15BACBAE462}"/>
              </a:ext>
            </a:extLst>
          </p:cNvPr>
          <p:cNvSpPr txBox="1"/>
          <p:nvPr/>
        </p:nvSpPr>
        <p:spPr>
          <a:xfrm>
            <a:off x="7610903" y="5656581"/>
            <a:ext cx="4519865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يتكون من   مونومرين مختلفين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41A0CC7-042C-4385-B172-22BA377FD831}"/>
              </a:ext>
            </a:extLst>
          </p:cNvPr>
          <p:cNvSpPr txBox="1"/>
          <p:nvPr/>
        </p:nvSpPr>
        <p:spPr>
          <a:xfrm>
            <a:off x="9081985" y="5655335"/>
            <a:ext cx="1640186" cy="739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مونومرين </a:t>
            </a:r>
          </a:p>
        </p:txBody>
      </p:sp>
    </p:spTree>
    <p:extLst>
      <p:ext uri="{BB962C8B-B14F-4D97-AF65-F5344CB8AC3E}">
        <p14:creationId xmlns:p14="http://schemas.microsoft.com/office/powerpoint/2010/main" val="3971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14">
            <a:extLst>
              <a:ext uri="{FF2B5EF4-FFF2-40B4-BE49-F238E27FC236}">
                <a16:creationId xmlns:a16="http://schemas.microsoft.com/office/drawing/2014/main" id="{73F9AC21-D7C9-45BA-9145-73222CC85469}"/>
              </a:ext>
            </a:extLst>
          </p:cNvPr>
          <p:cNvSpPr/>
          <p:nvPr/>
        </p:nvSpPr>
        <p:spPr>
          <a:xfrm>
            <a:off x="10536240" y="180875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تدريب1</a:t>
            </a:r>
          </a:p>
        </p:txBody>
      </p:sp>
      <p:sp>
        <p:nvSpPr>
          <p:cNvPr id="7" name="مربع نص 2">
            <a:extLst>
              <a:ext uri="{FF2B5EF4-FFF2-40B4-BE49-F238E27FC236}">
                <a16:creationId xmlns:a16="http://schemas.microsoft.com/office/drawing/2014/main" id="{12C6AEC6-74FD-42AC-943F-19043E8C4191}"/>
              </a:ext>
            </a:extLst>
          </p:cNvPr>
          <p:cNvSpPr txBox="1"/>
          <p:nvPr/>
        </p:nvSpPr>
        <p:spPr>
          <a:xfrm>
            <a:off x="3300700" y="1823938"/>
            <a:ext cx="684354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يستخدم في صناعة الأقراص المدمجة...</a:t>
            </a:r>
            <a:endParaRPr lang="ar-SA" sz="4000" b="1" dirty="0">
              <a:solidFill>
                <a:srgbClr val="FF0000"/>
              </a:solidFill>
              <a:latin typeface="ae_AlMateen" panose="020608030506050202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472E07-93B0-4AB1-BA21-8E51EB1F0A94}"/>
              </a:ext>
            </a:extLst>
          </p:cNvPr>
          <p:cNvSpPr txBox="1"/>
          <p:nvPr/>
        </p:nvSpPr>
        <p:spPr>
          <a:xfrm>
            <a:off x="6097824" y="3128202"/>
            <a:ext cx="3116762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السيليلويد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CFC054B1-A36F-4638-BFCB-BFD1B69F33EA}"/>
              </a:ext>
            </a:extLst>
          </p:cNvPr>
          <p:cNvSpPr/>
          <p:nvPr/>
        </p:nvSpPr>
        <p:spPr>
          <a:xfrm>
            <a:off x="8953102" y="3425345"/>
            <a:ext cx="564299" cy="59963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F6C1029-53BA-4091-B13D-4D7767532EEA}"/>
              </a:ext>
            </a:extLst>
          </p:cNvPr>
          <p:cNvSpPr/>
          <p:nvPr/>
        </p:nvSpPr>
        <p:spPr>
          <a:xfrm>
            <a:off x="8991384" y="4236198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545D9D15-7FBD-46D3-8AA1-021BA05F2C68}"/>
              </a:ext>
            </a:extLst>
          </p:cNvPr>
          <p:cNvSpPr/>
          <p:nvPr/>
        </p:nvSpPr>
        <p:spPr>
          <a:xfrm>
            <a:off x="9027973" y="6090931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C326D475-16B1-4CDE-B724-31770A59DAAC}"/>
              </a:ext>
            </a:extLst>
          </p:cNvPr>
          <p:cNvSpPr/>
          <p:nvPr/>
        </p:nvSpPr>
        <p:spPr>
          <a:xfrm>
            <a:off x="9012049" y="5164736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6890D377-7985-4C8A-8516-89956302DE9A}"/>
              </a:ext>
            </a:extLst>
          </p:cNvPr>
          <p:cNvSpPr txBox="1"/>
          <p:nvPr/>
        </p:nvSpPr>
        <p:spPr>
          <a:xfrm>
            <a:off x="6069561" y="3954008"/>
            <a:ext cx="2844727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بولي إيثيلين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7F8DFA1C-2878-4CC8-88A2-454F21C0A553}"/>
              </a:ext>
            </a:extLst>
          </p:cNvPr>
          <p:cNvSpPr txBox="1"/>
          <p:nvPr/>
        </p:nvSpPr>
        <p:spPr>
          <a:xfrm>
            <a:off x="5919433" y="4901032"/>
            <a:ext cx="3295153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بولي كربونات</a:t>
            </a: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10A01198-B9A8-44E6-BEBE-5A8359A5D396}"/>
              </a:ext>
            </a:extLst>
          </p:cNvPr>
          <p:cNvSpPr txBox="1"/>
          <p:nvPr/>
        </p:nvSpPr>
        <p:spPr>
          <a:xfrm>
            <a:off x="6226087" y="5760713"/>
            <a:ext cx="3009164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جميع ماذكر</a:t>
            </a:r>
            <a:endParaRPr lang="ar-SA" sz="2800" b="1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</a:endParaRPr>
          </a:p>
        </p:txBody>
      </p:sp>
      <p:pic>
        <p:nvPicPr>
          <p:cNvPr id="25" name="Picture 2" descr="صورة ذات صلة">
            <a:extLst>
              <a:ext uri="{FF2B5EF4-FFF2-40B4-BE49-F238E27FC236}">
                <a16:creationId xmlns:a16="http://schemas.microsoft.com/office/drawing/2014/main" id="{8F423687-9725-4C1F-BA1C-62E4CFD58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/>
          <a:stretch/>
        </p:blipFill>
        <p:spPr bwMode="auto">
          <a:xfrm>
            <a:off x="597206" y="2785656"/>
            <a:ext cx="3920835" cy="29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08DEB54D-FF64-4D1B-AF1C-C020A397053C}"/>
              </a:ext>
            </a:extLst>
          </p:cNvPr>
          <p:cNvSpPr/>
          <p:nvPr/>
        </p:nvSpPr>
        <p:spPr>
          <a:xfrm>
            <a:off x="9012049" y="5159414"/>
            <a:ext cx="564299" cy="599631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79020A72-452C-48E6-8AA0-269B220CD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180254"/>
              </p:ext>
            </p:extLst>
          </p:nvPr>
        </p:nvGraphicFramePr>
        <p:xfrm>
          <a:off x="1851025" y="2135502"/>
          <a:ext cx="9417050" cy="426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3624A03E-C554-4352-B863-D93D339AA7A9}"/>
              </a:ext>
            </a:extLst>
          </p:cNvPr>
          <p:cNvSpPr/>
          <p:nvPr/>
        </p:nvSpPr>
        <p:spPr>
          <a:xfrm>
            <a:off x="5681735" y="2614321"/>
            <a:ext cx="191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أنواع البلمرة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8CCCEB2-AF68-4A46-B5A8-316E833668F6}"/>
              </a:ext>
            </a:extLst>
          </p:cNvPr>
          <p:cNvSpPr/>
          <p:nvPr/>
        </p:nvSpPr>
        <p:spPr>
          <a:xfrm>
            <a:off x="7488355" y="5050209"/>
            <a:ext cx="150125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البلمرة بالإضافة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D5D001D-D4C0-4961-8673-F2FB712D39FE}"/>
              </a:ext>
            </a:extLst>
          </p:cNvPr>
          <p:cNvSpPr/>
          <p:nvPr/>
        </p:nvSpPr>
        <p:spPr>
          <a:xfrm>
            <a:off x="4411114" y="5050209"/>
            <a:ext cx="1379191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latin typeface="ae_AlMateen" panose="02060803050605020204" pitchFamily="18" charset="-78"/>
              </a:rPr>
              <a:t>البلمرة بالتكاثف</a:t>
            </a:r>
          </a:p>
        </p:txBody>
      </p:sp>
    </p:spTree>
    <p:extLst>
      <p:ext uri="{BB962C8B-B14F-4D97-AF65-F5344CB8AC3E}">
        <p14:creationId xmlns:p14="http://schemas.microsoft.com/office/powerpoint/2010/main" val="2205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C75ECF3C-215B-412D-9A65-9ECD2C9278D8}"/>
              </a:ext>
            </a:extLst>
          </p:cNvPr>
          <p:cNvSpPr/>
          <p:nvPr/>
        </p:nvSpPr>
        <p:spPr>
          <a:xfrm>
            <a:off x="7945051" y="1902120"/>
            <a:ext cx="4175080" cy="6550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أولاً : البلمرة بالإضافة</a:t>
            </a:r>
          </a:p>
        </p:txBody>
      </p:sp>
      <p:sp>
        <p:nvSpPr>
          <p:cNvPr id="5" name="مربع نص 8">
            <a:extLst>
              <a:ext uri="{FF2B5EF4-FFF2-40B4-BE49-F238E27FC236}">
                <a16:creationId xmlns:a16="http://schemas.microsoft.com/office/drawing/2014/main" id="{26CD2432-F12C-495A-A5F5-E6AFC8E6CD05}"/>
              </a:ext>
            </a:extLst>
          </p:cNvPr>
          <p:cNvSpPr txBox="1"/>
          <p:nvPr/>
        </p:nvSpPr>
        <p:spPr>
          <a:xfrm>
            <a:off x="6096000" y="2561051"/>
            <a:ext cx="60241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ar-SA" sz="3600" b="1" dirty="0">
                <a:latin typeface="ae_AlMateen" panose="02060803050605020204" pitchFamily="18" charset="-78"/>
              </a:rPr>
              <a:t>هو التفاعل الذي يتم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تكسير</a:t>
            </a:r>
            <a:r>
              <a:rPr lang="ar-SA" sz="3600" b="1" dirty="0">
                <a:latin typeface="ae_AlMateen" panose="02060803050605020204" pitchFamily="18" charset="-78"/>
              </a:rPr>
              <a:t> الروابط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الغير</a:t>
            </a:r>
            <a:r>
              <a:rPr lang="ar-SA" sz="3600" b="1" dirty="0">
                <a:latin typeface="ae_AlMateen" panose="02060803050605020204" pitchFamily="18" charset="-78"/>
              </a:rPr>
              <a:t> مشبعة (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ثنائية أو ثلاثية </a:t>
            </a:r>
            <a:r>
              <a:rPr lang="ar-SA" sz="3600" b="1" dirty="0">
                <a:latin typeface="ae_AlMateen" panose="02060803050605020204" pitchFamily="18" charset="-78"/>
              </a:rPr>
              <a:t>)</a:t>
            </a:r>
          </a:p>
        </p:txBody>
      </p:sp>
      <p:sp>
        <p:nvSpPr>
          <p:cNvPr id="6" name="مربع نص 8">
            <a:extLst>
              <a:ext uri="{FF2B5EF4-FFF2-40B4-BE49-F238E27FC236}">
                <a16:creationId xmlns:a16="http://schemas.microsoft.com/office/drawing/2014/main" id="{D49A51D9-746B-4833-90BE-E2E40ABDBEF6}"/>
              </a:ext>
            </a:extLst>
          </p:cNvPr>
          <p:cNvSpPr txBox="1"/>
          <p:nvPr/>
        </p:nvSpPr>
        <p:spPr>
          <a:xfrm>
            <a:off x="2914470" y="6073734"/>
            <a:ext cx="9348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ألكين</a:t>
            </a:r>
          </a:p>
        </p:txBody>
      </p:sp>
      <p:sp>
        <p:nvSpPr>
          <p:cNvPr id="7" name="مربع نص 8">
            <a:extLst>
              <a:ext uri="{FF2B5EF4-FFF2-40B4-BE49-F238E27FC236}">
                <a16:creationId xmlns:a16="http://schemas.microsoft.com/office/drawing/2014/main" id="{91CCB53A-DF1B-48FC-9FBC-E5B73FF4003D}"/>
              </a:ext>
            </a:extLst>
          </p:cNvPr>
          <p:cNvSpPr txBox="1"/>
          <p:nvPr/>
        </p:nvSpPr>
        <p:spPr>
          <a:xfrm>
            <a:off x="5130521" y="5989361"/>
            <a:ext cx="171072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هيدروجين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0AEAA4-A820-48C4-A3A0-9001D29BC2CA}"/>
              </a:ext>
            </a:extLst>
          </p:cNvPr>
          <p:cNvSpPr txBox="1"/>
          <p:nvPr/>
        </p:nvSpPr>
        <p:spPr>
          <a:xfrm>
            <a:off x="3871640" y="4660949"/>
            <a:ext cx="607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H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مربع نص 39">
            <a:extLst>
              <a:ext uri="{FF2B5EF4-FFF2-40B4-BE49-F238E27FC236}">
                <a16:creationId xmlns:a16="http://schemas.microsoft.com/office/drawing/2014/main" id="{2E696A82-17EC-4776-9A84-51DD4F5B9056}"/>
              </a:ext>
            </a:extLst>
          </p:cNvPr>
          <p:cNvSpPr txBox="1"/>
          <p:nvPr/>
        </p:nvSpPr>
        <p:spPr>
          <a:xfrm>
            <a:off x="3881540" y="5335849"/>
            <a:ext cx="607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H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مربع نص 40">
            <a:extLst>
              <a:ext uri="{FF2B5EF4-FFF2-40B4-BE49-F238E27FC236}">
                <a16:creationId xmlns:a16="http://schemas.microsoft.com/office/drawing/2014/main" id="{4589B28A-5B20-47CA-ABE3-CCE4BBA0A682}"/>
              </a:ext>
            </a:extLst>
          </p:cNvPr>
          <p:cNvSpPr txBox="1"/>
          <p:nvPr/>
        </p:nvSpPr>
        <p:spPr>
          <a:xfrm>
            <a:off x="2054736" y="4683196"/>
            <a:ext cx="607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R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مربع نص 41">
            <a:extLst>
              <a:ext uri="{FF2B5EF4-FFF2-40B4-BE49-F238E27FC236}">
                <a16:creationId xmlns:a16="http://schemas.microsoft.com/office/drawing/2014/main" id="{6AFBD111-4047-4225-BF5F-93E2D7B4532D}"/>
              </a:ext>
            </a:extLst>
          </p:cNvPr>
          <p:cNvSpPr txBox="1"/>
          <p:nvPr/>
        </p:nvSpPr>
        <p:spPr>
          <a:xfrm>
            <a:off x="2054736" y="5385609"/>
            <a:ext cx="607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H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مربع نص 42">
            <a:extLst>
              <a:ext uri="{FF2B5EF4-FFF2-40B4-BE49-F238E27FC236}">
                <a16:creationId xmlns:a16="http://schemas.microsoft.com/office/drawing/2014/main" id="{CBB96C7B-9369-48C5-A2A8-4711C14766EF}"/>
              </a:ext>
            </a:extLst>
          </p:cNvPr>
          <p:cNvSpPr txBox="1"/>
          <p:nvPr/>
        </p:nvSpPr>
        <p:spPr>
          <a:xfrm>
            <a:off x="2161461" y="5100540"/>
            <a:ext cx="23560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C  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C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5B58AE72-16F1-4B0F-8CC7-28607FA209F7}"/>
              </a:ext>
            </a:extLst>
          </p:cNvPr>
          <p:cNvCxnSpPr/>
          <p:nvPr/>
        </p:nvCxnSpPr>
        <p:spPr>
          <a:xfrm flipH="1">
            <a:off x="3214528" y="5314650"/>
            <a:ext cx="2493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7E141EE-3320-424F-ACB8-1C7E94C36B01}"/>
              </a:ext>
            </a:extLst>
          </p:cNvPr>
          <p:cNvCxnSpPr/>
          <p:nvPr/>
        </p:nvCxnSpPr>
        <p:spPr>
          <a:xfrm flipH="1">
            <a:off x="3212553" y="5395800"/>
            <a:ext cx="249381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EA258EA-5C63-4EAF-9997-C2D1991FF563}"/>
              </a:ext>
            </a:extLst>
          </p:cNvPr>
          <p:cNvCxnSpPr/>
          <p:nvPr/>
        </p:nvCxnSpPr>
        <p:spPr>
          <a:xfrm flipH="1">
            <a:off x="3804341" y="5087119"/>
            <a:ext cx="126672" cy="109397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05492A0-283E-4D9A-8F96-7BF0FB94C163}"/>
              </a:ext>
            </a:extLst>
          </p:cNvPr>
          <p:cNvCxnSpPr/>
          <p:nvPr/>
        </p:nvCxnSpPr>
        <p:spPr>
          <a:xfrm flipH="1" flipV="1">
            <a:off x="3808309" y="5473319"/>
            <a:ext cx="213740" cy="93765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D921AF1D-DBFB-48B4-8013-6EA4409DE073}"/>
              </a:ext>
            </a:extLst>
          </p:cNvPr>
          <p:cNvCxnSpPr/>
          <p:nvPr/>
        </p:nvCxnSpPr>
        <p:spPr>
          <a:xfrm>
            <a:off x="2661838" y="5087119"/>
            <a:ext cx="166748" cy="119297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AC72290-87DE-421C-8EEE-BD73F59F2842}"/>
              </a:ext>
            </a:extLst>
          </p:cNvPr>
          <p:cNvCxnSpPr/>
          <p:nvPr/>
        </p:nvCxnSpPr>
        <p:spPr>
          <a:xfrm flipV="1">
            <a:off x="2661838" y="5454935"/>
            <a:ext cx="187780" cy="122049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49">
            <a:extLst>
              <a:ext uri="{FF2B5EF4-FFF2-40B4-BE49-F238E27FC236}">
                <a16:creationId xmlns:a16="http://schemas.microsoft.com/office/drawing/2014/main" id="{9E49DDB1-AE6F-4EBF-B5C5-B4B9369A8C24}"/>
              </a:ext>
            </a:extLst>
          </p:cNvPr>
          <p:cNvSpPr txBox="1"/>
          <p:nvPr/>
        </p:nvSpPr>
        <p:spPr>
          <a:xfrm>
            <a:off x="4776646" y="5029357"/>
            <a:ext cx="607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+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مربع نص 50">
            <a:extLst>
              <a:ext uri="{FF2B5EF4-FFF2-40B4-BE49-F238E27FC236}">
                <a16:creationId xmlns:a16="http://schemas.microsoft.com/office/drawing/2014/main" id="{09E6A4B8-8D3E-495B-9048-0C01030C3AA7}"/>
              </a:ext>
            </a:extLst>
          </p:cNvPr>
          <p:cNvSpPr txBox="1"/>
          <p:nvPr/>
        </p:nvSpPr>
        <p:spPr>
          <a:xfrm>
            <a:off x="5434930" y="5029357"/>
            <a:ext cx="1101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ndalus" pitchFamily="18" charset="-78"/>
              </a:rPr>
              <a:t>H-H</a:t>
            </a:r>
            <a:endParaRPr lang="ar-SA" sz="2000" b="1" dirty="0">
              <a:solidFill>
                <a:schemeClr val="bg2">
                  <a:lumMod val="10000"/>
                </a:schemeClr>
              </a:solidFill>
              <a:latin typeface="Andalus" pitchFamily="18" charset="-78"/>
            </a:endParaRPr>
          </a:p>
        </p:txBody>
      </p:sp>
      <p:sp>
        <p:nvSpPr>
          <p:cNvPr id="21" name="مربع نص 52">
            <a:extLst>
              <a:ext uri="{FF2B5EF4-FFF2-40B4-BE49-F238E27FC236}">
                <a16:creationId xmlns:a16="http://schemas.microsoft.com/office/drawing/2014/main" id="{A3845A8A-6EE4-4DB4-917F-46F70A5B3CE0}"/>
              </a:ext>
            </a:extLst>
          </p:cNvPr>
          <p:cNvSpPr txBox="1"/>
          <p:nvPr/>
        </p:nvSpPr>
        <p:spPr>
          <a:xfrm>
            <a:off x="7834935" y="4920698"/>
            <a:ext cx="23560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R- C – C -H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مربع نص 53">
            <a:extLst>
              <a:ext uri="{FF2B5EF4-FFF2-40B4-BE49-F238E27FC236}">
                <a16:creationId xmlns:a16="http://schemas.microsoft.com/office/drawing/2014/main" id="{CCFE9F97-2403-45A9-A364-D234F3B3AE3E}"/>
              </a:ext>
            </a:extLst>
          </p:cNvPr>
          <p:cNvSpPr txBox="1"/>
          <p:nvPr/>
        </p:nvSpPr>
        <p:spPr>
          <a:xfrm>
            <a:off x="8109204" y="5496648"/>
            <a:ext cx="18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 H    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54">
            <a:extLst>
              <a:ext uri="{FF2B5EF4-FFF2-40B4-BE49-F238E27FC236}">
                <a16:creationId xmlns:a16="http://schemas.microsoft.com/office/drawing/2014/main" id="{CDD4FC80-B711-4D68-A569-1D73676F293B}"/>
              </a:ext>
            </a:extLst>
          </p:cNvPr>
          <p:cNvSpPr txBox="1"/>
          <p:nvPr/>
        </p:nvSpPr>
        <p:spPr>
          <a:xfrm>
            <a:off x="7995017" y="4394215"/>
            <a:ext cx="2051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H  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850C5F8B-3C0F-472F-A582-CFAA80090BC2}"/>
              </a:ext>
            </a:extLst>
          </p:cNvPr>
          <p:cNvCxnSpPr/>
          <p:nvPr/>
        </p:nvCxnSpPr>
        <p:spPr>
          <a:xfrm flipV="1">
            <a:off x="9367582" y="5373978"/>
            <a:ext cx="1" cy="16027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91E04F1F-2C14-4FD3-92A1-A34E69007316}"/>
              </a:ext>
            </a:extLst>
          </p:cNvPr>
          <p:cNvCxnSpPr/>
          <p:nvPr/>
        </p:nvCxnSpPr>
        <p:spPr>
          <a:xfrm flipV="1">
            <a:off x="8736232" y="5383878"/>
            <a:ext cx="1" cy="16027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C2489F16-D8F4-49BA-92EB-0C07C1C7CD13}"/>
              </a:ext>
            </a:extLst>
          </p:cNvPr>
          <p:cNvCxnSpPr/>
          <p:nvPr/>
        </p:nvCxnSpPr>
        <p:spPr>
          <a:xfrm flipV="1">
            <a:off x="9365607" y="4813878"/>
            <a:ext cx="1" cy="16027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4E4D4043-E581-4D88-97E9-CEC4D0F33A2B}"/>
              </a:ext>
            </a:extLst>
          </p:cNvPr>
          <p:cNvCxnSpPr/>
          <p:nvPr/>
        </p:nvCxnSpPr>
        <p:spPr>
          <a:xfrm flipV="1">
            <a:off x="8734257" y="4823778"/>
            <a:ext cx="1" cy="16027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F7A81E80-ECAA-4C14-AF47-124A2B22027F}"/>
              </a:ext>
            </a:extLst>
          </p:cNvPr>
          <p:cNvCxnSpPr/>
          <p:nvPr/>
        </p:nvCxnSpPr>
        <p:spPr>
          <a:xfrm>
            <a:off x="6977877" y="5237460"/>
            <a:ext cx="821573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8">
            <a:extLst>
              <a:ext uri="{FF2B5EF4-FFF2-40B4-BE49-F238E27FC236}">
                <a16:creationId xmlns:a16="http://schemas.microsoft.com/office/drawing/2014/main" id="{EB55F858-EB33-4F8F-BDF1-DE5E99799F36}"/>
              </a:ext>
            </a:extLst>
          </p:cNvPr>
          <p:cNvSpPr txBox="1"/>
          <p:nvPr/>
        </p:nvSpPr>
        <p:spPr>
          <a:xfrm>
            <a:off x="8818109" y="6090901"/>
            <a:ext cx="91884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ألكان</a:t>
            </a:r>
          </a:p>
        </p:txBody>
      </p:sp>
    </p:spTree>
    <p:extLst>
      <p:ext uri="{BB962C8B-B14F-4D97-AF65-F5344CB8AC3E}">
        <p14:creationId xmlns:p14="http://schemas.microsoft.com/office/powerpoint/2010/main" val="233866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7B89F693-D4FC-4E89-A8FD-1665D5A69F8F}"/>
              </a:ext>
            </a:extLst>
          </p:cNvPr>
          <p:cNvSpPr/>
          <p:nvPr/>
        </p:nvSpPr>
        <p:spPr>
          <a:xfrm>
            <a:off x="7545364" y="1818280"/>
            <a:ext cx="4404933" cy="6550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ثانياً : البلمرة بالتكاثف</a:t>
            </a:r>
          </a:p>
        </p:txBody>
      </p:sp>
      <p:sp>
        <p:nvSpPr>
          <p:cNvPr id="5" name="مربع نص 8">
            <a:extLst>
              <a:ext uri="{FF2B5EF4-FFF2-40B4-BE49-F238E27FC236}">
                <a16:creationId xmlns:a16="http://schemas.microsoft.com/office/drawing/2014/main" id="{FF069295-C047-492B-9566-CEC6298170D7}"/>
              </a:ext>
            </a:extLst>
          </p:cNvPr>
          <p:cNvSpPr txBox="1"/>
          <p:nvPr/>
        </p:nvSpPr>
        <p:spPr>
          <a:xfrm>
            <a:off x="7640898" y="2798602"/>
            <a:ext cx="445952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</a:rPr>
              <a:t>يحدث هذا النوع من التفاعلات عندما تحتوي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المونومرات </a:t>
            </a:r>
            <a:r>
              <a:rPr lang="ar-SA" sz="3200" b="1" dirty="0">
                <a:latin typeface="ae_AlMateen" panose="02060803050605020204" pitchFamily="18" charset="-78"/>
              </a:rPr>
              <a:t>على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أثنين</a:t>
            </a:r>
            <a:r>
              <a:rPr lang="ar-SA" sz="3200" b="1" dirty="0">
                <a:latin typeface="ae_AlMateen" panose="02060803050605020204" pitchFamily="18" charset="-78"/>
              </a:rPr>
              <a:t> من المجموعات الوظيفية على الأقل والتي تتحد عندما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تفقد</a:t>
            </a:r>
            <a:r>
              <a:rPr lang="ar-SA" sz="3200" b="1" dirty="0">
                <a:latin typeface="ae_AlMateen" panose="02060803050605020204" pitchFamily="18" charset="-78"/>
              </a:rPr>
              <a:t> جزيئات الماء </a:t>
            </a:r>
          </a:p>
        </p:txBody>
      </p:sp>
      <p:sp>
        <p:nvSpPr>
          <p:cNvPr id="6" name="مربع نص 37">
            <a:extLst>
              <a:ext uri="{FF2B5EF4-FFF2-40B4-BE49-F238E27FC236}">
                <a16:creationId xmlns:a16="http://schemas.microsoft.com/office/drawing/2014/main" id="{EE7B93B8-8495-4D94-9C89-2EED321B13B2}"/>
              </a:ext>
            </a:extLst>
          </p:cNvPr>
          <p:cNvSpPr txBox="1"/>
          <p:nvPr/>
        </p:nvSpPr>
        <p:spPr>
          <a:xfrm>
            <a:off x="10563402" y="5452762"/>
            <a:ext cx="1386895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مثال </a:t>
            </a:r>
          </a:p>
        </p:txBody>
      </p:sp>
      <p:sp>
        <p:nvSpPr>
          <p:cNvPr id="7" name="مربع نص 37">
            <a:extLst>
              <a:ext uri="{FF2B5EF4-FFF2-40B4-BE49-F238E27FC236}">
                <a16:creationId xmlns:a16="http://schemas.microsoft.com/office/drawing/2014/main" id="{B638DE5D-5F50-4BFA-8013-41E162727695}"/>
              </a:ext>
            </a:extLst>
          </p:cNvPr>
          <p:cNvSpPr txBox="1"/>
          <p:nvPr/>
        </p:nvSpPr>
        <p:spPr>
          <a:xfrm>
            <a:off x="8403525" y="6073169"/>
            <a:ext cx="268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صناعة </a:t>
            </a:r>
            <a:r>
              <a:rPr lang="ar-SA" sz="3600" b="1" dirty="0">
                <a:solidFill>
                  <a:srgbClr val="FF0000"/>
                </a:solidFill>
              </a:rPr>
              <a:t>النايلون</a:t>
            </a:r>
          </a:p>
        </p:txBody>
      </p:sp>
      <p:pic>
        <p:nvPicPr>
          <p:cNvPr id="8" name="Picture 2" descr="نتيجة بحث الصور عن النايلون">
            <a:extLst>
              <a:ext uri="{FF2B5EF4-FFF2-40B4-BE49-F238E27FC236}">
                <a16:creationId xmlns:a16="http://schemas.microsoft.com/office/drawing/2014/main" id="{4BC4B92A-541D-4749-A63A-3E2371E3B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5336"/>
          <a:stretch/>
        </p:blipFill>
        <p:spPr bwMode="auto">
          <a:xfrm>
            <a:off x="517436" y="3594481"/>
            <a:ext cx="3612459" cy="30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نتيجة بحث الصور عن البلمرة بالتكاثف">
            <a:extLst>
              <a:ext uri="{FF2B5EF4-FFF2-40B4-BE49-F238E27FC236}">
                <a16:creationId xmlns:a16="http://schemas.microsoft.com/office/drawing/2014/main" id="{F33C660D-A534-4CD9-BAEB-571417AD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0" y="2160426"/>
            <a:ext cx="7046611" cy="16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3801EAB8-A870-44E0-BE76-691313594018}"/>
              </a:ext>
            </a:extLst>
          </p:cNvPr>
          <p:cNvSpPr/>
          <p:nvPr/>
        </p:nvSpPr>
        <p:spPr>
          <a:xfrm>
            <a:off x="8394715" y="1818280"/>
            <a:ext cx="3667954" cy="655092"/>
          </a:xfrm>
          <a:prstGeom prst="roundRect">
            <a:avLst/>
          </a:prstGeom>
          <a:solidFill>
            <a:srgbClr val="FFFFF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تحضير النايلون</a:t>
            </a:r>
          </a:p>
        </p:txBody>
      </p:sp>
      <p:sp>
        <p:nvSpPr>
          <p:cNvPr id="5" name="مربع نص 8">
            <a:extLst>
              <a:ext uri="{FF2B5EF4-FFF2-40B4-BE49-F238E27FC236}">
                <a16:creationId xmlns:a16="http://schemas.microsoft.com/office/drawing/2014/main" id="{23617AEA-60C4-401A-A721-844D220B0156}"/>
              </a:ext>
            </a:extLst>
          </p:cNvPr>
          <p:cNvSpPr txBox="1"/>
          <p:nvPr/>
        </p:nvSpPr>
        <p:spPr>
          <a:xfrm>
            <a:off x="4158161" y="2716715"/>
            <a:ext cx="77349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</a:rPr>
              <a:t>يتم تحضير النايلون عن طريق مونومرات مجموعات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الكربوكسيل</a:t>
            </a:r>
            <a:r>
              <a:rPr lang="ar-SA" sz="3200" b="1" dirty="0">
                <a:latin typeface="ae_AlMateen" panose="02060803050605020204" pitchFamily="18" charset="-78"/>
              </a:rPr>
              <a:t> مع مونومرات مجموعات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الأمين</a:t>
            </a:r>
            <a:r>
              <a:rPr lang="ar-SA" sz="3200" b="1" dirty="0">
                <a:latin typeface="ae_AlMateen" panose="02060803050605020204" pitchFamily="18" charset="-78"/>
              </a:rPr>
              <a:t>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CD34B67-CAA3-460D-9BFE-25900516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4" r="2589" b="-3684"/>
          <a:stretch/>
        </p:blipFill>
        <p:spPr>
          <a:xfrm>
            <a:off x="508671" y="3895725"/>
            <a:ext cx="11245447" cy="2962275"/>
          </a:xfrm>
          <a:prstGeom prst="rect">
            <a:avLst/>
          </a:prstGeom>
        </p:spPr>
      </p:pic>
      <p:sp>
        <p:nvSpPr>
          <p:cNvPr id="8" name="مربع نص 8">
            <a:extLst>
              <a:ext uri="{FF2B5EF4-FFF2-40B4-BE49-F238E27FC236}">
                <a16:creationId xmlns:a16="http://schemas.microsoft.com/office/drawing/2014/main" id="{CEE089C2-1A66-40C0-BF8A-5FDCD139C7D2}"/>
              </a:ext>
            </a:extLst>
          </p:cNvPr>
          <p:cNvSpPr txBox="1"/>
          <p:nvPr/>
        </p:nvSpPr>
        <p:spPr>
          <a:xfrm flipH="1">
            <a:off x="5560219" y="5201662"/>
            <a:ext cx="5119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O</a:t>
            </a:r>
            <a:endParaRPr lang="ar-SA" sz="3200" b="1" dirty="0">
              <a:solidFill>
                <a:srgbClr val="0000CC"/>
              </a:solidFill>
              <a:latin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77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7F92E60-152B-4A2A-92AB-119AB4F2A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16231" r="18918" b="36371"/>
          <a:stretch/>
        </p:blipFill>
        <p:spPr bwMode="auto">
          <a:xfrm>
            <a:off x="132275" y="2025754"/>
            <a:ext cx="7131690" cy="163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D162F49-37F9-4164-8F00-C84521944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17303" r="18812" b="58409"/>
          <a:stretch/>
        </p:blipFill>
        <p:spPr bwMode="auto">
          <a:xfrm>
            <a:off x="110005" y="4347112"/>
            <a:ext cx="7153960" cy="9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F17054E-4679-47DC-B93C-CF8273770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62238" r="18821" b="19030"/>
          <a:stretch/>
        </p:blipFill>
        <p:spPr bwMode="auto">
          <a:xfrm>
            <a:off x="132275" y="3660382"/>
            <a:ext cx="7131690" cy="6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6282619-5D50-4E6C-AF1D-9CE08072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39668" r="18812" b="28042"/>
          <a:stretch/>
        </p:blipFill>
        <p:spPr bwMode="auto">
          <a:xfrm>
            <a:off x="110004" y="5298683"/>
            <a:ext cx="7153961" cy="127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مستدير الزوايا 14">
            <a:extLst>
              <a:ext uri="{FF2B5EF4-FFF2-40B4-BE49-F238E27FC236}">
                <a16:creationId xmlns:a16="http://schemas.microsoft.com/office/drawing/2014/main" id="{EA4DF5BC-8AEF-4CDF-8B24-04666C55FF83}"/>
              </a:ext>
            </a:extLst>
          </p:cNvPr>
          <p:cNvSpPr/>
          <p:nvPr/>
        </p:nvSpPr>
        <p:spPr>
          <a:xfrm>
            <a:off x="8550765" y="1895473"/>
            <a:ext cx="3422294" cy="62865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البوليمرات الشائعة</a:t>
            </a:r>
          </a:p>
        </p:txBody>
      </p:sp>
    </p:spTree>
    <p:extLst>
      <p:ext uri="{BB962C8B-B14F-4D97-AF65-F5344CB8AC3E}">
        <p14:creationId xmlns:p14="http://schemas.microsoft.com/office/powerpoint/2010/main" val="18476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FD5FEC-334E-4A87-A9FC-64FDB2F48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" t="16231" r="18917" b="65010"/>
          <a:stretch/>
        </p:blipFill>
        <p:spPr bwMode="auto">
          <a:xfrm>
            <a:off x="219074" y="2122335"/>
            <a:ext cx="713674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7CF5094-5B01-4207-9477-DF5DDB8B0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70983" r="18909" b="11526"/>
          <a:stretch/>
        </p:blipFill>
        <p:spPr bwMode="auto">
          <a:xfrm>
            <a:off x="208475" y="2771323"/>
            <a:ext cx="7106306" cy="9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BDC013E-BA4B-412B-83DF-31A6477CC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19030" r="18603" b="51306"/>
          <a:stretch/>
        </p:blipFill>
        <p:spPr bwMode="auto">
          <a:xfrm>
            <a:off x="191714" y="3688160"/>
            <a:ext cx="7123067" cy="12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1222C08-4C1F-4C2B-A807-BA202F6DD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6741" r="18603" b="27871"/>
          <a:stretch/>
        </p:blipFill>
        <p:spPr bwMode="auto">
          <a:xfrm>
            <a:off x="205394" y="4899058"/>
            <a:ext cx="7123066" cy="100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F4296EE-E7E7-41E2-906D-51F37D43C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6" r="18603" b="13054"/>
          <a:stretch/>
        </p:blipFill>
        <p:spPr bwMode="auto">
          <a:xfrm>
            <a:off x="205394" y="5900316"/>
            <a:ext cx="7136746" cy="8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14">
            <a:extLst>
              <a:ext uri="{FF2B5EF4-FFF2-40B4-BE49-F238E27FC236}">
                <a16:creationId xmlns:a16="http://schemas.microsoft.com/office/drawing/2014/main" id="{C6E4D844-A12E-4322-8AA0-A963F2497FFA}"/>
              </a:ext>
            </a:extLst>
          </p:cNvPr>
          <p:cNvSpPr/>
          <p:nvPr/>
        </p:nvSpPr>
        <p:spPr>
          <a:xfrm>
            <a:off x="8585153" y="2049927"/>
            <a:ext cx="3422294" cy="721396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البوليمرات الشائعة</a:t>
            </a:r>
          </a:p>
        </p:txBody>
      </p:sp>
    </p:spTree>
    <p:extLst>
      <p:ext uri="{BB962C8B-B14F-4D97-AF65-F5344CB8AC3E}">
        <p14:creationId xmlns:p14="http://schemas.microsoft.com/office/powerpoint/2010/main" val="11413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14">
            <a:extLst>
              <a:ext uri="{FF2B5EF4-FFF2-40B4-BE49-F238E27FC236}">
                <a16:creationId xmlns:a16="http://schemas.microsoft.com/office/drawing/2014/main" id="{5648D22B-9511-4029-AB52-56E84273689C}"/>
              </a:ext>
            </a:extLst>
          </p:cNvPr>
          <p:cNvSpPr/>
          <p:nvPr/>
        </p:nvSpPr>
        <p:spPr>
          <a:xfrm>
            <a:off x="10431465" y="181259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تدريب2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7032A9-5A67-4DBF-9918-554FBB669AB7}"/>
              </a:ext>
            </a:extLst>
          </p:cNvPr>
          <p:cNvSpPr txBox="1"/>
          <p:nvPr/>
        </p:nvSpPr>
        <p:spPr>
          <a:xfrm>
            <a:off x="5515369" y="3132042"/>
            <a:ext cx="3116762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البلمرة بالإضافة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B7DA24F-EC1A-4A96-BD58-B65C4B2E64C9}"/>
              </a:ext>
            </a:extLst>
          </p:cNvPr>
          <p:cNvSpPr/>
          <p:nvPr/>
        </p:nvSpPr>
        <p:spPr>
          <a:xfrm>
            <a:off x="8848327" y="3429185"/>
            <a:ext cx="564299" cy="59963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51732B7-727D-414E-A772-305B91B8C6C7}"/>
              </a:ext>
            </a:extLst>
          </p:cNvPr>
          <p:cNvSpPr/>
          <p:nvPr/>
        </p:nvSpPr>
        <p:spPr>
          <a:xfrm>
            <a:off x="8886609" y="4240038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C7E4BE9-4404-467D-A973-88809AB01A20}"/>
              </a:ext>
            </a:extLst>
          </p:cNvPr>
          <p:cNvSpPr/>
          <p:nvPr/>
        </p:nvSpPr>
        <p:spPr>
          <a:xfrm>
            <a:off x="8923198" y="6094771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84EAA03C-8032-4B19-86EE-0FE873DEA4FF}"/>
              </a:ext>
            </a:extLst>
          </p:cNvPr>
          <p:cNvSpPr/>
          <p:nvPr/>
        </p:nvSpPr>
        <p:spPr>
          <a:xfrm>
            <a:off x="8907274" y="5168576"/>
            <a:ext cx="564299" cy="599631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CDDCBE7D-6664-4B68-89B9-A24037F449A4}"/>
              </a:ext>
            </a:extLst>
          </p:cNvPr>
          <p:cNvSpPr txBox="1"/>
          <p:nvPr/>
        </p:nvSpPr>
        <p:spPr>
          <a:xfrm>
            <a:off x="5309696" y="3957848"/>
            <a:ext cx="3813722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البلمرة بالحذف</a:t>
            </a:r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D38B9192-3703-4B10-96E0-C18453B7B4D5}"/>
              </a:ext>
            </a:extLst>
          </p:cNvPr>
          <p:cNvSpPr txBox="1"/>
          <p:nvPr/>
        </p:nvSpPr>
        <p:spPr>
          <a:xfrm>
            <a:off x="5630893" y="4904872"/>
            <a:ext cx="3295153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البلمرة بالتكاثف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10174135-BFD8-4C19-AC67-0FD88E37270D}"/>
              </a:ext>
            </a:extLst>
          </p:cNvPr>
          <p:cNvSpPr txBox="1"/>
          <p:nvPr/>
        </p:nvSpPr>
        <p:spPr>
          <a:xfrm>
            <a:off x="6121312" y="5764553"/>
            <a:ext cx="3009164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جميع ماذكر</a:t>
            </a:r>
            <a:endParaRPr lang="ar-SA" sz="2800" b="1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</a:endParaRPr>
          </a:p>
        </p:txBody>
      </p:sp>
      <p:sp>
        <p:nvSpPr>
          <p:cNvPr id="23" name="مربع نص 2">
            <a:extLst>
              <a:ext uri="{FF2B5EF4-FFF2-40B4-BE49-F238E27FC236}">
                <a16:creationId xmlns:a16="http://schemas.microsoft.com/office/drawing/2014/main" id="{6B4D3BB4-19C7-4906-9BBB-2568AC9D3294}"/>
              </a:ext>
            </a:extLst>
          </p:cNvPr>
          <p:cNvSpPr txBox="1"/>
          <p:nvPr/>
        </p:nvSpPr>
        <p:spPr>
          <a:xfrm>
            <a:off x="757497" y="1771651"/>
            <a:ext cx="9515745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التفاعل الذي يتم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تكسير</a:t>
            </a:r>
            <a:r>
              <a:rPr lang="ar-SA" sz="3200" b="1" dirty="0">
                <a:latin typeface="ae_AlMateen" panose="02060803050605020204" pitchFamily="18" charset="-78"/>
              </a:rPr>
              <a:t> الروابط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الغير</a:t>
            </a:r>
            <a:r>
              <a:rPr lang="ar-SA" sz="3200" b="1" dirty="0">
                <a:latin typeface="ae_AlMateen" panose="02060803050605020204" pitchFamily="18" charset="-78"/>
              </a:rPr>
              <a:t> مشبعة ( ثنائية أو ثلاثية ) هو ...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B176CCF-ACD4-443C-BC9C-539EF3998E53}"/>
              </a:ext>
            </a:extLst>
          </p:cNvPr>
          <p:cNvSpPr/>
          <p:nvPr/>
        </p:nvSpPr>
        <p:spPr>
          <a:xfrm>
            <a:off x="8848327" y="3429185"/>
            <a:ext cx="564299" cy="599631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DZ" sz="28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69193CD9-51E0-4271-8551-830929F6793F}"/>
              </a:ext>
            </a:extLst>
          </p:cNvPr>
          <p:cNvSpPr txBox="1"/>
          <p:nvPr/>
        </p:nvSpPr>
        <p:spPr>
          <a:xfrm>
            <a:off x="7738983" y="1938260"/>
            <a:ext cx="349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سنتعلم اليوم كيف 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DBB8B50-D2FD-4A6D-9EA0-63218762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80" y="1891093"/>
            <a:ext cx="740664" cy="740664"/>
          </a:xfrm>
          <a:prstGeom prst="rect">
            <a:avLst/>
          </a:prstGeom>
        </p:spPr>
      </p:pic>
      <p:sp>
        <p:nvSpPr>
          <p:cNvPr id="7" name="مربع نص 4">
            <a:extLst>
              <a:ext uri="{FF2B5EF4-FFF2-40B4-BE49-F238E27FC236}">
                <a16:creationId xmlns:a16="http://schemas.microsoft.com/office/drawing/2014/main" id="{00204CD8-4DAD-49CA-8F46-853AF1475E09}"/>
              </a:ext>
            </a:extLst>
          </p:cNvPr>
          <p:cNvSpPr txBox="1"/>
          <p:nvPr/>
        </p:nvSpPr>
        <p:spPr>
          <a:xfrm>
            <a:off x="466583" y="2938634"/>
            <a:ext cx="11287535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1-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ترسم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العلاقة بين البوليمر </a:t>
            </a:r>
            <a:r>
              <a:rPr lang="ar-SA" sz="3600" b="1" dirty="0" err="1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والمونومرات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المكونة له .</a:t>
            </a:r>
          </a:p>
        </p:txBody>
      </p:sp>
      <p:sp>
        <p:nvSpPr>
          <p:cNvPr id="8" name="مربع نص 4">
            <a:extLst>
              <a:ext uri="{FF2B5EF4-FFF2-40B4-BE49-F238E27FC236}">
                <a16:creationId xmlns:a16="http://schemas.microsoft.com/office/drawing/2014/main" id="{2DF49EBE-0191-479E-A597-1970A3ABD91B}"/>
              </a:ext>
            </a:extLst>
          </p:cNvPr>
          <p:cNvSpPr txBox="1"/>
          <p:nvPr/>
        </p:nvSpPr>
        <p:spPr>
          <a:xfrm>
            <a:off x="466583" y="3912758"/>
            <a:ext cx="11287535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2-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تصنف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تفاعلات البلمرة إلى إضافة أو تكاثف .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7F728F4D-2547-413C-A219-346594841009}"/>
              </a:ext>
            </a:extLst>
          </p:cNvPr>
          <p:cNvSpPr txBox="1"/>
          <p:nvPr/>
        </p:nvSpPr>
        <p:spPr>
          <a:xfrm>
            <a:off x="466583" y="4890298"/>
            <a:ext cx="11287535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3-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تتوقع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خواص البوليمر اعتماداً على التراكيب الجزيئية ووجود المجموعات الوظيفية .</a:t>
            </a: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59178F7B-9BB9-4109-A86C-B76E612A4AD3}"/>
              </a:ext>
            </a:extLst>
          </p:cNvPr>
          <p:cNvSpPr txBox="1"/>
          <p:nvPr/>
        </p:nvSpPr>
        <p:spPr>
          <a:xfrm>
            <a:off x="9289021" y="1938260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B2A33A2C-85AF-4885-A6E3-E8AC2C756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86" y="1895665"/>
            <a:ext cx="768263" cy="731520"/>
          </a:xfrm>
          <a:prstGeom prst="rect">
            <a:avLst/>
          </a:prstGeom>
        </p:spPr>
      </p:pic>
      <p:sp>
        <p:nvSpPr>
          <p:cNvPr id="9" name="مربع نص 2">
            <a:extLst>
              <a:ext uri="{FF2B5EF4-FFF2-40B4-BE49-F238E27FC236}">
                <a16:creationId xmlns:a16="http://schemas.microsoft.com/office/drawing/2014/main" id="{BEAC34DB-7D4F-4D8B-B2C2-5DE3B881141A}"/>
              </a:ext>
            </a:extLst>
          </p:cNvPr>
          <p:cNvSpPr txBox="1"/>
          <p:nvPr/>
        </p:nvSpPr>
        <p:spPr>
          <a:xfrm>
            <a:off x="3280049" y="1809483"/>
            <a:ext cx="6609502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تكون البوليمرات من وحدات صغيرة تسمى: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65C2E39-1791-4D9B-8563-3B85E95242DD}"/>
              </a:ext>
            </a:extLst>
          </p:cNvPr>
          <p:cNvSpPr/>
          <p:nvPr/>
        </p:nvSpPr>
        <p:spPr>
          <a:xfrm>
            <a:off x="6096000" y="2982114"/>
            <a:ext cx="2088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err="1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بلومرات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7F160DE-B74A-4213-B91E-40C4C398D348}"/>
              </a:ext>
            </a:extLst>
          </p:cNvPr>
          <p:cNvSpPr/>
          <p:nvPr/>
        </p:nvSpPr>
        <p:spPr>
          <a:xfrm>
            <a:off x="6166512" y="3939746"/>
            <a:ext cx="2088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err="1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مونومرات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41137BD-D304-4A3F-BD13-6B904959058D}"/>
              </a:ext>
            </a:extLst>
          </p:cNvPr>
          <p:cNvSpPr/>
          <p:nvPr/>
        </p:nvSpPr>
        <p:spPr>
          <a:xfrm>
            <a:off x="6182432" y="4801842"/>
            <a:ext cx="2088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err="1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مالونومرات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37B0486-73F4-4031-91E1-DF32AF1C2408}"/>
              </a:ext>
            </a:extLst>
          </p:cNvPr>
          <p:cNvSpPr/>
          <p:nvPr/>
        </p:nvSpPr>
        <p:spPr>
          <a:xfrm>
            <a:off x="6198352" y="5704882"/>
            <a:ext cx="2088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err="1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بونومرات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19" name="مستطيل مستدير الزوايا 1">
            <a:extLst>
              <a:ext uri="{FF2B5EF4-FFF2-40B4-BE49-F238E27FC236}">
                <a16:creationId xmlns:a16="http://schemas.microsoft.com/office/drawing/2014/main" id="{FC71932E-EDB4-4740-9EC8-330F81C565C9}"/>
              </a:ext>
            </a:extLst>
          </p:cNvPr>
          <p:cNvSpPr/>
          <p:nvPr/>
        </p:nvSpPr>
        <p:spPr>
          <a:xfrm>
            <a:off x="8254767" y="3077650"/>
            <a:ext cx="536532" cy="471903"/>
          </a:xfrm>
          <a:prstGeom prst="roundRect">
            <a:avLst/>
          </a:prstGeom>
          <a:solidFill>
            <a:srgbClr val="FFFFF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49">
            <a:extLst>
              <a:ext uri="{FF2B5EF4-FFF2-40B4-BE49-F238E27FC236}">
                <a16:creationId xmlns:a16="http://schemas.microsoft.com/office/drawing/2014/main" id="{09F1BFDC-6FE9-4037-B0CE-4AF006889B96}"/>
              </a:ext>
            </a:extLst>
          </p:cNvPr>
          <p:cNvSpPr/>
          <p:nvPr/>
        </p:nvSpPr>
        <p:spPr>
          <a:xfrm>
            <a:off x="8270687" y="4021634"/>
            <a:ext cx="536532" cy="471903"/>
          </a:xfrm>
          <a:prstGeom prst="roundRect">
            <a:avLst/>
          </a:prstGeom>
          <a:solidFill>
            <a:srgbClr val="FFFFF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50">
            <a:extLst>
              <a:ext uri="{FF2B5EF4-FFF2-40B4-BE49-F238E27FC236}">
                <a16:creationId xmlns:a16="http://schemas.microsoft.com/office/drawing/2014/main" id="{E667418D-9A38-4A48-AA7C-35B6C30E365B}"/>
              </a:ext>
            </a:extLst>
          </p:cNvPr>
          <p:cNvSpPr/>
          <p:nvPr/>
        </p:nvSpPr>
        <p:spPr>
          <a:xfrm>
            <a:off x="8286607" y="4911026"/>
            <a:ext cx="536532" cy="471903"/>
          </a:xfrm>
          <a:prstGeom prst="roundRect">
            <a:avLst/>
          </a:prstGeom>
          <a:solidFill>
            <a:srgbClr val="FFFFF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مستدير الزوايا 51">
            <a:extLst>
              <a:ext uri="{FF2B5EF4-FFF2-40B4-BE49-F238E27FC236}">
                <a16:creationId xmlns:a16="http://schemas.microsoft.com/office/drawing/2014/main" id="{4E500A8B-9B5F-402D-A1D9-FE7B296F670E}"/>
              </a:ext>
            </a:extLst>
          </p:cNvPr>
          <p:cNvSpPr/>
          <p:nvPr/>
        </p:nvSpPr>
        <p:spPr>
          <a:xfrm>
            <a:off x="8302527" y="5841362"/>
            <a:ext cx="536532" cy="471903"/>
          </a:xfrm>
          <a:prstGeom prst="roundRect">
            <a:avLst/>
          </a:prstGeom>
          <a:solidFill>
            <a:srgbClr val="FFFFF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05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776408DE-019A-4918-AE91-5CAC113C0B56}"/>
              </a:ext>
            </a:extLst>
          </p:cNvPr>
          <p:cNvSpPr txBox="1"/>
          <p:nvPr/>
        </p:nvSpPr>
        <p:spPr>
          <a:xfrm>
            <a:off x="9279496" y="1938260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E89EB9AC-9A39-472A-8C09-7C1B3A43A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361" y="1895665"/>
            <a:ext cx="768263" cy="731520"/>
          </a:xfrm>
          <a:prstGeom prst="rect">
            <a:avLst/>
          </a:prstGeom>
        </p:spPr>
      </p:pic>
      <p:sp>
        <p:nvSpPr>
          <p:cNvPr id="17" name="مربع نص 49">
            <a:extLst>
              <a:ext uri="{FF2B5EF4-FFF2-40B4-BE49-F238E27FC236}">
                <a16:creationId xmlns:a16="http://schemas.microsoft.com/office/drawing/2014/main" id="{9323E6C3-D013-41AA-9035-C852C5FD90BF}"/>
              </a:ext>
            </a:extLst>
          </p:cNvPr>
          <p:cNvSpPr txBox="1"/>
          <p:nvPr/>
        </p:nvSpPr>
        <p:spPr>
          <a:xfrm>
            <a:off x="3189048" y="4089996"/>
            <a:ext cx="607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+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مربع نص 50">
            <a:extLst>
              <a:ext uri="{FF2B5EF4-FFF2-40B4-BE49-F238E27FC236}">
                <a16:creationId xmlns:a16="http://schemas.microsoft.com/office/drawing/2014/main" id="{D3408871-CD08-4691-BC55-FFF59A58EE34}"/>
              </a:ext>
            </a:extLst>
          </p:cNvPr>
          <p:cNvSpPr txBox="1"/>
          <p:nvPr/>
        </p:nvSpPr>
        <p:spPr>
          <a:xfrm>
            <a:off x="3847332" y="4089996"/>
            <a:ext cx="1101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ndalus" pitchFamily="18" charset="-78"/>
              </a:rPr>
              <a:t>H-H</a:t>
            </a:r>
            <a:endParaRPr lang="ar-SA" sz="2000" b="1" dirty="0">
              <a:solidFill>
                <a:schemeClr val="bg2">
                  <a:lumMod val="10000"/>
                </a:schemeClr>
              </a:solidFill>
              <a:latin typeface="Andalus" pitchFamily="18" charset="-78"/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1DAD9764-35E0-4EDB-8563-C8975EB17198}"/>
              </a:ext>
            </a:extLst>
          </p:cNvPr>
          <p:cNvSpPr txBox="1"/>
          <p:nvPr/>
        </p:nvSpPr>
        <p:spPr>
          <a:xfrm>
            <a:off x="4949241" y="1903719"/>
            <a:ext cx="4892685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أكمل المعادلة الكيميائية التالية :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A987A3C6-CA3F-4E6C-A47E-0FB84633E3D5}"/>
              </a:ext>
            </a:extLst>
          </p:cNvPr>
          <p:cNvCxnSpPr/>
          <p:nvPr/>
        </p:nvCxnSpPr>
        <p:spPr>
          <a:xfrm>
            <a:off x="5227105" y="4391686"/>
            <a:ext cx="821573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C4FB2090-04C2-4181-86FD-9BB71D6D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1" y="3413393"/>
            <a:ext cx="2809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4843391E-1466-429D-A99C-775DE133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314" y="1828447"/>
            <a:ext cx="742686" cy="742686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248DD2FE-54B4-4B85-B12A-92E2F3AF7BC9}"/>
              </a:ext>
            </a:extLst>
          </p:cNvPr>
          <p:cNvSpPr txBox="1"/>
          <p:nvPr/>
        </p:nvSpPr>
        <p:spPr>
          <a:xfrm>
            <a:off x="8797162" y="1857220"/>
            <a:ext cx="262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C536B76-AC56-41E0-9696-BD74C6D11261}"/>
              </a:ext>
            </a:extLst>
          </p:cNvPr>
          <p:cNvSpPr/>
          <p:nvPr/>
        </p:nvSpPr>
        <p:spPr>
          <a:xfrm>
            <a:off x="4775064" y="1719263"/>
            <a:ext cx="2374712" cy="6666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</a:rPr>
              <a:t>البوليمرات </a:t>
            </a:r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4247575E-8BBD-4D70-88F9-00B8D741AF8A}"/>
              </a:ext>
            </a:extLst>
          </p:cNvPr>
          <p:cNvCxnSpPr/>
          <p:nvPr/>
        </p:nvCxnSpPr>
        <p:spPr>
          <a:xfrm>
            <a:off x="5875693" y="2443958"/>
            <a:ext cx="0" cy="181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A622C1EE-9F80-43C5-8418-A0AE33B3D565}"/>
              </a:ext>
            </a:extLst>
          </p:cNvPr>
          <p:cNvCxnSpPr/>
          <p:nvPr/>
        </p:nvCxnSpPr>
        <p:spPr>
          <a:xfrm>
            <a:off x="1500352" y="2616694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861A3F5D-D31A-4185-8535-7A2C66F663AC}"/>
              </a:ext>
            </a:extLst>
          </p:cNvPr>
          <p:cNvSpPr/>
          <p:nvPr/>
        </p:nvSpPr>
        <p:spPr>
          <a:xfrm>
            <a:off x="10305669" y="3085918"/>
            <a:ext cx="1143646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C00000"/>
                </a:solidFill>
              </a:rPr>
              <a:t>تعريفها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1B33D07-7F75-4E30-AD5B-35E44EB03014}"/>
              </a:ext>
            </a:extLst>
          </p:cNvPr>
          <p:cNvSpPr/>
          <p:nvPr/>
        </p:nvSpPr>
        <p:spPr>
          <a:xfrm>
            <a:off x="7357753" y="3130630"/>
            <a:ext cx="1323833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المونمر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BA97526D-3CD9-465B-80C5-2B65802DC4C2}"/>
              </a:ext>
            </a:extLst>
          </p:cNvPr>
          <p:cNvCxnSpPr/>
          <p:nvPr/>
        </p:nvCxnSpPr>
        <p:spPr>
          <a:xfrm>
            <a:off x="1500352" y="2630770"/>
            <a:ext cx="9269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C44516B9-AEC9-4D39-B458-00D58FD5CD52}"/>
              </a:ext>
            </a:extLst>
          </p:cNvPr>
          <p:cNvCxnSpPr/>
          <p:nvPr/>
        </p:nvCxnSpPr>
        <p:spPr>
          <a:xfrm>
            <a:off x="10782757" y="2604281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7201D7F8-7CBA-40B8-985C-02FCB11A2A70}"/>
              </a:ext>
            </a:extLst>
          </p:cNvPr>
          <p:cNvCxnSpPr/>
          <p:nvPr/>
        </p:nvCxnSpPr>
        <p:spPr>
          <a:xfrm>
            <a:off x="7949774" y="2616694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920AA8B-5573-458E-B027-769609809803}"/>
              </a:ext>
            </a:extLst>
          </p:cNvPr>
          <p:cNvSpPr/>
          <p:nvPr/>
        </p:nvSpPr>
        <p:spPr>
          <a:xfrm>
            <a:off x="747645" y="3058622"/>
            <a:ext cx="1379755" cy="5760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solidFill>
                  <a:srgbClr val="C00000"/>
                </a:solidFill>
              </a:rPr>
              <a:t>أمثلة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4C6E6DD5-47BB-4C0A-AAF3-A7A68B8594CE}"/>
              </a:ext>
            </a:extLst>
          </p:cNvPr>
          <p:cNvCxnSpPr/>
          <p:nvPr/>
        </p:nvCxnSpPr>
        <p:spPr>
          <a:xfrm>
            <a:off x="5148757" y="2630770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C97A524-B7C7-4EA7-8ECA-79BCDD2B69D6}"/>
              </a:ext>
            </a:extLst>
          </p:cNvPr>
          <p:cNvSpPr/>
          <p:nvPr/>
        </p:nvSpPr>
        <p:spPr>
          <a:xfrm>
            <a:off x="9598641" y="4222537"/>
            <a:ext cx="2574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latin typeface="ae_AlMateen" panose="02060803050605020204" pitchFamily="18" charset="-78"/>
              </a:rPr>
              <a:t>جزيئات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كبيرة</a:t>
            </a:r>
            <a:r>
              <a:rPr lang="ar-SA" sz="2400" b="1" dirty="0">
                <a:latin typeface="ae_AlMateen" panose="02060803050605020204" pitchFamily="18" charset="-78"/>
              </a:rPr>
              <a:t> تتكون من الكثير من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الوحدات</a:t>
            </a:r>
            <a:r>
              <a:rPr lang="ar-SA" sz="2400" b="1" dirty="0">
                <a:latin typeface="ae_AlMateen" panose="02060803050605020204" pitchFamily="18" charset="-78"/>
              </a:rPr>
              <a:t> البنائية المتكررة.</a:t>
            </a:r>
          </a:p>
        </p:txBody>
      </p:sp>
      <p:pic>
        <p:nvPicPr>
          <p:cNvPr id="17" name="Picture 62" descr="نتيجة بحث الصور عن البوليمرات">
            <a:extLst>
              <a:ext uri="{FF2B5EF4-FFF2-40B4-BE49-F238E27FC236}">
                <a16:creationId xmlns:a16="http://schemas.microsoft.com/office/drawing/2014/main" id="{319D4030-FC43-49C6-9370-6490DDB3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235" y="5357434"/>
            <a:ext cx="2018422" cy="12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38527E82-9679-47CA-9B20-4BF84FB27591}"/>
              </a:ext>
            </a:extLst>
          </p:cNvPr>
          <p:cNvSpPr/>
          <p:nvPr/>
        </p:nvSpPr>
        <p:spPr>
          <a:xfrm>
            <a:off x="6851393" y="4257109"/>
            <a:ext cx="242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latin typeface="ae_AlMateen" panose="02060803050605020204" pitchFamily="18" charset="-78"/>
              </a:rPr>
              <a:t>هي الجزيئات التي تُصنع منها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البوليمر</a:t>
            </a:r>
            <a:endParaRPr lang="ar-DZ" sz="2800" dirty="0"/>
          </a:p>
        </p:txBody>
      </p:sp>
      <p:pic>
        <p:nvPicPr>
          <p:cNvPr id="19" name="Picture 8" descr="صورة ذات صلة">
            <a:extLst>
              <a:ext uri="{FF2B5EF4-FFF2-40B4-BE49-F238E27FC236}">
                <a16:creationId xmlns:a16="http://schemas.microsoft.com/office/drawing/2014/main" id="{258FB035-4972-4F03-ACD3-D3FD0DBE7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r="9325" b="386"/>
          <a:stretch/>
        </p:blipFill>
        <p:spPr bwMode="auto">
          <a:xfrm>
            <a:off x="6714792" y="5176894"/>
            <a:ext cx="2269264" cy="15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4">
            <a:extLst>
              <a:ext uri="{FF2B5EF4-FFF2-40B4-BE49-F238E27FC236}">
                <a16:creationId xmlns:a16="http://schemas.microsoft.com/office/drawing/2014/main" id="{DEC55CEF-030A-47A1-81D4-A0839B65F10B}"/>
              </a:ext>
            </a:extLst>
          </p:cNvPr>
          <p:cNvSpPr txBox="1"/>
          <p:nvPr/>
        </p:nvSpPr>
        <p:spPr>
          <a:xfrm>
            <a:off x="380484" y="5198951"/>
            <a:ext cx="3244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ar-SA" sz="2800" b="1" dirty="0"/>
              <a:t>3- بولي بروبلين </a:t>
            </a:r>
            <a:r>
              <a:rPr lang="en-US" sz="2800" b="1" dirty="0"/>
              <a:t>(PPT)</a:t>
            </a:r>
            <a:endParaRPr lang="ar-DZ" sz="2800" dirty="0"/>
          </a:p>
        </p:txBody>
      </p:sp>
      <p:sp>
        <p:nvSpPr>
          <p:cNvPr id="21" name="رابط مستقيم 3">
            <a:extLst>
              <a:ext uri="{FF2B5EF4-FFF2-40B4-BE49-F238E27FC236}">
                <a16:creationId xmlns:a16="http://schemas.microsoft.com/office/drawing/2014/main" id="{4CCB2ED0-C205-4B92-A70A-E526E71900F8}"/>
              </a:ext>
            </a:extLst>
          </p:cNvPr>
          <p:cNvSpPr/>
          <p:nvPr/>
        </p:nvSpPr>
        <p:spPr>
          <a:xfrm>
            <a:off x="5190241" y="3950669"/>
            <a:ext cx="1044882" cy="3626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1343"/>
                </a:lnTo>
                <a:lnTo>
                  <a:pt x="1044882" y="181343"/>
                </a:lnTo>
                <a:lnTo>
                  <a:pt x="1044882" y="3626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رابط مستقيم 4">
            <a:extLst>
              <a:ext uri="{FF2B5EF4-FFF2-40B4-BE49-F238E27FC236}">
                <a16:creationId xmlns:a16="http://schemas.microsoft.com/office/drawing/2014/main" id="{19C35A62-5BB4-4B05-B43B-BE5F43A6BA01}"/>
              </a:ext>
            </a:extLst>
          </p:cNvPr>
          <p:cNvSpPr/>
          <p:nvPr/>
        </p:nvSpPr>
        <p:spPr>
          <a:xfrm>
            <a:off x="4145358" y="3950669"/>
            <a:ext cx="1044882" cy="3626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44882" y="0"/>
                </a:moveTo>
                <a:lnTo>
                  <a:pt x="1044882" y="181343"/>
                </a:lnTo>
                <a:lnTo>
                  <a:pt x="0" y="181343"/>
                </a:lnTo>
                <a:lnTo>
                  <a:pt x="0" y="3626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7DD036D-6C0D-43B5-9DD5-B0541E89B568}"/>
              </a:ext>
            </a:extLst>
          </p:cNvPr>
          <p:cNvGrpSpPr/>
          <p:nvPr/>
        </p:nvGrpSpPr>
        <p:grpSpPr>
          <a:xfrm>
            <a:off x="4326702" y="3130630"/>
            <a:ext cx="1727077" cy="820038"/>
            <a:chOff x="1478882" y="899"/>
            <a:chExt cx="1727077" cy="863538"/>
          </a:xfrm>
        </p:grpSpPr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B902CDD9-E488-4819-9B59-783EBE9D9441}"/>
                </a:ext>
              </a:extLst>
            </p:cNvPr>
            <p:cNvSpPr/>
            <p:nvPr/>
          </p:nvSpPr>
          <p:spPr>
            <a:xfrm>
              <a:off x="1478882" y="899"/>
              <a:ext cx="1727077" cy="8635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AAA47661-AA70-46A0-90B1-9D8E81C8401A}"/>
                </a:ext>
              </a:extLst>
            </p:cNvPr>
            <p:cNvSpPr/>
            <p:nvPr/>
          </p:nvSpPr>
          <p:spPr>
            <a:xfrm>
              <a:off x="1478882" y="899"/>
              <a:ext cx="1727077" cy="86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latin typeface="ae_AlMateen" panose="02060803050605020204" pitchFamily="18" charset="-78"/>
                </a:rPr>
                <a:t>أنواع البلمرة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4DD0AF9-C6E4-4A1D-B521-4123B3AB0ABE}"/>
              </a:ext>
            </a:extLst>
          </p:cNvPr>
          <p:cNvGrpSpPr/>
          <p:nvPr/>
        </p:nvGrpSpPr>
        <p:grpSpPr>
          <a:xfrm>
            <a:off x="3765130" y="4313356"/>
            <a:ext cx="1243765" cy="863538"/>
            <a:chOff x="433999" y="1227125"/>
            <a:chExt cx="1727077" cy="863538"/>
          </a:xfrm>
        </p:grpSpPr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042DAFAC-F3F1-46C6-B277-F48A1AE86DBC}"/>
                </a:ext>
              </a:extLst>
            </p:cNvPr>
            <p:cNvSpPr/>
            <p:nvPr/>
          </p:nvSpPr>
          <p:spPr>
            <a:xfrm>
              <a:off x="433999" y="1227125"/>
              <a:ext cx="1727077" cy="8635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DBB529D1-873E-44C1-9669-C63293F60B3E}"/>
                </a:ext>
              </a:extLst>
            </p:cNvPr>
            <p:cNvSpPr/>
            <p:nvPr/>
          </p:nvSpPr>
          <p:spPr>
            <a:xfrm>
              <a:off x="433999" y="1227125"/>
              <a:ext cx="1727077" cy="86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FF0000"/>
                  </a:solidFill>
                  <a:latin typeface="ae_AlMateen" panose="02060803050605020204" pitchFamily="18" charset="-78"/>
                </a:rPr>
                <a:t>البلمرة بالتكاثف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188B264-FF9E-46B6-B500-A53D07BAA73E}"/>
              </a:ext>
            </a:extLst>
          </p:cNvPr>
          <p:cNvGrpSpPr/>
          <p:nvPr/>
        </p:nvGrpSpPr>
        <p:grpSpPr>
          <a:xfrm>
            <a:off x="5371585" y="4313356"/>
            <a:ext cx="1161863" cy="863538"/>
            <a:chOff x="2523764" y="1227125"/>
            <a:chExt cx="1727077" cy="863538"/>
          </a:xfrm>
        </p:grpSpPr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57CAA55A-202D-4CD8-BFBC-4203D3D52CEA}"/>
                </a:ext>
              </a:extLst>
            </p:cNvPr>
            <p:cNvSpPr/>
            <p:nvPr/>
          </p:nvSpPr>
          <p:spPr>
            <a:xfrm>
              <a:off x="2523764" y="1227125"/>
              <a:ext cx="1727077" cy="8635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8A7A63BF-8EFE-408A-887F-7D4A6618DF5C}"/>
                </a:ext>
              </a:extLst>
            </p:cNvPr>
            <p:cNvSpPr/>
            <p:nvPr/>
          </p:nvSpPr>
          <p:spPr>
            <a:xfrm>
              <a:off x="2523764" y="1227125"/>
              <a:ext cx="1727077" cy="863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>
                  <a:solidFill>
                    <a:srgbClr val="FF0000"/>
                  </a:solidFill>
                  <a:latin typeface="ae_AlMateen" panose="02060803050605020204" pitchFamily="18" charset="-78"/>
                </a:rPr>
                <a:t>البلمرة بالإضافة</a:t>
              </a:r>
            </a:p>
          </p:txBody>
        </p:sp>
      </p:grpSp>
      <p:sp>
        <p:nvSpPr>
          <p:cNvPr id="32" name="مربع نص 4">
            <a:extLst>
              <a:ext uri="{FF2B5EF4-FFF2-40B4-BE49-F238E27FC236}">
                <a16:creationId xmlns:a16="http://schemas.microsoft.com/office/drawing/2014/main" id="{4547005A-FD88-4B80-AB95-70A2F9C78A1E}"/>
              </a:ext>
            </a:extLst>
          </p:cNvPr>
          <p:cNvSpPr txBox="1"/>
          <p:nvPr/>
        </p:nvSpPr>
        <p:spPr>
          <a:xfrm>
            <a:off x="45554" y="3950668"/>
            <a:ext cx="3499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ar-SA" sz="2400" b="1" dirty="0"/>
              <a:t>1- بولي كلوريد </a:t>
            </a:r>
            <a:r>
              <a:rPr lang="ar-SA" sz="2400" b="1" dirty="0" err="1"/>
              <a:t>الفينيل</a:t>
            </a:r>
            <a:r>
              <a:rPr lang="ar-SA" sz="2400" b="1" dirty="0"/>
              <a:t> (</a:t>
            </a:r>
            <a:r>
              <a:rPr lang="en-US" sz="2400" b="1" dirty="0"/>
              <a:t> (PVC</a:t>
            </a:r>
            <a:endParaRPr lang="ar-DZ" sz="2400" dirty="0"/>
          </a:p>
        </p:txBody>
      </p:sp>
      <p:sp>
        <p:nvSpPr>
          <p:cNvPr id="33" name="مربع نص 4">
            <a:extLst>
              <a:ext uri="{FF2B5EF4-FFF2-40B4-BE49-F238E27FC236}">
                <a16:creationId xmlns:a16="http://schemas.microsoft.com/office/drawing/2014/main" id="{4B0CAE8B-DB81-40B3-8F52-190109EFB6DF}"/>
              </a:ext>
            </a:extLst>
          </p:cNvPr>
          <p:cNvSpPr txBox="1"/>
          <p:nvPr/>
        </p:nvSpPr>
        <p:spPr>
          <a:xfrm>
            <a:off x="300562" y="4519219"/>
            <a:ext cx="32441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ar-SA" sz="3200" b="1" dirty="0"/>
              <a:t>2- بولي </a:t>
            </a:r>
            <a:r>
              <a:rPr lang="ar-SA" sz="3200" b="1" dirty="0" err="1"/>
              <a:t>اكريلونيتريل</a:t>
            </a:r>
            <a:r>
              <a:rPr lang="ar-SA" sz="3200" b="1" dirty="0"/>
              <a:t> </a:t>
            </a: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val="6272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6" grpId="0"/>
      <p:bldP spid="18" grpId="0"/>
      <p:bldP spid="2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7BB005-355B-4D84-9218-D2DDB56EF0E9}"/>
              </a:ext>
            </a:extLst>
          </p:cNvPr>
          <p:cNvSpPr txBox="1"/>
          <p:nvPr/>
        </p:nvSpPr>
        <p:spPr>
          <a:xfrm>
            <a:off x="9649406" y="1871273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مربع نص 2">
            <a:extLst>
              <a:ext uri="{FF2B5EF4-FFF2-40B4-BE49-F238E27FC236}">
                <a16:creationId xmlns:a16="http://schemas.microsoft.com/office/drawing/2014/main" id="{58B1D730-DAA2-4E97-9896-ADB4494FE24A}"/>
              </a:ext>
            </a:extLst>
          </p:cNvPr>
          <p:cNvSpPr txBox="1"/>
          <p:nvPr/>
        </p:nvSpPr>
        <p:spPr>
          <a:xfrm>
            <a:off x="6848102" y="2978203"/>
            <a:ext cx="4754880" cy="9015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فيماذا تشترك هذه الصور ؟</a:t>
            </a:r>
          </a:p>
        </p:txBody>
      </p:sp>
      <p:pic>
        <p:nvPicPr>
          <p:cNvPr id="9" name="صورة 8" descr="green-plastic.jpg">
            <a:extLst>
              <a:ext uri="{FF2B5EF4-FFF2-40B4-BE49-F238E27FC236}">
                <a16:creationId xmlns:a16="http://schemas.microsoft.com/office/drawing/2014/main" id="{E60068B6-70B6-4717-83E6-04CBFB79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4" y="2345804"/>
            <a:ext cx="2251963" cy="1752799"/>
          </a:xfrm>
          <a:prstGeom prst="rect">
            <a:avLst/>
          </a:prstGeom>
        </p:spPr>
      </p:pic>
      <p:pic>
        <p:nvPicPr>
          <p:cNvPr id="11" name="صورة 10" descr="download.jpg">
            <a:extLst>
              <a:ext uri="{FF2B5EF4-FFF2-40B4-BE49-F238E27FC236}">
                <a16:creationId xmlns:a16="http://schemas.microsoft.com/office/drawing/2014/main" id="{E131DC81-24A0-4777-910D-AF3503495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2" y="4346724"/>
            <a:ext cx="2219532" cy="2150653"/>
          </a:xfrm>
          <a:prstGeom prst="rect">
            <a:avLst/>
          </a:prstGeom>
        </p:spPr>
      </p:pic>
      <p:pic>
        <p:nvPicPr>
          <p:cNvPr id="13" name="صورة 12" descr="images.jpg">
            <a:extLst>
              <a:ext uri="{FF2B5EF4-FFF2-40B4-BE49-F238E27FC236}">
                <a16:creationId xmlns:a16="http://schemas.microsoft.com/office/drawing/2014/main" id="{E51597B1-886B-4E38-9CC6-38D516724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207" y="2366371"/>
            <a:ext cx="2506199" cy="2102053"/>
          </a:xfrm>
          <a:prstGeom prst="rect">
            <a:avLst/>
          </a:prstGeom>
        </p:spPr>
      </p:pic>
      <p:pic>
        <p:nvPicPr>
          <p:cNvPr id="15" name="صورة 14" descr="download (1).jpg">
            <a:extLst>
              <a:ext uri="{FF2B5EF4-FFF2-40B4-BE49-F238E27FC236}">
                <a16:creationId xmlns:a16="http://schemas.microsoft.com/office/drawing/2014/main" id="{0E8AF3E8-DDFB-4203-894B-84D21B251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790" y="4468424"/>
            <a:ext cx="3587116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14">
            <a:extLst>
              <a:ext uri="{FF2B5EF4-FFF2-40B4-BE49-F238E27FC236}">
                <a16:creationId xmlns:a16="http://schemas.microsoft.com/office/drawing/2014/main" id="{C77CC4B6-C18B-466E-8B64-34C28D90437B}"/>
              </a:ext>
            </a:extLst>
          </p:cNvPr>
          <p:cNvSpPr/>
          <p:nvPr/>
        </p:nvSpPr>
        <p:spPr>
          <a:xfrm>
            <a:off x="9604896" y="1819036"/>
            <a:ext cx="2316826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البوليمرات</a:t>
            </a:r>
          </a:p>
        </p:txBody>
      </p:sp>
      <p:sp>
        <p:nvSpPr>
          <p:cNvPr id="7" name="مربع نص 2">
            <a:extLst>
              <a:ext uri="{FF2B5EF4-FFF2-40B4-BE49-F238E27FC236}">
                <a16:creationId xmlns:a16="http://schemas.microsoft.com/office/drawing/2014/main" id="{A4C461E1-8102-4FC4-B82E-318958C58780}"/>
              </a:ext>
            </a:extLst>
          </p:cNvPr>
          <p:cNvSpPr txBox="1"/>
          <p:nvPr/>
        </p:nvSpPr>
        <p:spPr>
          <a:xfrm>
            <a:off x="6233646" y="3319772"/>
            <a:ext cx="5419716" cy="18249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4000" b="1" dirty="0">
                <a:latin typeface="ae_AlMateen" panose="02060803050605020204" pitchFamily="18" charset="-78"/>
              </a:rPr>
              <a:t>جزيئات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كبيرة</a:t>
            </a:r>
            <a:r>
              <a:rPr lang="ar-SA" sz="4000" b="1" dirty="0">
                <a:latin typeface="ae_AlMateen" panose="02060803050605020204" pitchFamily="18" charset="-78"/>
              </a:rPr>
              <a:t> تتكون من الكثير من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الوحدات</a:t>
            </a:r>
            <a:r>
              <a:rPr lang="ar-SA" sz="4000" b="1" dirty="0">
                <a:latin typeface="ae_AlMateen" panose="02060803050605020204" pitchFamily="18" charset="-78"/>
              </a:rPr>
              <a:t> البنائية المتكررة.</a:t>
            </a:r>
          </a:p>
        </p:txBody>
      </p:sp>
      <p:pic>
        <p:nvPicPr>
          <p:cNvPr id="9" name="Picture 108" descr="نتيجة بحث الصور عن البوليمرات">
            <a:extLst>
              <a:ext uri="{FF2B5EF4-FFF2-40B4-BE49-F238E27FC236}">
                <a16:creationId xmlns:a16="http://schemas.microsoft.com/office/drawing/2014/main" id="{C5727780-515B-4BCD-AD9F-1B188F38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3" y="4495800"/>
            <a:ext cx="346124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صورة ذات صلة">
            <a:extLst>
              <a:ext uri="{FF2B5EF4-FFF2-40B4-BE49-F238E27FC236}">
                <a16:creationId xmlns:a16="http://schemas.microsoft.com/office/drawing/2014/main" id="{368C068C-913F-4B21-863C-750C6B12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8" y="2362200"/>
            <a:ext cx="2676474" cy="17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9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CF730F18-7E4C-4FA7-949C-52760D50F4F9}"/>
              </a:ext>
            </a:extLst>
          </p:cNvPr>
          <p:cNvSpPr/>
          <p:nvPr/>
        </p:nvSpPr>
        <p:spPr>
          <a:xfrm>
            <a:off x="9202136" y="1856380"/>
            <a:ext cx="2719585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</a:rPr>
              <a:t>كتلة البوليمرات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40999AF-1F11-4F0A-93FD-1E5CDE180E08}"/>
              </a:ext>
            </a:extLst>
          </p:cNvPr>
          <p:cNvSpPr/>
          <p:nvPr/>
        </p:nvSpPr>
        <p:spPr>
          <a:xfrm>
            <a:off x="6233646" y="2905553"/>
            <a:ext cx="5731282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الكتلة المولية للبوليمرات تتراوح بين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10000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amu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واكثر من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1000000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6" name="مربع نص 4">
            <a:extLst>
              <a:ext uri="{FF2B5EF4-FFF2-40B4-BE49-F238E27FC236}">
                <a16:creationId xmlns:a16="http://schemas.microsoft.com/office/drawing/2014/main" id="{10337860-A9F0-4AC9-A58E-ACB6E2DF4A18}"/>
              </a:ext>
            </a:extLst>
          </p:cNvPr>
          <p:cNvSpPr txBox="1"/>
          <p:nvPr/>
        </p:nvSpPr>
        <p:spPr>
          <a:xfrm>
            <a:off x="6531971" y="5425391"/>
            <a:ext cx="5340332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الطلاء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غير اللاصق يحتوي على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400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وحدة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بنائية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كتلتها 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40000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amu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134E895-D0E3-450A-BC66-0E44F024F4C4}"/>
              </a:ext>
            </a:extLst>
          </p:cNvPr>
          <p:cNvSpPr/>
          <p:nvPr/>
        </p:nvSpPr>
        <p:spPr>
          <a:xfrm>
            <a:off x="10746325" y="4582959"/>
            <a:ext cx="121860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مثال :</a:t>
            </a:r>
          </a:p>
        </p:txBody>
      </p:sp>
      <p:pic>
        <p:nvPicPr>
          <p:cNvPr id="8" name="Picture 2" descr="نتيجة بحث الصور عن ‪Polymers‬‏">
            <a:extLst>
              <a:ext uri="{FF2B5EF4-FFF2-40B4-BE49-F238E27FC236}">
                <a16:creationId xmlns:a16="http://schemas.microsoft.com/office/drawing/2014/main" id="{E9561D4F-1792-4EEE-B8C4-9C13B02E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9" y="2145533"/>
            <a:ext cx="4483315" cy="22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37AC8B0-865B-4488-97C2-CE864E199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5" t="33582" r="13748" b="14650"/>
          <a:stretch/>
        </p:blipFill>
        <p:spPr bwMode="auto">
          <a:xfrm>
            <a:off x="649712" y="4120701"/>
            <a:ext cx="3390098" cy="25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80B2EE-F00A-4F00-9CF5-90F2DE5D4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277" y="2174222"/>
            <a:ext cx="3252748" cy="2439561"/>
          </a:xfrm>
          <a:prstGeom prst="rect">
            <a:avLst/>
          </a:prstGeom>
        </p:spPr>
      </p:pic>
      <p:pic>
        <p:nvPicPr>
          <p:cNvPr id="5" name="صورة 4" descr="download (1).jpg">
            <a:extLst>
              <a:ext uri="{FF2B5EF4-FFF2-40B4-BE49-F238E27FC236}">
                <a16:creationId xmlns:a16="http://schemas.microsoft.com/office/drawing/2014/main" id="{2B4C4C09-26FE-477A-8528-324B6849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77" y="4486679"/>
            <a:ext cx="2857500" cy="2143125"/>
          </a:xfrm>
          <a:prstGeom prst="rect">
            <a:avLst/>
          </a:prstGeom>
        </p:spPr>
      </p:pic>
      <p:sp>
        <p:nvSpPr>
          <p:cNvPr id="6" name="مستطيل مستدير الزوايا 14">
            <a:extLst>
              <a:ext uri="{FF2B5EF4-FFF2-40B4-BE49-F238E27FC236}">
                <a16:creationId xmlns:a16="http://schemas.microsoft.com/office/drawing/2014/main" id="{0BC2CC45-26B2-46AF-A5CB-5A794E633E4D}"/>
              </a:ext>
            </a:extLst>
          </p:cNvPr>
          <p:cNvSpPr/>
          <p:nvPr/>
        </p:nvSpPr>
        <p:spPr>
          <a:xfrm>
            <a:off x="8349303" y="1824936"/>
            <a:ext cx="3572420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أمثلة على  البوليمرات</a:t>
            </a:r>
          </a:p>
        </p:txBody>
      </p:sp>
      <p:sp>
        <p:nvSpPr>
          <p:cNvPr id="7" name="مربع نص 15">
            <a:extLst>
              <a:ext uri="{FF2B5EF4-FFF2-40B4-BE49-F238E27FC236}">
                <a16:creationId xmlns:a16="http://schemas.microsoft.com/office/drawing/2014/main" id="{9251A2C3-8B3E-4CCF-9849-1B0A043E0011}"/>
              </a:ext>
            </a:extLst>
          </p:cNvPr>
          <p:cNvSpPr txBox="1"/>
          <p:nvPr/>
        </p:nvSpPr>
        <p:spPr>
          <a:xfrm>
            <a:off x="9019773" y="2809228"/>
            <a:ext cx="307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بولي كربونات :</a:t>
            </a:r>
          </a:p>
        </p:txBody>
      </p:sp>
      <p:sp>
        <p:nvSpPr>
          <p:cNvPr id="8" name="مربع نص 23">
            <a:extLst>
              <a:ext uri="{FF2B5EF4-FFF2-40B4-BE49-F238E27FC236}">
                <a16:creationId xmlns:a16="http://schemas.microsoft.com/office/drawing/2014/main" id="{FD0624E6-99DE-4571-A708-B7E45AB0186B}"/>
              </a:ext>
            </a:extLst>
          </p:cNvPr>
          <p:cNvSpPr txBox="1"/>
          <p:nvPr/>
        </p:nvSpPr>
        <p:spPr>
          <a:xfrm>
            <a:off x="8673016" y="4654227"/>
            <a:ext cx="3081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بولي  </a:t>
            </a:r>
            <a:r>
              <a:rPr lang="ar-SA" sz="3200" b="1" dirty="0" err="1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ايثيلين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 :</a:t>
            </a:r>
          </a:p>
        </p:txBody>
      </p:sp>
      <p:sp>
        <p:nvSpPr>
          <p:cNvPr id="9" name="مربع نص 15">
            <a:extLst>
              <a:ext uri="{FF2B5EF4-FFF2-40B4-BE49-F238E27FC236}">
                <a16:creationId xmlns:a16="http://schemas.microsoft.com/office/drawing/2014/main" id="{789FC225-7D91-43EB-BBBE-5050ED4F98EE}"/>
              </a:ext>
            </a:extLst>
          </p:cNvPr>
          <p:cNvSpPr txBox="1"/>
          <p:nvPr/>
        </p:nvSpPr>
        <p:spPr>
          <a:xfrm>
            <a:off x="6313603" y="3532572"/>
            <a:ext cx="555927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تستخدم في صناعة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الأقراص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المدمجة وتختلف جزيئاتها على حسب الكتلة المولية للجزيء .</a:t>
            </a:r>
          </a:p>
        </p:txBody>
      </p:sp>
      <p:sp>
        <p:nvSpPr>
          <p:cNvPr id="10" name="مربع نص 23">
            <a:extLst>
              <a:ext uri="{FF2B5EF4-FFF2-40B4-BE49-F238E27FC236}">
                <a16:creationId xmlns:a16="http://schemas.microsoft.com/office/drawing/2014/main" id="{6F4AB3A9-7402-46ED-908E-7405A4FA7DB5}"/>
              </a:ext>
            </a:extLst>
          </p:cNvPr>
          <p:cNvSpPr txBox="1"/>
          <p:nvPr/>
        </p:nvSpPr>
        <p:spPr>
          <a:xfrm>
            <a:off x="6781590" y="5406550"/>
            <a:ext cx="462329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ويحضر ببلمرة الإيثين و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يستخدم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 صناعة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العاب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الأطفال غير القابلة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للكسر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8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15">
            <a:extLst>
              <a:ext uri="{FF2B5EF4-FFF2-40B4-BE49-F238E27FC236}">
                <a16:creationId xmlns:a16="http://schemas.microsoft.com/office/drawing/2014/main" id="{83B0EA1A-69B6-4EDF-8E4B-E261FDA5BDA7}"/>
              </a:ext>
            </a:extLst>
          </p:cNvPr>
          <p:cNvSpPr txBox="1"/>
          <p:nvPr/>
        </p:nvSpPr>
        <p:spPr>
          <a:xfrm>
            <a:off x="4541520" y="2945048"/>
            <a:ext cx="72125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بولي  إيثيلين  </a:t>
            </a:r>
            <a:r>
              <a:rPr lang="ar-SA" sz="3600" b="1" dirty="0">
                <a:latin typeface="ae_AlMateen" panose="02060803050605020204" pitchFamily="18" charset="-78"/>
              </a:rPr>
              <a:t>رباعي فثالات (</a:t>
            </a:r>
            <a:r>
              <a:rPr lang="en-US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PETE</a:t>
            </a:r>
            <a:r>
              <a:rPr lang="ar-SA" sz="3600" b="1" dirty="0">
                <a:latin typeface="ae_AlMateen" panose="02060803050605020204" pitchFamily="18" charset="-78"/>
              </a:rPr>
              <a:t>)</a:t>
            </a:r>
          </a:p>
        </p:txBody>
      </p:sp>
      <p:pic>
        <p:nvPicPr>
          <p:cNvPr id="7" name="صورة 6" descr="Water.jpg">
            <a:extLst>
              <a:ext uri="{FF2B5EF4-FFF2-40B4-BE49-F238E27FC236}">
                <a16:creationId xmlns:a16="http://schemas.microsoft.com/office/drawing/2014/main" id="{5E02ABA4-E783-4D33-819F-B09D1061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5" y="2370632"/>
            <a:ext cx="2750713" cy="1800200"/>
          </a:xfrm>
          <a:prstGeom prst="rect">
            <a:avLst/>
          </a:prstGeom>
        </p:spPr>
      </p:pic>
      <p:pic>
        <p:nvPicPr>
          <p:cNvPr id="9" name="صورة 8" descr="2045-MLV3764118070_022013-F.jpg">
            <a:extLst>
              <a:ext uri="{FF2B5EF4-FFF2-40B4-BE49-F238E27FC236}">
                <a16:creationId xmlns:a16="http://schemas.microsoft.com/office/drawing/2014/main" id="{332CFAE6-0C98-41E1-A4F3-7038E6C413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279" y="4765816"/>
            <a:ext cx="3217850" cy="1800200"/>
          </a:xfrm>
          <a:prstGeom prst="rect">
            <a:avLst/>
          </a:prstGeom>
        </p:spPr>
      </p:pic>
      <p:sp>
        <p:nvSpPr>
          <p:cNvPr id="11" name="مستطيل مستدير الزوايا 14">
            <a:extLst>
              <a:ext uri="{FF2B5EF4-FFF2-40B4-BE49-F238E27FC236}">
                <a16:creationId xmlns:a16="http://schemas.microsoft.com/office/drawing/2014/main" id="{8EC6E15A-DC51-4A65-B73D-D9DDEAC84758}"/>
              </a:ext>
            </a:extLst>
          </p:cNvPr>
          <p:cNvSpPr/>
          <p:nvPr/>
        </p:nvSpPr>
        <p:spPr>
          <a:xfrm>
            <a:off x="8147819" y="1830558"/>
            <a:ext cx="35554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أمثلة على  البوليمرات</a:t>
            </a:r>
          </a:p>
        </p:txBody>
      </p:sp>
      <p:sp>
        <p:nvSpPr>
          <p:cNvPr id="13" name="مربع نص 15">
            <a:extLst>
              <a:ext uri="{FF2B5EF4-FFF2-40B4-BE49-F238E27FC236}">
                <a16:creationId xmlns:a16="http://schemas.microsoft.com/office/drawing/2014/main" id="{935CBD49-43C9-4493-B05F-FCDDB23592B9}"/>
              </a:ext>
            </a:extLst>
          </p:cNvPr>
          <p:cNvSpPr txBox="1"/>
          <p:nvPr/>
        </p:nvSpPr>
        <p:spPr>
          <a:xfrm>
            <a:off x="6313550" y="3968648"/>
            <a:ext cx="54405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latin typeface="ae_AlMateen" panose="02060803050605020204" pitchFamily="18" charset="-78"/>
              </a:rPr>
              <a:t>ويحضر ببلمرة الايثين و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يستخدم </a:t>
            </a:r>
            <a:r>
              <a:rPr lang="ar-SA" sz="3200" b="1" dirty="0">
                <a:latin typeface="ae_AlMateen" panose="02060803050605020204" pitchFamily="18" charset="-78"/>
              </a:rPr>
              <a:t>في صناعة الزجاجات البلاستيكية.</a:t>
            </a: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EB24F725-D2BB-4A02-8D78-EC62D8786D27}"/>
              </a:ext>
            </a:extLst>
          </p:cNvPr>
          <p:cNvSpPr txBox="1"/>
          <p:nvPr/>
        </p:nvSpPr>
        <p:spPr>
          <a:xfrm>
            <a:off x="6984468" y="5469609"/>
            <a:ext cx="47696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يمكن تصنيعه </a:t>
            </a:r>
            <a:r>
              <a:rPr lang="ar-SA" sz="3200" b="1" dirty="0">
                <a:latin typeface="ae_AlMateen" panose="02060803050605020204" pitchFamily="18" charset="-78"/>
              </a:rPr>
              <a:t>في صوره الياف تسمى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الياف البوستر</a:t>
            </a:r>
            <a:r>
              <a:rPr lang="ar-SA" sz="3200" b="1" dirty="0">
                <a:latin typeface="ae_AlMateen" panose="02060803050605020204" pitchFamily="18" charset="-78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3434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077EB98-3174-415E-90F6-E5C6A827134C}"/>
              </a:ext>
            </a:extLst>
          </p:cNvPr>
          <p:cNvSpPr/>
          <p:nvPr/>
        </p:nvSpPr>
        <p:spPr>
          <a:xfrm>
            <a:off x="7752793" y="2628316"/>
            <a:ext cx="4315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بوليمرات طبيعية :</a:t>
            </a:r>
            <a:endParaRPr lang="ar-SA" sz="3600" b="1" dirty="0">
              <a:latin typeface="ae_AlMateen" panose="02060803050605020204" pitchFamily="18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3B6E9D1-3A3A-4AC8-A1F5-38EB2C355784}"/>
              </a:ext>
            </a:extLst>
          </p:cNvPr>
          <p:cNvSpPr/>
          <p:nvPr/>
        </p:nvSpPr>
        <p:spPr>
          <a:xfrm>
            <a:off x="7043111" y="4307659"/>
            <a:ext cx="502534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بوليمرات معالجة كيميائيا:</a:t>
            </a:r>
            <a:endParaRPr lang="ar-SA" sz="3600" b="1" dirty="0">
              <a:latin typeface="ae_AlMateen" panose="020608030506050202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F166419-1C44-4489-96A0-E21029E3E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4" y="5451878"/>
            <a:ext cx="3585500" cy="133465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22077BD-27F5-4728-988E-DB22F272830E}"/>
              </a:ext>
            </a:extLst>
          </p:cNvPr>
          <p:cNvSpPr/>
          <p:nvPr/>
        </p:nvSpPr>
        <p:spPr>
          <a:xfrm>
            <a:off x="6044506" y="3481444"/>
            <a:ext cx="5953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الحجر، الخشب، المعادن، الصوف، القطن.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85ABF7B-F932-46D5-AF9A-CCE51D83F1EE}"/>
              </a:ext>
            </a:extLst>
          </p:cNvPr>
          <p:cNvSpPr/>
          <p:nvPr/>
        </p:nvSpPr>
        <p:spPr>
          <a:xfrm>
            <a:off x="7520025" y="5379452"/>
            <a:ext cx="4315664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المطاط، البلاستيك، </a:t>
            </a:r>
            <a:r>
              <a:rPr lang="ar-SA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السيليلود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9" name="Picture 2" descr="صورة ذات صلة">
            <a:extLst>
              <a:ext uri="{FF2B5EF4-FFF2-40B4-BE49-F238E27FC236}">
                <a16:creationId xmlns:a16="http://schemas.microsoft.com/office/drawing/2014/main" id="{6FFA206B-DA06-4093-9D6E-1DA73276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3" y="2228850"/>
            <a:ext cx="2299826" cy="14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نتيجة بحث الصور عن القطن">
            <a:extLst>
              <a:ext uri="{FF2B5EF4-FFF2-40B4-BE49-F238E27FC236}">
                <a16:creationId xmlns:a16="http://schemas.microsoft.com/office/drawing/2014/main" id="{D91A8D41-82E7-4D3D-B608-BA000B41E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8672" r="27788" b="1367"/>
          <a:stretch/>
        </p:blipFill>
        <p:spPr bwMode="auto">
          <a:xfrm>
            <a:off x="2493668" y="2228850"/>
            <a:ext cx="2235567" cy="14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نتيجة بحث الصور عن خامات معادن">
            <a:extLst>
              <a:ext uri="{FF2B5EF4-FFF2-40B4-BE49-F238E27FC236}">
                <a16:creationId xmlns:a16="http://schemas.microsoft.com/office/drawing/2014/main" id="{CCB3EE24-2573-45FC-BE8D-347676419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4113" r="6094" b="9916"/>
          <a:stretch/>
        </p:blipFill>
        <p:spPr bwMode="auto">
          <a:xfrm>
            <a:off x="193843" y="3727728"/>
            <a:ext cx="2299825" cy="15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نتيجة بحث الصور عن الخشب">
            <a:extLst>
              <a:ext uri="{FF2B5EF4-FFF2-40B4-BE49-F238E27FC236}">
                <a16:creationId xmlns:a16="http://schemas.microsoft.com/office/drawing/2014/main" id="{6D4051B1-7F9B-49A8-8D66-82E01016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43" y="3860287"/>
            <a:ext cx="2326026" cy="15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مستدير الزوايا 14">
            <a:extLst>
              <a:ext uri="{FF2B5EF4-FFF2-40B4-BE49-F238E27FC236}">
                <a16:creationId xmlns:a16="http://schemas.microsoft.com/office/drawing/2014/main" id="{B42134D4-4B8F-4CC3-B17A-98B0CC42EC47}"/>
              </a:ext>
            </a:extLst>
          </p:cNvPr>
          <p:cNvSpPr/>
          <p:nvPr/>
        </p:nvSpPr>
        <p:spPr>
          <a:xfrm>
            <a:off x="8905472" y="1831380"/>
            <a:ext cx="3162987" cy="507140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ar-SA" sz="3600" b="1" dirty="0">
                <a:solidFill>
                  <a:srgbClr val="C00000"/>
                </a:solidFill>
              </a:rPr>
              <a:t>أنواع البوليمرات</a:t>
            </a:r>
          </a:p>
        </p:txBody>
      </p:sp>
    </p:spTree>
    <p:extLst>
      <p:ext uri="{BB962C8B-B14F-4D97-AF65-F5344CB8AC3E}">
        <p14:creationId xmlns:p14="http://schemas.microsoft.com/office/powerpoint/2010/main" val="17742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Sakkal Majalla" pitchFamily="2" charset="-78"/>
              </a:rPr>
              <a:t>عصر البوليمرات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AABB1F8-1A17-4B80-8575-79B16660543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مستدير الزوايا 14">
            <a:extLst>
              <a:ext uri="{FF2B5EF4-FFF2-40B4-BE49-F238E27FC236}">
                <a16:creationId xmlns:a16="http://schemas.microsoft.com/office/drawing/2014/main" id="{DECBAF1B-3FFF-44BB-B1FB-930EF50E6525}"/>
              </a:ext>
            </a:extLst>
          </p:cNvPr>
          <p:cNvSpPr/>
          <p:nvPr/>
        </p:nvSpPr>
        <p:spPr>
          <a:xfrm>
            <a:off x="8541936" y="2011898"/>
            <a:ext cx="3313112" cy="537673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ar-SA" sz="3600" b="1" dirty="0">
                <a:solidFill>
                  <a:srgbClr val="C00000"/>
                </a:solidFill>
              </a:rPr>
              <a:t>أنواع البوليمرات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369DE7B-04A0-4212-9CC4-CE6A0E2D20BA}"/>
              </a:ext>
            </a:extLst>
          </p:cNvPr>
          <p:cNvSpPr/>
          <p:nvPr/>
        </p:nvSpPr>
        <p:spPr>
          <a:xfrm>
            <a:off x="7594978" y="3018663"/>
            <a:ext cx="3919159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بوليمرات صناعية:</a:t>
            </a:r>
            <a:endParaRPr lang="ar-SA" sz="3600" b="1" dirty="0">
              <a:latin typeface="ae_AlMateen" panose="02060803050605020204" pitchFamily="18" charset="-78"/>
            </a:endParaRPr>
          </a:p>
        </p:txBody>
      </p:sp>
      <p:pic>
        <p:nvPicPr>
          <p:cNvPr id="15" name="Picture 8" descr="نتيجة بحث الصور عن النايلون">
            <a:extLst>
              <a:ext uri="{FF2B5EF4-FFF2-40B4-BE49-F238E27FC236}">
                <a16:creationId xmlns:a16="http://schemas.microsoft.com/office/drawing/2014/main" id="{CF5ED377-33B3-4603-A050-5B57292F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199810"/>
            <a:ext cx="3411224" cy="19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8503C65E-DD53-4388-BEC5-B77B8B881BBA}"/>
              </a:ext>
            </a:extLst>
          </p:cNvPr>
          <p:cNvSpPr/>
          <p:nvPr/>
        </p:nvSpPr>
        <p:spPr>
          <a:xfrm>
            <a:off x="6579888" y="4308429"/>
            <a:ext cx="485990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النايلون، ألياف البولستر .</a:t>
            </a:r>
          </a:p>
        </p:txBody>
      </p:sp>
    </p:spTree>
    <p:extLst>
      <p:ext uri="{BB962C8B-B14F-4D97-AF65-F5344CB8AC3E}">
        <p14:creationId xmlns:p14="http://schemas.microsoft.com/office/powerpoint/2010/main" val="2784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534</Words>
  <Application>Microsoft Office PowerPoint</Application>
  <PresentationFormat>شاشة عريضة</PresentationFormat>
  <Paragraphs>154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ae_AlMateen</vt:lpstr>
      <vt:lpstr>Andalus</vt:lpstr>
      <vt:lpstr>Arial</vt:lpstr>
      <vt:lpstr>Calibri</vt:lpstr>
      <vt:lpstr>Calibri 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ماجد الحكمي</cp:lastModifiedBy>
  <cp:revision>2</cp:revision>
  <dcterms:created xsi:type="dcterms:W3CDTF">2020-09-01T14:46:23Z</dcterms:created>
  <dcterms:modified xsi:type="dcterms:W3CDTF">2023-03-18T20:00:28Z</dcterms:modified>
</cp:coreProperties>
</file>