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5113000" cy="213741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5219" y="2503804"/>
            <a:ext cx="14429562" cy="18529133"/>
          </a:xfrm>
          <a:custGeom>
            <a:avLst/>
            <a:gdLst/>
            <a:ahLst/>
            <a:cxnLst/>
            <a:rect r="r" b="b" t="t" l="l"/>
            <a:pathLst>
              <a:path h="18529133" w="14429562">
                <a:moveTo>
                  <a:pt x="0" y="0"/>
                </a:moveTo>
                <a:lnTo>
                  <a:pt x="14429562" y="0"/>
                </a:lnTo>
                <a:lnTo>
                  <a:pt x="14429562" y="18529133"/>
                </a:lnTo>
                <a:lnTo>
                  <a:pt x="0" y="185291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50" t="0" r="-15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336841" y="4169952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336841" y="4169952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00309" y="1406777"/>
            <a:ext cx="15320618" cy="18570446"/>
          </a:xfrm>
          <a:custGeom>
            <a:avLst/>
            <a:gdLst/>
            <a:ahLst/>
            <a:cxnLst/>
            <a:rect r="r" b="b" t="t" l="l"/>
            <a:pathLst>
              <a:path h="18570446" w="15320618">
                <a:moveTo>
                  <a:pt x="0" y="0"/>
                </a:moveTo>
                <a:lnTo>
                  <a:pt x="15320618" y="0"/>
                </a:lnTo>
                <a:lnTo>
                  <a:pt x="15320618" y="18570446"/>
                </a:lnTo>
                <a:lnTo>
                  <a:pt x="0" y="1857044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17" r="0" b="-17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336841" y="3362673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336841" y="3362673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88702" y="1406777"/>
            <a:ext cx="15297405" cy="18570446"/>
          </a:xfrm>
          <a:custGeom>
            <a:avLst/>
            <a:gdLst/>
            <a:ahLst/>
            <a:cxnLst/>
            <a:rect r="r" b="b" t="t" l="l"/>
            <a:pathLst>
              <a:path h="18570446" w="15297405">
                <a:moveTo>
                  <a:pt x="0" y="0"/>
                </a:moveTo>
                <a:lnTo>
                  <a:pt x="15297405" y="0"/>
                </a:lnTo>
                <a:lnTo>
                  <a:pt x="15297405" y="18570446"/>
                </a:lnTo>
                <a:lnTo>
                  <a:pt x="0" y="1857044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208" t="0" r="-208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336841" y="3317825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336841" y="3317825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98787" y="1287410"/>
            <a:ext cx="15517573" cy="18809179"/>
          </a:xfrm>
          <a:custGeom>
            <a:avLst/>
            <a:gdLst/>
            <a:ahLst/>
            <a:cxnLst/>
            <a:rect r="r" b="b" t="t" l="l"/>
            <a:pathLst>
              <a:path h="18809179" w="15517573">
                <a:moveTo>
                  <a:pt x="0" y="0"/>
                </a:moveTo>
                <a:lnTo>
                  <a:pt x="15517573" y="0"/>
                </a:lnTo>
                <a:lnTo>
                  <a:pt x="15517573" y="18809179"/>
                </a:lnTo>
                <a:lnTo>
                  <a:pt x="0" y="1880917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31" r="0" b="-31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336841" y="3407522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336841" y="3407522"/>
            <a:ext cx="10446318" cy="10446318"/>
          </a:xfrm>
          <a:custGeom>
            <a:avLst/>
            <a:gdLst/>
            <a:ahLst/>
            <a:cxnLst/>
            <a:rect r="r" b="b" t="t" l="l"/>
            <a:pathLst>
              <a:path h="10446318" w="10446318">
                <a:moveTo>
                  <a:pt x="0" y="0"/>
                </a:moveTo>
                <a:lnTo>
                  <a:pt x="10446318" y="0"/>
                </a:lnTo>
                <a:lnTo>
                  <a:pt x="10446318" y="10446318"/>
                </a:lnTo>
                <a:lnTo>
                  <a:pt x="0" y="1044631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DAGOrAbQNzQ</dc:identifier>
  <dcterms:modified xsi:type="dcterms:W3CDTF">2011-08-01T06:04:30Z</dcterms:modified>
  <cp:revision>1</cp:revision>
  <dc:title>منطاد لاضافة صور الاطفال</dc:title>
</cp:coreProperties>
</file>