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9" r:id="rId3"/>
  </p:sldIdLst>
  <p:sldSz cx="12192000" cy="6858000"/>
  <p:notesSz cx="6858000" cy="9144000"/>
  <p:custDataLst>
    <p:tags r:id="rId4"/>
  </p:custDataLst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0829"/>
    <a:srgbClr val="718E00"/>
    <a:srgbClr val="E46230"/>
    <a:srgbClr val="840E96"/>
    <a:srgbClr val="FFE8BB"/>
    <a:srgbClr val="DDCFEE"/>
    <a:srgbClr val="E461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013" autoAdjust="0"/>
    <p:restoredTop sz="94660"/>
  </p:normalViewPr>
  <p:slideViewPr>
    <p:cSldViewPr snapToGrid="0" showGuides="1">
      <p:cViewPr varScale="1">
        <p:scale>
          <a:sx n="90" d="100"/>
          <a:sy n="90" d="100"/>
        </p:scale>
        <p:origin x="528" y="84"/>
      </p:cViewPr>
      <p:guideLst>
        <p:guide orient="horz" pos="220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C809A4F-FD9B-4DAC-899E-F187FB4A38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13FF2CEB-AA1E-4F80-B3A5-236BCDD51F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F48A35F-5990-4FB5-9F96-E2DA2147F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A9367-885E-4C1C-B047-8D79B1C41EA2}" type="datetimeFigureOut">
              <a:rPr lang="ar-EG" smtClean="0"/>
              <a:t>05/03/1443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6F9F394-D036-4FFA-8170-D05380A0E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AD100C6-37A7-4F50-8CF4-0F3208B35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619B9-A815-4595-BB7D-9D59C1B99B1D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323372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1158882-5AD4-4D7B-AD99-037F996A8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A851B14C-56E0-427F-8185-F3B0E0C0D3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921889E-ABDB-4E2A-86FD-F76202350A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A9367-885E-4C1C-B047-8D79B1C41EA2}" type="datetimeFigureOut">
              <a:rPr lang="ar-EG" smtClean="0"/>
              <a:t>05/03/1443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D1A3DB3-1C56-4956-BCB5-5307D4441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1054097-A99F-45CA-B247-84A74C95D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619B9-A815-4595-BB7D-9D59C1B99B1D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274883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C9AC66DA-1038-416D-9D78-0C6821DC36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130F843E-257E-4ECE-BCB7-594491432A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F9A0ADC-E031-4026-AB6A-D17F2360E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A9367-885E-4C1C-B047-8D79B1C41EA2}" type="datetimeFigureOut">
              <a:rPr lang="ar-EG" smtClean="0"/>
              <a:t>05/03/1443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0213598-65C1-4021-8516-78CDEE7AD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D211D1B-10F3-4987-BB84-B058BA8F3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619B9-A815-4595-BB7D-9D59C1B99B1D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892056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997D85B-15DE-4883-81A8-1F49805CE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8115E58-156A-4597-A5A6-FA45102D28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77BCDD8-4C24-4FC7-8DE7-37D47A735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A9367-885E-4C1C-B047-8D79B1C41EA2}" type="datetimeFigureOut">
              <a:rPr lang="ar-EG" smtClean="0"/>
              <a:t>05/03/1443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2DF11B9-10F2-4D6F-97BA-01BA8CCBC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F9B8728-F774-47FD-8304-7EAE651BC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619B9-A815-4595-BB7D-9D59C1B99B1D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799821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05E43DB-12DD-4EF9-A171-86EE84F84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7235D963-2F71-49FC-9DBA-7D1DA8E9A7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F1A9AEF-408B-48AF-9C86-F129FE7193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A9367-885E-4C1C-B047-8D79B1C41EA2}" type="datetimeFigureOut">
              <a:rPr lang="ar-EG" smtClean="0"/>
              <a:t>05/03/1443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34F65CF-74DD-4E8C-BCAC-C4C68295CF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D2590F9-A7DA-4E38-A234-F8FBABAD6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619B9-A815-4595-BB7D-9D59C1B99B1D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506396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4917E26-AEFF-4DD1-B397-6FC239718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CC0B13D-A0EB-4AB3-B456-99DC0DE506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0C1EA30C-DD34-4DE7-83BB-1BCF2C1577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5E437D38-4CA0-4A8A-80EB-712843D4D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A9367-885E-4C1C-B047-8D79B1C41EA2}" type="datetimeFigureOut">
              <a:rPr lang="ar-EG" smtClean="0"/>
              <a:t>05/03/1443</a:t>
            </a:fld>
            <a:endParaRPr lang="ar-EG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78EECB8C-22E5-4648-B7A6-6A52C4DF1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57ACAAEB-C084-4BE4-8071-19CA6E05F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619B9-A815-4595-BB7D-9D59C1B99B1D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380884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A91019A-F2EC-4396-A030-4027463EA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CF4EB345-AF18-4A2E-AA2E-37875EE303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7A40A90A-535A-44B3-932E-E8C9B5A969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E28F5E42-E2E8-4FE0-B920-A6DCFE4BC3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7E76ECAE-563B-4C23-907C-5B6295AD6E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E1A19E1A-0CA7-43F1-AC81-64FB0012B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A9367-885E-4C1C-B047-8D79B1C41EA2}" type="datetimeFigureOut">
              <a:rPr lang="ar-EG" smtClean="0"/>
              <a:t>05/03/1443</a:t>
            </a:fld>
            <a:endParaRPr lang="ar-EG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99771E1B-F94F-4BB4-9D58-722597A16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44B23E0F-6C2D-4A58-8FD6-37A5B74B9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619B9-A815-4595-BB7D-9D59C1B99B1D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911270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EBEA18F-646C-4B10-B5BD-3B267D22D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D364628B-FA28-4AE0-B0D5-9E5EE06C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A9367-885E-4C1C-B047-8D79B1C41EA2}" type="datetimeFigureOut">
              <a:rPr lang="ar-EG" smtClean="0"/>
              <a:t>05/03/1443</a:t>
            </a:fld>
            <a:endParaRPr lang="ar-EG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E3E4A376-4485-4DAA-A5C4-FE7B58C7D5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4CE52448-FD31-45D4-8CC5-E337DC43AC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619B9-A815-4595-BB7D-9D59C1B99B1D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870636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31A368BC-ACD9-4D65-9657-D3A4AE152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A9367-885E-4C1C-B047-8D79B1C41EA2}" type="datetimeFigureOut">
              <a:rPr lang="ar-EG" smtClean="0"/>
              <a:t>05/03/1443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8BA470E8-8542-4C9D-9E3B-8DBE3E0DC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F366E341-F8BB-4CEA-81B2-681A0A6E5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619B9-A815-4595-BB7D-9D59C1B99B1D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078546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FAC5024-0401-4533-94C6-4DF319578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B0BB0AA-D088-4697-91FD-DEA3EF258C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AE75B4BA-416F-4830-8EEB-81F8740ACE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349FEEB8-D5B8-4B87-969D-9B633D7AB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A9367-885E-4C1C-B047-8D79B1C41EA2}" type="datetimeFigureOut">
              <a:rPr lang="ar-EG" smtClean="0"/>
              <a:t>05/03/1443</a:t>
            </a:fld>
            <a:endParaRPr lang="ar-EG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062351FF-E174-4B69-8D1F-0BD0AB8C89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26434420-A700-484C-A896-CFAC546CC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619B9-A815-4595-BB7D-9D59C1B99B1D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335412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C4332E1-F294-4082-83B1-2EBFDD964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AB55C12D-E1F5-4D7B-9662-7C7F919C2F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EG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0EEAF5CC-EABC-4257-9E74-211D712891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414DDA2E-EFFD-4F91-A53E-CF9C0CCD1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A9367-885E-4C1C-B047-8D79B1C41EA2}" type="datetimeFigureOut">
              <a:rPr lang="ar-EG" smtClean="0"/>
              <a:t>05/03/1443</a:t>
            </a:fld>
            <a:endParaRPr lang="ar-EG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D940E654-BC70-4059-B494-FC2C724D4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984C1172-79A8-4725-846D-588BFC2F0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619B9-A815-4595-BB7D-9D59C1B99B1D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673723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2000" t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0764F783-767D-40ED-8C47-F8C16A930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C1FC7302-D278-4D07-A92C-7C80701EA3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A7557FE-88C5-4EED-BEAC-41902C59BE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9A9367-885E-4C1C-B047-8D79B1C41EA2}" type="datetimeFigureOut">
              <a:rPr lang="ar-EG" smtClean="0"/>
              <a:t>05/03/1443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2C6959D-0A30-4FB6-81AC-0FF8489445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46BA59A-D2EE-4C2E-9AFF-31AE93B039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F619B9-A815-4595-BB7D-9D59C1B99B1D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03494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7CB49ABB-E199-49CE-8D43-0007B86BB9B8}"/>
              </a:ext>
            </a:extLst>
          </p:cNvPr>
          <p:cNvSpPr/>
          <p:nvPr/>
        </p:nvSpPr>
        <p:spPr>
          <a:xfrm>
            <a:off x="3654313" y="301185"/>
            <a:ext cx="5052807" cy="1240746"/>
          </a:xfrm>
          <a:prstGeom prst="roundRect">
            <a:avLst/>
          </a:prstGeom>
          <a:solidFill>
            <a:srgbClr val="140829">
              <a:alpha val="56000"/>
            </a:srgbClr>
          </a:solidFill>
          <a:ln w="57150">
            <a:solidFill>
              <a:schemeClr val="bg1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1CD2D550-7B1D-4FC2-8452-EA307C19690C}"/>
              </a:ext>
            </a:extLst>
          </p:cNvPr>
          <p:cNvSpPr/>
          <p:nvPr/>
        </p:nvSpPr>
        <p:spPr>
          <a:xfrm>
            <a:off x="8551649" y="1983310"/>
            <a:ext cx="3394948" cy="549657"/>
          </a:xfrm>
          <a:prstGeom prst="roundRect">
            <a:avLst/>
          </a:prstGeom>
          <a:solidFill>
            <a:schemeClr val="bg1">
              <a:alpha val="84000"/>
            </a:schemeClr>
          </a:solidFill>
          <a:ln w="38100">
            <a:solidFill>
              <a:srgbClr val="E461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800" dirty="0">
                <a:solidFill>
                  <a:srgbClr val="140829"/>
                </a:solidFill>
                <a:cs typeface="Sultan bold" pitchFamily="2" charset="-78"/>
              </a:rPr>
              <a:t>الجازي فايز</a:t>
            </a:r>
            <a:endParaRPr lang="ar-EG" sz="2800" dirty="0">
              <a:solidFill>
                <a:srgbClr val="140829"/>
              </a:solidFill>
              <a:cs typeface="Sultan bold" pitchFamily="2" charset="-78"/>
            </a:endParaRPr>
          </a:p>
        </p:txBody>
      </p:sp>
      <p:sp>
        <p:nvSpPr>
          <p:cNvPr id="11" name="33">
            <a:extLst>
              <a:ext uri="{FF2B5EF4-FFF2-40B4-BE49-F238E27FC236}">
                <a16:creationId xmlns:a16="http://schemas.microsoft.com/office/drawing/2014/main" id="{51B079B1-83B0-4114-BEC0-9E5FAF4C754F}"/>
              </a:ext>
            </a:extLst>
          </p:cNvPr>
          <p:cNvSpPr/>
          <p:nvPr/>
        </p:nvSpPr>
        <p:spPr>
          <a:xfrm rot="20318684">
            <a:off x="8606635" y="2025129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718E00"/>
          </a:solidFill>
          <a:ln>
            <a:solidFill>
              <a:srgbClr val="718E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4" name="22">
            <a:extLst>
              <a:ext uri="{FF2B5EF4-FFF2-40B4-BE49-F238E27FC236}">
                <a16:creationId xmlns:a16="http://schemas.microsoft.com/office/drawing/2014/main" id="{ACA4E5FC-74EE-438D-B56A-CF9E9725EDE1}"/>
              </a:ext>
            </a:extLst>
          </p:cNvPr>
          <p:cNvSpPr/>
          <p:nvPr/>
        </p:nvSpPr>
        <p:spPr>
          <a:xfrm rot="20318684">
            <a:off x="9123288" y="2025128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E4623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5" name="11">
            <a:extLst>
              <a:ext uri="{FF2B5EF4-FFF2-40B4-BE49-F238E27FC236}">
                <a16:creationId xmlns:a16="http://schemas.microsoft.com/office/drawing/2014/main" id="{B3A46C51-C992-4DA6-A99B-50E661FC03A7}"/>
              </a:ext>
            </a:extLst>
          </p:cNvPr>
          <p:cNvSpPr/>
          <p:nvPr/>
        </p:nvSpPr>
        <p:spPr>
          <a:xfrm rot="20318684">
            <a:off x="9639941" y="2021768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840E96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6" name="3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9E5B77E7-C268-4D9E-B66D-7F88EE295BCC}"/>
              </a:ext>
            </a:extLst>
          </p:cNvPr>
          <p:cNvSpPr/>
          <p:nvPr/>
        </p:nvSpPr>
        <p:spPr>
          <a:xfrm rot="20318684">
            <a:off x="8606636" y="2021768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718E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7" name="2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BE61C511-B019-4B79-98E9-4E2B614065BA}"/>
              </a:ext>
            </a:extLst>
          </p:cNvPr>
          <p:cNvSpPr/>
          <p:nvPr/>
        </p:nvSpPr>
        <p:spPr>
          <a:xfrm rot="20318684">
            <a:off x="9123289" y="2021767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E4623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8" name="1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BD74C060-9FFA-4F69-86AC-D42824BA83DB}"/>
              </a:ext>
            </a:extLst>
          </p:cNvPr>
          <p:cNvSpPr/>
          <p:nvPr/>
        </p:nvSpPr>
        <p:spPr>
          <a:xfrm rot="20318684">
            <a:off x="9639942" y="2018407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840E9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66" name="مستطيل: زوايا مستديرة 165">
            <a:extLst>
              <a:ext uri="{FF2B5EF4-FFF2-40B4-BE49-F238E27FC236}">
                <a16:creationId xmlns:a16="http://schemas.microsoft.com/office/drawing/2014/main" id="{E9C7D50E-5BA3-490E-A39F-80A5D5543AF8}"/>
              </a:ext>
            </a:extLst>
          </p:cNvPr>
          <p:cNvSpPr/>
          <p:nvPr/>
        </p:nvSpPr>
        <p:spPr>
          <a:xfrm>
            <a:off x="8539085" y="3025218"/>
            <a:ext cx="3394948" cy="549657"/>
          </a:xfrm>
          <a:prstGeom prst="roundRect">
            <a:avLst/>
          </a:prstGeom>
          <a:solidFill>
            <a:schemeClr val="bg1">
              <a:alpha val="84000"/>
            </a:schemeClr>
          </a:solidFill>
          <a:ln w="38100">
            <a:solidFill>
              <a:srgbClr val="E461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800" dirty="0">
                <a:solidFill>
                  <a:srgbClr val="140829"/>
                </a:solidFill>
                <a:cs typeface="Sultan bold" pitchFamily="2" charset="-78"/>
              </a:rPr>
              <a:t>تولين إبراهيم</a:t>
            </a:r>
            <a:endParaRPr lang="ar-EG" sz="2800" dirty="0">
              <a:solidFill>
                <a:srgbClr val="140829"/>
              </a:solidFill>
              <a:cs typeface="Sultan bold" pitchFamily="2" charset="-78"/>
            </a:endParaRPr>
          </a:p>
        </p:txBody>
      </p:sp>
      <p:sp>
        <p:nvSpPr>
          <p:cNvPr id="167" name="33">
            <a:extLst>
              <a:ext uri="{FF2B5EF4-FFF2-40B4-BE49-F238E27FC236}">
                <a16:creationId xmlns:a16="http://schemas.microsoft.com/office/drawing/2014/main" id="{00A8CE4D-E28A-4B6D-88CF-B1C0D96EFF45}"/>
              </a:ext>
            </a:extLst>
          </p:cNvPr>
          <p:cNvSpPr/>
          <p:nvPr/>
        </p:nvSpPr>
        <p:spPr>
          <a:xfrm rot="20318684">
            <a:off x="8594071" y="3067037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718E00"/>
          </a:solidFill>
          <a:ln>
            <a:solidFill>
              <a:srgbClr val="718E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68" name="22">
            <a:extLst>
              <a:ext uri="{FF2B5EF4-FFF2-40B4-BE49-F238E27FC236}">
                <a16:creationId xmlns:a16="http://schemas.microsoft.com/office/drawing/2014/main" id="{320864B0-4283-4C2E-8D4C-7C698B580F3C}"/>
              </a:ext>
            </a:extLst>
          </p:cNvPr>
          <p:cNvSpPr/>
          <p:nvPr/>
        </p:nvSpPr>
        <p:spPr>
          <a:xfrm rot="20318684">
            <a:off x="9110724" y="3067036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E4623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69" name="11">
            <a:extLst>
              <a:ext uri="{FF2B5EF4-FFF2-40B4-BE49-F238E27FC236}">
                <a16:creationId xmlns:a16="http://schemas.microsoft.com/office/drawing/2014/main" id="{09DF1070-C64D-48AD-83E3-4C4AB9E269C3}"/>
              </a:ext>
            </a:extLst>
          </p:cNvPr>
          <p:cNvSpPr/>
          <p:nvPr/>
        </p:nvSpPr>
        <p:spPr>
          <a:xfrm rot="20318684">
            <a:off x="9627377" y="3063676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840E96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70" name="3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55430EA3-2C18-4282-998D-3057B045F693}"/>
              </a:ext>
            </a:extLst>
          </p:cNvPr>
          <p:cNvSpPr/>
          <p:nvPr/>
        </p:nvSpPr>
        <p:spPr>
          <a:xfrm rot="20318684">
            <a:off x="8594072" y="3063676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718E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71" name="2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4C59F98E-D1E2-470A-8D10-1139849513C8}"/>
              </a:ext>
            </a:extLst>
          </p:cNvPr>
          <p:cNvSpPr/>
          <p:nvPr/>
        </p:nvSpPr>
        <p:spPr>
          <a:xfrm rot="20318684">
            <a:off x="9110725" y="3063675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E4623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72" name="1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2694A30B-AF44-4BAC-B986-7010064CC96B}"/>
              </a:ext>
            </a:extLst>
          </p:cNvPr>
          <p:cNvSpPr/>
          <p:nvPr/>
        </p:nvSpPr>
        <p:spPr>
          <a:xfrm rot="20318684">
            <a:off x="9627378" y="3060315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840E9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73" name="مستطيل: زوايا مستديرة 172">
            <a:extLst>
              <a:ext uri="{FF2B5EF4-FFF2-40B4-BE49-F238E27FC236}">
                <a16:creationId xmlns:a16="http://schemas.microsoft.com/office/drawing/2014/main" id="{7E8F2A82-70E9-4D53-BD98-6EF97CAD23E7}"/>
              </a:ext>
            </a:extLst>
          </p:cNvPr>
          <p:cNvSpPr/>
          <p:nvPr/>
        </p:nvSpPr>
        <p:spPr>
          <a:xfrm>
            <a:off x="8526521" y="4067126"/>
            <a:ext cx="3394948" cy="549657"/>
          </a:xfrm>
          <a:prstGeom prst="roundRect">
            <a:avLst/>
          </a:prstGeom>
          <a:solidFill>
            <a:schemeClr val="bg1">
              <a:alpha val="84000"/>
            </a:schemeClr>
          </a:solidFill>
          <a:ln w="38100">
            <a:solidFill>
              <a:srgbClr val="E461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800" dirty="0">
                <a:solidFill>
                  <a:srgbClr val="140829"/>
                </a:solidFill>
                <a:cs typeface="Sultan bold" pitchFamily="2" charset="-78"/>
              </a:rPr>
              <a:t>حور محمد</a:t>
            </a:r>
            <a:endParaRPr lang="ar-EG" sz="2800" dirty="0">
              <a:solidFill>
                <a:srgbClr val="140829"/>
              </a:solidFill>
              <a:cs typeface="Sultan bold" pitchFamily="2" charset="-78"/>
            </a:endParaRPr>
          </a:p>
        </p:txBody>
      </p:sp>
      <p:sp>
        <p:nvSpPr>
          <p:cNvPr id="174" name="33">
            <a:extLst>
              <a:ext uri="{FF2B5EF4-FFF2-40B4-BE49-F238E27FC236}">
                <a16:creationId xmlns:a16="http://schemas.microsoft.com/office/drawing/2014/main" id="{1DA0591D-4AB0-4F2F-B3E3-BB4855A2A413}"/>
              </a:ext>
            </a:extLst>
          </p:cNvPr>
          <p:cNvSpPr/>
          <p:nvPr/>
        </p:nvSpPr>
        <p:spPr>
          <a:xfrm rot="20318684">
            <a:off x="8581507" y="4108945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718E00"/>
          </a:solidFill>
          <a:ln>
            <a:solidFill>
              <a:srgbClr val="718E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75" name="22">
            <a:extLst>
              <a:ext uri="{FF2B5EF4-FFF2-40B4-BE49-F238E27FC236}">
                <a16:creationId xmlns:a16="http://schemas.microsoft.com/office/drawing/2014/main" id="{1C04773D-CB59-4ED1-81F3-498AB1C63260}"/>
              </a:ext>
            </a:extLst>
          </p:cNvPr>
          <p:cNvSpPr/>
          <p:nvPr/>
        </p:nvSpPr>
        <p:spPr>
          <a:xfrm rot="20318684">
            <a:off x="9098160" y="4108944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E4623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76" name="11">
            <a:extLst>
              <a:ext uri="{FF2B5EF4-FFF2-40B4-BE49-F238E27FC236}">
                <a16:creationId xmlns:a16="http://schemas.microsoft.com/office/drawing/2014/main" id="{34788258-9E92-48FF-862A-ECA841F26A8A}"/>
              </a:ext>
            </a:extLst>
          </p:cNvPr>
          <p:cNvSpPr/>
          <p:nvPr/>
        </p:nvSpPr>
        <p:spPr>
          <a:xfrm rot="20318684">
            <a:off x="9614813" y="4105584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840E96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77" name="3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884E855C-04DE-4547-A4D7-EBF0BF902535}"/>
              </a:ext>
            </a:extLst>
          </p:cNvPr>
          <p:cNvSpPr/>
          <p:nvPr/>
        </p:nvSpPr>
        <p:spPr>
          <a:xfrm rot="20318684">
            <a:off x="8581508" y="4105584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718E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78" name="2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178131D8-743B-47EF-9E35-7EBF0092B94B}"/>
              </a:ext>
            </a:extLst>
          </p:cNvPr>
          <p:cNvSpPr/>
          <p:nvPr/>
        </p:nvSpPr>
        <p:spPr>
          <a:xfrm rot="20318684">
            <a:off x="9098161" y="4105583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E4623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79" name="1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995E251A-8498-46C3-9FDD-64907634EF53}"/>
              </a:ext>
            </a:extLst>
          </p:cNvPr>
          <p:cNvSpPr/>
          <p:nvPr/>
        </p:nvSpPr>
        <p:spPr>
          <a:xfrm rot="20318684">
            <a:off x="9614814" y="4102223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840E9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80" name="مستطيل: زوايا مستديرة 179">
            <a:extLst>
              <a:ext uri="{FF2B5EF4-FFF2-40B4-BE49-F238E27FC236}">
                <a16:creationId xmlns:a16="http://schemas.microsoft.com/office/drawing/2014/main" id="{46867BD5-423B-4B90-B0C0-43B3DE40DB96}"/>
              </a:ext>
            </a:extLst>
          </p:cNvPr>
          <p:cNvSpPr/>
          <p:nvPr/>
        </p:nvSpPr>
        <p:spPr>
          <a:xfrm>
            <a:off x="8513957" y="5109034"/>
            <a:ext cx="3394948" cy="549657"/>
          </a:xfrm>
          <a:prstGeom prst="roundRect">
            <a:avLst/>
          </a:prstGeom>
          <a:solidFill>
            <a:schemeClr val="bg1">
              <a:alpha val="84000"/>
            </a:schemeClr>
          </a:solidFill>
          <a:ln w="38100">
            <a:solidFill>
              <a:srgbClr val="E461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800" dirty="0">
                <a:solidFill>
                  <a:srgbClr val="140829"/>
                </a:solidFill>
                <a:cs typeface="Sultan bold" pitchFamily="2" charset="-78"/>
              </a:rPr>
              <a:t>ديالا يحيى</a:t>
            </a:r>
            <a:endParaRPr lang="ar-EG" sz="2800" dirty="0">
              <a:solidFill>
                <a:srgbClr val="140829"/>
              </a:solidFill>
              <a:cs typeface="Sultan bold" pitchFamily="2" charset="-78"/>
            </a:endParaRPr>
          </a:p>
        </p:txBody>
      </p:sp>
      <p:sp>
        <p:nvSpPr>
          <p:cNvPr id="181" name="33">
            <a:extLst>
              <a:ext uri="{FF2B5EF4-FFF2-40B4-BE49-F238E27FC236}">
                <a16:creationId xmlns:a16="http://schemas.microsoft.com/office/drawing/2014/main" id="{E47F6EA0-0879-48CC-888F-F05432811E33}"/>
              </a:ext>
            </a:extLst>
          </p:cNvPr>
          <p:cNvSpPr/>
          <p:nvPr/>
        </p:nvSpPr>
        <p:spPr>
          <a:xfrm rot="20318684">
            <a:off x="8568943" y="5150853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718E00"/>
          </a:solidFill>
          <a:ln>
            <a:solidFill>
              <a:srgbClr val="718E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82" name="22">
            <a:extLst>
              <a:ext uri="{FF2B5EF4-FFF2-40B4-BE49-F238E27FC236}">
                <a16:creationId xmlns:a16="http://schemas.microsoft.com/office/drawing/2014/main" id="{BF9221A5-9777-41CB-A663-48945BE7D687}"/>
              </a:ext>
            </a:extLst>
          </p:cNvPr>
          <p:cNvSpPr/>
          <p:nvPr/>
        </p:nvSpPr>
        <p:spPr>
          <a:xfrm rot="20318684">
            <a:off x="9085596" y="5150852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E4623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83" name="11">
            <a:extLst>
              <a:ext uri="{FF2B5EF4-FFF2-40B4-BE49-F238E27FC236}">
                <a16:creationId xmlns:a16="http://schemas.microsoft.com/office/drawing/2014/main" id="{306595A1-011A-428B-B629-D1BE70908A90}"/>
              </a:ext>
            </a:extLst>
          </p:cNvPr>
          <p:cNvSpPr/>
          <p:nvPr/>
        </p:nvSpPr>
        <p:spPr>
          <a:xfrm rot="20318684">
            <a:off x="9602249" y="5147492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840E96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84" name="3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3BDC7304-CD68-49C8-B0F8-7CDCD7D70923}"/>
              </a:ext>
            </a:extLst>
          </p:cNvPr>
          <p:cNvSpPr/>
          <p:nvPr/>
        </p:nvSpPr>
        <p:spPr>
          <a:xfrm rot="20318684">
            <a:off x="8568944" y="5147492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718E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85" name="2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D1E29985-58B5-42BC-B1CF-02157C765B67}"/>
              </a:ext>
            </a:extLst>
          </p:cNvPr>
          <p:cNvSpPr/>
          <p:nvPr/>
        </p:nvSpPr>
        <p:spPr>
          <a:xfrm rot="20318684">
            <a:off x="9085597" y="5147491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E4623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86" name="1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DD7A68CE-27DF-40B1-9CDB-AE9A81A2CDAE}"/>
              </a:ext>
            </a:extLst>
          </p:cNvPr>
          <p:cNvSpPr/>
          <p:nvPr/>
        </p:nvSpPr>
        <p:spPr>
          <a:xfrm rot="20318684">
            <a:off x="9602250" y="5144131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840E9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87" name="مستطيل: زوايا مستديرة 186">
            <a:extLst>
              <a:ext uri="{FF2B5EF4-FFF2-40B4-BE49-F238E27FC236}">
                <a16:creationId xmlns:a16="http://schemas.microsoft.com/office/drawing/2014/main" id="{DBC60639-4987-43E7-BC1B-E41575BFD03A}"/>
              </a:ext>
            </a:extLst>
          </p:cNvPr>
          <p:cNvSpPr/>
          <p:nvPr/>
        </p:nvSpPr>
        <p:spPr>
          <a:xfrm>
            <a:off x="8501393" y="6150942"/>
            <a:ext cx="3394948" cy="549657"/>
          </a:xfrm>
          <a:prstGeom prst="roundRect">
            <a:avLst/>
          </a:prstGeom>
          <a:solidFill>
            <a:schemeClr val="bg1">
              <a:alpha val="84000"/>
            </a:schemeClr>
          </a:solidFill>
          <a:ln w="38100">
            <a:solidFill>
              <a:srgbClr val="E461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800" dirty="0">
                <a:solidFill>
                  <a:srgbClr val="140829"/>
                </a:solidFill>
                <a:cs typeface="Sultan bold" pitchFamily="2" charset="-78"/>
              </a:rPr>
              <a:t> </a:t>
            </a:r>
            <a:endParaRPr lang="ar-EG" sz="2800" dirty="0">
              <a:solidFill>
                <a:srgbClr val="140829"/>
              </a:solidFill>
              <a:cs typeface="Sultan bold" pitchFamily="2" charset="-78"/>
            </a:endParaRPr>
          </a:p>
        </p:txBody>
      </p:sp>
      <p:sp>
        <p:nvSpPr>
          <p:cNvPr id="188" name="33">
            <a:extLst>
              <a:ext uri="{FF2B5EF4-FFF2-40B4-BE49-F238E27FC236}">
                <a16:creationId xmlns:a16="http://schemas.microsoft.com/office/drawing/2014/main" id="{3DFE13DA-3EE9-4E2B-A0DB-5D596BCEA417}"/>
              </a:ext>
            </a:extLst>
          </p:cNvPr>
          <p:cNvSpPr/>
          <p:nvPr/>
        </p:nvSpPr>
        <p:spPr>
          <a:xfrm rot="20318684">
            <a:off x="8556379" y="6192761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718E00"/>
          </a:solidFill>
          <a:ln>
            <a:solidFill>
              <a:srgbClr val="718E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89" name="22">
            <a:extLst>
              <a:ext uri="{FF2B5EF4-FFF2-40B4-BE49-F238E27FC236}">
                <a16:creationId xmlns:a16="http://schemas.microsoft.com/office/drawing/2014/main" id="{9D775BB0-3F22-4933-8BDF-1578F80442D8}"/>
              </a:ext>
            </a:extLst>
          </p:cNvPr>
          <p:cNvSpPr/>
          <p:nvPr/>
        </p:nvSpPr>
        <p:spPr>
          <a:xfrm rot="20318684">
            <a:off x="9073032" y="6192760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E4623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90" name="11">
            <a:extLst>
              <a:ext uri="{FF2B5EF4-FFF2-40B4-BE49-F238E27FC236}">
                <a16:creationId xmlns:a16="http://schemas.microsoft.com/office/drawing/2014/main" id="{2E4DCD12-2F17-49CD-AF32-1DF32D6D99B1}"/>
              </a:ext>
            </a:extLst>
          </p:cNvPr>
          <p:cNvSpPr/>
          <p:nvPr/>
        </p:nvSpPr>
        <p:spPr>
          <a:xfrm rot="20318684">
            <a:off x="9589685" y="6189400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840E96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91" name="3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DA8599C4-47C6-4EF9-BA85-06B586AFCA97}"/>
              </a:ext>
            </a:extLst>
          </p:cNvPr>
          <p:cNvSpPr/>
          <p:nvPr/>
        </p:nvSpPr>
        <p:spPr>
          <a:xfrm rot="20318684">
            <a:off x="8556380" y="6189400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718E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92" name="2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F1661948-2ED7-4A26-8935-679871C3F60E}"/>
              </a:ext>
            </a:extLst>
          </p:cNvPr>
          <p:cNvSpPr/>
          <p:nvPr/>
        </p:nvSpPr>
        <p:spPr>
          <a:xfrm rot="20318684">
            <a:off x="9073033" y="6189399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E4623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93" name="1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CE81AB01-9D54-4EFD-AB80-2472D4234720}"/>
              </a:ext>
            </a:extLst>
          </p:cNvPr>
          <p:cNvSpPr/>
          <p:nvPr/>
        </p:nvSpPr>
        <p:spPr>
          <a:xfrm rot="20318684">
            <a:off x="9589686" y="6186039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840E9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94" name="مستطيل: زوايا مستديرة 193">
            <a:extLst>
              <a:ext uri="{FF2B5EF4-FFF2-40B4-BE49-F238E27FC236}">
                <a16:creationId xmlns:a16="http://schemas.microsoft.com/office/drawing/2014/main" id="{F37DAD79-2570-40B5-AF42-8E9E3D7DF145}"/>
              </a:ext>
            </a:extLst>
          </p:cNvPr>
          <p:cNvSpPr/>
          <p:nvPr/>
        </p:nvSpPr>
        <p:spPr>
          <a:xfrm>
            <a:off x="4453699" y="1993500"/>
            <a:ext cx="3394948" cy="549657"/>
          </a:xfrm>
          <a:prstGeom prst="roundRect">
            <a:avLst/>
          </a:prstGeom>
          <a:solidFill>
            <a:schemeClr val="bg1">
              <a:alpha val="84000"/>
            </a:schemeClr>
          </a:solidFill>
          <a:ln w="38100">
            <a:solidFill>
              <a:srgbClr val="E461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800" dirty="0">
                <a:solidFill>
                  <a:srgbClr val="140829"/>
                </a:solidFill>
                <a:cs typeface="Sultan bold" pitchFamily="2" charset="-78"/>
              </a:rPr>
              <a:t>إيلين زايد</a:t>
            </a:r>
            <a:endParaRPr lang="ar-EG" sz="2800" dirty="0">
              <a:solidFill>
                <a:srgbClr val="140829"/>
              </a:solidFill>
              <a:cs typeface="Sultan bold" pitchFamily="2" charset="-78"/>
            </a:endParaRPr>
          </a:p>
        </p:txBody>
      </p:sp>
      <p:sp>
        <p:nvSpPr>
          <p:cNvPr id="195" name="33">
            <a:extLst>
              <a:ext uri="{FF2B5EF4-FFF2-40B4-BE49-F238E27FC236}">
                <a16:creationId xmlns:a16="http://schemas.microsoft.com/office/drawing/2014/main" id="{16EDFE49-12D6-41A1-ADAE-9D7513659344}"/>
              </a:ext>
            </a:extLst>
          </p:cNvPr>
          <p:cNvSpPr/>
          <p:nvPr/>
        </p:nvSpPr>
        <p:spPr>
          <a:xfrm rot="20318684">
            <a:off x="4508685" y="2035319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718E00"/>
          </a:solidFill>
          <a:ln>
            <a:solidFill>
              <a:srgbClr val="718E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96" name="22">
            <a:extLst>
              <a:ext uri="{FF2B5EF4-FFF2-40B4-BE49-F238E27FC236}">
                <a16:creationId xmlns:a16="http://schemas.microsoft.com/office/drawing/2014/main" id="{8D94301D-4E0D-4CC9-A746-9F05920574EF}"/>
              </a:ext>
            </a:extLst>
          </p:cNvPr>
          <p:cNvSpPr/>
          <p:nvPr/>
        </p:nvSpPr>
        <p:spPr>
          <a:xfrm rot="20318684">
            <a:off x="5025338" y="2035318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E4623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97" name="11">
            <a:extLst>
              <a:ext uri="{FF2B5EF4-FFF2-40B4-BE49-F238E27FC236}">
                <a16:creationId xmlns:a16="http://schemas.microsoft.com/office/drawing/2014/main" id="{8C87BE41-50CD-439D-BD97-5175DB64112A}"/>
              </a:ext>
            </a:extLst>
          </p:cNvPr>
          <p:cNvSpPr/>
          <p:nvPr/>
        </p:nvSpPr>
        <p:spPr>
          <a:xfrm rot="20318684">
            <a:off x="5541991" y="2031958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840E96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98" name="3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E7655157-757D-4C9B-B810-631F38B4EC9F}"/>
              </a:ext>
            </a:extLst>
          </p:cNvPr>
          <p:cNvSpPr/>
          <p:nvPr/>
        </p:nvSpPr>
        <p:spPr>
          <a:xfrm rot="20318684">
            <a:off x="4508686" y="2031958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718E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99" name="2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D52E1FE6-9C8C-4A35-B299-0014821B9CE8}"/>
              </a:ext>
            </a:extLst>
          </p:cNvPr>
          <p:cNvSpPr/>
          <p:nvPr/>
        </p:nvSpPr>
        <p:spPr>
          <a:xfrm rot="20318684">
            <a:off x="5025339" y="2031957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E4623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00" name="1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41B89463-1BDB-45F3-B247-830DC541225C}"/>
              </a:ext>
            </a:extLst>
          </p:cNvPr>
          <p:cNvSpPr/>
          <p:nvPr/>
        </p:nvSpPr>
        <p:spPr>
          <a:xfrm rot="20318684">
            <a:off x="5541992" y="2028597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840E9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01" name="مستطيل: زوايا مستديرة 200">
            <a:extLst>
              <a:ext uri="{FF2B5EF4-FFF2-40B4-BE49-F238E27FC236}">
                <a16:creationId xmlns:a16="http://schemas.microsoft.com/office/drawing/2014/main" id="{2CBFE464-7723-478A-9454-719950C925CC}"/>
              </a:ext>
            </a:extLst>
          </p:cNvPr>
          <p:cNvSpPr/>
          <p:nvPr/>
        </p:nvSpPr>
        <p:spPr>
          <a:xfrm>
            <a:off x="4441135" y="3035408"/>
            <a:ext cx="3394948" cy="549657"/>
          </a:xfrm>
          <a:prstGeom prst="roundRect">
            <a:avLst/>
          </a:prstGeom>
          <a:solidFill>
            <a:schemeClr val="bg1">
              <a:alpha val="84000"/>
            </a:schemeClr>
          </a:solidFill>
          <a:ln w="38100">
            <a:solidFill>
              <a:srgbClr val="E461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800" dirty="0">
                <a:solidFill>
                  <a:srgbClr val="140829"/>
                </a:solidFill>
                <a:cs typeface="Sultan bold" pitchFamily="2" charset="-78"/>
              </a:rPr>
              <a:t>جمانة سعيد</a:t>
            </a:r>
            <a:endParaRPr lang="ar-EG" sz="2800" dirty="0">
              <a:solidFill>
                <a:srgbClr val="140829"/>
              </a:solidFill>
              <a:cs typeface="Sultan bold" pitchFamily="2" charset="-78"/>
            </a:endParaRPr>
          </a:p>
        </p:txBody>
      </p:sp>
      <p:sp>
        <p:nvSpPr>
          <p:cNvPr id="202" name="33">
            <a:extLst>
              <a:ext uri="{FF2B5EF4-FFF2-40B4-BE49-F238E27FC236}">
                <a16:creationId xmlns:a16="http://schemas.microsoft.com/office/drawing/2014/main" id="{8960015E-7118-440B-8D61-6E6FFD797A08}"/>
              </a:ext>
            </a:extLst>
          </p:cNvPr>
          <p:cNvSpPr/>
          <p:nvPr/>
        </p:nvSpPr>
        <p:spPr>
          <a:xfrm rot="20318684">
            <a:off x="4496121" y="3077227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718E00"/>
          </a:solidFill>
          <a:ln>
            <a:solidFill>
              <a:srgbClr val="718E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03" name="22">
            <a:extLst>
              <a:ext uri="{FF2B5EF4-FFF2-40B4-BE49-F238E27FC236}">
                <a16:creationId xmlns:a16="http://schemas.microsoft.com/office/drawing/2014/main" id="{687C62B6-181C-4667-B7CF-6810D33D9565}"/>
              </a:ext>
            </a:extLst>
          </p:cNvPr>
          <p:cNvSpPr/>
          <p:nvPr/>
        </p:nvSpPr>
        <p:spPr>
          <a:xfrm rot="20318684">
            <a:off x="5012774" y="3077226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E4623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04" name="11">
            <a:extLst>
              <a:ext uri="{FF2B5EF4-FFF2-40B4-BE49-F238E27FC236}">
                <a16:creationId xmlns:a16="http://schemas.microsoft.com/office/drawing/2014/main" id="{88446B62-FF66-49FC-850C-3C09F0C9BC6D}"/>
              </a:ext>
            </a:extLst>
          </p:cNvPr>
          <p:cNvSpPr/>
          <p:nvPr/>
        </p:nvSpPr>
        <p:spPr>
          <a:xfrm rot="20318684">
            <a:off x="5529427" y="3073866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840E96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05" name="3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26F84720-57BD-4573-B3DE-937C7A4DC5DF}"/>
              </a:ext>
            </a:extLst>
          </p:cNvPr>
          <p:cNvSpPr/>
          <p:nvPr/>
        </p:nvSpPr>
        <p:spPr>
          <a:xfrm rot="20318684">
            <a:off x="4496122" y="3073866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718E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06" name="2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D180AA8B-DED0-4587-8C89-6A1595B4A34E}"/>
              </a:ext>
            </a:extLst>
          </p:cNvPr>
          <p:cNvSpPr/>
          <p:nvPr/>
        </p:nvSpPr>
        <p:spPr>
          <a:xfrm rot="20318684">
            <a:off x="5012775" y="3073865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E4623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07" name="1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3930B6E3-FB44-4B72-BDFD-7C829255A968}"/>
              </a:ext>
            </a:extLst>
          </p:cNvPr>
          <p:cNvSpPr/>
          <p:nvPr/>
        </p:nvSpPr>
        <p:spPr>
          <a:xfrm rot="20318684">
            <a:off x="5529428" y="3070505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840E9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08" name="مستطيل: زوايا مستديرة 207">
            <a:extLst>
              <a:ext uri="{FF2B5EF4-FFF2-40B4-BE49-F238E27FC236}">
                <a16:creationId xmlns:a16="http://schemas.microsoft.com/office/drawing/2014/main" id="{43B4299A-0BAA-40BC-90E6-D25EFD77C258}"/>
              </a:ext>
            </a:extLst>
          </p:cNvPr>
          <p:cNvSpPr/>
          <p:nvPr/>
        </p:nvSpPr>
        <p:spPr>
          <a:xfrm>
            <a:off x="4428571" y="4077316"/>
            <a:ext cx="3394948" cy="549657"/>
          </a:xfrm>
          <a:prstGeom prst="roundRect">
            <a:avLst/>
          </a:prstGeom>
          <a:solidFill>
            <a:schemeClr val="bg1">
              <a:alpha val="84000"/>
            </a:schemeClr>
          </a:solidFill>
          <a:ln w="38100">
            <a:solidFill>
              <a:srgbClr val="E461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800" dirty="0">
                <a:solidFill>
                  <a:srgbClr val="140829"/>
                </a:solidFill>
                <a:cs typeface="Sultan bold" pitchFamily="2" charset="-78"/>
              </a:rPr>
              <a:t>دانة متعب</a:t>
            </a:r>
            <a:endParaRPr lang="ar-EG" sz="2800" dirty="0">
              <a:solidFill>
                <a:srgbClr val="140829"/>
              </a:solidFill>
              <a:cs typeface="Sultan bold" pitchFamily="2" charset="-78"/>
            </a:endParaRPr>
          </a:p>
        </p:txBody>
      </p:sp>
      <p:sp>
        <p:nvSpPr>
          <p:cNvPr id="209" name="33">
            <a:extLst>
              <a:ext uri="{FF2B5EF4-FFF2-40B4-BE49-F238E27FC236}">
                <a16:creationId xmlns:a16="http://schemas.microsoft.com/office/drawing/2014/main" id="{212BD185-22DE-41FE-802A-47EB9AE76FE9}"/>
              </a:ext>
            </a:extLst>
          </p:cNvPr>
          <p:cNvSpPr/>
          <p:nvPr/>
        </p:nvSpPr>
        <p:spPr>
          <a:xfrm rot="20318684">
            <a:off x="4483557" y="4119135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718E00"/>
          </a:solidFill>
          <a:ln>
            <a:solidFill>
              <a:srgbClr val="718E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10" name="22">
            <a:extLst>
              <a:ext uri="{FF2B5EF4-FFF2-40B4-BE49-F238E27FC236}">
                <a16:creationId xmlns:a16="http://schemas.microsoft.com/office/drawing/2014/main" id="{62DEED0D-B73C-4DD7-B7F9-F26EB4D0606E}"/>
              </a:ext>
            </a:extLst>
          </p:cNvPr>
          <p:cNvSpPr/>
          <p:nvPr/>
        </p:nvSpPr>
        <p:spPr>
          <a:xfrm rot="20318684">
            <a:off x="5000210" y="4119134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E4623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11" name="11">
            <a:extLst>
              <a:ext uri="{FF2B5EF4-FFF2-40B4-BE49-F238E27FC236}">
                <a16:creationId xmlns:a16="http://schemas.microsoft.com/office/drawing/2014/main" id="{67B4E355-2557-43FF-84BA-F38ADE0E1A8E}"/>
              </a:ext>
            </a:extLst>
          </p:cNvPr>
          <p:cNvSpPr/>
          <p:nvPr/>
        </p:nvSpPr>
        <p:spPr>
          <a:xfrm rot="20318684">
            <a:off x="5516863" y="4115774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840E96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12" name="3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EB62F4B4-F051-42BF-85AC-4B721FD5EF6F}"/>
              </a:ext>
            </a:extLst>
          </p:cNvPr>
          <p:cNvSpPr/>
          <p:nvPr/>
        </p:nvSpPr>
        <p:spPr>
          <a:xfrm rot="20318684">
            <a:off x="4483558" y="4115774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718E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13" name="2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88539408-5A8E-4D85-BE7A-72BFB5DBE735}"/>
              </a:ext>
            </a:extLst>
          </p:cNvPr>
          <p:cNvSpPr/>
          <p:nvPr/>
        </p:nvSpPr>
        <p:spPr>
          <a:xfrm rot="20318684">
            <a:off x="5000211" y="4115773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E4623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14" name="1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2D833BB9-4604-4D08-B601-C0CF3B1E7833}"/>
              </a:ext>
            </a:extLst>
          </p:cNvPr>
          <p:cNvSpPr/>
          <p:nvPr/>
        </p:nvSpPr>
        <p:spPr>
          <a:xfrm rot="20318684">
            <a:off x="5516864" y="4112413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840E9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15" name="مستطيل: زوايا مستديرة 214">
            <a:extLst>
              <a:ext uri="{FF2B5EF4-FFF2-40B4-BE49-F238E27FC236}">
                <a16:creationId xmlns:a16="http://schemas.microsoft.com/office/drawing/2014/main" id="{601B4CCB-150E-4E4C-A9AB-32F24FC4C203}"/>
              </a:ext>
            </a:extLst>
          </p:cNvPr>
          <p:cNvSpPr/>
          <p:nvPr/>
        </p:nvSpPr>
        <p:spPr>
          <a:xfrm>
            <a:off x="4416007" y="5119224"/>
            <a:ext cx="3394948" cy="549657"/>
          </a:xfrm>
          <a:prstGeom prst="roundRect">
            <a:avLst/>
          </a:prstGeom>
          <a:solidFill>
            <a:schemeClr val="bg1">
              <a:alpha val="84000"/>
            </a:schemeClr>
          </a:solidFill>
          <a:ln w="38100">
            <a:solidFill>
              <a:srgbClr val="E461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800" dirty="0">
                <a:solidFill>
                  <a:srgbClr val="140829"/>
                </a:solidFill>
                <a:cs typeface="Sultan bold" pitchFamily="2" charset="-78"/>
              </a:rPr>
              <a:t>رسيل علي</a:t>
            </a:r>
            <a:endParaRPr lang="ar-EG" sz="2800" dirty="0">
              <a:solidFill>
                <a:srgbClr val="140829"/>
              </a:solidFill>
              <a:cs typeface="Sultan bold" pitchFamily="2" charset="-78"/>
            </a:endParaRPr>
          </a:p>
        </p:txBody>
      </p:sp>
      <p:sp>
        <p:nvSpPr>
          <p:cNvPr id="216" name="33">
            <a:extLst>
              <a:ext uri="{FF2B5EF4-FFF2-40B4-BE49-F238E27FC236}">
                <a16:creationId xmlns:a16="http://schemas.microsoft.com/office/drawing/2014/main" id="{8F6D220D-4442-4F12-AC1E-487A4671BFFF}"/>
              </a:ext>
            </a:extLst>
          </p:cNvPr>
          <p:cNvSpPr/>
          <p:nvPr/>
        </p:nvSpPr>
        <p:spPr>
          <a:xfrm rot="20318684">
            <a:off x="4470993" y="5161043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718E00"/>
          </a:solidFill>
          <a:ln>
            <a:solidFill>
              <a:srgbClr val="718E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17" name="22">
            <a:extLst>
              <a:ext uri="{FF2B5EF4-FFF2-40B4-BE49-F238E27FC236}">
                <a16:creationId xmlns:a16="http://schemas.microsoft.com/office/drawing/2014/main" id="{49453463-FBF3-4741-B8F4-74A674B555B3}"/>
              </a:ext>
            </a:extLst>
          </p:cNvPr>
          <p:cNvSpPr/>
          <p:nvPr/>
        </p:nvSpPr>
        <p:spPr>
          <a:xfrm rot="20318684">
            <a:off x="4987646" y="5161042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E4623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18" name="11">
            <a:extLst>
              <a:ext uri="{FF2B5EF4-FFF2-40B4-BE49-F238E27FC236}">
                <a16:creationId xmlns:a16="http://schemas.microsoft.com/office/drawing/2014/main" id="{AFC28DAA-4CBF-4160-80C4-4AA63696C345}"/>
              </a:ext>
            </a:extLst>
          </p:cNvPr>
          <p:cNvSpPr/>
          <p:nvPr/>
        </p:nvSpPr>
        <p:spPr>
          <a:xfrm rot="20318684">
            <a:off x="5504299" y="5157682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840E96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19" name="3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FA1F8A9C-ECD1-4F43-83EF-5FCD9F4341D2}"/>
              </a:ext>
            </a:extLst>
          </p:cNvPr>
          <p:cNvSpPr/>
          <p:nvPr/>
        </p:nvSpPr>
        <p:spPr>
          <a:xfrm rot="20318684">
            <a:off x="4470994" y="5157682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718E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20" name="2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253D6DD3-94B3-4F84-B826-BD6EAADE578C}"/>
              </a:ext>
            </a:extLst>
          </p:cNvPr>
          <p:cNvSpPr/>
          <p:nvPr/>
        </p:nvSpPr>
        <p:spPr>
          <a:xfrm rot="20318684">
            <a:off x="4987647" y="5157681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E4623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21" name="1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02D53621-A72D-46BF-97F1-1D62121B8852}"/>
              </a:ext>
            </a:extLst>
          </p:cNvPr>
          <p:cNvSpPr/>
          <p:nvPr/>
        </p:nvSpPr>
        <p:spPr>
          <a:xfrm rot="20318684">
            <a:off x="5504300" y="5154321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840E9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22" name="مستطيل: زوايا مستديرة 221">
            <a:extLst>
              <a:ext uri="{FF2B5EF4-FFF2-40B4-BE49-F238E27FC236}">
                <a16:creationId xmlns:a16="http://schemas.microsoft.com/office/drawing/2014/main" id="{3822F682-344F-4196-8723-EDE3D961A503}"/>
              </a:ext>
            </a:extLst>
          </p:cNvPr>
          <p:cNvSpPr/>
          <p:nvPr/>
        </p:nvSpPr>
        <p:spPr>
          <a:xfrm>
            <a:off x="4403443" y="6161132"/>
            <a:ext cx="3394948" cy="549657"/>
          </a:xfrm>
          <a:prstGeom prst="roundRect">
            <a:avLst/>
          </a:prstGeom>
          <a:solidFill>
            <a:schemeClr val="bg1">
              <a:alpha val="84000"/>
            </a:schemeClr>
          </a:solidFill>
          <a:ln w="38100">
            <a:solidFill>
              <a:srgbClr val="E461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endParaRPr lang="ar-EG" sz="2800" dirty="0">
              <a:solidFill>
                <a:srgbClr val="140829"/>
              </a:solidFill>
              <a:cs typeface="Sultan bold" pitchFamily="2" charset="-78"/>
            </a:endParaRPr>
          </a:p>
        </p:txBody>
      </p:sp>
      <p:sp>
        <p:nvSpPr>
          <p:cNvPr id="223" name="33">
            <a:extLst>
              <a:ext uri="{FF2B5EF4-FFF2-40B4-BE49-F238E27FC236}">
                <a16:creationId xmlns:a16="http://schemas.microsoft.com/office/drawing/2014/main" id="{880E0749-CCF1-4D40-8C4C-7BD8D8F7E74B}"/>
              </a:ext>
            </a:extLst>
          </p:cNvPr>
          <p:cNvSpPr/>
          <p:nvPr/>
        </p:nvSpPr>
        <p:spPr>
          <a:xfrm rot="20318684">
            <a:off x="4458429" y="6202951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718E00"/>
          </a:solidFill>
          <a:ln>
            <a:solidFill>
              <a:srgbClr val="718E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24" name="22">
            <a:extLst>
              <a:ext uri="{FF2B5EF4-FFF2-40B4-BE49-F238E27FC236}">
                <a16:creationId xmlns:a16="http://schemas.microsoft.com/office/drawing/2014/main" id="{87B96735-8F12-4F82-A21F-6D4214D2092C}"/>
              </a:ext>
            </a:extLst>
          </p:cNvPr>
          <p:cNvSpPr/>
          <p:nvPr/>
        </p:nvSpPr>
        <p:spPr>
          <a:xfrm rot="20318684">
            <a:off x="4975082" y="6202950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E4623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25" name="11">
            <a:extLst>
              <a:ext uri="{FF2B5EF4-FFF2-40B4-BE49-F238E27FC236}">
                <a16:creationId xmlns:a16="http://schemas.microsoft.com/office/drawing/2014/main" id="{5055F900-61EE-4754-9BFE-20195B6A1680}"/>
              </a:ext>
            </a:extLst>
          </p:cNvPr>
          <p:cNvSpPr/>
          <p:nvPr/>
        </p:nvSpPr>
        <p:spPr>
          <a:xfrm rot="20318684">
            <a:off x="5491735" y="6199590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840E96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26" name="3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7A6BB2B5-D580-4795-A776-34586E1291D0}"/>
              </a:ext>
            </a:extLst>
          </p:cNvPr>
          <p:cNvSpPr/>
          <p:nvPr/>
        </p:nvSpPr>
        <p:spPr>
          <a:xfrm rot="20318684">
            <a:off x="4458430" y="6199590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718E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27" name="2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3AA3026D-BE0F-4700-8C27-B5B1B18F9B27}"/>
              </a:ext>
            </a:extLst>
          </p:cNvPr>
          <p:cNvSpPr/>
          <p:nvPr/>
        </p:nvSpPr>
        <p:spPr>
          <a:xfrm rot="20318684">
            <a:off x="4975083" y="6199589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E4623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28" name="1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7FD04549-FA84-4E49-A23F-C1A24352757D}"/>
              </a:ext>
            </a:extLst>
          </p:cNvPr>
          <p:cNvSpPr/>
          <p:nvPr/>
        </p:nvSpPr>
        <p:spPr>
          <a:xfrm rot="20318684">
            <a:off x="5491736" y="6196229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840E9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29" name="مستطيل: زوايا مستديرة 228">
            <a:extLst>
              <a:ext uri="{FF2B5EF4-FFF2-40B4-BE49-F238E27FC236}">
                <a16:creationId xmlns:a16="http://schemas.microsoft.com/office/drawing/2014/main" id="{B3CF31B0-CB29-4412-BE0E-54D5A5C84BE3}"/>
              </a:ext>
            </a:extLst>
          </p:cNvPr>
          <p:cNvSpPr/>
          <p:nvPr/>
        </p:nvSpPr>
        <p:spPr>
          <a:xfrm>
            <a:off x="355749" y="2003690"/>
            <a:ext cx="3394948" cy="549657"/>
          </a:xfrm>
          <a:prstGeom prst="roundRect">
            <a:avLst/>
          </a:prstGeom>
          <a:solidFill>
            <a:schemeClr val="bg1">
              <a:alpha val="84000"/>
            </a:schemeClr>
          </a:solidFill>
          <a:ln w="38100">
            <a:solidFill>
              <a:srgbClr val="E461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800" dirty="0">
                <a:solidFill>
                  <a:srgbClr val="140829"/>
                </a:solidFill>
                <a:cs typeface="Sultan bold" pitchFamily="2" charset="-78"/>
              </a:rPr>
              <a:t>ترف فهد</a:t>
            </a:r>
            <a:endParaRPr lang="ar-EG" sz="2800" dirty="0">
              <a:solidFill>
                <a:srgbClr val="140829"/>
              </a:solidFill>
              <a:cs typeface="Sultan bold" pitchFamily="2" charset="-78"/>
            </a:endParaRPr>
          </a:p>
        </p:txBody>
      </p:sp>
      <p:sp>
        <p:nvSpPr>
          <p:cNvPr id="230" name="33">
            <a:extLst>
              <a:ext uri="{FF2B5EF4-FFF2-40B4-BE49-F238E27FC236}">
                <a16:creationId xmlns:a16="http://schemas.microsoft.com/office/drawing/2014/main" id="{DF6A9AA1-69C3-4E08-B78C-8FF3F4638F57}"/>
              </a:ext>
            </a:extLst>
          </p:cNvPr>
          <p:cNvSpPr/>
          <p:nvPr/>
        </p:nvSpPr>
        <p:spPr>
          <a:xfrm rot="20318684">
            <a:off x="410735" y="2045509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718E00"/>
          </a:solidFill>
          <a:ln>
            <a:solidFill>
              <a:srgbClr val="718E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31" name="22">
            <a:extLst>
              <a:ext uri="{FF2B5EF4-FFF2-40B4-BE49-F238E27FC236}">
                <a16:creationId xmlns:a16="http://schemas.microsoft.com/office/drawing/2014/main" id="{A06BABBA-1AFF-40D1-B485-19CF23675E2B}"/>
              </a:ext>
            </a:extLst>
          </p:cNvPr>
          <p:cNvSpPr/>
          <p:nvPr/>
        </p:nvSpPr>
        <p:spPr>
          <a:xfrm rot="20318684">
            <a:off x="927388" y="2045508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E4623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32" name="11">
            <a:extLst>
              <a:ext uri="{FF2B5EF4-FFF2-40B4-BE49-F238E27FC236}">
                <a16:creationId xmlns:a16="http://schemas.microsoft.com/office/drawing/2014/main" id="{894ABE21-F74D-497F-8954-7F42E58EF5FB}"/>
              </a:ext>
            </a:extLst>
          </p:cNvPr>
          <p:cNvSpPr/>
          <p:nvPr/>
        </p:nvSpPr>
        <p:spPr>
          <a:xfrm rot="20318684">
            <a:off x="1444041" y="2042148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840E96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33" name="3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3F9F4DED-0DE9-495C-838F-49179B8BA9F8}"/>
              </a:ext>
            </a:extLst>
          </p:cNvPr>
          <p:cNvSpPr/>
          <p:nvPr/>
        </p:nvSpPr>
        <p:spPr>
          <a:xfrm rot="20318684">
            <a:off x="410736" y="2042148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718E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34" name="2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8BB7496A-BA73-4BD8-A485-C5A94F93A749}"/>
              </a:ext>
            </a:extLst>
          </p:cNvPr>
          <p:cNvSpPr/>
          <p:nvPr/>
        </p:nvSpPr>
        <p:spPr>
          <a:xfrm rot="20318684">
            <a:off x="927389" y="2042147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E4623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35" name="1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52C1E184-53F4-4057-949A-F409292831E1}"/>
              </a:ext>
            </a:extLst>
          </p:cNvPr>
          <p:cNvSpPr/>
          <p:nvPr/>
        </p:nvSpPr>
        <p:spPr>
          <a:xfrm rot="20318684">
            <a:off x="1444042" y="2038787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840E9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36" name="مستطيل: زوايا مستديرة 235">
            <a:extLst>
              <a:ext uri="{FF2B5EF4-FFF2-40B4-BE49-F238E27FC236}">
                <a16:creationId xmlns:a16="http://schemas.microsoft.com/office/drawing/2014/main" id="{7213EFDF-612C-4D80-AEFE-E181026970DA}"/>
              </a:ext>
            </a:extLst>
          </p:cNvPr>
          <p:cNvSpPr/>
          <p:nvPr/>
        </p:nvSpPr>
        <p:spPr>
          <a:xfrm>
            <a:off x="343185" y="3045598"/>
            <a:ext cx="3394948" cy="549657"/>
          </a:xfrm>
          <a:prstGeom prst="roundRect">
            <a:avLst/>
          </a:prstGeom>
          <a:solidFill>
            <a:schemeClr val="bg1">
              <a:alpha val="84000"/>
            </a:schemeClr>
          </a:solidFill>
          <a:ln w="38100">
            <a:solidFill>
              <a:srgbClr val="E461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800" dirty="0">
                <a:solidFill>
                  <a:srgbClr val="140829"/>
                </a:solidFill>
                <a:cs typeface="Sultan bold" pitchFamily="2" charset="-78"/>
              </a:rPr>
              <a:t>حلا حمدان</a:t>
            </a:r>
            <a:endParaRPr lang="ar-EG" sz="2800" dirty="0">
              <a:solidFill>
                <a:srgbClr val="140829"/>
              </a:solidFill>
              <a:cs typeface="Sultan bold" pitchFamily="2" charset="-78"/>
            </a:endParaRPr>
          </a:p>
        </p:txBody>
      </p:sp>
      <p:sp>
        <p:nvSpPr>
          <p:cNvPr id="237" name="33">
            <a:extLst>
              <a:ext uri="{FF2B5EF4-FFF2-40B4-BE49-F238E27FC236}">
                <a16:creationId xmlns:a16="http://schemas.microsoft.com/office/drawing/2014/main" id="{0B08B688-9427-4941-B790-C95E2124CBB7}"/>
              </a:ext>
            </a:extLst>
          </p:cNvPr>
          <p:cNvSpPr/>
          <p:nvPr/>
        </p:nvSpPr>
        <p:spPr>
          <a:xfrm rot="20318684">
            <a:off x="398171" y="3087417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718E00"/>
          </a:solidFill>
          <a:ln>
            <a:solidFill>
              <a:srgbClr val="718E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38" name="22">
            <a:extLst>
              <a:ext uri="{FF2B5EF4-FFF2-40B4-BE49-F238E27FC236}">
                <a16:creationId xmlns:a16="http://schemas.microsoft.com/office/drawing/2014/main" id="{62083BD9-2A49-4E8C-8AD7-347765D4274F}"/>
              </a:ext>
            </a:extLst>
          </p:cNvPr>
          <p:cNvSpPr/>
          <p:nvPr/>
        </p:nvSpPr>
        <p:spPr>
          <a:xfrm rot="20318684">
            <a:off x="914824" y="3087416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E4623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39" name="11">
            <a:extLst>
              <a:ext uri="{FF2B5EF4-FFF2-40B4-BE49-F238E27FC236}">
                <a16:creationId xmlns:a16="http://schemas.microsoft.com/office/drawing/2014/main" id="{CD6E7C9A-01D4-4B87-A4F7-61DF97678926}"/>
              </a:ext>
            </a:extLst>
          </p:cNvPr>
          <p:cNvSpPr/>
          <p:nvPr/>
        </p:nvSpPr>
        <p:spPr>
          <a:xfrm rot="20318684">
            <a:off x="1431477" y="3084056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840E96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40" name="3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24A8C981-62D9-4D21-84A0-FD4C3E74B943}"/>
              </a:ext>
            </a:extLst>
          </p:cNvPr>
          <p:cNvSpPr/>
          <p:nvPr/>
        </p:nvSpPr>
        <p:spPr>
          <a:xfrm rot="20318684">
            <a:off x="398172" y="3084056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718E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41" name="2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BF7ED156-4841-45C5-8377-23A11D658D9D}"/>
              </a:ext>
            </a:extLst>
          </p:cNvPr>
          <p:cNvSpPr/>
          <p:nvPr/>
        </p:nvSpPr>
        <p:spPr>
          <a:xfrm rot="20318684">
            <a:off x="914825" y="3084055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E4623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42" name="1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94FA9136-C1FD-4ECF-8BBD-E6C2C30CF1AC}"/>
              </a:ext>
            </a:extLst>
          </p:cNvPr>
          <p:cNvSpPr/>
          <p:nvPr/>
        </p:nvSpPr>
        <p:spPr>
          <a:xfrm rot="20318684">
            <a:off x="1431478" y="3080695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840E9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43" name="مستطيل: زوايا مستديرة 242">
            <a:extLst>
              <a:ext uri="{FF2B5EF4-FFF2-40B4-BE49-F238E27FC236}">
                <a16:creationId xmlns:a16="http://schemas.microsoft.com/office/drawing/2014/main" id="{462FFB44-2B93-4624-9CB8-24AA5A14983D}"/>
              </a:ext>
            </a:extLst>
          </p:cNvPr>
          <p:cNvSpPr/>
          <p:nvPr/>
        </p:nvSpPr>
        <p:spPr>
          <a:xfrm>
            <a:off x="330621" y="4087506"/>
            <a:ext cx="3394948" cy="549657"/>
          </a:xfrm>
          <a:prstGeom prst="roundRect">
            <a:avLst/>
          </a:prstGeom>
          <a:solidFill>
            <a:schemeClr val="bg1">
              <a:alpha val="84000"/>
            </a:schemeClr>
          </a:solidFill>
          <a:ln w="38100">
            <a:solidFill>
              <a:srgbClr val="E461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800" dirty="0">
                <a:solidFill>
                  <a:srgbClr val="140829"/>
                </a:solidFill>
                <a:cs typeface="Sultan bold" pitchFamily="2" charset="-78"/>
              </a:rPr>
              <a:t>درر خالد</a:t>
            </a:r>
            <a:endParaRPr lang="ar-EG" sz="2800" dirty="0">
              <a:solidFill>
                <a:srgbClr val="140829"/>
              </a:solidFill>
              <a:cs typeface="Sultan bold" pitchFamily="2" charset="-78"/>
            </a:endParaRPr>
          </a:p>
        </p:txBody>
      </p:sp>
      <p:sp>
        <p:nvSpPr>
          <p:cNvPr id="244" name="33">
            <a:extLst>
              <a:ext uri="{FF2B5EF4-FFF2-40B4-BE49-F238E27FC236}">
                <a16:creationId xmlns:a16="http://schemas.microsoft.com/office/drawing/2014/main" id="{2E448E81-14A3-4475-92CD-BDF4461556C1}"/>
              </a:ext>
            </a:extLst>
          </p:cNvPr>
          <p:cNvSpPr/>
          <p:nvPr/>
        </p:nvSpPr>
        <p:spPr>
          <a:xfrm rot="20318684">
            <a:off x="385607" y="4129325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718E00"/>
          </a:solidFill>
          <a:ln>
            <a:solidFill>
              <a:srgbClr val="718E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45" name="22">
            <a:extLst>
              <a:ext uri="{FF2B5EF4-FFF2-40B4-BE49-F238E27FC236}">
                <a16:creationId xmlns:a16="http://schemas.microsoft.com/office/drawing/2014/main" id="{C16C13B3-F193-4E0C-B64D-8161E7B54900}"/>
              </a:ext>
            </a:extLst>
          </p:cNvPr>
          <p:cNvSpPr/>
          <p:nvPr/>
        </p:nvSpPr>
        <p:spPr>
          <a:xfrm rot="20318684">
            <a:off x="902260" y="4129324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E4623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46" name="11">
            <a:extLst>
              <a:ext uri="{FF2B5EF4-FFF2-40B4-BE49-F238E27FC236}">
                <a16:creationId xmlns:a16="http://schemas.microsoft.com/office/drawing/2014/main" id="{9A093AE3-847D-4384-8EFF-E20C6F4346EA}"/>
              </a:ext>
            </a:extLst>
          </p:cNvPr>
          <p:cNvSpPr/>
          <p:nvPr/>
        </p:nvSpPr>
        <p:spPr>
          <a:xfrm rot="20318684">
            <a:off x="1418913" y="4125964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840E96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47" name="3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FBB7AEEE-BF6B-47F0-B5E3-2C3D97A4F893}"/>
              </a:ext>
            </a:extLst>
          </p:cNvPr>
          <p:cNvSpPr/>
          <p:nvPr/>
        </p:nvSpPr>
        <p:spPr>
          <a:xfrm rot="20318684">
            <a:off x="385608" y="4125964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718E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48" name="2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21781EBF-E876-4B98-9FD4-F6A5AC9B1ADF}"/>
              </a:ext>
            </a:extLst>
          </p:cNvPr>
          <p:cNvSpPr/>
          <p:nvPr/>
        </p:nvSpPr>
        <p:spPr>
          <a:xfrm rot="20318684">
            <a:off x="902261" y="4125963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E4623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49" name="1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43D0A1F7-A8E6-49D3-8152-A650C060C088}"/>
              </a:ext>
            </a:extLst>
          </p:cNvPr>
          <p:cNvSpPr/>
          <p:nvPr/>
        </p:nvSpPr>
        <p:spPr>
          <a:xfrm rot="20318684">
            <a:off x="1418914" y="4122603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840E9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50" name="مستطيل: زوايا مستديرة 249">
            <a:extLst>
              <a:ext uri="{FF2B5EF4-FFF2-40B4-BE49-F238E27FC236}">
                <a16:creationId xmlns:a16="http://schemas.microsoft.com/office/drawing/2014/main" id="{D254DFD4-EADF-40B3-A0EE-892D3C869E38}"/>
              </a:ext>
            </a:extLst>
          </p:cNvPr>
          <p:cNvSpPr/>
          <p:nvPr/>
        </p:nvSpPr>
        <p:spPr>
          <a:xfrm>
            <a:off x="318057" y="5129414"/>
            <a:ext cx="3394948" cy="549657"/>
          </a:xfrm>
          <a:prstGeom prst="roundRect">
            <a:avLst/>
          </a:prstGeom>
          <a:solidFill>
            <a:schemeClr val="bg1">
              <a:alpha val="84000"/>
            </a:schemeClr>
          </a:solidFill>
          <a:ln w="38100">
            <a:solidFill>
              <a:srgbClr val="E461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800" dirty="0">
                <a:solidFill>
                  <a:srgbClr val="140829"/>
                </a:solidFill>
                <a:cs typeface="Sultan bold" pitchFamily="2" charset="-78"/>
              </a:rPr>
              <a:t>رند مسفر </a:t>
            </a:r>
            <a:endParaRPr lang="ar-EG" sz="2800" dirty="0">
              <a:solidFill>
                <a:srgbClr val="140829"/>
              </a:solidFill>
              <a:cs typeface="Sultan bold" pitchFamily="2" charset="-78"/>
            </a:endParaRPr>
          </a:p>
        </p:txBody>
      </p:sp>
      <p:sp>
        <p:nvSpPr>
          <p:cNvPr id="251" name="33">
            <a:extLst>
              <a:ext uri="{FF2B5EF4-FFF2-40B4-BE49-F238E27FC236}">
                <a16:creationId xmlns:a16="http://schemas.microsoft.com/office/drawing/2014/main" id="{01782542-B2E9-4763-ABD0-99957478FF98}"/>
              </a:ext>
            </a:extLst>
          </p:cNvPr>
          <p:cNvSpPr/>
          <p:nvPr/>
        </p:nvSpPr>
        <p:spPr>
          <a:xfrm rot="20318684">
            <a:off x="373043" y="5171233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718E00"/>
          </a:solidFill>
          <a:ln>
            <a:solidFill>
              <a:srgbClr val="718E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52" name="22">
            <a:extLst>
              <a:ext uri="{FF2B5EF4-FFF2-40B4-BE49-F238E27FC236}">
                <a16:creationId xmlns:a16="http://schemas.microsoft.com/office/drawing/2014/main" id="{4660B420-D317-4EAD-BFF4-1F660CEAF874}"/>
              </a:ext>
            </a:extLst>
          </p:cNvPr>
          <p:cNvSpPr/>
          <p:nvPr/>
        </p:nvSpPr>
        <p:spPr>
          <a:xfrm rot="20318684">
            <a:off x="889696" y="5171232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E4623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53" name="11">
            <a:extLst>
              <a:ext uri="{FF2B5EF4-FFF2-40B4-BE49-F238E27FC236}">
                <a16:creationId xmlns:a16="http://schemas.microsoft.com/office/drawing/2014/main" id="{8B5EFC49-855B-4D16-8231-A84D03F91019}"/>
              </a:ext>
            </a:extLst>
          </p:cNvPr>
          <p:cNvSpPr/>
          <p:nvPr/>
        </p:nvSpPr>
        <p:spPr>
          <a:xfrm rot="20318684">
            <a:off x="1406349" y="5167872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840E96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54" name="3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3BE731FB-60F8-491E-9873-F89D907E3F78}"/>
              </a:ext>
            </a:extLst>
          </p:cNvPr>
          <p:cNvSpPr/>
          <p:nvPr/>
        </p:nvSpPr>
        <p:spPr>
          <a:xfrm rot="20318684">
            <a:off x="373044" y="5167872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718E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55" name="2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C49CB7FD-7A20-46E8-8755-1DBA480DB40E}"/>
              </a:ext>
            </a:extLst>
          </p:cNvPr>
          <p:cNvSpPr/>
          <p:nvPr/>
        </p:nvSpPr>
        <p:spPr>
          <a:xfrm rot="20318684">
            <a:off x="889697" y="5167871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E4623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56" name="1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65E3F20A-F900-415B-9FC3-98B3C4EDFDCF}"/>
              </a:ext>
            </a:extLst>
          </p:cNvPr>
          <p:cNvSpPr/>
          <p:nvPr/>
        </p:nvSpPr>
        <p:spPr>
          <a:xfrm rot="20318684">
            <a:off x="1406350" y="5164511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840E9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57" name="مستطيل: زوايا مستديرة 256">
            <a:extLst>
              <a:ext uri="{FF2B5EF4-FFF2-40B4-BE49-F238E27FC236}">
                <a16:creationId xmlns:a16="http://schemas.microsoft.com/office/drawing/2014/main" id="{C5E83532-9F06-4150-A7E4-EFB09951156D}"/>
              </a:ext>
            </a:extLst>
          </p:cNvPr>
          <p:cNvSpPr/>
          <p:nvPr/>
        </p:nvSpPr>
        <p:spPr>
          <a:xfrm>
            <a:off x="305493" y="6171322"/>
            <a:ext cx="3394948" cy="549657"/>
          </a:xfrm>
          <a:prstGeom prst="roundRect">
            <a:avLst/>
          </a:prstGeom>
          <a:solidFill>
            <a:schemeClr val="bg1">
              <a:alpha val="84000"/>
            </a:schemeClr>
          </a:solidFill>
          <a:ln w="38100">
            <a:solidFill>
              <a:srgbClr val="E461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endParaRPr lang="ar-EG" sz="2800" dirty="0">
              <a:solidFill>
                <a:srgbClr val="140829"/>
              </a:solidFill>
              <a:cs typeface="Sultan bold" pitchFamily="2" charset="-78"/>
            </a:endParaRPr>
          </a:p>
        </p:txBody>
      </p:sp>
      <p:sp>
        <p:nvSpPr>
          <p:cNvPr id="258" name="33">
            <a:extLst>
              <a:ext uri="{FF2B5EF4-FFF2-40B4-BE49-F238E27FC236}">
                <a16:creationId xmlns:a16="http://schemas.microsoft.com/office/drawing/2014/main" id="{C52F2E48-8E62-4FF4-95F5-4F3F01D001B3}"/>
              </a:ext>
            </a:extLst>
          </p:cNvPr>
          <p:cNvSpPr/>
          <p:nvPr/>
        </p:nvSpPr>
        <p:spPr>
          <a:xfrm rot="20318684">
            <a:off x="360479" y="6213141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718E00"/>
          </a:solidFill>
          <a:ln>
            <a:solidFill>
              <a:srgbClr val="718E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59" name="22">
            <a:extLst>
              <a:ext uri="{FF2B5EF4-FFF2-40B4-BE49-F238E27FC236}">
                <a16:creationId xmlns:a16="http://schemas.microsoft.com/office/drawing/2014/main" id="{FBA19248-BF69-42ED-AF91-0EBB8011A298}"/>
              </a:ext>
            </a:extLst>
          </p:cNvPr>
          <p:cNvSpPr/>
          <p:nvPr/>
        </p:nvSpPr>
        <p:spPr>
          <a:xfrm rot="20318684">
            <a:off x="877132" y="6213140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E4623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60" name="11">
            <a:extLst>
              <a:ext uri="{FF2B5EF4-FFF2-40B4-BE49-F238E27FC236}">
                <a16:creationId xmlns:a16="http://schemas.microsoft.com/office/drawing/2014/main" id="{54118834-90F4-4200-AD25-B749521F6370}"/>
              </a:ext>
            </a:extLst>
          </p:cNvPr>
          <p:cNvSpPr/>
          <p:nvPr/>
        </p:nvSpPr>
        <p:spPr>
          <a:xfrm rot="20318684">
            <a:off x="1393785" y="6209780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840E96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61" name="3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6E69883E-B2AD-41E2-B561-77AE590CD3D5}"/>
              </a:ext>
            </a:extLst>
          </p:cNvPr>
          <p:cNvSpPr/>
          <p:nvPr/>
        </p:nvSpPr>
        <p:spPr>
          <a:xfrm rot="20318684">
            <a:off x="360480" y="6209780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718E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62" name="2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ED6A44D2-85F6-47FB-842E-481A1884E047}"/>
              </a:ext>
            </a:extLst>
          </p:cNvPr>
          <p:cNvSpPr/>
          <p:nvPr/>
        </p:nvSpPr>
        <p:spPr>
          <a:xfrm rot="20318684">
            <a:off x="877133" y="6209779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E4623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63" name="1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A63A9C9C-1222-4D94-92D8-94374DDFF126}"/>
              </a:ext>
            </a:extLst>
          </p:cNvPr>
          <p:cNvSpPr/>
          <p:nvPr/>
        </p:nvSpPr>
        <p:spPr>
          <a:xfrm rot="20318684">
            <a:off x="1393786" y="6206419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840E9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64" name="مستطيل 263">
            <a:extLst>
              <a:ext uri="{FF2B5EF4-FFF2-40B4-BE49-F238E27FC236}">
                <a16:creationId xmlns:a16="http://schemas.microsoft.com/office/drawing/2014/main" id="{E468310A-8EAC-407A-B530-994A607C02C7}"/>
              </a:ext>
            </a:extLst>
          </p:cNvPr>
          <p:cNvSpPr/>
          <p:nvPr/>
        </p:nvSpPr>
        <p:spPr>
          <a:xfrm>
            <a:off x="3802867" y="441540"/>
            <a:ext cx="46858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EG" sz="5400" b="1" cap="none" spc="0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cs typeface="Sultan bold" pitchFamily="2" charset="-78"/>
              </a:rPr>
              <a:t>لوحة تعزيز النجوم</a:t>
            </a:r>
            <a:r>
              <a:rPr lang="ar-SA" sz="5400" b="1" cap="none" spc="0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cs typeface="Sultan bold" pitchFamily="2" charset="-78"/>
              </a:rPr>
              <a:t> أ</a:t>
            </a:r>
          </a:p>
        </p:txBody>
      </p:sp>
      <p:sp>
        <p:nvSpPr>
          <p:cNvPr id="109" name="مستطيل 108">
            <a:extLst>
              <a:ext uri="{FF2B5EF4-FFF2-40B4-BE49-F238E27FC236}">
                <a16:creationId xmlns:a16="http://schemas.microsoft.com/office/drawing/2014/main" id="{1521672E-961A-4BAC-8310-1950D69227BF}"/>
              </a:ext>
            </a:extLst>
          </p:cNvPr>
          <p:cNvSpPr/>
          <p:nvPr/>
        </p:nvSpPr>
        <p:spPr>
          <a:xfrm>
            <a:off x="2856361" y="618601"/>
            <a:ext cx="5485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0" cap="none" spc="0" dirty="0">
                <a:ln w="0"/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2" name="زر الإجراء: &quot;الانتقال للخلف&quot; أو &quot;السابق&quot; 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ECEC7A2E-B62B-43FE-B0F6-74F60FDFECA8}"/>
              </a:ext>
            </a:extLst>
          </p:cNvPr>
          <p:cNvSpPr/>
          <p:nvPr/>
        </p:nvSpPr>
        <p:spPr>
          <a:xfrm>
            <a:off x="9205930" y="946298"/>
            <a:ext cx="429544" cy="418572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633382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2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25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5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5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25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2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25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5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5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25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25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5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25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1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1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25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5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5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9" dur="25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5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5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2" dur="25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0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1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25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5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5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25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6" dur="250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250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50"/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9" dur="25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9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1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25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5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25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25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3" dur="250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250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250"/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6" dur="25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8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1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25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25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25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25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250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250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250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25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7"/>
                  </p:tgtEl>
                </p:cond>
              </p:nextCondLst>
            </p:seq>
            <p:seq concurrent="1" nextAc="seek">
              <p:cTn id="155" restart="whenNotActive" fill="hold" evtFilter="cancelBubble" nodeType="interactiveSeq">
                <p:stCondLst>
                  <p:cond evt="onClick" delay="0">
                    <p:tgtEl>
                      <p:spTgt spid="1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6" fill="hold">
                      <p:stCondLst>
                        <p:cond delay="0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25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25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25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25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7" dur="25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25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25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0" dur="25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6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1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25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25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25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0" dur="25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4" dur="250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250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250"/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7" dur="25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25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25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25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7" dur="25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1" dur="250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250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250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4" dur="25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"/>
                  </p:tgtEl>
                </p:cond>
              </p:nextCondLst>
            </p:seq>
            <p:seq concurrent="1" nextAc="seek">
              <p:cTn id="206" restart="whenNotActive" fill="hold" evtFilter="cancelBubble" nodeType="interactiveSeq">
                <p:stCondLst>
                  <p:cond evt="onClick" delay="0">
                    <p:tgtEl>
                      <p:spTgt spid="1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7" fill="hold">
                      <p:stCondLst>
                        <p:cond delay="0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25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25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25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4" dur="25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8" dur="250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250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250"/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1" dur="25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3"/>
                  </p:tgtEl>
                </p:cond>
              </p:nextCondLst>
            </p:seq>
            <p:seq concurrent="1" nextAc="seek">
              <p:cTn id="223" restart="whenNotActive" fill="hold" evtFilter="cancelBubble" nodeType="interactiveSeq">
                <p:stCondLst>
                  <p:cond evt="onClick" delay="0">
                    <p:tgtEl>
                      <p:spTgt spid="1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4" fill="hold">
                      <p:stCondLst>
                        <p:cond delay="0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8" dur="25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25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25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1" dur="25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5" dur="250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250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250"/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8" dur="25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2"/>
                  </p:tgtEl>
                </p:cond>
              </p:nextCondLst>
            </p:seq>
            <p:seq concurrent="1" nextAc="seek">
              <p:cTn id="240" restart="whenNotActive" fill="hold" evtFilter="cancelBubble" nodeType="interactiveSeq">
                <p:stCondLst>
                  <p:cond evt="onClick" delay="0">
                    <p:tgtEl>
                      <p:spTgt spid="1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1" fill="hold">
                      <p:stCondLst>
                        <p:cond delay="0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5" dur="25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25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25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8" dur="25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2" dur="250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250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250"/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5" dur="25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1"/>
                  </p:tgtEl>
                </p:cond>
              </p:nextCondLst>
            </p:seq>
            <p:seq concurrent="1" nextAc="seek">
              <p:cTn id="257" restart="whenNotActive" fill="hold" evtFilter="cancelBubble" nodeType="interactiveSeq">
                <p:stCondLst>
                  <p:cond evt="onClick" delay="0">
                    <p:tgtEl>
                      <p:spTgt spid="2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8" fill="hold">
                      <p:stCondLst>
                        <p:cond delay="0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2" dur="25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25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25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5" dur="25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9" dur="250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" dur="250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250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2" dur="25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0"/>
                  </p:tgtEl>
                </p:cond>
              </p:nextCondLst>
            </p:seq>
            <p:seq concurrent="1" nextAc="seek">
              <p:cTn id="274" restart="whenNotActive" fill="hold" evtFilter="cancelBubble" nodeType="interactiveSeq">
                <p:stCondLst>
                  <p:cond evt="onClick" delay="0">
                    <p:tgtEl>
                      <p:spTgt spid="1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5" fill="hold">
                      <p:stCondLst>
                        <p:cond delay="0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9" dur="25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25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25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2" dur="25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6" dur="250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250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8" dur="250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9" dur="25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9"/>
                  </p:tgtEl>
                </p:cond>
              </p:nextCondLst>
            </p:seq>
            <p:seq concurrent="1" nextAc="seek">
              <p:cTn id="291" restart="whenNotActive" fill="hold" evtFilter="cancelBubble" nodeType="interactiveSeq">
                <p:stCondLst>
                  <p:cond evt="onClick" delay="0">
                    <p:tgtEl>
                      <p:spTgt spid="1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2" fill="hold">
                      <p:stCondLst>
                        <p:cond delay="0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6" dur="25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25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25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9" dur="25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0" fill="hold">
                      <p:stCondLst>
                        <p:cond delay="indefinite"/>
                      </p:stCondLst>
                      <p:childTnLst>
                        <p:par>
                          <p:cTn id="301" fill="hold">
                            <p:stCondLst>
                              <p:cond delay="0"/>
                            </p:stCondLst>
                            <p:childTnLst>
                              <p:par>
                                <p:cTn id="302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3" dur="250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4" dur="250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5" dur="250"/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6" dur="25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8"/>
                  </p:tgtEl>
                </p:cond>
              </p:nextCondLst>
            </p:seq>
            <p:seq concurrent="1" nextAc="seek">
              <p:cTn id="308" restart="whenNotActive" fill="hold" evtFilter="cancelBubble" nodeType="interactiveSeq">
                <p:stCondLst>
                  <p:cond evt="onClick" delay="0">
                    <p:tgtEl>
                      <p:spTgt spid="2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9" fill="hold">
                      <p:stCondLst>
                        <p:cond delay="0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3" dur="25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25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5" dur="25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6" dur="25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7" fill="hold">
                      <p:stCondLst>
                        <p:cond delay="indefinite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0" dur="250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1" dur="250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2" dur="250"/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3" dur="25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"/>
                  </p:tgtEl>
                </p:cond>
              </p:nextCondLst>
            </p:seq>
            <p:seq concurrent="1" nextAc="seek">
              <p:cTn id="325" restart="whenNotActive" fill="hold" evtFilter="cancelBubble" nodeType="interactiveSeq">
                <p:stCondLst>
                  <p:cond evt="onClick" delay="0">
                    <p:tgtEl>
                      <p:spTgt spid="2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6" fill="hold">
                      <p:stCondLst>
                        <p:cond delay="0"/>
                      </p:stCondLst>
                      <p:childTnLst>
                        <p:par>
                          <p:cTn id="327" fill="hold">
                            <p:stCondLst>
                              <p:cond delay="0"/>
                            </p:stCondLst>
                            <p:childTnLst>
                              <p:par>
                                <p:cTn id="3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0" dur="25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1" dur="25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2" dur="25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3" dur="25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4" fill="hold">
                      <p:stCondLst>
                        <p:cond delay="indefinite"/>
                      </p:stCondLst>
                      <p:childTnLst>
                        <p:par>
                          <p:cTn id="335" fill="hold">
                            <p:stCondLst>
                              <p:cond delay="0"/>
                            </p:stCondLst>
                            <p:childTnLst>
                              <p:par>
                                <p:cTn id="336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7" dur="250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8" dur="250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9" dur="250"/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0" dur="25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2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7" dur="25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8" dur="25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9" dur="25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0" dur="25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1" fill="hold">
                      <p:stCondLst>
                        <p:cond delay="indefinite"/>
                      </p:stCondLst>
                      <p:childTnLst>
                        <p:par>
                          <p:cTn id="352" fill="hold">
                            <p:stCondLst>
                              <p:cond delay="0"/>
                            </p:stCondLst>
                            <p:childTnLst>
                              <p:par>
                                <p:cTn id="353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4" dur="250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5" dur="250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6" dur="250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7" dur="25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"/>
                  </p:tgtEl>
                </p:cond>
              </p:nextCondLst>
            </p:seq>
            <p:seq concurrent="1" nextAc="seek">
              <p:cTn id="359" restart="whenNotActive" fill="hold" evtFilter="cancelBubble" nodeType="interactiveSeq">
                <p:stCondLst>
                  <p:cond evt="onClick" delay="0">
                    <p:tgtEl>
                      <p:spTgt spid="2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0" fill="hold">
                      <p:stCondLst>
                        <p:cond delay="0"/>
                      </p:stCondLst>
                      <p:childTnLst>
                        <p:par>
                          <p:cTn id="361" fill="hold">
                            <p:stCondLst>
                              <p:cond delay="0"/>
                            </p:stCondLst>
                            <p:childTnLst>
                              <p:par>
                                <p:cTn id="36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4" dur="25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5" dur="25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6" dur="25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7" dur="25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8" fill="hold">
                      <p:stCondLst>
                        <p:cond delay="indefinite"/>
                      </p:stCondLst>
                      <p:childTnLst>
                        <p:par>
                          <p:cTn id="369" fill="hold">
                            <p:stCondLst>
                              <p:cond delay="0"/>
                            </p:stCondLst>
                            <p:childTnLst>
                              <p:par>
                                <p:cTn id="370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1" dur="250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2" dur="250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3" dur="250"/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4" dur="25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4"/>
                  </p:tgtEl>
                </p:cond>
              </p:nextCondLst>
            </p:seq>
            <p:seq concurrent="1" nextAc="seek">
              <p:cTn id="376" restart="whenNotActive" fill="hold" evtFilter="cancelBubble" nodeType="interactiveSeq">
                <p:stCondLst>
                  <p:cond evt="onClick" delay="0">
                    <p:tgtEl>
                      <p:spTgt spid="2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7" fill="hold">
                      <p:stCondLst>
                        <p:cond delay="0"/>
                      </p:stCondLst>
                      <p:childTnLst>
                        <p:par>
                          <p:cTn id="378" fill="hold">
                            <p:stCondLst>
                              <p:cond delay="0"/>
                            </p:stCondLst>
                            <p:childTnLst>
                              <p:par>
                                <p:cTn id="37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1" dur="25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2" dur="25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3" dur="25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4" dur="25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5" fill="hold">
                      <p:stCondLst>
                        <p:cond delay="indefinite"/>
                      </p:stCondLst>
                      <p:childTnLst>
                        <p:par>
                          <p:cTn id="386" fill="hold">
                            <p:stCondLst>
                              <p:cond delay="0"/>
                            </p:stCondLst>
                            <p:childTnLst>
                              <p:par>
                                <p:cTn id="387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8" dur="250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9" dur="250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0" dur="250"/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1" dur="25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3"/>
                  </p:tgtEl>
                </p:cond>
              </p:nextCondLst>
            </p:seq>
            <p:seq concurrent="1" nextAc="seek">
              <p:cTn id="393" restart="whenNotActive" fill="hold" evtFilter="cancelBubble" nodeType="interactiveSeq">
                <p:stCondLst>
                  <p:cond evt="onClick" delay="0">
                    <p:tgtEl>
                      <p:spTgt spid="2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4" fill="hold">
                      <p:stCondLst>
                        <p:cond delay="0"/>
                      </p:stCondLst>
                      <p:childTnLst>
                        <p:par>
                          <p:cTn id="395" fill="hold">
                            <p:stCondLst>
                              <p:cond delay="0"/>
                            </p:stCondLst>
                            <p:childTnLst>
                              <p:par>
                                <p:cTn id="39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8" dur="25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9" dur="25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0" dur="25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1" dur="25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2" fill="hold">
                      <p:stCondLst>
                        <p:cond delay="indefinite"/>
                      </p:stCondLst>
                      <p:childTnLst>
                        <p:par>
                          <p:cTn id="403" fill="hold">
                            <p:stCondLst>
                              <p:cond delay="0"/>
                            </p:stCondLst>
                            <p:childTnLst>
                              <p:par>
                                <p:cTn id="404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5" dur="250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6" dur="250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7" dur="250"/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8" dur="25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2"/>
                  </p:tgtEl>
                </p:cond>
              </p:nextCondLst>
            </p:seq>
            <p:seq concurrent="1" nextAc="seek">
              <p:cTn id="410" restart="whenNotActive" fill="hold" evtFilter="cancelBubble" nodeType="interactiveSeq">
                <p:stCondLst>
                  <p:cond evt="onClick" delay="0">
                    <p:tgtEl>
                      <p:spTgt spid="2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1" fill="hold">
                      <p:stCondLst>
                        <p:cond delay="0"/>
                      </p:stCondLst>
                      <p:childTnLst>
                        <p:par>
                          <p:cTn id="412" fill="hold">
                            <p:stCondLst>
                              <p:cond delay="0"/>
                            </p:stCondLst>
                            <p:childTnLst>
                              <p:par>
                                <p:cTn id="4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5" dur="25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6" dur="25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7" dur="25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8" dur="25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9" fill="hold">
                      <p:stCondLst>
                        <p:cond delay="indefinite"/>
                      </p:stCondLst>
                      <p:childTnLst>
                        <p:par>
                          <p:cTn id="420" fill="hold">
                            <p:stCondLst>
                              <p:cond delay="0"/>
                            </p:stCondLst>
                            <p:childTnLst>
                              <p:par>
                                <p:cTn id="421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2" dur="250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3" dur="250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4" dur="250"/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5" dur="25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1"/>
                  </p:tgtEl>
                </p:cond>
              </p:nextCondLst>
            </p:seq>
            <p:seq concurrent="1" nextAc="seek">
              <p:cTn id="427" restart="whenNotActive" fill="hold" evtFilter="cancelBubble" nodeType="interactiveSeq">
                <p:stCondLst>
                  <p:cond evt="onClick" delay="0">
                    <p:tgtEl>
                      <p:spTgt spid="2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8" fill="hold">
                      <p:stCondLst>
                        <p:cond delay="0"/>
                      </p:stCondLst>
                      <p:childTnLst>
                        <p:par>
                          <p:cTn id="429" fill="hold">
                            <p:stCondLst>
                              <p:cond delay="0"/>
                            </p:stCondLst>
                            <p:childTnLst>
                              <p:par>
                                <p:cTn id="4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2" dur="25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3" dur="25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4" dur="25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5" dur="25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6" fill="hold">
                      <p:stCondLst>
                        <p:cond delay="indefinite"/>
                      </p:stCondLst>
                      <p:childTnLst>
                        <p:par>
                          <p:cTn id="437" fill="hold">
                            <p:stCondLst>
                              <p:cond delay="0"/>
                            </p:stCondLst>
                            <p:childTnLst>
                              <p:par>
                                <p:cTn id="438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9" dur="250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0" dur="250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1" dur="250"/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2" dur="25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0"/>
                  </p:tgtEl>
                </p:cond>
              </p:nextCondLst>
            </p:seq>
            <p:seq concurrent="1" nextAc="seek">
              <p:cTn id="444" restart="whenNotActive" fill="hold" evtFilter="cancelBubble" nodeType="interactiveSeq">
                <p:stCondLst>
                  <p:cond evt="onClick" delay="0">
                    <p:tgtEl>
                      <p:spTgt spid="2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5" fill="hold">
                      <p:stCondLst>
                        <p:cond delay="0"/>
                      </p:stCondLst>
                      <p:childTnLst>
                        <p:par>
                          <p:cTn id="446" fill="hold">
                            <p:stCondLst>
                              <p:cond delay="0"/>
                            </p:stCondLst>
                            <p:childTnLst>
                              <p:par>
                                <p:cTn id="4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9" dur="25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0" dur="25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1" dur="25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2" dur="25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3" fill="hold">
                      <p:stCondLst>
                        <p:cond delay="indefinite"/>
                      </p:stCondLst>
                      <p:childTnLst>
                        <p:par>
                          <p:cTn id="454" fill="hold">
                            <p:stCondLst>
                              <p:cond delay="0"/>
                            </p:stCondLst>
                            <p:childTnLst>
                              <p:par>
                                <p:cTn id="455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6" dur="250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7" dur="250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8" dur="250"/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9" dur="25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9"/>
                  </p:tgtEl>
                </p:cond>
              </p:nextCondLst>
            </p:seq>
            <p:seq concurrent="1" nextAc="seek">
              <p:cTn id="461" restart="whenNotActive" fill="hold" evtFilter="cancelBubble" nodeType="interactiveSeq">
                <p:stCondLst>
                  <p:cond evt="onClick" delay="0">
                    <p:tgtEl>
                      <p:spTgt spid="2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2" fill="hold">
                      <p:stCondLst>
                        <p:cond delay="0"/>
                      </p:stCondLst>
                      <p:childTnLst>
                        <p:par>
                          <p:cTn id="463" fill="hold">
                            <p:stCondLst>
                              <p:cond delay="0"/>
                            </p:stCondLst>
                            <p:childTnLst>
                              <p:par>
                                <p:cTn id="46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6" dur="25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7" dur="25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8" dur="25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9" dur="25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0" fill="hold">
                      <p:stCondLst>
                        <p:cond delay="indefinite"/>
                      </p:stCondLst>
                      <p:childTnLst>
                        <p:par>
                          <p:cTn id="471" fill="hold">
                            <p:stCondLst>
                              <p:cond delay="0"/>
                            </p:stCondLst>
                            <p:childTnLst>
                              <p:par>
                                <p:cTn id="472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3" dur="250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4" dur="250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5" dur="250"/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6" dur="25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8"/>
                  </p:tgtEl>
                </p:cond>
              </p:nextCondLst>
            </p:seq>
            <p:seq concurrent="1" nextAc="seek">
              <p:cTn id="478" restart="whenNotActive" fill="hold" evtFilter="cancelBubble" nodeType="interactiveSeq">
                <p:stCondLst>
                  <p:cond evt="onClick" delay="0">
                    <p:tgtEl>
                      <p:spTgt spid="2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9" fill="hold">
                      <p:stCondLst>
                        <p:cond delay="0"/>
                      </p:stCondLst>
                      <p:childTnLst>
                        <p:par>
                          <p:cTn id="480" fill="hold">
                            <p:stCondLst>
                              <p:cond delay="0"/>
                            </p:stCondLst>
                            <p:childTnLst>
                              <p:par>
                                <p:cTn id="48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3" dur="25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4" dur="25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5" dur="25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6" dur="25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7" fill="hold">
                      <p:stCondLst>
                        <p:cond delay="indefinite"/>
                      </p:stCondLst>
                      <p:childTnLst>
                        <p:par>
                          <p:cTn id="488" fill="hold">
                            <p:stCondLst>
                              <p:cond delay="0"/>
                            </p:stCondLst>
                            <p:childTnLst>
                              <p:par>
                                <p:cTn id="48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0" dur="250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1" dur="250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2" dur="250"/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3" dur="25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7"/>
                  </p:tgtEl>
                </p:cond>
              </p:nextCondLst>
            </p:seq>
            <p:seq concurrent="1" nextAc="seek">
              <p:cTn id="495" restart="whenNotActive" fill="hold" evtFilter="cancelBubble" nodeType="interactiveSeq">
                <p:stCondLst>
                  <p:cond evt="onClick" delay="0">
                    <p:tgtEl>
                      <p:spTgt spid="2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6" fill="hold">
                      <p:stCondLst>
                        <p:cond delay="0"/>
                      </p:stCondLst>
                      <p:childTnLst>
                        <p:par>
                          <p:cTn id="497" fill="hold">
                            <p:stCondLst>
                              <p:cond delay="0"/>
                            </p:stCondLst>
                            <p:childTnLst>
                              <p:par>
                                <p:cTn id="49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0" dur="25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1" dur="25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2" dur="25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3" dur="25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4" fill="hold">
                      <p:stCondLst>
                        <p:cond delay="indefinite"/>
                      </p:stCondLst>
                      <p:childTnLst>
                        <p:par>
                          <p:cTn id="505" fill="hold">
                            <p:stCondLst>
                              <p:cond delay="0"/>
                            </p:stCondLst>
                            <p:childTnLst>
                              <p:par>
                                <p:cTn id="506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7" dur="250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8" dur="250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9" dur="250"/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0" dur="25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6"/>
                  </p:tgtEl>
                </p:cond>
              </p:nextCondLst>
            </p:seq>
            <p:seq concurrent="1" nextAc="seek">
              <p:cTn id="512" restart="whenNotActive" fill="hold" evtFilter="cancelBubble" nodeType="interactiveSeq">
                <p:stCondLst>
                  <p:cond evt="onClick" delay="0">
                    <p:tgtEl>
                      <p:spTgt spid="2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3" fill="hold">
                      <p:stCondLst>
                        <p:cond delay="0"/>
                      </p:stCondLst>
                      <p:childTnLst>
                        <p:par>
                          <p:cTn id="514" fill="hold">
                            <p:stCondLst>
                              <p:cond delay="0"/>
                            </p:stCondLst>
                            <p:childTnLst>
                              <p:par>
                                <p:cTn id="5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7" dur="25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8" dur="25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9" dur="25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0" dur="25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1" fill="hold">
                      <p:stCondLst>
                        <p:cond delay="indefinite"/>
                      </p:stCondLst>
                      <p:childTnLst>
                        <p:par>
                          <p:cTn id="522" fill="hold">
                            <p:stCondLst>
                              <p:cond delay="0"/>
                            </p:stCondLst>
                            <p:childTnLst>
                              <p:par>
                                <p:cTn id="523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4" dur="250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5" dur="250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6" dur="250"/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7" dur="25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5"/>
                  </p:tgtEl>
                </p:cond>
              </p:nextCondLst>
            </p:seq>
            <p:seq concurrent="1" nextAc="seek">
              <p:cTn id="529" restart="whenNotActive" fill="hold" evtFilter="cancelBubble" nodeType="interactiveSeq">
                <p:stCondLst>
                  <p:cond evt="onClick" delay="0">
                    <p:tgtEl>
                      <p:spTgt spid="2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0" fill="hold">
                      <p:stCondLst>
                        <p:cond delay="0"/>
                      </p:stCondLst>
                      <p:childTnLst>
                        <p:par>
                          <p:cTn id="531" fill="hold">
                            <p:stCondLst>
                              <p:cond delay="0"/>
                            </p:stCondLst>
                            <p:childTnLst>
                              <p:par>
                                <p:cTn id="5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4" dur="25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5" dur="25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6" dur="25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7" dur="25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8" fill="hold">
                      <p:stCondLst>
                        <p:cond delay="indefinite"/>
                      </p:stCondLst>
                      <p:childTnLst>
                        <p:par>
                          <p:cTn id="539" fill="hold">
                            <p:stCondLst>
                              <p:cond delay="0"/>
                            </p:stCondLst>
                            <p:childTnLst>
                              <p:par>
                                <p:cTn id="540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1" dur="250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2" dur="250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3" dur="250"/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4" dur="25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4"/>
                  </p:tgtEl>
                </p:cond>
              </p:nextCondLst>
            </p:seq>
            <p:seq concurrent="1" nextAc="seek">
              <p:cTn id="546" restart="whenNotActive" fill="hold" evtFilter="cancelBubble" nodeType="interactiveSeq">
                <p:stCondLst>
                  <p:cond evt="onClick" delay="0">
                    <p:tgtEl>
                      <p:spTgt spid="2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7" fill="hold">
                      <p:stCondLst>
                        <p:cond delay="0"/>
                      </p:stCondLst>
                      <p:childTnLst>
                        <p:par>
                          <p:cTn id="548" fill="hold">
                            <p:stCondLst>
                              <p:cond delay="0"/>
                            </p:stCondLst>
                            <p:childTnLst>
                              <p:par>
                                <p:cTn id="54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1" dur="25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2" dur="25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3" dur="25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4" dur="25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5" fill="hold">
                      <p:stCondLst>
                        <p:cond delay="indefinite"/>
                      </p:stCondLst>
                      <p:childTnLst>
                        <p:par>
                          <p:cTn id="556" fill="hold">
                            <p:stCondLst>
                              <p:cond delay="0"/>
                            </p:stCondLst>
                            <p:childTnLst>
                              <p:par>
                                <p:cTn id="557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8" dur="250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9" dur="250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0" dur="250"/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1" dur="25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3"/>
                  </p:tgtEl>
                </p:cond>
              </p:nextCondLst>
            </p:seq>
            <p:seq concurrent="1" nextAc="seek">
              <p:cTn id="563" restart="whenNotActive" fill="hold" evtFilter="cancelBubble" nodeType="interactiveSeq">
                <p:stCondLst>
                  <p:cond evt="onClick" delay="0">
                    <p:tgtEl>
                      <p:spTgt spid="2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4" fill="hold">
                      <p:stCondLst>
                        <p:cond delay="0"/>
                      </p:stCondLst>
                      <p:childTnLst>
                        <p:par>
                          <p:cTn id="565" fill="hold">
                            <p:stCondLst>
                              <p:cond delay="0"/>
                            </p:stCondLst>
                            <p:childTnLst>
                              <p:par>
                                <p:cTn id="56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8" dur="25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9" dur="25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0" dur="25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1" dur="25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2" fill="hold">
                      <p:stCondLst>
                        <p:cond delay="indefinite"/>
                      </p:stCondLst>
                      <p:childTnLst>
                        <p:par>
                          <p:cTn id="573" fill="hold">
                            <p:stCondLst>
                              <p:cond delay="0"/>
                            </p:stCondLst>
                            <p:childTnLst>
                              <p:par>
                                <p:cTn id="574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5" dur="250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6" dur="250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7" dur="250"/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8" dur="25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2"/>
                  </p:tgtEl>
                </p:cond>
              </p:nextCondLst>
            </p:seq>
            <p:seq concurrent="1" nextAc="seek">
              <p:cTn id="580" restart="whenNotActive" fill="hold" evtFilter="cancelBubble" nodeType="interactiveSeq">
                <p:stCondLst>
                  <p:cond evt="onClick" delay="0">
                    <p:tgtEl>
                      <p:spTgt spid="2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1" fill="hold">
                      <p:stCondLst>
                        <p:cond delay="0"/>
                      </p:stCondLst>
                      <p:childTnLst>
                        <p:par>
                          <p:cTn id="582" fill="hold">
                            <p:stCondLst>
                              <p:cond delay="0"/>
                            </p:stCondLst>
                            <p:childTnLst>
                              <p:par>
                                <p:cTn id="58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5" dur="25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6" dur="25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7" dur="25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8" dur="25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9" fill="hold">
                      <p:stCondLst>
                        <p:cond delay="indefinite"/>
                      </p:stCondLst>
                      <p:childTnLst>
                        <p:par>
                          <p:cTn id="590" fill="hold">
                            <p:stCondLst>
                              <p:cond delay="0"/>
                            </p:stCondLst>
                            <p:childTnLst>
                              <p:par>
                                <p:cTn id="591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2" dur="250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3" dur="250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4" dur="250"/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5" dur="25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1"/>
                  </p:tgtEl>
                </p:cond>
              </p:nextCondLst>
            </p:seq>
            <p:seq concurrent="1" nextAc="seek">
              <p:cTn id="597" restart="whenNotActive" fill="hold" evtFilter="cancelBubble" nodeType="interactiveSeq">
                <p:stCondLst>
                  <p:cond evt="onClick" delay="0">
                    <p:tgtEl>
                      <p:spTgt spid="2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8" fill="hold">
                      <p:stCondLst>
                        <p:cond delay="0"/>
                      </p:stCondLst>
                      <p:childTnLst>
                        <p:par>
                          <p:cTn id="599" fill="hold">
                            <p:stCondLst>
                              <p:cond delay="0"/>
                            </p:stCondLst>
                            <p:childTnLst>
                              <p:par>
                                <p:cTn id="60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2" dur="25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3" dur="25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4" dur="25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5" dur="25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6" fill="hold">
                      <p:stCondLst>
                        <p:cond delay="indefinite"/>
                      </p:stCondLst>
                      <p:childTnLst>
                        <p:par>
                          <p:cTn id="607" fill="hold">
                            <p:stCondLst>
                              <p:cond delay="0"/>
                            </p:stCondLst>
                            <p:childTnLst>
                              <p:par>
                                <p:cTn id="608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9" dur="250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0" dur="250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1" dur="250"/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12" dur="25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0"/>
                  </p:tgtEl>
                </p:cond>
              </p:nextCondLst>
            </p:seq>
            <p:seq concurrent="1" nextAc="seek">
              <p:cTn id="614" restart="whenNotActive" fill="hold" evtFilter="cancelBubble" nodeType="interactiveSeq">
                <p:stCondLst>
                  <p:cond evt="onClick" delay="0">
                    <p:tgtEl>
                      <p:spTgt spid="2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5" fill="hold">
                      <p:stCondLst>
                        <p:cond delay="0"/>
                      </p:stCondLst>
                      <p:childTnLst>
                        <p:par>
                          <p:cTn id="616" fill="hold">
                            <p:stCondLst>
                              <p:cond delay="0"/>
                            </p:stCondLst>
                            <p:childTnLst>
                              <p:par>
                                <p:cTn id="6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9" dur="25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0" dur="25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1" dur="25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2" dur="25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3" fill="hold">
                      <p:stCondLst>
                        <p:cond delay="indefinite"/>
                      </p:stCondLst>
                      <p:childTnLst>
                        <p:par>
                          <p:cTn id="624" fill="hold">
                            <p:stCondLst>
                              <p:cond delay="0"/>
                            </p:stCondLst>
                            <p:childTnLst>
                              <p:par>
                                <p:cTn id="625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6" dur="250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7" dur="250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8" dur="250"/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9" dur="25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9"/>
                  </p:tgtEl>
                </p:cond>
              </p:nextCondLst>
            </p:seq>
            <p:seq concurrent="1" nextAc="seek">
              <p:cTn id="631" restart="whenNotActive" fill="hold" evtFilter="cancelBubble" nodeType="interactiveSeq">
                <p:stCondLst>
                  <p:cond evt="onClick" delay="0">
                    <p:tgtEl>
                      <p:spTgt spid="2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2" fill="hold">
                      <p:stCondLst>
                        <p:cond delay="0"/>
                      </p:stCondLst>
                      <p:childTnLst>
                        <p:par>
                          <p:cTn id="633" fill="hold">
                            <p:stCondLst>
                              <p:cond delay="0"/>
                            </p:stCondLst>
                            <p:childTnLst>
                              <p:par>
                                <p:cTn id="6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6" dur="25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7" dur="25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8" dur="25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9" dur="25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0" fill="hold">
                      <p:stCondLst>
                        <p:cond delay="indefinite"/>
                      </p:stCondLst>
                      <p:childTnLst>
                        <p:par>
                          <p:cTn id="641" fill="hold">
                            <p:stCondLst>
                              <p:cond delay="0"/>
                            </p:stCondLst>
                            <p:childTnLst>
                              <p:par>
                                <p:cTn id="642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3" dur="250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4" dur="250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5" dur="250"/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6" dur="25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8"/>
                  </p:tgtEl>
                </p:cond>
              </p:nextCondLst>
            </p:seq>
            <p:seq concurrent="1" nextAc="seek">
              <p:cTn id="648" restart="whenNotActive" fill="hold" evtFilter="cancelBubble" nodeType="interactiveSeq">
                <p:stCondLst>
                  <p:cond evt="onClick" delay="0">
                    <p:tgtEl>
                      <p:spTgt spid="2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9" fill="hold">
                      <p:stCondLst>
                        <p:cond delay="0"/>
                      </p:stCondLst>
                      <p:childTnLst>
                        <p:par>
                          <p:cTn id="650" fill="hold">
                            <p:stCondLst>
                              <p:cond delay="0"/>
                            </p:stCondLst>
                            <p:childTnLst>
                              <p:par>
                                <p:cTn id="65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3" dur="25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4" dur="25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5" dur="25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6" dur="25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7" fill="hold">
                      <p:stCondLst>
                        <p:cond delay="indefinite"/>
                      </p:stCondLst>
                      <p:childTnLst>
                        <p:par>
                          <p:cTn id="658" fill="hold">
                            <p:stCondLst>
                              <p:cond delay="0"/>
                            </p:stCondLst>
                            <p:childTnLst>
                              <p:par>
                                <p:cTn id="65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0" dur="250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1" dur="250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2" dur="250"/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63" dur="25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7"/>
                  </p:tgtEl>
                </p:cond>
              </p:nextCondLst>
            </p:seq>
            <p:seq concurrent="1" nextAc="seek">
              <p:cTn id="665" restart="whenNotActive" fill="hold" evtFilter="cancelBubble" nodeType="interactiveSeq">
                <p:stCondLst>
                  <p:cond evt="onClick" delay="0">
                    <p:tgtEl>
                      <p:spTgt spid="2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6" fill="hold">
                      <p:stCondLst>
                        <p:cond delay="0"/>
                      </p:stCondLst>
                      <p:childTnLst>
                        <p:par>
                          <p:cTn id="667" fill="hold">
                            <p:stCondLst>
                              <p:cond delay="0"/>
                            </p:stCondLst>
                            <p:childTnLst>
                              <p:par>
                                <p:cTn id="66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0" dur="25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1" dur="25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2" dur="25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3" dur="25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4" fill="hold">
                      <p:stCondLst>
                        <p:cond delay="indefinite"/>
                      </p:stCondLst>
                      <p:childTnLst>
                        <p:par>
                          <p:cTn id="675" fill="hold">
                            <p:stCondLst>
                              <p:cond delay="0"/>
                            </p:stCondLst>
                            <p:childTnLst>
                              <p:par>
                                <p:cTn id="676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7" dur="250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8" dur="250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9" dur="250"/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0" dur="25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6"/>
                  </p:tgtEl>
                </p:cond>
              </p:nextCondLst>
            </p:seq>
            <p:seq concurrent="1" nextAc="seek">
              <p:cTn id="682" restart="whenNotActive" fill="hold" evtFilter="cancelBubble" nodeType="interactiveSeq">
                <p:stCondLst>
                  <p:cond evt="onClick" delay="0">
                    <p:tgtEl>
                      <p:spTgt spid="2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3" fill="hold">
                      <p:stCondLst>
                        <p:cond delay="0"/>
                      </p:stCondLst>
                      <p:childTnLst>
                        <p:par>
                          <p:cTn id="684" fill="hold">
                            <p:stCondLst>
                              <p:cond delay="0"/>
                            </p:stCondLst>
                            <p:childTnLst>
                              <p:par>
                                <p:cTn id="68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7" dur="25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8" dur="25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9" dur="25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0" dur="25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1" fill="hold">
                      <p:stCondLst>
                        <p:cond delay="indefinite"/>
                      </p:stCondLst>
                      <p:childTnLst>
                        <p:par>
                          <p:cTn id="692" fill="hold">
                            <p:stCondLst>
                              <p:cond delay="0"/>
                            </p:stCondLst>
                            <p:childTnLst>
                              <p:par>
                                <p:cTn id="693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4" dur="250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5" dur="250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6" dur="250"/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97" dur="25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5"/>
                  </p:tgtEl>
                </p:cond>
              </p:nextCondLst>
            </p:seq>
            <p:seq concurrent="1" nextAc="seek">
              <p:cTn id="699" restart="whenNotActive" fill="hold" evtFilter="cancelBubble" nodeType="interactiveSeq">
                <p:stCondLst>
                  <p:cond evt="onClick" delay="0">
                    <p:tgtEl>
                      <p:spTgt spid="2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0" fill="hold">
                      <p:stCondLst>
                        <p:cond delay="0"/>
                      </p:stCondLst>
                      <p:childTnLst>
                        <p:par>
                          <p:cTn id="701" fill="hold">
                            <p:stCondLst>
                              <p:cond delay="0"/>
                            </p:stCondLst>
                            <p:childTnLst>
                              <p:par>
                                <p:cTn id="70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4" dur="25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5" dur="25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6" dur="25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7" dur="25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8" fill="hold">
                      <p:stCondLst>
                        <p:cond delay="indefinite"/>
                      </p:stCondLst>
                      <p:childTnLst>
                        <p:par>
                          <p:cTn id="709" fill="hold">
                            <p:stCondLst>
                              <p:cond delay="0"/>
                            </p:stCondLst>
                            <p:childTnLst>
                              <p:par>
                                <p:cTn id="710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1" dur="250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2" dur="250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3" dur="250"/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4" dur="25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4"/>
                  </p:tgtEl>
                </p:cond>
              </p:nextCondLst>
            </p:seq>
            <p:seq concurrent="1" nextAc="seek">
              <p:cTn id="716" restart="whenNotActive" fill="hold" evtFilter="cancelBubble" nodeType="interactiveSeq">
                <p:stCondLst>
                  <p:cond evt="onClick" delay="0">
                    <p:tgtEl>
                      <p:spTgt spid="2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7" fill="hold">
                      <p:stCondLst>
                        <p:cond delay="0"/>
                      </p:stCondLst>
                      <p:childTnLst>
                        <p:par>
                          <p:cTn id="718" fill="hold">
                            <p:stCondLst>
                              <p:cond delay="0"/>
                            </p:stCondLst>
                            <p:childTnLst>
                              <p:par>
                                <p:cTn id="7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1" dur="25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2" dur="25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3" dur="25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4" dur="25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5" fill="hold">
                      <p:stCondLst>
                        <p:cond delay="indefinite"/>
                      </p:stCondLst>
                      <p:childTnLst>
                        <p:par>
                          <p:cTn id="726" fill="hold">
                            <p:stCondLst>
                              <p:cond delay="0"/>
                            </p:stCondLst>
                            <p:childTnLst>
                              <p:par>
                                <p:cTn id="727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8" dur="250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9" dur="250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0" dur="250"/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1" dur="25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3"/>
                  </p:tgtEl>
                </p:cond>
              </p:nextCondLst>
            </p:seq>
            <p:seq concurrent="1" nextAc="seek">
              <p:cTn id="733" restart="whenNotActive" fill="hold" evtFilter="cancelBubble" nodeType="interactiveSeq">
                <p:stCondLst>
                  <p:cond evt="onClick" delay="0">
                    <p:tgtEl>
                      <p:spTgt spid="2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4" fill="hold">
                      <p:stCondLst>
                        <p:cond delay="0"/>
                      </p:stCondLst>
                      <p:childTnLst>
                        <p:par>
                          <p:cTn id="735" fill="hold">
                            <p:stCondLst>
                              <p:cond delay="0"/>
                            </p:stCondLst>
                            <p:childTnLst>
                              <p:par>
                                <p:cTn id="7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8" dur="25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9" dur="25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0" dur="25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1" dur="25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2" fill="hold">
                      <p:stCondLst>
                        <p:cond delay="indefinite"/>
                      </p:stCondLst>
                      <p:childTnLst>
                        <p:par>
                          <p:cTn id="743" fill="hold">
                            <p:stCondLst>
                              <p:cond delay="0"/>
                            </p:stCondLst>
                            <p:childTnLst>
                              <p:par>
                                <p:cTn id="744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5" dur="250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6" dur="250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7" dur="250"/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48" dur="25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2"/>
                  </p:tgtEl>
                </p:cond>
              </p:nextCondLst>
            </p:seq>
            <p:seq concurrent="1" nextAc="seek">
              <p:cTn id="750" restart="whenNotActive" fill="hold" evtFilter="cancelBubble" nodeType="interactiveSeq">
                <p:stCondLst>
                  <p:cond evt="onClick" delay="0">
                    <p:tgtEl>
                      <p:spTgt spid="2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1" fill="hold">
                      <p:stCondLst>
                        <p:cond delay="0"/>
                      </p:stCondLst>
                      <p:childTnLst>
                        <p:par>
                          <p:cTn id="752" fill="hold">
                            <p:stCondLst>
                              <p:cond delay="0"/>
                            </p:stCondLst>
                            <p:childTnLst>
                              <p:par>
                                <p:cTn id="7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5" dur="25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6" dur="25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7" dur="25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8" dur="25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9" fill="hold">
                      <p:stCondLst>
                        <p:cond delay="indefinite"/>
                      </p:stCondLst>
                      <p:childTnLst>
                        <p:par>
                          <p:cTn id="760" fill="hold">
                            <p:stCondLst>
                              <p:cond delay="0"/>
                            </p:stCondLst>
                            <p:childTnLst>
                              <p:par>
                                <p:cTn id="761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2" dur="250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3" dur="250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4" dur="250"/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5" dur="25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1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4" grpId="0" animBg="1"/>
      <p:bldP spid="14" grpId="1" animBg="1"/>
      <p:bldP spid="15" grpId="0" animBg="1"/>
      <p:bldP spid="15" grpId="1" animBg="1"/>
      <p:bldP spid="167" grpId="0" animBg="1"/>
      <p:bldP spid="167" grpId="1" animBg="1"/>
      <p:bldP spid="168" grpId="0" animBg="1"/>
      <p:bldP spid="168" grpId="1" animBg="1"/>
      <p:bldP spid="169" grpId="0" animBg="1"/>
      <p:bldP spid="169" grpId="1" animBg="1"/>
      <p:bldP spid="174" grpId="0" animBg="1"/>
      <p:bldP spid="174" grpId="1" animBg="1"/>
      <p:bldP spid="175" grpId="0" animBg="1"/>
      <p:bldP spid="175" grpId="1" animBg="1"/>
      <p:bldP spid="176" grpId="0" animBg="1"/>
      <p:bldP spid="176" grpId="1" animBg="1"/>
      <p:bldP spid="181" grpId="0" animBg="1"/>
      <p:bldP spid="181" grpId="1" animBg="1"/>
      <p:bldP spid="182" grpId="0" animBg="1"/>
      <p:bldP spid="182" grpId="1" animBg="1"/>
      <p:bldP spid="183" grpId="0" animBg="1"/>
      <p:bldP spid="183" grpId="1" animBg="1"/>
      <p:bldP spid="188" grpId="0" animBg="1"/>
      <p:bldP spid="188" grpId="1" animBg="1"/>
      <p:bldP spid="189" grpId="0" animBg="1"/>
      <p:bldP spid="189" grpId="1" animBg="1"/>
      <p:bldP spid="190" grpId="0" animBg="1"/>
      <p:bldP spid="190" grpId="1" animBg="1"/>
      <p:bldP spid="195" grpId="0" animBg="1"/>
      <p:bldP spid="195" grpId="1" animBg="1"/>
      <p:bldP spid="196" grpId="0" animBg="1"/>
      <p:bldP spid="196" grpId="1" animBg="1"/>
      <p:bldP spid="197" grpId="0" animBg="1"/>
      <p:bldP spid="197" grpId="1" animBg="1"/>
      <p:bldP spid="202" grpId="0" animBg="1"/>
      <p:bldP spid="202" grpId="1" animBg="1"/>
      <p:bldP spid="203" grpId="0" animBg="1"/>
      <p:bldP spid="203" grpId="1" animBg="1"/>
      <p:bldP spid="204" grpId="0" animBg="1"/>
      <p:bldP spid="204" grpId="1" animBg="1"/>
      <p:bldP spid="209" grpId="0" animBg="1"/>
      <p:bldP spid="209" grpId="1" animBg="1"/>
      <p:bldP spid="210" grpId="0" animBg="1"/>
      <p:bldP spid="210" grpId="1" animBg="1"/>
      <p:bldP spid="211" grpId="0" animBg="1"/>
      <p:bldP spid="211" grpId="1" animBg="1"/>
      <p:bldP spid="216" grpId="0" animBg="1"/>
      <p:bldP spid="216" grpId="1" animBg="1"/>
      <p:bldP spid="217" grpId="0" animBg="1"/>
      <p:bldP spid="217" grpId="1" animBg="1"/>
      <p:bldP spid="218" grpId="0" animBg="1"/>
      <p:bldP spid="218" grpId="1" animBg="1"/>
      <p:bldP spid="223" grpId="0" animBg="1"/>
      <p:bldP spid="223" grpId="1" animBg="1"/>
      <p:bldP spid="224" grpId="0" animBg="1"/>
      <p:bldP spid="224" grpId="1" animBg="1"/>
      <p:bldP spid="225" grpId="0" animBg="1"/>
      <p:bldP spid="225" grpId="1" animBg="1"/>
      <p:bldP spid="230" grpId="0" animBg="1"/>
      <p:bldP spid="230" grpId="1" animBg="1"/>
      <p:bldP spid="231" grpId="0" animBg="1"/>
      <p:bldP spid="231" grpId="1" animBg="1"/>
      <p:bldP spid="232" grpId="0" animBg="1"/>
      <p:bldP spid="232" grpId="1" animBg="1"/>
      <p:bldP spid="237" grpId="0" animBg="1"/>
      <p:bldP spid="237" grpId="1" animBg="1"/>
      <p:bldP spid="238" grpId="0" animBg="1"/>
      <p:bldP spid="238" grpId="1" animBg="1"/>
      <p:bldP spid="239" grpId="0" animBg="1"/>
      <p:bldP spid="239" grpId="1" animBg="1"/>
      <p:bldP spid="244" grpId="0" animBg="1"/>
      <p:bldP spid="244" grpId="1" animBg="1"/>
      <p:bldP spid="245" grpId="0" animBg="1"/>
      <p:bldP spid="245" grpId="1" animBg="1"/>
      <p:bldP spid="246" grpId="0" animBg="1"/>
      <p:bldP spid="246" grpId="1" animBg="1"/>
      <p:bldP spid="251" grpId="0" animBg="1"/>
      <p:bldP spid="251" grpId="1" animBg="1"/>
      <p:bldP spid="252" grpId="0" animBg="1"/>
      <p:bldP spid="252" grpId="1" animBg="1"/>
      <p:bldP spid="253" grpId="0" animBg="1"/>
      <p:bldP spid="253" grpId="1" animBg="1"/>
      <p:bldP spid="258" grpId="0" animBg="1"/>
      <p:bldP spid="258" grpId="1" animBg="1"/>
      <p:bldP spid="259" grpId="0" animBg="1"/>
      <p:bldP spid="259" grpId="1" animBg="1"/>
      <p:bldP spid="260" grpId="0" animBg="1"/>
      <p:bldP spid="260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7CB49ABB-E199-49CE-8D43-0007B86BB9B8}"/>
              </a:ext>
            </a:extLst>
          </p:cNvPr>
          <p:cNvSpPr/>
          <p:nvPr/>
        </p:nvSpPr>
        <p:spPr>
          <a:xfrm>
            <a:off x="3654313" y="301185"/>
            <a:ext cx="5052807" cy="1240746"/>
          </a:xfrm>
          <a:prstGeom prst="roundRect">
            <a:avLst/>
          </a:prstGeom>
          <a:solidFill>
            <a:srgbClr val="140829">
              <a:alpha val="56000"/>
            </a:srgbClr>
          </a:solidFill>
          <a:ln w="57150">
            <a:solidFill>
              <a:schemeClr val="bg1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1CD2D550-7B1D-4FC2-8452-EA307C19690C}"/>
              </a:ext>
            </a:extLst>
          </p:cNvPr>
          <p:cNvSpPr/>
          <p:nvPr/>
        </p:nvSpPr>
        <p:spPr>
          <a:xfrm>
            <a:off x="8551649" y="1983310"/>
            <a:ext cx="3394948" cy="549657"/>
          </a:xfrm>
          <a:prstGeom prst="roundRect">
            <a:avLst/>
          </a:prstGeom>
          <a:solidFill>
            <a:schemeClr val="bg1">
              <a:alpha val="84000"/>
            </a:schemeClr>
          </a:solidFill>
          <a:ln w="38100">
            <a:solidFill>
              <a:srgbClr val="E461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800" dirty="0">
                <a:solidFill>
                  <a:srgbClr val="140829"/>
                </a:solidFill>
                <a:cs typeface="Sultan bold" pitchFamily="2" charset="-78"/>
              </a:rPr>
              <a:t>شذى محمد</a:t>
            </a:r>
            <a:endParaRPr lang="ar-EG" sz="2800" dirty="0">
              <a:solidFill>
                <a:srgbClr val="140829"/>
              </a:solidFill>
              <a:cs typeface="Sultan bold" pitchFamily="2" charset="-78"/>
            </a:endParaRPr>
          </a:p>
        </p:txBody>
      </p:sp>
      <p:sp>
        <p:nvSpPr>
          <p:cNvPr id="11" name="33">
            <a:extLst>
              <a:ext uri="{FF2B5EF4-FFF2-40B4-BE49-F238E27FC236}">
                <a16:creationId xmlns:a16="http://schemas.microsoft.com/office/drawing/2014/main" id="{51B079B1-83B0-4114-BEC0-9E5FAF4C754F}"/>
              </a:ext>
            </a:extLst>
          </p:cNvPr>
          <p:cNvSpPr/>
          <p:nvPr/>
        </p:nvSpPr>
        <p:spPr>
          <a:xfrm rot="20318684">
            <a:off x="8606635" y="2025129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718E00"/>
          </a:solidFill>
          <a:ln>
            <a:solidFill>
              <a:srgbClr val="718E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4" name="22">
            <a:extLst>
              <a:ext uri="{FF2B5EF4-FFF2-40B4-BE49-F238E27FC236}">
                <a16:creationId xmlns:a16="http://schemas.microsoft.com/office/drawing/2014/main" id="{ACA4E5FC-74EE-438D-B56A-CF9E9725EDE1}"/>
              </a:ext>
            </a:extLst>
          </p:cNvPr>
          <p:cNvSpPr/>
          <p:nvPr/>
        </p:nvSpPr>
        <p:spPr>
          <a:xfrm rot="20318684">
            <a:off x="9123288" y="2025128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E4623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5" name="11">
            <a:extLst>
              <a:ext uri="{FF2B5EF4-FFF2-40B4-BE49-F238E27FC236}">
                <a16:creationId xmlns:a16="http://schemas.microsoft.com/office/drawing/2014/main" id="{B3A46C51-C992-4DA6-A99B-50E661FC03A7}"/>
              </a:ext>
            </a:extLst>
          </p:cNvPr>
          <p:cNvSpPr/>
          <p:nvPr/>
        </p:nvSpPr>
        <p:spPr>
          <a:xfrm rot="20318684">
            <a:off x="9639941" y="2021768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840E96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6" name="3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9E5B77E7-C268-4D9E-B66D-7F88EE295BCC}"/>
              </a:ext>
            </a:extLst>
          </p:cNvPr>
          <p:cNvSpPr/>
          <p:nvPr/>
        </p:nvSpPr>
        <p:spPr>
          <a:xfrm rot="20318684">
            <a:off x="8606636" y="2021768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718E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7" name="2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BE61C511-B019-4B79-98E9-4E2B614065BA}"/>
              </a:ext>
            </a:extLst>
          </p:cNvPr>
          <p:cNvSpPr/>
          <p:nvPr/>
        </p:nvSpPr>
        <p:spPr>
          <a:xfrm rot="20318684">
            <a:off x="9123289" y="2021767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E4623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8" name="1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BD74C060-9FFA-4F69-86AC-D42824BA83DB}"/>
              </a:ext>
            </a:extLst>
          </p:cNvPr>
          <p:cNvSpPr/>
          <p:nvPr/>
        </p:nvSpPr>
        <p:spPr>
          <a:xfrm rot="20318684">
            <a:off x="9639942" y="2018407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840E9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66" name="مستطيل: زوايا مستديرة 165">
            <a:extLst>
              <a:ext uri="{FF2B5EF4-FFF2-40B4-BE49-F238E27FC236}">
                <a16:creationId xmlns:a16="http://schemas.microsoft.com/office/drawing/2014/main" id="{E9C7D50E-5BA3-490E-A39F-80A5D5543AF8}"/>
              </a:ext>
            </a:extLst>
          </p:cNvPr>
          <p:cNvSpPr/>
          <p:nvPr/>
        </p:nvSpPr>
        <p:spPr>
          <a:xfrm>
            <a:off x="8539085" y="3025218"/>
            <a:ext cx="3394948" cy="549657"/>
          </a:xfrm>
          <a:prstGeom prst="roundRect">
            <a:avLst/>
          </a:prstGeom>
          <a:solidFill>
            <a:schemeClr val="bg1">
              <a:alpha val="84000"/>
            </a:schemeClr>
          </a:solidFill>
          <a:ln w="38100">
            <a:solidFill>
              <a:srgbClr val="E461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800" dirty="0">
                <a:solidFill>
                  <a:srgbClr val="140829"/>
                </a:solidFill>
                <a:cs typeface="Sultan bold" pitchFamily="2" charset="-78"/>
              </a:rPr>
              <a:t>غلا فايز</a:t>
            </a:r>
            <a:endParaRPr lang="ar-EG" sz="2800" dirty="0">
              <a:solidFill>
                <a:srgbClr val="140829"/>
              </a:solidFill>
              <a:cs typeface="Sultan bold" pitchFamily="2" charset="-78"/>
            </a:endParaRPr>
          </a:p>
        </p:txBody>
      </p:sp>
      <p:sp>
        <p:nvSpPr>
          <p:cNvPr id="167" name="33">
            <a:extLst>
              <a:ext uri="{FF2B5EF4-FFF2-40B4-BE49-F238E27FC236}">
                <a16:creationId xmlns:a16="http://schemas.microsoft.com/office/drawing/2014/main" id="{00A8CE4D-E28A-4B6D-88CF-B1C0D96EFF45}"/>
              </a:ext>
            </a:extLst>
          </p:cNvPr>
          <p:cNvSpPr/>
          <p:nvPr/>
        </p:nvSpPr>
        <p:spPr>
          <a:xfrm rot="20318684">
            <a:off x="8594071" y="3067037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718E00"/>
          </a:solidFill>
          <a:ln>
            <a:solidFill>
              <a:srgbClr val="718E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68" name="22">
            <a:extLst>
              <a:ext uri="{FF2B5EF4-FFF2-40B4-BE49-F238E27FC236}">
                <a16:creationId xmlns:a16="http://schemas.microsoft.com/office/drawing/2014/main" id="{320864B0-4283-4C2E-8D4C-7C698B580F3C}"/>
              </a:ext>
            </a:extLst>
          </p:cNvPr>
          <p:cNvSpPr/>
          <p:nvPr/>
        </p:nvSpPr>
        <p:spPr>
          <a:xfrm rot="20318684">
            <a:off x="9110724" y="3067036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E4623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69" name="11">
            <a:extLst>
              <a:ext uri="{FF2B5EF4-FFF2-40B4-BE49-F238E27FC236}">
                <a16:creationId xmlns:a16="http://schemas.microsoft.com/office/drawing/2014/main" id="{09DF1070-C64D-48AD-83E3-4C4AB9E269C3}"/>
              </a:ext>
            </a:extLst>
          </p:cNvPr>
          <p:cNvSpPr/>
          <p:nvPr/>
        </p:nvSpPr>
        <p:spPr>
          <a:xfrm rot="20318684">
            <a:off x="9627377" y="3063676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840E96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70" name="3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55430EA3-2C18-4282-998D-3057B045F693}"/>
              </a:ext>
            </a:extLst>
          </p:cNvPr>
          <p:cNvSpPr/>
          <p:nvPr/>
        </p:nvSpPr>
        <p:spPr>
          <a:xfrm rot="20318684">
            <a:off x="8594072" y="3063676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718E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71" name="2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4C59F98E-D1E2-470A-8D10-1139849513C8}"/>
              </a:ext>
            </a:extLst>
          </p:cNvPr>
          <p:cNvSpPr/>
          <p:nvPr/>
        </p:nvSpPr>
        <p:spPr>
          <a:xfrm rot="20318684">
            <a:off x="9110725" y="3063675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E4623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72" name="1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2694A30B-AF44-4BAC-B986-7010064CC96B}"/>
              </a:ext>
            </a:extLst>
          </p:cNvPr>
          <p:cNvSpPr/>
          <p:nvPr/>
        </p:nvSpPr>
        <p:spPr>
          <a:xfrm rot="20318684">
            <a:off x="9627378" y="3060315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840E9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73" name="مستطيل: زوايا مستديرة 172">
            <a:extLst>
              <a:ext uri="{FF2B5EF4-FFF2-40B4-BE49-F238E27FC236}">
                <a16:creationId xmlns:a16="http://schemas.microsoft.com/office/drawing/2014/main" id="{7E8F2A82-70E9-4D53-BD98-6EF97CAD23E7}"/>
              </a:ext>
            </a:extLst>
          </p:cNvPr>
          <p:cNvSpPr/>
          <p:nvPr/>
        </p:nvSpPr>
        <p:spPr>
          <a:xfrm>
            <a:off x="8526521" y="4067126"/>
            <a:ext cx="3394948" cy="549657"/>
          </a:xfrm>
          <a:prstGeom prst="roundRect">
            <a:avLst/>
          </a:prstGeom>
          <a:solidFill>
            <a:schemeClr val="bg1">
              <a:alpha val="84000"/>
            </a:schemeClr>
          </a:solidFill>
          <a:ln w="38100">
            <a:solidFill>
              <a:srgbClr val="E461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800" dirty="0" err="1">
                <a:solidFill>
                  <a:srgbClr val="140829"/>
                </a:solidFill>
                <a:cs typeface="Sultan bold" pitchFamily="2" charset="-78"/>
              </a:rPr>
              <a:t>لارين</a:t>
            </a:r>
            <a:r>
              <a:rPr lang="ar-SA" sz="2800" dirty="0">
                <a:solidFill>
                  <a:srgbClr val="140829"/>
                </a:solidFill>
                <a:cs typeface="Sultan bold" pitchFamily="2" charset="-78"/>
              </a:rPr>
              <a:t> علي</a:t>
            </a:r>
            <a:endParaRPr lang="ar-EG" sz="2800" dirty="0">
              <a:solidFill>
                <a:srgbClr val="140829"/>
              </a:solidFill>
              <a:cs typeface="Sultan bold" pitchFamily="2" charset="-78"/>
            </a:endParaRPr>
          </a:p>
        </p:txBody>
      </p:sp>
      <p:sp>
        <p:nvSpPr>
          <p:cNvPr id="174" name="33">
            <a:extLst>
              <a:ext uri="{FF2B5EF4-FFF2-40B4-BE49-F238E27FC236}">
                <a16:creationId xmlns:a16="http://schemas.microsoft.com/office/drawing/2014/main" id="{1DA0591D-4AB0-4F2F-B3E3-BB4855A2A413}"/>
              </a:ext>
            </a:extLst>
          </p:cNvPr>
          <p:cNvSpPr/>
          <p:nvPr/>
        </p:nvSpPr>
        <p:spPr>
          <a:xfrm rot="20318684">
            <a:off x="8581507" y="4108945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718E00"/>
          </a:solidFill>
          <a:ln>
            <a:solidFill>
              <a:srgbClr val="718E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75" name="22">
            <a:extLst>
              <a:ext uri="{FF2B5EF4-FFF2-40B4-BE49-F238E27FC236}">
                <a16:creationId xmlns:a16="http://schemas.microsoft.com/office/drawing/2014/main" id="{1C04773D-CB59-4ED1-81F3-498AB1C63260}"/>
              </a:ext>
            </a:extLst>
          </p:cNvPr>
          <p:cNvSpPr/>
          <p:nvPr/>
        </p:nvSpPr>
        <p:spPr>
          <a:xfrm rot="20318684">
            <a:off x="9098160" y="4108944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E4623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76" name="11">
            <a:extLst>
              <a:ext uri="{FF2B5EF4-FFF2-40B4-BE49-F238E27FC236}">
                <a16:creationId xmlns:a16="http://schemas.microsoft.com/office/drawing/2014/main" id="{34788258-9E92-48FF-862A-ECA841F26A8A}"/>
              </a:ext>
            </a:extLst>
          </p:cNvPr>
          <p:cNvSpPr/>
          <p:nvPr/>
        </p:nvSpPr>
        <p:spPr>
          <a:xfrm rot="20318684">
            <a:off x="9614813" y="4105584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840E96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77" name="3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884E855C-04DE-4547-A4D7-EBF0BF902535}"/>
              </a:ext>
            </a:extLst>
          </p:cNvPr>
          <p:cNvSpPr/>
          <p:nvPr/>
        </p:nvSpPr>
        <p:spPr>
          <a:xfrm rot="20318684">
            <a:off x="8581508" y="4105584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718E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78" name="2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178131D8-743B-47EF-9E35-7EBF0092B94B}"/>
              </a:ext>
            </a:extLst>
          </p:cNvPr>
          <p:cNvSpPr/>
          <p:nvPr/>
        </p:nvSpPr>
        <p:spPr>
          <a:xfrm rot="20318684">
            <a:off x="9098161" y="4105583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E4623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79" name="1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995E251A-8498-46C3-9FDD-64907634EF53}"/>
              </a:ext>
            </a:extLst>
          </p:cNvPr>
          <p:cNvSpPr/>
          <p:nvPr/>
        </p:nvSpPr>
        <p:spPr>
          <a:xfrm rot="20318684">
            <a:off x="9614814" y="4102223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840E9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80" name="مستطيل: زوايا مستديرة 179">
            <a:extLst>
              <a:ext uri="{FF2B5EF4-FFF2-40B4-BE49-F238E27FC236}">
                <a16:creationId xmlns:a16="http://schemas.microsoft.com/office/drawing/2014/main" id="{46867BD5-423B-4B90-B0C0-43B3DE40DB96}"/>
              </a:ext>
            </a:extLst>
          </p:cNvPr>
          <p:cNvSpPr/>
          <p:nvPr/>
        </p:nvSpPr>
        <p:spPr>
          <a:xfrm>
            <a:off x="8513957" y="5109034"/>
            <a:ext cx="3394948" cy="549657"/>
          </a:xfrm>
          <a:prstGeom prst="roundRect">
            <a:avLst/>
          </a:prstGeom>
          <a:solidFill>
            <a:schemeClr val="bg1">
              <a:alpha val="84000"/>
            </a:schemeClr>
          </a:solidFill>
          <a:ln w="38100">
            <a:solidFill>
              <a:srgbClr val="E461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800" dirty="0">
                <a:solidFill>
                  <a:srgbClr val="140829"/>
                </a:solidFill>
                <a:cs typeface="Sultan bold" pitchFamily="2" charset="-78"/>
              </a:rPr>
              <a:t>مياس ناصر</a:t>
            </a:r>
            <a:endParaRPr lang="ar-EG" sz="2800" dirty="0">
              <a:solidFill>
                <a:srgbClr val="140829"/>
              </a:solidFill>
              <a:cs typeface="Sultan bold" pitchFamily="2" charset="-78"/>
            </a:endParaRPr>
          </a:p>
        </p:txBody>
      </p:sp>
      <p:sp>
        <p:nvSpPr>
          <p:cNvPr id="181" name="33">
            <a:extLst>
              <a:ext uri="{FF2B5EF4-FFF2-40B4-BE49-F238E27FC236}">
                <a16:creationId xmlns:a16="http://schemas.microsoft.com/office/drawing/2014/main" id="{E47F6EA0-0879-48CC-888F-F05432811E33}"/>
              </a:ext>
            </a:extLst>
          </p:cNvPr>
          <p:cNvSpPr/>
          <p:nvPr/>
        </p:nvSpPr>
        <p:spPr>
          <a:xfrm rot="20318684">
            <a:off x="8568943" y="5150853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718E00"/>
          </a:solidFill>
          <a:ln>
            <a:solidFill>
              <a:srgbClr val="718E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82" name="22">
            <a:extLst>
              <a:ext uri="{FF2B5EF4-FFF2-40B4-BE49-F238E27FC236}">
                <a16:creationId xmlns:a16="http://schemas.microsoft.com/office/drawing/2014/main" id="{BF9221A5-9777-41CB-A663-48945BE7D687}"/>
              </a:ext>
            </a:extLst>
          </p:cNvPr>
          <p:cNvSpPr/>
          <p:nvPr/>
        </p:nvSpPr>
        <p:spPr>
          <a:xfrm rot="20318684">
            <a:off x="9085596" y="5150852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E4623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83" name="11">
            <a:extLst>
              <a:ext uri="{FF2B5EF4-FFF2-40B4-BE49-F238E27FC236}">
                <a16:creationId xmlns:a16="http://schemas.microsoft.com/office/drawing/2014/main" id="{306595A1-011A-428B-B629-D1BE70908A90}"/>
              </a:ext>
            </a:extLst>
          </p:cNvPr>
          <p:cNvSpPr/>
          <p:nvPr/>
        </p:nvSpPr>
        <p:spPr>
          <a:xfrm rot="20318684">
            <a:off x="9602249" y="5147492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840E96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84" name="3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3BDC7304-CD68-49C8-B0F8-7CDCD7D70923}"/>
              </a:ext>
            </a:extLst>
          </p:cNvPr>
          <p:cNvSpPr/>
          <p:nvPr/>
        </p:nvSpPr>
        <p:spPr>
          <a:xfrm rot="20318684">
            <a:off x="8568944" y="5147492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718E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85" name="2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D1E29985-58B5-42BC-B1CF-02157C765B67}"/>
              </a:ext>
            </a:extLst>
          </p:cNvPr>
          <p:cNvSpPr/>
          <p:nvPr/>
        </p:nvSpPr>
        <p:spPr>
          <a:xfrm rot="20318684">
            <a:off x="9085597" y="5147491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E4623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86" name="1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DD7A68CE-27DF-40B1-9CDB-AE9A81A2CDAE}"/>
              </a:ext>
            </a:extLst>
          </p:cNvPr>
          <p:cNvSpPr/>
          <p:nvPr/>
        </p:nvSpPr>
        <p:spPr>
          <a:xfrm rot="20318684">
            <a:off x="9602250" y="5144131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840E9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87" name="مستطيل: زوايا مستديرة 186">
            <a:extLst>
              <a:ext uri="{FF2B5EF4-FFF2-40B4-BE49-F238E27FC236}">
                <a16:creationId xmlns:a16="http://schemas.microsoft.com/office/drawing/2014/main" id="{DBC60639-4987-43E7-BC1B-E41575BFD03A}"/>
              </a:ext>
            </a:extLst>
          </p:cNvPr>
          <p:cNvSpPr/>
          <p:nvPr/>
        </p:nvSpPr>
        <p:spPr>
          <a:xfrm>
            <a:off x="8501393" y="6150942"/>
            <a:ext cx="3394948" cy="549657"/>
          </a:xfrm>
          <a:prstGeom prst="roundRect">
            <a:avLst/>
          </a:prstGeom>
          <a:solidFill>
            <a:schemeClr val="bg1">
              <a:alpha val="84000"/>
            </a:schemeClr>
          </a:solidFill>
          <a:ln w="38100">
            <a:solidFill>
              <a:srgbClr val="E461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endParaRPr lang="ar-EG" sz="2800" dirty="0">
              <a:solidFill>
                <a:srgbClr val="140829"/>
              </a:solidFill>
              <a:cs typeface="Sultan bold" pitchFamily="2" charset="-78"/>
            </a:endParaRPr>
          </a:p>
        </p:txBody>
      </p:sp>
      <p:sp>
        <p:nvSpPr>
          <p:cNvPr id="188" name="33">
            <a:extLst>
              <a:ext uri="{FF2B5EF4-FFF2-40B4-BE49-F238E27FC236}">
                <a16:creationId xmlns:a16="http://schemas.microsoft.com/office/drawing/2014/main" id="{3DFE13DA-3EE9-4E2B-A0DB-5D596BCEA417}"/>
              </a:ext>
            </a:extLst>
          </p:cNvPr>
          <p:cNvSpPr/>
          <p:nvPr/>
        </p:nvSpPr>
        <p:spPr>
          <a:xfrm rot="20318684">
            <a:off x="8556379" y="6192761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718E00"/>
          </a:solidFill>
          <a:ln>
            <a:solidFill>
              <a:srgbClr val="718E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89" name="22">
            <a:extLst>
              <a:ext uri="{FF2B5EF4-FFF2-40B4-BE49-F238E27FC236}">
                <a16:creationId xmlns:a16="http://schemas.microsoft.com/office/drawing/2014/main" id="{9D775BB0-3F22-4933-8BDF-1578F80442D8}"/>
              </a:ext>
            </a:extLst>
          </p:cNvPr>
          <p:cNvSpPr/>
          <p:nvPr/>
        </p:nvSpPr>
        <p:spPr>
          <a:xfrm rot="20318684">
            <a:off x="9073032" y="6192760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E4623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90" name="11">
            <a:extLst>
              <a:ext uri="{FF2B5EF4-FFF2-40B4-BE49-F238E27FC236}">
                <a16:creationId xmlns:a16="http://schemas.microsoft.com/office/drawing/2014/main" id="{2E4DCD12-2F17-49CD-AF32-1DF32D6D99B1}"/>
              </a:ext>
            </a:extLst>
          </p:cNvPr>
          <p:cNvSpPr/>
          <p:nvPr/>
        </p:nvSpPr>
        <p:spPr>
          <a:xfrm rot="20318684">
            <a:off x="9589685" y="6189400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840E96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91" name="3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DA8599C4-47C6-4EF9-BA85-06B586AFCA97}"/>
              </a:ext>
            </a:extLst>
          </p:cNvPr>
          <p:cNvSpPr/>
          <p:nvPr/>
        </p:nvSpPr>
        <p:spPr>
          <a:xfrm rot="20318684">
            <a:off x="8556380" y="6189400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718E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92" name="2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F1661948-2ED7-4A26-8935-679871C3F60E}"/>
              </a:ext>
            </a:extLst>
          </p:cNvPr>
          <p:cNvSpPr/>
          <p:nvPr/>
        </p:nvSpPr>
        <p:spPr>
          <a:xfrm rot="20318684">
            <a:off x="9073033" y="6189399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E4623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93" name="1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CE81AB01-9D54-4EFD-AB80-2472D4234720}"/>
              </a:ext>
            </a:extLst>
          </p:cNvPr>
          <p:cNvSpPr/>
          <p:nvPr/>
        </p:nvSpPr>
        <p:spPr>
          <a:xfrm rot="20318684">
            <a:off x="9589686" y="6186039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840E9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94" name="مستطيل: زوايا مستديرة 193">
            <a:extLst>
              <a:ext uri="{FF2B5EF4-FFF2-40B4-BE49-F238E27FC236}">
                <a16:creationId xmlns:a16="http://schemas.microsoft.com/office/drawing/2014/main" id="{F37DAD79-2570-40B5-AF42-8E9E3D7DF145}"/>
              </a:ext>
            </a:extLst>
          </p:cNvPr>
          <p:cNvSpPr/>
          <p:nvPr/>
        </p:nvSpPr>
        <p:spPr>
          <a:xfrm>
            <a:off x="4453699" y="1993500"/>
            <a:ext cx="3394948" cy="549657"/>
          </a:xfrm>
          <a:prstGeom prst="roundRect">
            <a:avLst/>
          </a:prstGeom>
          <a:solidFill>
            <a:schemeClr val="bg1">
              <a:alpha val="84000"/>
            </a:schemeClr>
          </a:solidFill>
          <a:ln w="38100">
            <a:solidFill>
              <a:srgbClr val="E461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800" dirty="0">
                <a:solidFill>
                  <a:srgbClr val="140829"/>
                </a:solidFill>
                <a:cs typeface="Sultan bold" pitchFamily="2" charset="-78"/>
              </a:rPr>
              <a:t>شوق عبدالعزيز</a:t>
            </a:r>
            <a:endParaRPr lang="ar-EG" sz="2800" dirty="0">
              <a:solidFill>
                <a:srgbClr val="140829"/>
              </a:solidFill>
              <a:cs typeface="Sultan bold" pitchFamily="2" charset="-78"/>
            </a:endParaRPr>
          </a:p>
        </p:txBody>
      </p:sp>
      <p:sp>
        <p:nvSpPr>
          <p:cNvPr id="195" name="33">
            <a:extLst>
              <a:ext uri="{FF2B5EF4-FFF2-40B4-BE49-F238E27FC236}">
                <a16:creationId xmlns:a16="http://schemas.microsoft.com/office/drawing/2014/main" id="{16EDFE49-12D6-41A1-ADAE-9D7513659344}"/>
              </a:ext>
            </a:extLst>
          </p:cNvPr>
          <p:cNvSpPr/>
          <p:nvPr/>
        </p:nvSpPr>
        <p:spPr>
          <a:xfrm rot="20318684">
            <a:off x="4508685" y="2035319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718E00"/>
          </a:solidFill>
          <a:ln>
            <a:solidFill>
              <a:srgbClr val="718E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96" name="22">
            <a:extLst>
              <a:ext uri="{FF2B5EF4-FFF2-40B4-BE49-F238E27FC236}">
                <a16:creationId xmlns:a16="http://schemas.microsoft.com/office/drawing/2014/main" id="{8D94301D-4E0D-4CC9-A746-9F05920574EF}"/>
              </a:ext>
            </a:extLst>
          </p:cNvPr>
          <p:cNvSpPr/>
          <p:nvPr/>
        </p:nvSpPr>
        <p:spPr>
          <a:xfrm rot="20318684">
            <a:off x="5025338" y="2035318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E4623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97" name="11">
            <a:extLst>
              <a:ext uri="{FF2B5EF4-FFF2-40B4-BE49-F238E27FC236}">
                <a16:creationId xmlns:a16="http://schemas.microsoft.com/office/drawing/2014/main" id="{8C87BE41-50CD-439D-BD97-5175DB64112A}"/>
              </a:ext>
            </a:extLst>
          </p:cNvPr>
          <p:cNvSpPr/>
          <p:nvPr/>
        </p:nvSpPr>
        <p:spPr>
          <a:xfrm rot="20318684">
            <a:off x="5541991" y="2031958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840E96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98" name="3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E7655157-757D-4C9B-B810-631F38B4EC9F}"/>
              </a:ext>
            </a:extLst>
          </p:cNvPr>
          <p:cNvSpPr/>
          <p:nvPr/>
        </p:nvSpPr>
        <p:spPr>
          <a:xfrm rot="20318684">
            <a:off x="4508686" y="2031958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718E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99" name="2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D52E1FE6-9C8C-4A35-B299-0014821B9CE8}"/>
              </a:ext>
            </a:extLst>
          </p:cNvPr>
          <p:cNvSpPr/>
          <p:nvPr/>
        </p:nvSpPr>
        <p:spPr>
          <a:xfrm rot="20318684">
            <a:off x="5025339" y="2031957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E4623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00" name="1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41B89463-1BDB-45F3-B247-830DC541225C}"/>
              </a:ext>
            </a:extLst>
          </p:cNvPr>
          <p:cNvSpPr/>
          <p:nvPr/>
        </p:nvSpPr>
        <p:spPr>
          <a:xfrm rot="20318684">
            <a:off x="5541992" y="2028597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840E9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01" name="مستطيل: زوايا مستديرة 200">
            <a:extLst>
              <a:ext uri="{FF2B5EF4-FFF2-40B4-BE49-F238E27FC236}">
                <a16:creationId xmlns:a16="http://schemas.microsoft.com/office/drawing/2014/main" id="{2CBFE464-7723-478A-9454-719950C925CC}"/>
              </a:ext>
            </a:extLst>
          </p:cNvPr>
          <p:cNvSpPr/>
          <p:nvPr/>
        </p:nvSpPr>
        <p:spPr>
          <a:xfrm>
            <a:off x="4441135" y="3035408"/>
            <a:ext cx="3394948" cy="549657"/>
          </a:xfrm>
          <a:prstGeom prst="roundRect">
            <a:avLst/>
          </a:prstGeom>
          <a:solidFill>
            <a:schemeClr val="bg1">
              <a:alpha val="84000"/>
            </a:schemeClr>
          </a:solidFill>
          <a:ln w="38100">
            <a:solidFill>
              <a:srgbClr val="E461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800" dirty="0">
                <a:solidFill>
                  <a:srgbClr val="140829"/>
                </a:solidFill>
                <a:cs typeface="Sultan bold" pitchFamily="2" charset="-78"/>
              </a:rPr>
              <a:t>غنى أحمد</a:t>
            </a:r>
            <a:endParaRPr lang="ar-EG" sz="2800" dirty="0">
              <a:solidFill>
                <a:srgbClr val="140829"/>
              </a:solidFill>
              <a:cs typeface="Sultan bold" pitchFamily="2" charset="-78"/>
            </a:endParaRPr>
          </a:p>
        </p:txBody>
      </p:sp>
      <p:sp>
        <p:nvSpPr>
          <p:cNvPr id="202" name="33">
            <a:extLst>
              <a:ext uri="{FF2B5EF4-FFF2-40B4-BE49-F238E27FC236}">
                <a16:creationId xmlns:a16="http://schemas.microsoft.com/office/drawing/2014/main" id="{8960015E-7118-440B-8D61-6E6FFD797A08}"/>
              </a:ext>
            </a:extLst>
          </p:cNvPr>
          <p:cNvSpPr/>
          <p:nvPr/>
        </p:nvSpPr>
        <p:spPr>
          <a:xfrm rot="20318684">
            <a:off x="4496121" y="3077227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718E00"/>
          </a:solidFill>
          <a:ln>
            <a:solidFill>
              <a:srgbClr val="718E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03" name="22">
            <a:extLst>
              <a:ext uri="{FF2B5EF4-FFF2-40B4-BE49-F238E27FC236}">
                <a16:creationId xmlns:a16="http://schemas.microsoft.com/office/drawing/2014/main" id="{687C62B6-181C-4667-B7CF-6810D33D9565}"/>
              </a:ext>
            </a:extLst>
          </p:cNvPr>
          <p:cNvSpPr/>
          <p:nvPr/>
        </p:nvSpPr>
        <p:spPr>
          <a:xfrm rot="20318684">
            <a:off x="5012774" y="3077226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E4623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04" name="11">
            <a:extLst>
              <a:ext uri="{FF2B5EF4-FFF2-40B4-BE49-F238E27FC236}">
                <a16:creationId xmlns:a16="http://schemas.microsoft.com/office/drawing/2014/main" id="{88446B62-FF66-49FC-850C-3C09F0C9BC6D}"/>
              </a:ext>
            </a:extLst>
          </p:cNvPr>
          <p:cNvSpPr/>
          <p:nvPr/>
        </p:nvSpPr>
        <p:spPr>
          <a:xfrm rot="20318684">
            <a:off x="5529427" y="3073866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840E96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05" name="3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26F84720-57BD-4573-B3DE-937C7A4DC5DF}"/>
              </a:ext>
            </a:extLst>
          </p:cNvPr>
          <p:cNvSpPr/>
          <p:nvPr/>
        </p:nvSpPr>
        <p:spPr>
          <a:xfrm rot="20318684">
            <a:off x="4496122" y="3073866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718E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06" name="2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D180AA8B-DED0-4587-8C89-6A1595B4A34E}"/>
              </a:ext>
            </a:extLst>
          </p:cNvPr>
          <p:cNvSpPr/>
          <p:nvPr/>
        </p:nvSpPr>
        <p:spPr>
          <a:xfrm rot="20318684">
            <a:off x="5012775" y="3073865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E4623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07" name="1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3930B6E3-FB44-4B72-BDFD-7C829255A968}"/>
              </a:ext>
            </a:extLst>
          </p:cNvPr>
          <p:cNvSpPr/>
          <p:nvPr/>
        </p:nvSpPr>
        <p:spPr>
          <a:xfrm rot="20318684">
            <a:off x="5529428" y="3070505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840E9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08" name="مستطيل: زوايا مستديرة 207">
            <a:extLst>
              <a:ext uri="{FF2B5EF4-FFF2-40B4-BE49-F238E27FC236}">
                <a16:creationId xmlns:a16="http://schemas.microsoft.com/office/drawing/2014/main" id="{43B4299A-0BAA-40BC-90E6-D25EFD77C258}"/>
              </a:ext>
            </a:extLst>
          </p:cNvPr>
          <p:cNvSpPr/>
          <p:nvPr/>
        </p:nvSpPr>
        <p:spPr>
          <a:xfrm>
            <a:off x="4428571" y="4077316"/>
            <a:ext cx="3394948" cy="549657"/>
          </a:xfrm>
          <a:prstGeom prst="roundRect">
            <a:avLst/>
          </a:prstGeom>
          <a:solidFill>
            <a:schemeClr val="bg1">
              <a:alpha val="84000"/>
            </a:schemeClr>
          </a:solidFill>
          <a:ln w="38100">
            <a:solidFill>
              <a:srgbClr val="E461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800" dirty="0" err="1">
                <a:solidFill>
                  <a:srgbClr val="140829"/>
                </a:solidFill>
                <a:cs typeface="Sultan bold" pitchFamily="2" charset="-78"/>
              </a:rPr>
              <a:t>لارين</a:t>
            </a:r>
            <a:r>
              <a:rPr lang="ar-SA" sz="2800" dirty="0">
                <a:solidFill>
                  <a:srgbClr val="140829"/>
                </a:solidFill>
                <a:cs typeface="Sultan bold" pitchFamily="2" charset="-78"/>
              </a:rPr>
              <a:t> منصور</a:t>
            </a:r>
            <a:endParaRPr lang="ar-EG" sz="2800" dirty="0">
              <a:solidFill>
                <a:srgbClr val="140829"/>
              </a:solidFill>
              <a:cs typeface="Sultan bold" pitchFamily="2" charset="-78"/>
            </a:endParaRPr>
          </a:p>
        </p:txBody>
      </p:sp>
      <p:sp>
        <p:nvSpPr>
          <p:cNvPr id="209" name="33">
            <a:extLst>
              <a:ext uri="{FF2B5EF4-FFF2-40B4-BE49-F238E27FC236}">
                <a16:creationId xmlns:a16="http://schemas.microsoft.com/office/drawing/2014/main" id="{212BD185-22DE-41FE-802A-47EB9AE76FE9}"/>
              </a:ext>
            </a:extLst>
          </p:cNvPr>
          <p:cNvSpPr/>
          <p:nvPr/>
        </p:nvSpPr>
        <p:spPr>
          <a:xfrm rot="20318684">
            <a:off x="4483557" y="4119135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718E00"/>
          </a:solidFill>
          <a:ln>
            <a:solidFill>
              <a:srgbClr val="718E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10" name="22">
            <a:extLst>
              <a:ext uri="{FF2B5EF4-FFF2-40B4-BE49-F238E27FC236}">
                <a16:creationId xmlns:a16="http://schemas.microsoft.com/office/drawing/2014/main" id="{62DEED0D-B73C-4DD7-B7F9-F26EB4D0606E}"/>
              </a:ext>
            </a:extLst>
          </p:cNvPr>
          <p:cNvSpPr/>
          <p:nvPr/>
        </p:nvSpPr>
        <p:spPr>
          <a:xfrm rot="20318684">
            <a:off x="5000210" y="4119134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E4623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11" name="11">
            <a:extLst>
              <a:ext uri="{FF2B5EF4-FFF2-40B4-BE49-F238E27FC236}">
                <a16:creationId xmlns:a16="http://schemas.microsoft.com/office/drawing/2014/main" id="{67B4E355-2557-43FF-84BA-F38ADE0E1A8E}"/>
              </a:ext>
            </a:extLst>
          </p:cNvPr>
          <p:cNvSpPr/>
          <p:nvPr/>
        </p:nvSpPr>
        <p:spPr>
          <a:xfrm rot="20318684">
            <a:off x="5516863" y="4115774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840E96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12" name="3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EB62F4B4-F051-42BF-85AC-4B721FD5EF6F}"/>
              </a:ext>
            </a:extLst>
          </p:cNvPr>
          <p:cNvSpPr/>
          <p:nvPr/>
        </p:nvSpPr>
        <p:spPr>
          <a:xfrm rot="20318684">
            <a:off x="4483558" y="4115774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718E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13" name="2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88539408-5A8E-4D85-BE7A-72BFB5DBE735}"/>
              </a:ext>
            </a:extLst>
          </p:cNvPr>
          <p:cNvSpPr/>
          <p:nvPr/>
        </p:nvSpPr>
        <p:spPr>
          <a:xfrm rot="20318684">
            <a:off x="5000211" y="4115773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E4623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14" name="1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2D833BB9-4604-4D08-B601-C0CF3B1E7833}"/>
              </a:ext>
            </a:extLst>
          </p:cNvPr>
          <p:cNvSpPr/>
          <p:nvPr/>
        </p:nvSpPr>
        <p:spPr>
          <a:xfrm rot="20318684">
            <a:off x="5516864" y="4112413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840E9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15" name="مستطيل: زوايا مستديرة 214">
            <a:extLst>
              <a:ext uri="{FF2B5EF4-FFF2-40B4-BE49-F238E27FC236}">
                <a16:creationId xmlns:a16="http://schemas.microsoft.com/office/drawing/2014/main" id="{601B4CCB-150E-4E4C-A9AB-32F24FC4C203}"/>
              </a:ext>
            </a:extLst>
          </p:cNvPr>
          <p:cNvSpPr/>
          <p:nvPr/>
        </p:nvSpPr>
        <p:spPr>
          <a:xfrm>
            <a:off x="4416007" y="5119224"/>
            <a:ext cx="3394948" cy="549657"/>
          </a:xfrm>
          <a:prstGeom prst="roundRect">
            <a:avLst/>
          </a:prstGeom>
          <a:solidFill>
            <a:schemeClr val="bg1">
              <a:alpha val="84000"/>
            </a:schemeClr>
          </a:solidFill>
          <a:ln w="38100">
            <a:solidFill>
              <a:srgbClr val="E461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800" dirty="0">
                <a:solidFill>
                  <a:srgbClr val="140829"/>
                </a:solidFill>
                <a:cs typeface="Sultan bold" pitchFamily="2" charset="-78"/>
              </a:rPr>
              <a:t>نجلاء عبدالله</a:t>
            </a:r>
            <a:endParaRPr lang="ar-EG" sz="2800" dirty="0">
              <a:solidFill>
                <a:srgbClr val="140829"/>
              </a:solidFill>
              <a:cs typeface="Sultan bold" pitchFamily="2" charset="-78"/>
            </a:endParaRPr>
          </a:p>
        </p:txBody>
      </p:sp>
      <p:sp>
        <p:nvSpPr>
          <p:cNvPr id="216" name="33">
            <a:extLst>
              <a:ext uri="{FF2B5EF4-FFF2-40B4-BE49-F238E27FC236}">
                <a16:creationId xmlns:a16="http://schemas.microsoft.com/office/drawing/2014/main" id="{8F6D220D-4442-4F12-AC1E-487A4671BFFF}"/>
              </a:ext>
            </a:extLst>
          </p:cNvPr>
          <p:cNvSpPr/>
          <p:nvPr/>
        </p:nvSpPr>
        <p:spPr>
          <a:xfrm rot="20318684">
            <a:off x="4470993" y="5161043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718E00"/>
          </a:solidFill>
          <a:ln>
            <a:solidFill>
              <a:srgbClr val="718E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17" name="22">
            <a:extLst>
              <a:ext uri="{FF2B5EF4-FFF2-40B4-BE49-F238E27FC236}">
                <a16:creationId xmlns:a16="http://schemas.microsoft.com/office/drawing/2014/main" id="{49453463-FBF3-4741-B8F4-74A674B555B3}"/>
              </a:ext>
            </a:extLst>
          </p:cNvPr>
          <p:cNvSpPr/>
          <p:nvPr/>
        </p:nvSpPr>
        <p:spPr>
          <a:xfrm rot="20318684">
            <a:off x="4987646" y="5161042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E4623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18" name="11">
            <a:extLst>
              <a:ext uri="{FF2B5EF4-FFF2-40B4-BE49-F238E27FC236}">
                <a16:creationId xmlns:a16="http://schemas.microsoft.com/office/drawing/2014/main" id="{AFC28DAA-4CBF-4160-80C4-4AA63696C345}"/>
              </a:ext>
            </a:extLst>
          </p:cNvPr>
          <p:cNvSpPr/>
          <p:nvPr/>
        </p:nvSpPr>
        <p:spPr>
          <a:xfrm rot="20318684">
            <a:off x="5504299" y="5157682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840E96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19" name="3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FA1F8A9C-ECD1-4F43-83EF-5FCD9F4341D2}"/>
              </a:ext>
            </a:extLst>
          </p:cNvPr>
          <p:cNvSpPr/>
          <p:nvPr/>
        </p:nvSpPr>
        <p:spPr>
          <a:xfrm rot="20318684">
            <a:off x="4470994" y="5157682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718E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20" name="2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253D6DD3-94B3-4F84-B826-BD6EAADE578C}"/>
              </a:ext>
            </a:extLst>
          </p:cNvPr>
          <p:cNvSpPr/>
          <p:nvPr/>
        </p:nvSpPr>
        <p:spPr>
          <a:xfrm rot="20318684">
            <a:off x="4987647" y="5157681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E4623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21" name="1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02D53621-A72D-46BF-97F1-1D62121B8852}"/>
              </a:ext>
            </a:extLst>
          </p:cNvPr>
          <p:cNvSpPr/>
          <p:nvPr/>
        </p:nvSpPr>
        <p:spPr>
          <a:xfrm rot="20318684">
            <a:off x="5504300" y="5154321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840E9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22" name="مستطيل: زوايا مستديرة 221">
            <a:extLst>
              <a:ext uri="{FF2B5EF4-FFF2-40B4-BE49-F238E27FC236}">
                <a16:creationId xmlns:a16="http://schemas.microsoft.com/office/drawing/2014/main" id="{3822F682-344F-4196-8723-EDE3D961A503}"/>
              </a:ext>
            </a:extLst>
          </p:cNvPr>
          <p:cNvSpPr/>
          <p:nvPr/>
        </p:nvSpPr>
        <p:spPr>
          <a:xfrm>
            <a:off x="4403443" y="6161132"/>
            <a:ext cx="3394948" cy="549657"/>
          </a:xfrm>
          <a:prstGeom prst="roundRect">
            <a:avLst/>
          </a:prstGeom>
          <a:solidFill>
            <a:schemeClr val="bg1">
              <a:alpha val="84000"/>
            </a:schemeClr>
          </a:solidFill>
          <a:ln w="38100">
            <a:solidFill>
              <a:srgbClr val="E461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endParaRPr lang="ar-EG" sz="2800" dirty="0">
              <a:solidFill>
                <a:srgbClr val="140829"/>
              </a:solidFill>
              <a:cs typeface="Sultan bold" pitchFamily="2" charset="-78"/>
            </a:endParaRPr>
          </a:p>
        </p:txBody>
      </p:sp>
      <p:sp>
        <p:nvSpPr>
          <p:cNvPr id="223" name="33">
            <a:extLst>
              <a:ext uri="{FF2B5EF4-FFF2-40B4-BE49-F238E27FC236}">
                <a16:creationId xmlns:a16="http://schemas.microsoft.com/office/drawing/2014/main" id="{880E0749-CCF1-4D40-8C4C-7BD8D8F7E74B}"/>
              </a:ext>
            </a:extLst>
          </p:cNvPr>
          <p:cNvSpPr/>
          <p:nvPr/>
        </p:nvSpPr>
        <p:spPr>
          <a:xfrm rot="20318684">
            <a:off x="4458429" y="6202951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718E00"/>
          </a:solidFill>
          <a:ln>
            <a:solidFill>
              <a:srgbClr val="718E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24" name="22">
            <a:extLst>
              <a:ext uri="{FF2B5EF4-FFF2-40B4-BE49-F238E27FC236}">
                <a16:creationId xmlns:a16="http://schemas.microsoft.com/office/drawing/2014/main" id="{87B96735-8F12-4F82-A21F-6D4214D2092C}"/>
              </a:ext>
            </a:extLst>
          </p:cNvPr>
          <p:cNvSpPr/>
          <p:nvPr/>
        </p:nvSpPr>
        <p:spPr>
          <a:xfrm rot="20318684">
            <a:off x="4975082" y="6202950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E4623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25" name="11">
            <a:extLst>
              <a:ext uri="{FF2B5EF4-FFF2-40B4-BE49-F238E27FC236}">
                <a16:creationId xmlns:a16="http://schemas.microsoft.com/office/drawing/2014/main" id="{5055F900-61EE-4754-9BFE-20195B6A1680}"/>
              </a:ext>
            </a:extLst>
          </p:cNvPr>
          <p:cNvSpPr/>
          <p:nvPr/>
        </p:nvSpPr>
        <p:spPr>
          <a:xfrm rot="20318684">
            <a:off x="5491735" y="6199590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840E96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26" name="3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7A6BB2B5-D580-4795-A776-34586E1291D0}"/>
              </a:ext>
            </a:extLst>
          </p:cNvPr>
          <p:cNvSpPr/>
          <p:nvPr/>
        </p:nvSpPr>
        <p:spPr>
          <a:xfrm rot="20318684">
            <a:off x="4458430" y="6199590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718E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27" name="2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3AA3026D-BE0F-4700-8C27-B5B1B18F9B27}"/>
              </a:ext>
            </a:extLst>
          </p:cNvPr>
          <p:cNvSpPr/>
          <p:nvPr/>
        </p:nvSpPr>
        <p:spPr>
          <a:xfrm rot="20318684">
            <a:off x="4975083" y="6199589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E4623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28" name="1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7FD04549-FA84-4E49-A23F-C1A24352757D}"/>
              </a:ext>
            </a:extLst>
          </p:cNvPr>
          <p:cNvSpPr/>
          <p:nvPr/>
        </p:nvSpPr>
        <p:spPr>
          <a:xfrm rot="20318684">
            <a:off x="5491736" y="6196229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840E9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29" name="مستطيل: زوايا مستديرة 228">
            <a:extLst>
              <a:ext uri="{FF2B5EF4-FFF2-40B4-BE49-F238E27FC236}">
                <a16:creationId xmlns:a16="http://schemas.microsoft.com/office/drawing/2014/main" id="{B3CF31B0-CB29-4412-BE0E-54D5A5C84BE3}"/>
              </a:ext>
            </a:extLst>
          </p:cNvPr>
          <p:cNvSpPr/>
          <p:nvPr/>
        </p:nvSpPr>
        <p:spPr>
          <a:xfrm>
            <a:off x="355749" y="2003690"/>
            <a:ext cx="3394948" cy="549657"/>
          </a:xfrm>
          <a:prstGeom prst="roundRect">
            <a:avLst/>
          </a:prstGeom>
          <a:solidFill>
            <a:schemeClr val="bg1">
              <a:alpha val="84000"/>
            </a:schemeClr>
          </a:solidFill>
          <a:ln w="38100">
            <a:solidFill>
              <a:srgbClr val="E461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800" dirty="0">
                <a:solidFill>
                  <a:srgbClr val="140829"/>
                </a:solidFill>
                <a:cs typeface="Sultan bold" pitchFamily="2" charset="-78"/>
              </a:rPr>
              <a:t>علياء عبدالله</a:t>
            </a:r>
            <a:endParaRPr lang="ar-EG" sz="2800" dirty="0">
              <a:solidFill>
                <a:srgbClr val="140829"/>
              </a:solidFill>
              <a:cs typeface="Sultan bold" pitchFamily="2" charset="-78"/>
            </a:endParaRPr>
          </a:p>
        </p:txBody>
      </p:sp>
      <p:sp>
        <p:nvSpPr>
          <p:cNvPr id="230" name="33">
            <a:extLst>
              <a:ext uri="{FF2B5EF4-FFF2-40B4-BE49-F238E27FC236}">
                <a16:creationId xmlns:a16="http://schemas.microsoft.com/office/drawing/2014/main" id="{DF6A9AA1-69C3-4E08-B78C-8FF3F4638F57}"/>
              </a:ext>
            </a:extLst>
          </p:cNvPr>
          <p:cNvSpPr/>
          <p:nvPr/>
        </p:nvSpPr>
        <p:spPr>
          <a:xfrm rot="20318684">
            <a:off x="410735" y="2045509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718E00"/>
          </a:solidFill>
          <a:ln>
            <a:solidFill>
              <a:srgbClr val="718E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31" name="22">
            <a:extLst>
              <a:ext uri="{FF2B5EF4-FFF2-40B4-BE49-F238E27FC236}">
                <a16:creationId xmlns:a16="http://schemas.microsoft.com/office/drawing/2014/main" id="{A06BABBA-1AFF-40D1-B485-19CF23675E2B}"/>
              </a:ext>
            </a:extLst>
          </p:cNvPr>
          <p:cNvSpPr/>
          <p:nvPr/>
        </p:nvSpPr>
        <p:spPr>
          <a:xfrm rot="20318684">
            <a:off x="927388" y="2045508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E4623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32" name="11">
            <a:extLst>
              <a:ext uri="{FF2B5EF4-FFF2-40B4-BE49-F238E27FC236}">
                <a16:creationId xmlns:a16="http://schemas.microsoft.com/office/drawing/2014/main" id="{894ABE21-F74D-497F-8954-7F42E58EF5FB}"/>
              </a:ext>
            </a:extLst>
          </p:cNvPr>
          <p:cNvSpPr/>
          <p:nvPr/>
        </p:nvSpPr>
        <p:spPr>
          <a:xfrm rot="20318684">
            <a:off x="1444041" y="2042148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840E96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33" name="3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3F9F4DED-0DE9-495C-838F-49179B8BA9F8}"/>
              </a:ext>
            </a:extLst>
          </p:cNvPr>
          <p:cNvSpPr/>
          <p:nvPr/>
        </p:nvSpPr>
        <p:spPr>
          <a:xfrm rot="20318684">
            <a:off x="410736" y="2042148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718E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34" name="2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8BB7496A-BA73-4BD8-A485-C5A94F93A749}"/>
              </a:ext>
            </a:extLst>
          </p:cNvPr>
          <p:cNvSpPr/>
          <p:nvPr/>
        </p:nvSpPr>
        <p:spPr>
          <a:xfrm rot="20318684">
            <a:off x="927389" y="2042147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E4623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35" name="1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52C1E184-53F4-4057-949A-F409292831E1}"/>
              </a:ext>
            </a:extLst>
          </p:cNvPr>
          <p:cNvSpPr/>
          <p:nvPr/>
        </p:nvSpPr>
        <p:spPr>
          <a:xfrm rot="20318684">
            <a:off x="1444042" y="2038787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840E9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36" name="مستطيل: زوايا مستديرة 235">
            <a:extLst>
              <a:ext uri="{FF2B5EF4-FFF2-40B4-BE49-F238E27FC236}">
                <a16:creationId xmlns:a16="http://schemas.microsoft.com/office/drawing/2014/main" id="{7213EFDF-612C-4D80-AEFE-E181026970DA}"/>
              </a:ext>
            </a:extLst>
          </p:cNvPr>
          <p:cNvSpPr/>
          <p:nvPr/>
        </p:nvSpPr>
        <p:spPr>
          <a:xfrm>
            <a:off x="343185" y="3045598"/>
            <a:ext cx="3394948" cy="549657"/>
          </a:xfrm>
          <a:prstGeom prst="roundRect">
            <a:avLst/>
          </a:prstGeom>
          <a:solidFill>
            <a:schemeClr val="bg1">
              <a:alpha val="84000"/>
            </a:schemeClr>
          </a:solidFill>
          <a:ln w="38100">
            <a:solidFill>
              <a:srgbClr val="E461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800" dirty="0">
                <a:solidFill>
                  <a:srgbClr val="140829"/>
                </a:solidFill>
                <a:cs typeface="Sultan bold" pitchFamily="2" charset="-78"/>
              </a:rPr>
              <a:t>غنى يحيى</a:t>
            </a:r>
            <a:endParaRPr lang="ar-EG" sz="2800" dirty="0">
              <a:solidFill>
                <a:srgbClr val="140829"/>
              </a:solidFill>
              <a:cs typeface="Sultan bold" pitchFamily="2" charset="-78"/>
            </a:endParaRPr>
          </a:p>
        </p:txBody>
      </p:sp>
      <p:sp>
        <p:nvSpPr>
          <p:cNvPr id="237" name="33">
            <a:extLst>
              <a:ext uri="{FF2B5EF4-FFF2-40B4-BE49-F238E27FC236}">
                <a16:creationId xmlns:a16="http://schemas.microsoft.com/office/drawing/2014/main" id="{0B08B688-9427-4941-B790-C95E2124CBB7}"/>
              </a:ext>
            </a:extLst>
          </p:cNvPr>
          <p:cNvSpPr/>
          <p:nvPr/>
        </p:nvSpPr>
        <p:spPr>
          <a:xfrm rot="20318684">
            <a:off x="398171" y="3087417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718E00"/>
          </a:solidFill>
          <a:ln>
            <a:solidFill>
              <a:srgbClr val="718E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38" name="22">
            <a:extLst>
              <a:ext uri="{FF2B5EF4-FFF2-40B4-BE49-F238E27FC236}">
                <a16:creationId xmlns:a16="http://schemas.microsoft.com/office/drawing/2014/main" id="{62083BD9-2A49-4E8C-8AD7-347765D4274F}"/>
              </a:ext>
            </a:extLst>
          </p:cNvPr>
          <p:cNvSpPr/>
          <p:nvPr/>
        </p:nvSpPr>
        <p:spPr>
          <a:xfrm rot="20318684">
            <a:off x="914824" y="3087416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E4623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39" name="11">
            <a:extLst>
              <a:ext uri="{FF2B5EF4-FFF2-40B4-BE49-F238E27FC236}">
                <a16:creationId xmlns:a16="http://schemas.microsoft.com/office/drawing/2014/main" id="{CD6E7C9A-01D4-4B87-A4F7-61DF97678926}"/>
              </a:ext>
            </a:extLst>
          </p:cNvPr>
          <p:cNvSpPr/>
          <p:nvPr/>
        </p:nvSpPr>
        <p:spPr>
          <a:xfrm rot="20318684">
            <a:off x="1431477" y="3084056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840E96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40" name="3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24A8C981-62D9-4D21-84A0-FD4C3E74B943}"/>
              </a:ext>
            </a:extLst>
          </p:cNvPr>
          <p:cNvSpPr/>
          <p:nvPr/>
        </p:nvSpPr>
        <p:spPr>
          <a:xfrm rot="20318684">
            <a:off x="398172" y="3084056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718E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41" name="2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BF7ED156-4841-45C5-8377-23A11D658D9D}"/>
              </a:ext>
            </a:extLst>
          </p:cNvPr>
          <p:cNvSpPr/>
          <p:nvPr/>
        </p:nvSpPr>
        <p:spPr>
          <a:xfrm rot="20318684">
            <a:off x="914825" y="3084055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E4623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42" name="1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94FA9136-C1FD-4ECF-8BBD-E6C2C30CF1AC}"/>
              </a:ext>
            </a:extLst>
          </p:cNvPr>
          <p:cNvSpPr/>
          <p:nvPr/>
        </p:nvSpPr>
        <p:spPr>
          <a:xfrm rot="20318684">
            <a:off x="1431478" y="3080695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840E9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43" name="مستطيل: زوايا مستديرة 242">
            <a:extLst>
              <a:ext uri="{FF2B5EF4-FFF2-40B4-BE49-F238E27FC236}">
                <a16:creationId xmlns:a16="http://schemas.microsoft.com/office/drawing/2014/main" id="{462FFB44-2B93-4624-9CB8-24AA5A14983D}"/>
              </a:ext>
            </a:extLst>
          </p:cNvPr>
          <p:cNvSpPr/>
          <p:nvPr/>
        </p:nvSpPr>
        <p:spPr>
          <a:xfrm>
            <a:off x="330621" y="4087506"/>
            <a:ext cx="3394948" cy="549657"/>
          </a:xfrm>
          <a:prstGeom prst="roundRect">
            <a:avLst/>
          </a:prstGeom>
          <a:solidFill>
            <a:schemeClr val="bg1">
              <a:alpha val="84000"/>
            </a:schemeClr>
          </a:solidFill>
          <a:ln w="38100">
            <a:solidFill>
              <a:srgbClr val="E461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800" dirty="0">
                <a:solidFill>
                  <a:srgbClr val="140829"/>
                </a:solidFill>
                <a:cs typeface="Sultan bold" pitchFamily="2" charset="-78"/>
              </a:rPr>
              <a:t>لانا عبدالرحمن</a:t>
            </a:r>
            <a:endParaRPr lang="ar-EG" sz="2800" dirty="0">
              <a:solidFill>
                <a:srgbClr val="140829"/>
              </a:solidFill>
              <a:cs typeface="Sultan bold" pitchFamily="2" charset="-78"/>
            </a:endParaRPr>
          </a:p>
        </p:txBody>
      </p:sp>
      <p:sp>
        <p:nvSpPr>
          <p:cNvPr id="244" name="33">
            <a:extLst>
              <a:ext uri="{FF2B5EF4-FFF2-40B4-BE49-F238E27FC236}">
                <a16:creationId xmlns:a16="http://schemas.microsoft.com/office/drawing/2014/main" id="{2E448E81-14A3-4475-92CD-BDF4461556C1}"/>
              </a:ext>
            </a:extLst>
          </p:cNvPr>
          <p:cNvSpPr/>
          <p:nvPr/>
        </p:nvSpPr>
        <p:spPr>
          <a:xfrm rot="20318684">
            <a:off x="385607" y="4129325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718E00"/>
          </a:solidFill>
          <a:ln>
            <a:solidFill>
              <a:srgbClr val="718E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45" name="22">
            <a:extLst>
              <a:ext uri="{FF2B5EF4-FFF2-40B4-BE49-F238E27FC236}">
                <a16:creationId xmlns:a16="http://schemas.microsoft.com/office/drawing/2014/main" id="{C16C13B3-F193-4E0C-B64D-8161E7B54900}"/>
              </a:ext>
            </a:extLst>
          </p:cNvPr>
          <p:cNvSpPr/>
          <p:nvPr/>
        </p:nvSpPr>
        <p:spPr>
          <a:xfrm rot="20318684">
            <a:off x="902260" y="4129324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E4623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46" name="11">
            <a:extLst>
              <a:ext uri="{FF2B5EF4-FFF2-40B4-BE49-F238E27FC236}">
                <a16:creationId xmlns:a16="http://schemas.microsoft.com/office/drawing/2014/main" id="{9A093AE3-847D-4384-8EFF-E20C6F4346EA}"/>
              </a:ext>
            </a:extLst>
          </p:cNvPr>
          <p:cNvSpPr/>
          <p:nvPr/>
        </p:nvSpPr>
        <p:spPr>
          <a:xfrm rot="20318684">
            <a:off x="1418913" y="4125964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840E96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47" name="3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FBB7AEEE-BF6B-47F0-B5E3-2C3D97A4F893}"/>
              </a:ext>
            </a:extLst>
          </p:cNvPr>
          <p:cNvSpPr/>
          <p:nvPr/>
        </p:nvSpPr>
        <p:spPr>
          <a:xfrm rot="20318684">
            <a:off x="385608" y="4125964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718E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48" name="2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21781EBF-E876-4B98-9FD4-F6A5AC9B1ADF}"/>
              </a:ext>
            </a:extLst>
          </p:cNvPr>
          <p:cNvSpPr/>
          <p:nvPr/>
        </p:nvSpPr>
        <p:spPr>
          <a:xfrm rot="20318684">
            <a:off x="902261" y="4125963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E4623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49" name="1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43D0A1F7-A8E6-49D3-8152-A650C060C088}"/>
              </a:ext>
            </a:extLst>
          </p:cNvPr>
          <p:cNvSpPr/>
          <p:nvPr/>
        </p:nvSpPr>
        <p:spPr>
          <a:xfrm rot="20318684">
            <a:off x="1418914" y="4122603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840E9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50" name="مستطيل: زوايا مستديرة 249">
            <a:extLst>
              <a:ext uri="{FF2B5EF4-FFF2-40B4-BE49-F238E27FC236}">
                <a16:creationId xmlns:a16="http://schemas.microsoft.com/office/drawing/2014/main" id="{D254DFD4-EADF-40B3-A0EE-892D3C869E38}"/>
              </a:ext>
            </a:extLst>
          </p:cNvPr>
          <p:cNvSpPr/>
          <p:nvPr/>
        </p:nvSpPr>
        <p:spPr>
          <a:xfrm>
            <a:off x="318057" y="5129414"/>
            <a:ext cx="3394948" cy="549657"/>
          </a:xfrm>
          <a:prstGeom prst="roundRect">
            <a:avLst/>
          </a:prstGeom>
          <a:solidFill>
            <a:schemeClr val="bg1">
              <a:alpha val="84000"/>
            </a:schemeClr>
          </a:solidFill>
          <a:ln w="38100">
            <a:solidFill>
              <a:srgbClr val="E461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800" dirty="0">
                <a:solidFill>
                  <a:srgbClr val="140829"/>
                </a:solidFill>
                <a:cs typeface="Sultan bold" pitchFamily="2" charset="-78"/>
              </a:rPr>
              <a:t>وريف جابر</a:t>
            </a:r>
            <a:endParaRPr lang="ar-EG" sz="2800" dirty="0">
              <a:solidFill>
                <a:srgbClr val="140829"/>
              </a:solidFill>
              <a:cs typeface="Sultan bold" pitchFamily="2" charset="-78"/>
            </a:endParaRPr>
          </a:p>
        </p:txBody>
      </p:sp>
      <p:sp>
        <p:nvSpPr>
          <p:cNvPr id="251" name="33">
            <a:extLst>
              <a:ext uri="{FF2B5EF4-FFF2-40B4-BE49-F238E27FC236}">
                <a16:creationId xmlns:a16="http://schemas.microsoft.com/office/drawing/2014/main" id="{01782542-B2E9-4763-ABD0-99957478FF98}"/>
              </a:ext>
            </a:extLst>
          </p:cNvPr>
          <p:cNvSpPr/>
          <p:nvPr/>
        </p:nvSpPr>
        <p:spPr>
          <a:xfrm rot="20318684">
            <a:off x="373043" y="5171233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718E00"/>
          </a:solidFill>
          <a:ln>
            <a:solidFill>
              <a:srgbClr val="718E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52" name="22">
            <a:extLst>
              <a:ext uri="{FF2B5EF4-FFF2-40B4-BE49-F238E27FC236}">
                <a16:creationId xmlns:a16="http://schemas.microsoft.com/office/drawing/2014/main" id="{4660B420-D317-4EAD-BFF4-1F660CEAF874}"/>
              </a:ext>
            </a:extLst>
          </p:cNvPr>
          <p:cNvSpPr/>
          <p:nvPr/>
        </p:nvSpPr>
        <p:spPr>
          <a:xfrm rot="20318684">
            <a:off x="889696" y="5171232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E4623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53" name="11">
            <a:extLst>
              <a:ext uri="{FF2B5EF4-FFF2-40B4-BE49-F238E27FC236}">
                <a16:creationId xmlns:a16="http://schemas.microsoft.com/office/drawing/2014/main" id="{8B5EFC49-855B-4D16-8231-A84D03F91019}"/>
              </a:ext>
            </a:extLst>
          </p:cNvPr>
          <p:cNvSpPr/>
          <p:nvPr/>
        </p:nvSpPr>
        <p:spPr>
          <a:xfrm rot="20318684">
            <a:off x="1406349" y="5167872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840E96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54" name="3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3BE731FB-60F8-491E-9873-F89D907E3F78}"/>
              </a:ext>
            </a:extLst>
          </p:cNvPr>
          <p:cNvSpPr/>
          <p:nvPr/>
        </p:nvSpPr>
        <p:spPr>
          <a:xfrm rot="20318684">
            <a:off x="373044" y="5167872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718E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55" name="2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C49CB7FD-7A20-46E8-8755-1DBA480DB40E}"/>
              </a:ext>
            </a:extLst>
          </p:cNvPr>
          <p:cNvSpPr/>
          <p:nvPr/>
        </p:nvSpPr>
        <p:spPr>
          <a:xfrm rot="20318684">
            <a:off x="889697" y="5167871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E4623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56" name="1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65E3F20A-F900-415B-9FC3-98B3C4EDFDCF}"/>
              </a:ext>
            </a:extLst>
          </p:cNvPr>
          <p:cNvSpPr/>
          <p:nvPr/>
        </p:nvSpPr>
        <p:spPr>
          <a:xfrm rot="20318684">
            <a:off x="1406350" y="5164511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840E9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57" name="مستطيل: زوايا مستديرة 256">
            <a:extLst>
              <a:ext uri="{FF2B5EF4-FFF2-40B4-BE49-F238E27FC236}">
                <a16:creationId xmlns:a16="http://schemas.microsoft.com/office/drawing/2014/main" id="{C5E83532-9F06-4150-A7E4-EFB09951156D}"/>
              </a:ext>
            </a:extLst>
          </p:cNvPr>
          <p:cNvSpPr/>
          <p:nvPr/>
        </p:nvSpPr>
        <p:spPr>
          <a:xfrm>
            <a:off x="305493" y="6171322"/>
            <a:ext cx="3394948" cy="549657"/>
          </a:xfrm>
          <a:prstGeom prst="roundRect">
            <a:avLst/>
          </a:prstGeom>
          <a:solidFill>
            <a:schemeClr val="bg1">
              <a:alpha val="84000"/>
            </a:schemeClr>
          </a:solidFill>
          <a:ln w="38100">
            <a:solidFill>
              <a:srgbClr val="E461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endParaRPr lang="ar-EG" sz="2800" dirty="0">
              <a:solidFill>
                <a:srgbClr val="140829"/>
              </a:solidFill>
              <a:cs typeface="Sultan bold" pitchFamily="2" charset="-78"/>
            </a:endParaRPr>
          </a:p>
        </p:txBody>
      </p:sp>
      <p:sp>
        <p:nvSpPr>
          <p:cNvPr id="258" name="33">
            <a:extLst>
              <a:ext uri="{FF2B5EF4-FFF2-40B4-BE49-F238E27FC236}">
                <a16:creationId xmlns:a16="http://schemas.microsoft.com/office/drawing/2014/main" id="{C52F2E48-8E62-4FF4-95F5-4F3F01D001B3}"/>
              </a:ext>
            </a:extLst>
          </p:cNvPr>
          <p:cNvSpPr/>
          <p:nvPr/>
        </p:nvSpPr>
        <p:spPr>
          <a:xfrm rot="20318684">
            <a:off x="360479" y="6213141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718E00"/>
          </a:solidFill>
          <a:ln>
            <a:solidFill>
              <a:srgbClr val="718E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59" name="22">
            <a:extLst>
              <a:ext uri="{FF2B5EF4-FFF2-40B4-BE49-F238E27FC236}">
                <a16:creationId xmlns:a16="http://schemas.microsoft.com/office/drawing/2014/main" id="{FBA19248-BF69-42ED-AF91-0EBB8011A298}"/>
              </a:ext>
            </a:extLst>
          </p:cNvPr>
          <p:cNvSpPr/>
          <p:nvPr/>
        </p:nvSpPr>
        <p:spPr>
          <a:xfrm rot="20318684">
            <a:off x="877132" y="6213140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E4623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60" name="11">
            <a:extLst>
              <a:ext uri="{FF2B5EF4-FFF2-40B4-BE49-F238E27FC236}">
                <a16:creationId xmlns:a16="http://schemas.microsoft.com/office/drawing/2014/main" id="{54118834-90F4-4200-AD25-B749521F6370}"/>
              </a:ext>
            </a:extLst>
          </p:cNvPr>
          <p:cNvSpPr/>
          <p:nvPr/>
        </p:nvSpPr>
        <p:spPr>
          <a:xfrm rot="20318684">
            <a:off x="1393785" y="6209780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840E96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61" name="3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6E69883E-B2AD-41E2-B561-77AE590CD3D5}"/>
              </a:ext>
            </a:extLst>
          </p:cNvPr>
          <p:cNvSpPr/>
          <p:nvPr/>
        </p:nvSpPr>
        <p:spPr>
          <a:xfrm rot="20318684">
            <a:off x="360480" y="6209780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718E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62" name="2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ED6A44D2-85F6-47FB-842E-481A1884E047}"/>
              </a:ext>
            </a:extLst>
          </p:cNvPr>
          <p:cNvSpPr/>
          <p:nvPr/>
        </p:nvSpPr>
        <p:spPr>
          <a:xfrm rot="20318684">
            <a:off x="877133" y="6209779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E4623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63" name="1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A63A9C9C-1222-4D94-92D8-94374DDFF126}"/>
              </a:ext>
            </a:extLst>
          </p:cNvPr>
          <p:cNvSpPr/>
          <p:nvPr/>
        </p:nvSpPr>
        <p:spPr>
          <a:xfrm rot="20318684">
            <a:off x="1393786" y="6206419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840E9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64" name="مستطيل 263">
            <a:extLst>
              <a:ext uri="{FF2B5EF4-FFF2-40B4-BE49-F238E27FC236}">
                <a16:creationId xmlns:a16="http://schemas.microsoft.com/office/drawing/2014/main" id="{E468310A-8EAC-407A-B530-994A607C02C7}"/>
              </a:ext>
            </a:extLst>
          </p:cNvPr>
          <p:cNvSpPr/>
          <p:nvPr/>
        </p:nvSpPr>
        <p:spPr>
          <a:xfrm>
            <a:off x="4153123" y="441540"/>
            <a:ext cx="398538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EG" sz="5400" b="1" cap="none" spc="0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cs typeface="Sultan bold" pitchFamily="2" charset="-78"/>
              </a:rPr>
              <a:t>لوحة تعزيز النجوم</a:t>
            </a:r>
            <a:endParaRPr lang="ar-SA" sz="5400" b="1" cap="none" spc="0" dirty="0">
              <a:ln w="10160">
                <a:noFill/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cs typeface="Sultan bold" pitchFamily="2" charset="-78"/>
            </a:endParaRPr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F23E9E9C-2456-4AAC-B22A-2A88868E4B0C}"/>
              </a:ext>
            </a:extLst>
          </p:cNvPr>
          <p:cNvSpPr/>
          <p:nvPr/>
        </p:nvSpPr>
        <p:spPr>
          <a:xfrm>
            <a:off x="2856361" y="618601"/>
            <a:ext cx="5485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0" cap="none" spc="0" dirty="0">
                <a:ln w="0"/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</a:p>
        </p:txBody>
      </p:sp>
      <p:sp>
        <p:nvSpPr>
          <p:cNvPr id="3" name="زر الإجراء: &quot;الانتقال للأمام&quot; أو &quot;التالي&quot; 2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C239AEE6-8634-4646-A9D5-A321A316F017}"/>
              </a:ext>
            </a:extLst>
          </p:cNvPr>
          <p:cNvSpPr/>
          <p:nvPr/>
        </p:nvSpPr>
        <p:spPr>
          <a:xfrm>
            <a:off x="9205930" y="921558"/>
            <a:ext cx="390750" cy="37432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20314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2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25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5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5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25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2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25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5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5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25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25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5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25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1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1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25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5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5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9" dur="25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5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5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2" dur="25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0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1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25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5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5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25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6" dur="250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250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50"/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9" dur="25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9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1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25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5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25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25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3" dur="250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250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250"/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6" dur="25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8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1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25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25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25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25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250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250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250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25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7"/>
                  </p:tgtEl>
                </p:cond>
              </p:nextCondLst>
            </p:seq>
            <p:seq concurrent="1" nextAc="seek">
              <p:cTn id="155" restart="whenNotActive" fill="hold" evtFilter="cancelBubble" nodeType="interactiveSeq">
                <p:stCondLst>
                  <p:cond evt="onClick" delay="0">
                    <p:tgtEl>
                      <p:spTgt spid="1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6" fill="hold">
                      <p:stCondLst>
                        <p:cond delay="0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25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25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25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25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7" dur="25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25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25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0" dur="25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6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1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25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25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25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0" dur="25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4" dur="250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250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250"/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7" dur="25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25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25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25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7" dur="25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1" dur="250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250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250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4" dur="25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"/>
                  </p:tgtEl>
                </p:cond>
              </p:nextCondLst>
            </p:seq>
            <p:seq concurrent="1" nextAc="seek">
              <p:cTn id="206" restart="whenNotActive" fill="hold" evtFilter="cancelBubble" nodeType="interactiveSeq">
                <p:stCondLst>
                  <p:cond evt="onClick" delay="0">
                    <p:tgtEl>
                      <p:spTgt spid="1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7" fill="hold">
                      <p:stCondLst>
                        <p:cond delay="0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25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25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25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4" dur="25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8" dur="250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250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250"/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1" dur="25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3"/>
                  </p:tgtEl>
                </p:cond>
              </p:nextCondLst>
            </p:seq>
            <p:seq concurrent="1" nextAc="seek">
              <p:cTn id="223" restart="whenNotActive" fill="hold" evtFilter="cancelBubble" nodeType="interactiveSeq">
                <p:stCondLst>
                  <p:cond evt="onClick" delay="0">
                    <p:tgtEl>
                      <p:spTgt spid="1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4" fill="hold">
                      <p:stCondLst>
                        <p:cond delay="0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8" dur="25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25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25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1" dur="25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5" dur="250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250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250"/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8" dur="25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2"/>
                  </p:tgtEl>
                </p:cond>
              </p:nextCondLst>
            </p:seq>
            <p:seq concurrent="1" nextAc="seek">
              <p:cTn id="240" restart="whenNotActive" fill="hold" evtFilter="cancelBubble" nodeType="interactiveSeq">
                <p:stCondLst>
                  <p:cond evt="onClick" delay="0">
                    <p:tgtEl>
                      <p:spTgt spid="1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1" fill="hold">
                      <p:stCondLst>
                        <p:cond delay="0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5" dur="25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25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25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8" dur="25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2" dur="250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250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250"/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5" dur="25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1"/>
                  </p:tgtEl>
                </p:cond>
              </p:nextCondLst>
            </p:seq>
            <p:seq concurrent="1" nextAc="seek">
              <p:cTn id="257" restart="whenNotActive" fill="hold" evtFilter="cancelBubble" nodeType="interactiveSeq">
                <p:stCondLst>
                  <p:cond evt="onClick" delay="0">
                    <p:tgtEl>
                      <p:spTgt spid="2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8" fill="hold">
                      <p:stCondLst>
                        <p:cond delay="0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2" dur="25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25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25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5" dur="25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9" dur="250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" dur="250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250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2" dur="25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0"/>
                  </p:tgtEl>
                </p:cond>
              </p:nextCondLst>
            </p:seq>
            <p:seq concurrent="1" nextAc="seek">
              <p:cTn id="274" restart="whenNotActive" fill="hold" evtFilter="cancelBubble" nodeType="interactiveSeq">
                <p:stCondLst>
                  <p:cond evt="onClick" delay="0">
                    <p:tgtEl>
                      <p:spTgt spid="1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5" fill="hold">
                      <p:stCondLst>
                        <p:cond delay="0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9" dur="25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25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25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2" dur="25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6" dur="250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250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8" dur="250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9" dur="25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9"/>
                  </p:tgtEl>
                </p:cond>
              </p:nextCondLst>
            </p:seq>
            <p:seq concurrent="1" nextAc="seek">
              <p:cTn id="291" restart="whenNotActive" fill="hold" evtFilter="cancelBubble" nodeType="interactiveSeq">
                <p:stCondLst>
                  <p:cond evt="onClick" delay="0">
                    <p:tgtEl>
                      <p:spTgt spid="1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2" fill="hold">
                      <p:stCondLst>
                        <p:cond delay="0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6" dur="25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25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25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9" dur="25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0" fill="hold">
                      <p:stCondLst>
                        <p:cond delay="indefinite"/>
                      </p:stCondLst>
                      <p:childTnLst>
                        <p:par>
                          <p:cTn id="301" fill="hold">
                            <p:stCondLst>
                              <p:cond delay="0"/>
                            </p:stCondLst>
                            <p:childTnLst>
                              <p:par>
                                <p:cTn id="302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3" dur="250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4" dur="250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5" dur="250"/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6" dur="25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8"/>
                  </p:tgtEl>
                </p:cond>
              </p:nextCondLst>
            </p:seq>
            <p:seq concurrent="1" nextAc="seek">
              <p:cTn id="308" restart="whenNotActive" fill="hold" evtFilter="cancelBubble" nodeType="interactiveSeq">
                <p:stCondLst>
                  <p:cond evt="onClick" delay="0">
                    <p:tgtEl>
                      <p:spTgt spid="2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9" fill="hold">
                      <p:stCondLst>
                        <p:cond delay="0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3" dur="25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25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5" dur="25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6" dur="25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7" fill="hold">
                      <p:stCondLst>
                        <p:cond delay="indefinite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0" dur="250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1" dur="250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2" dur="250"/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3" dur="25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"/>
                  </p:tgtEl>
                </p:cond>
              </p:nextCondLst>
            </p:seq>
            <p:seq concurrent="1" nextAc="seek">
              <p:cTn id="325" restart="whenNotActive" fill="hold" evtFilter="cancelBubble" nodeType="interactiveSeq">
                <p:stCondLst>
                  <p:cond evt="onClick" delay="0">
                    <p:tgtEl>
                      <p:spTgt spid="2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6" fill="hold">
                      <p:stCondLst>
                        <p:cond delay="0"/>
                      </p:stCondLst>
                      <p:childTnLst>
                        <p:par>
                          <p:cTn id="327" fill="hold">
                            <p:stCondLst>
                              <p:cond delay="0"/>
                            </p:stCondLst>
                            <p:childTnLst>
                              <p:par>
                                <p:cTn id="3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0" dur="25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1" dur="25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2" dur="25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3" dur="25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4" fill="hold">
                      <p:stCondLst>
                        <p:cond delay="indefinite"/>
                      </p:stCondLst>
                      <p:childTnLst>
                        <p:par>
                          <p:cTn id="335" fill="hold">
                            <p:stCondLst>
                              <p:cond delay="0"/>
                            </p:stCondLst>
                            <p:childTnLst>
                              <p:par>
                                <p:cTn id="336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7" dur="250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8" dur="250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9" dur="250"/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0" dur="25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2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7" dur="25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8" dur="25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9" dur="25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0" dur="25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1" fill="hold">
                      <p:stCondLst>
                        <p:cond delay="indefinite"/>
                      </p:stCondLst>
                      <p:childTnLst>
                        <p:par>
                          <p:cTn id="352" fill="hold">
                            <p:stCondLst>
                              <p:cond delay="0"/>
                            </p:stCondLst>
                            <p:childTnLst>
                              <p:par>
                                <p:cTn id="353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4" dur="250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5" dur="250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6" dur="250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7" dur="25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"/>
                  </p:tgtEl>
                </p:cond>
              </p:nextCondLst>
            </p:seq>
            <p:seq concurrent="1" nextAc="seek">
              <p:cTn id="359" restart="whenNotActive" fill="hold" evtFilter="cancelBubble" nodeType="interactiveSeq">
                <p:stCondLst>
                  <p:cond evt="onClick" delay="0">
                    <p:tgtEl>
                      <p:spTgt spid="2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0" fill="hold">
                      <p:stCondLst>
                        <p:cond delay="0"/>
                      </p:stCondLst>
                      <p:childTnLst>
                        <p:par>
                          <p:cTn id="361" fill="hold">
                            <p:stCondLst>
                              <p:cond delay="0"/>
                            </p:stCondLst>
                            <p:childTnLst>
                              <p:par>
                                <p:cTn id="36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4" dur="25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5" dur="25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6" dur="25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7" dur="25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8" fill="hold">
                      <p:stCondLst>
                        <p:cond delay="indefinite"/>
                      </p:stCondLst>
                      <p:childTnLst>
                        <p:par>
                          <p:cTn id="369" fill="hold">
                            <p:stCondLst>
                              <p:cond delay="0"/>
                            </p:stCondLst>
                            <p:childTnLst>
                              <p:par>
                                <p:cTn id="370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1" dur="250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2" dur="250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3" dur="250"/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4" dur="25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4"/>
                  </p:tgtEl>
                </p:cond>
              </p:nextCondLst>
            </p:seq>
            <p:seq concurrent="1" nextAc="seek">
              <p:cTn id="376" restart="whenNotActive" fill="hold" evtFilter="cancelBubble" nodeType="interactiveSeq">
                <p:stCondLst>
                  <p:cond evt="onClick" delay="0">
                    <p:tgtEl>
                      <p:spTgt spid="2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7" fill="hold">
                      <p:stCondLst>
                        <p:cond delay="0"/>
                      </p:stCondLst>
                      <p:childTnLst>
                        <p:par>
                          <p:cTn id="378" fill="hold">
                            <p:stCondLst>
                              <p:cond delay="0"/>
                            </p:stCondLst>
                            <p:childTnLst>
                              <p:par>
                                <p:cTn id="37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1" dur="25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2" dur="25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3" dur="25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4" dur="25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5" fill="hold">
                      <p:stCondLst>
                        <p:cond delay="indefinite"/>
                      </p:stCondLst>
                      <p:childTnLst>
                        <p:par>
                          <p:cTn id="386" fill="hold">
                            <p:stCondLst>
                              <p:cond delay="0"/>
                            </p:stCondLst>
                            <p:childTnLst>
                              <p:par>
                                <p:cTn id="387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8" dur="250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9" dur="250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0" dur="250"/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1" dur="25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3"/>
                  </p:tgtEl>
                </p:cond>
              </p:nextCondLst>
            </p:seq>
            <p:seq concurrent="1" nextAc="seek">
              <p:cTn id="393" restart="whenNotActive" fill="hold" evtFilter="cancelBubble" nodeType="interactiveSeq">
                <p:stCondLst>
                  <p:cond evt="onClick" delay="0">
                    <p:tgtEl>
                      <p:spTgt spid="2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4" fill="hold">
                      <p:stCondLst>
                        <p:cond delay="0"/>
                      </p:stCondLst>
                      <p:childTnLst>
                        <p:par>
                          <p:cTn id="395" fill="hold">
                            <p:stCondLst>
                              <p:cond delay="0"/>
                            </p:stCondLst>
                            <p:childTnLst>
                              <p:par>
                                <p:cTn id="39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8" dur="25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9" dur="25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0" dur="25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1" dur="25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2" fill="hold">
                      <p:stCondLst>
                        <p:cond delay="indefinite"/>
                      </p:stCondLst>
                      <p:childTnLst>
                        <p:par>
                          <p:cTn id="403" fill="hold">
                            <p:stCondLst>
                              <p:cond delay="0"/>
                            </p:stCondLst>
                            <p:childTnLst>
                              <p:par>
                                <p:cTn id="404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5" dur="250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6" dur="250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7" dur="250"/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8" dur="25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2"/>
                  </p:tgtEl>
                </p:cond>
              </p:nextCondLst>
            </p:seq>
            <p:seq concurrent="1" nextAc="seek">
              <p:cTn id="410" restart="whenNotActive" fill="hold" evtFilter="cancelBubble" nodeType="interactiveSeq">
                <p:stCondLst>
                  <p:cond evt="onClick" delay="0">
                    <p:tgtEl>
                      <p:spTgt spid="2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1" fill="hold">
                      <p:stCondLst>
                        <p:cond delay="0"/>
                      </p:stCondLst>
                      <p:childTnLst>
                        <p:par>
                          <p:cTn id="412" fill="hold">
                            <p:stCondLst>
                              <p:cond delay="0"/>
                            </p:stCondLst>
                            <p:childTnLst>
                              <p:par>
                                <p:cTn id="4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5" dur="25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6" dur="25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7" dur="25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8" dur="25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9" fill="hold">
                      <p:stCondLst>
                        <p:cond delay="indefinite"/>
                      </p:stCondLst>
                      <p:childTnLst>
                        <p:par>
                          <p:cTn id="420" fill="hold">
                            <p:stCondLst>
                              <p:cond delay="0"/>
                            </p:stCondLst>
                            <p:childTnLst>
                              <p:par>
                                <p:cTn id="421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2" dur="250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3" dur="250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4" dur="250"/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5" dur="25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1"/>
                  </p:tgtEl>
                </p:cond>
              </p:nextCondLst>
            </p:seq>
            <p:seq concurrent="1" nextAc="seek">
              <p:cTn id="427" restart="whenNotActive" fill="hold" evtFilter="cancelBubble" nodeType="interactiveSeq">
                <p:stCondLst>
                  <p:cond evt="onClick" delay="0">
                    <p:tgtEl>
                      <p:spTgt spid="2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8" fill="hold">
                      <p:stCondLst>
                        <p:cond delay="0"/>
                      </p:stCondLst>
                      <p:childTnLst>
                        <p:par>
                          <p:cTn id="429" fill="hold">
                            <p:stCondLst>
                              <p:cond delay="0"/>
                            </p:stCondLst>
                            <p:childTnLst>
                              <p:par>
                                <p:cTn id="4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2" dur="25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3" dur="25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4" dur="25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5" dur="25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6" fill="hold">
                      <p:stCondLst>
                        <p:cond delay="indefinite"/>
                      </p:stCondLst>
                      <p:childTnLst>
                        <p:par>
                          <p:cTn id="437" fill="hold">
                            <p:stCondLst>
                              <p:cond delay="0"/>
                            </p:stCondLst>
                            <p:childTnLst>
                              <p:par>
                                <p:cTn id="438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9" dur="250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0" dur="250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1" dur="250"/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2" dur="25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0"/>
                  </p:tgtEl>
                </p:cond>
              </p:nextCondLst>
            </p:seq>
            <p:seq concurrent="1" nextAc="seek">
              <p:cTn id="444" restart="whenNotActive" fill="hold" evtFilter="cancelBubble" nodeType="interactiveSeq">
                <p:stCondLst>
                  <p:cond evt="onClick" delay="0">
                    <p:tgtEl>
                      <p:spTgt spid="2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5" fill="hold">
                      <p:stCondLst>
                        <p:cond delay="0"/>
                      </p:stCondLst>
                      <p:childTnLst>
                        <p:par>
                          <p:cTn id="446" fill="hold">
                            <p:stCondLst>
                              <p:cond delay="0"/>
                            </p:stCondLst>
                            <p:childTnLst>
                              <p:par>
                                <p:cTn id="4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9" dur="25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0" dur="25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1" dur="25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2" dur="25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3" fill="hold">
                      <p:stCondLst>
                        <p:cond delay="indefinite"/>
                      </p:stCondLst>
                      <p:childTnLst>
                        <p:par>
                          <p:cTn id="454" fill="hold">
                            <p:stCondLst>
                              <p:cond delay="0"/>
                            </p:stCondLst>
                            <p:childTnLst>
                              <p:par>
                                <p:cTn id="455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6" dur="250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7" dur="250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8" dur="250"/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9" dur="25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9"/>
                  </p:tgtEl>
                </p:cond>
              </p:nextCondLst>
            </p:seq>
            <p:seq concurrent="1" nextAc="seek">
              <p:cTn id="461" restart="whenNotActive" fill="hold" evtFilter="cancelBubble" nodeType="interactiveSeq">
                <p:stCondLst>
                  <p:cond evt="onClick" delay="0">
                    <p:tgtEl>
                      <p:spTgt spid="2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2" fill="hold">
                      <p:stCondLst>
                        <p:cond delay="0"/>
                      </p:stCondLst>
                      <p:childTnLst>
                        <p:par>
                          <p:cTn id="463" fill="hold">
                            <p:stCondLst>
                              <p:cond delay="0"/>
                            </p:stCondLst>
                            <p:childTnLst>
                              <p:par>
                                <p:cTn id="46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6" dur="25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7" dur="25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8" dur="25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9" dur="25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0" fill="hold">
                      <p:stCondLst>
                        <p:cond delay="indefinite"/>
                      </p:stCondLst>
                      <p:childTnLst>
                        <p:par>
                          <p:cTn id="471" fill="hold">
                            <p:stCondLst>
                              <p:cond delay="0"/>
                            </p:stCondLst>
                            <p:childTnLst>
                              <p:par>
                                <p:cTn id="472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3" dur="250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4" dur="250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5" dur="250"/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6" dur="25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8"/>
                  </p:tgtEl>
                </p:cond>
              </p:nextCondLst>
            </p:seq>
            <p:seq concurrent="1" nextAc="seek">
              <p:cTn id="478" restart="whenNotActive" fill="hold" evtFilter="cancelBubble" nodeType="interactiveSeq">
                <p:stCondLst>
                  <p:cond evt="onClick" delay="0">
                    <p:tgtEl>
                      <p:spTgt spid="2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9" fill="hold">
                      <p:stCondLst>
                        <p:cond delay="0"/>
                      </p:stCondLst>
                      <p:childTnLst>
                        <p:par>
                          <p:cTn id="480" fill="hold">
                            <p:stCondLst>
                              <p:cond delay="0"/>
                            </p:stCondLst>
                            <p:childTnLst>
                              <p:par>
                                <p:cTn id="48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3" dur="25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4" dur="25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5" dur="25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6" dur="25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7" fill="hold">
                      <p:stCondLst>
                        <p:cond delay="indefinite"/>
                      </p:stCondLst>
                      <p:childTnLst>
                        <p:par>
                          <p:cTn id="488" fill="hold">
                            <p:stCondLst>
                              <p:cond delay="0"/>
                            </p:stCondLst>
                            <p:childTnLst>
                              <p:par>
                                <p:cTn id="48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0" dur="250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1" dur="250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2" dur="250"/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3" dur="25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7"/>
                  </p:tgtEl>
                </p:cond>
              </p:nextCondLst>
            </p:seq>
            <p:seq concurrent="1" nextAc="seek">
              <p:cTn id="495" restart="whenNotActive" fill="hold" evtFilter="cancelBubble" nodeType="interactiveSeq">
                <p:stCondLst>
                  <p:cond evt="onClick" delay="0">
                    <p:tgtEl>
                      <p:spTgt spid="2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6" fill="hold">
                      <p:stCondLst>
                        <p:cond delay="0"/>
                      </p:stCondLst>
                      <p:childTnLst>
                        <p:par>
                          <p:cTn id="497" fill="hold">
                            <p:stCondLst>
                              <p:cond delay="0"/>
                            </p:stCondLst>
                            <p:childTnLst>
                              <p:par>
                                <p:cTn id="49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0" dur="25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1" dur="25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2" dur="25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3" dur="25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4" fill="hold">
                      <p:stCondLst>
                        <p:cond delay="indefinite"/>
                      </p:stCondLst>
                      <p:childTnLst>
                        <p:par>
                          <p:cTn id="505" fill="hold">
                            <p:stCondLst>
                              <p:cond delay="0"/>
                            </p:stCondLst>
                            <p:childTnLst>
                              <p:par>
                                <p:cTn id="506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7" dur="250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8" dur="250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9" dur="250"/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0" dur="25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6"/>
                  </p:tgtEl>
                </p:cond>
              </p:nextCondLst>
            </p:seq>
            <p:seq concurrent="1" nextAc="seek">
              <p:cTn id="512" restart="whenNotActive" fill="hold" evtFilter="cancelBubble" nodeType="interactiveSeq">
                <p:stCondLst>
                  <p:cond evt="onClick" delay="0">
                    <p:tgtEl>
                      <p:spTgt spid="2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3" fill="hold">
                      <p:stCondLst>
                        <p:cond delay="0"/>
                      </p:stCondLst>
                      <p:childTnLst>
                        <p:par>
                          <p:cTn id="514" fill="hold">
                            <p:stCondLst>
                              <p:cond delay="0"/>
                            </p:stCondLst>
                            <p:childTnLst>
                              <p:par>
                                <p:cTn id="5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7" dur="25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8" dur="25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9" dur="25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0" dur="25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1" fill="hold">
                      <p:stCondLst>
                        <p:cond delay="indefinite"/>
                      </p:stCondLst>
                      <p:childTnLst>
                        <p:par>
                          <p:cTn id="522" fill="hold">
                            <p:stCondLst>
                              <p:cond delay="0"/>
                            </p:stCondLst>
                            <p:childTnLst>
                              <p:par>
                                <p:cTn id="523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4" dur="250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5" dur="250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6" dur="250"/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7" dur="25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5"/>
                  </p:tgtEl>
                </p:cond>
              </p:nextCondLst>
            </p:seq>
            <p:seq concurrent="1" nextAc="seek">
              <p:cTn id="529" restart="whenNotActive" fill="hold" evtFilter="cancelBubble" nodeType="interactiveSeq">
                <p:stCondLst>
                  <p:cond evt="onClick" delay="0">
                    <p:tgtEl>
                      <p:spTgt spid="2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0" fill="hold">
                      <p:stCondLst>
                        <p:cond delay="0"/>
                      </p:stCondLst>
                      <p:childTnLst>
                        <p:par>
                          <p:cTn id="531" fill="hold">
                            <p:stCondLst>
                              <p:cond delay="0"/>
                            </p:stCondLst>
                            <p:childTnLst>
                              <p:par>
                                <p:cTn id="5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4" dur="25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5" dur="25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6" dur="25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7" dur="25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8" fill="hold">
                      <p:stCondLst>
                        <p:cond delay="indefinite"/>
                      </p:stCondLst>
                      <p:childTnLst>
                        <p:par>
                          <p:cTn id="539" fill="hold">
                            <p:stCondLst>
                              <p:cond delay="0"/>
                            </p:stCondLst>
                            <p:childTnLst>
                              <p:par>
                                <p:cTn id="540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1" dur="250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2" dur="250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3" dur="250"/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4" dur="25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4"/>
                  </p:tgtEl>
                </p:cond>
              </p:nextCondLst>
            </p:seq>
            <p:seq concurrent="1" nextAc="seek">
              <p:cTn id="546" restart="whenNotActive" fill="hold" evtFilter="cancelBubble" nodeType="interactiveSeq">
                <p:stCondLst>
                  <p:cond evt="onClick" delay="0">
                    <p:tgtEl>
                      <p:spTgt spid="2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7" fill="hold">
                      <p:stCondLst>
                        <p:cond delay="0"/>
                      </p:stCondLst>
                      <p:childTnLst>
                        <p:par>
                          <p:cTn id="548" fill="hold">
                            <p:stCondLst>
                              <p:cond delay="0"/>
                            </p:stCondLst>
                            <p:childTnLst>
                              <p:par>
                                <p:cTn id="54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1" dur="25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2" dur="25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3" dur="25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4" dur="25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5" fill="hold">
                      <p:stCondLst>
                        <p:cond delay="indefinite"/>
                      </p:stCondLst>
                      <p:childTnLst>
                        <p:par>
                          <p:cTn id="556" fill="hold">
                            <p:stCondLst>
                              <p:cond delay="0"/>
                            </p:stCondLst>
                            <p:childTnLst>
                              <p:par>
                                <p:cTn id="557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8" dur="250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9" dur="250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0" dur="250"/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1" dur="25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3"/>
                  </p:tgtEl>
                </p:cond>
              </p:nextCondLst>
            </p:seq>
            <p:seq concurrent="1" nextAc="seek">
              <p:cTn id="563" restart="whenNotActive" fill="hold" evtFilter="cancelBubble" nodeType="interactiveSeq">
                <p:stCondLst>
                  <p:cond evt="onClick" delay="0">
                    <p:tgtEl>
                      <p:spTgt spid="2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4" fill="hold">
                      <p:stCondLst>
                        <p:cond delay="0"/>
                      </p:stCondLst>
                      <p:childTnLst>
                        <p:par>
                          <p:cTn id="565" fill="hold">
                            <p:stCondLst>
                              <p:cond delay="0"/>
                            </p:stCondLst>
                            <p:childTnLst>
                              <p:par>
                                <p:cTn id="56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8" dur="25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9" dur="25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0" dur="25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1" dur="25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2" fill="hold">
                      <p:stCondLst>
                        <p:cond delay="indefinite"/>
                      </p:stCondLst>
                      <p:childTnLst>
                        <p:par>
                          <p:cTn id="573" fill="hold">
                            <p:stCondLst>
                              <p:cond delay="0"/>
                            </p:stCondLst>
                            <p:childTnLst>
                              <p:par>
                                <p:cTn id="574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5" dur="250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6" dur="250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7" dur="250"/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8" dur="25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2"/>
                  </p:tgtEl>
                </p:cond>
              </p:nextCondLst>
            </p:seq>
            <p:seq concurrent="1" nextAc="seek">
              <p:cTn id="580" restart="whenNotActive" fill="hold" evtFilter="cancelBubble" nodeType="interactiveSeq">
                <p:stCondLst>
                  <p:cond evt="onClick" delay="0">
                    <p:tgtEl>
                      <p:spTgt spid="2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1" fill="hold">
                      <p:stCondLst>
                        <p:cond delay="0"/>
                      </p:stCondLst>
                      <p:childTnLst>
                        <p:par>
                          <p:cTn id="582" fill="hold">
                            <p:stCondLst>
                              <p:cond delay="0"/>
                            </p:stCondLst>
                            <p:childTnLst>
                              <p:par>
                                <p:cTn id="58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5" dur="25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6" dur="25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7" dur="25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8" dur="25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9" fill="hold">
                      <p:stCondLst>
                        <p:cond delay="indefinite"/>
                      </p:stCondLst>
                      <p:childTnLst>
                        <p:par>
                          <p:cTn id="590" fill="hold">
                            <p:stCondLst>
                              <p:cond delay="0"/>
                            </p:stCondLst>
                            <p:childTnLst>
                              <p:par>
                                <p:cTn id="591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2" dur="250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3" dur="250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4" dur="250"/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5" dur="25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1"/>
                  </p:tgtEl>
                </p:cond>
              </p:nextCondLst>
            </p:seq>
            <p:seq concurrent="1" nextAc="seek">
              <p:cTn id="597" restart="whenNotActive" fill="hold" evtFilter="cancelBubble" nodeType="interactiveSeq">
                <p:stCondLst>
                  <p:cond evt="onClick" delay="0">
                    <p:tgtEl>
                      <p:spTgt spid="2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8" fill="hold">
                      <p:stCondLst>
                        <p:cond delay="0"/>
                      </p:stCondLst>
                      <p:childTnLst>
                        <p:par>
                          <p:cTn id="599" fill="hold">
                            <p:stCondLst>
                              <p:cond delay="0"/>
                            </p:stCondLst>
                            <p:childTnLst>
                              <p:par>
                                <p:cTn id="60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2" dur="25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3" dur="25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4" dur="25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5" dur="25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6" fill="hold">
                      <p:stCondLst>
                        <p:cond delay="indefinite"/>
                      </p:stCondLst>
                      <p:childTnLst>
                        <p:par>
                          <p:cTn id="607" fill="hold">
                            <p:stCondLst>
                              <p:cond delay="0"/>
                            </p:stCondLst>
                            <p:childTnLst>
                              <p:par>
                                <p:cTn id="608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9" dur="250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0" dur="250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1" dur="250"/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12" dur="25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0"/>
                  </p:tgtEl>
                </p:cond>
              </p:nextCondLst>
            </p:seq>
            <p:seq concurrent="1" nextAc="seek">
              <p:cTn id="614" restart="whenNotActive" fill="hold" evtFilter="cancelBubble" nodeType="interactiveSeq">
                <p:stCondLst>
                  <p:cond evt="onClick" delay="0">
                    <p:tgtEl>
                      <p:spTgt spid="2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5" fill="hold">
                      <p:stCondLst>
                        <p:cond delay="0"/>
                      </p:stCondLst>
                      <p:childTnLst>
                        <p:par>
                          <p:cTn id="616" fill="hold">
                            <p:stCondLst>
                              <p:cond delay="0"/>
                            </p:stCondLst>
                            <p:childTnLst>
                              <p:par>
                                <p:cTn id="6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9" dur="25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0" dur="25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1" dur="25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2" dur="25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3" fill="hold">
                      <p:stCondLst>
                        <p:cond delay="indefinite"/>
                      </p:stCondLst>
                      <p:childTnLst>
                        <p:par>
                          <p:cTn id="624" fill="hold">
                            <p:stCondLst>
                              <p:cond delay="0"/>
                            </p:stCondLst>
                            <p:childTnLst>
                              <p:par>
                                <p:cTn id="625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6" dur="250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7" dur="250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8" dur="250"/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9" dur="25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9"/>
                  </p:tgtEl>
                </p:cond>
              </p:nextCondLst>
            </p:seq>
            <p:seq concurrent="1" nextAc="seek">
              <p:cTn id="631" restart="whenNotActive" fill="hold" evtFilter="cancelBubble" nodeType="interactiveSeq">
                <p:stCondLst>
                  <p:cond evt="onClick" delay="0">
                    <p:tgtEl>
                      <p:spTgt spid="2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2" fill="hold">
                      <p:stCondLst>
                        <p:cond delay="0"/>
                      </p:stCondLst>
                      <p:childTnLst>
                        <p:par>
                          <p:cTn id="633" fill="hold">
                            <p:stCondLst>
                              <p:cond delay="0"/>
                            </p:stCondLst>
                            <p:childTnLst>
                              <p:par>
                                <p:cTn id="6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6" dur="25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7" dur="25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8" dur="25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9" dur="25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0" fill="hold">
                      <p:stCondLst>
                        <p:cond delay="indefinite"/>
                      </p:stCondLst>
                      <p:childTnLst>
                        <p:par>
                          <p:cTn id="641" fill="hold">
                            <p:stCondLst>
                              <p:cond delay="0"/>
                            </p:stCondLst>
                            <p:childTnLst>
                              <p:par>
                                <p:cTn id="642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3" dur="250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4" dur="250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5" dur="250"/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6" dur="25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8"/>
                  </p:tgtEl>
                </p:cond>
              </p:nextCondLst>
            </p:seq>
            <p:seq concurrent="1" nextAc="seek">
              <p:cTn id="648" restart="whenNotActive" fill="hold" evtFilter="cancelBubble" nodeType="interactiveSeq">
                <p:stCondLst>
                  <p:cond evt="onClick" delay="0">
                    <p:tgtEl>
                      <p:spTgt spid="2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9" fill="hold">
                      <p:stCondLst>
                        <p:cond delay="0"/>
                      </p:stCondLst>
                      <p:childTnLst>
                        <p:par>
                          <p:cTn id="650" fill="hold">
                            <p:stCondLst>
                              <p:cond delay="0"/>
                            </p:stCondLst>
                            <p:childTnLst>
                              <p:par>
                                <p:cTn id="65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3" dur="25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4" dur="25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5" dur="25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6" dur="25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7" fill="hold">
                      <p:stCondLst>
                        <p:cond delay="indefinite"/>
                      </p:stCondLst>
                      <p:childTnLst>
                        <p:par>
                          <p:cTn id="658" fill="hold">
                            <p:stCondLst>
                              <p:cond delay="0"/>
                            </p:stCondLst>
                            <p:childTnLst>
                              <p:par>
                                <p:cTn id="65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0" dur="250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1" dur="250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2" dur="250"/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63" dur="25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7"/>
                  </p:tgtEl>
                </p:cond>
              </p:nextCondLst>
            </p:seq>
            <p:seq concurrent="1" nextAc="seek">
              <p:cTn id="665" restart="whenNotActive" fill="hold" evtFilter="cancelBubble" nodeType="interactiveSeq">
                <p:stCondLst>
                  <p:cond evt="onClick" delay="0">
                    <p:tgtEl>
                      <p:spTgt spid="2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6" fill="hold">
                      <p:stCondLst>
                        <p:cond delay="0"/>
                      </p:stCondLst>
                      <p:childTnLst>
                        <p:par>
                          <p:cTn id="667" fill="hold">
                            <p:stCondLst>
                              <p:cond delay="0"/>
                            </p:stCondLst>
                            <p:childTnLst>
                              <p:par>
                                <p:cTn id="66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0" dur="25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1" dur="25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2" dur="25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3" dur="25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4" fill="hold">
                      <p:stCondLst>
                        <p:cond delay="indefinite"/>
                      </p:stCondLst>
                      <p:childTnLst>
                        <p:par>
                          <p:cTn id="675" fill="hold">
                            <p:stCondLst>
                              <p:cond delay="0"/>
                            </p:stCondLst>
                            <p:childTnLst>
                              <p:par>
                                <p:cTn id="676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7" dur="250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8" dur="250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9" dur="250"/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0" dur="25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6"/>
                  </p:tgtEl>
                </p:cond>
              </p:nextCondLst>
            </p:seq>
            <p:seq concurrent="1" nextAc="seek">
              <p:cTn id="682" restart="whenNotActive" fill="hold" evtFilter="cancelBubble" nodeType="interactiveSeq">
                <p:stCondLst>
                  <p:cond evt="onClick" delay="0">
                    <p:tgtEl>
                      <p:spTgt spid="2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3" fill="hold">
                      <p:stCondLst>
                        <p:cond delay="0"/>
                      </p:stCondLst>
                      <p:childTnLst>
                        <p:par>
                          <p:cTn id="684" fill="hold">
                            <p:stCondLst>
                              <p:cond delay="0"/>
                            </p:stCondLst>
                            <p:childTnLst>
                              <p:par>
                                <p:cTn id="68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7" dur="25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8" dur="25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9" dur="25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0" dur="25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1" fill="hold">
                      <p:stCondLst>
                        <p:cond delay="indefinite"/>
                      </p:stCondLst>
                      <p:childTnLst>
                        <p:par>
                          <p:cTn id="692" fill="hold">
                            <p:stCondLst>
                              <p:cond delay="0"/>
                            </p:stCondLst>
                            <p:childTnLst>
                              <p:par>
                                <p:cTn id="693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4" dur="250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5" dur="250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6" dur="250"/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97" dur="25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5"/>
                  </p:tgtEl>
                </p:cond>
              </p:nextCondLst>
            </p:seq>
            <p:seq concurrent="1" nextAc="seek">
              <p:cTn id="699" restart="whenNotActive" fill="hold" evtFilter="cancelBubble" nodeType="interactiveSeq">
                <p:stCondLst>
                  <p:cond evt="onClick" delay="0">
                    <p:tgtEl>
                      <p:spTgt spid="2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0" fill="hold">
                      <p:stCondLst>
                        <p:cond delay="0"/>
                      </p:stCondLst>
                      <p:childTnLst>
                        <p:par>
                          <p:cTn id="701" fill="hold">
                            <p:stCondLst>
                              <p:cond delay="0"/>
                            </p:stCondLst>
                            <p:childTnLst>
                              <p:par>
                                <p:cTn id="70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4" dur="25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5" dur="25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6" dur="25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7" dur="25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8" fill="hold">
                      <p:stCondLst>
                        <p:cond delay="indefinite"/>
                      </p:stCondLst>
                      <p:childTnLst>
                        <p:par>
                          <p:cTn id="709" fill="hold">
                            <p:stCondLst>
                              <p:cond delay="0"/>
                            </p:stCondLst>
                            <p:childTnLst>
                              <p:par>
                                <p:cTn id="710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1" dur="250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2" dur="250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3" dur="250"/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4" dur="25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4"/>
                  </p:tgtEl>
                </p:cond>
              </p:nextCondLst>
            </p:seq>
            <p:seq concurrent="1" nextAc="seek">
              <p:cTn id="716" restart="whenNotActive" fill="hold" evtFilter="cancelBubble" nodeType="interactiveSeq">
                <p:stCondLst>
                  <p:cond evt="onClick" delay="0">
                    <p:tgtEl>
                      <p:spTgt spid="2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7" fill="hold">
                      <p:stCondLst>
                        <p:cond delay="0"/>
                      </p:stCondLst>
                      <p:childTnLst>
                        <p:par>
                          <p:cTn id="718" fill="hold">
                            <p:stCondLst>
                              <p:cond delay="0"/>
                            </p:stCondLst>
                            <p:childTnLst>
                              <p:par>
                                <p:cTn id="7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1" dur="25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2" dur="25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3" dur="25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4" dur="25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5" fill="hold">
                      <p:stCondLst>
                        <p:cond delay="indefinite"/>
                      </p:stCondLst>
                      <p:childTnLst>
                        <p:par>
                          <p:cTn id="726" fill="hold">
                            <p:stCondLst>
                              <p:cond delay="0"/>
                            </p:stCondLst>
                            <p:childTnLst>
                              <p:par>
                                <p:cTn id="727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8" dur="250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9" dur="250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0" dur="250"/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1" dur="25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3"/>
                  </p:tgtEl>
                </p:cond>
              </p:nextCondLst>
            </p:seq>
            <p:seq concurrent="1" nextAc="seek">
              <p:cTn id="733" restart="whenNotActive" fill="hold" evtFilter="cancelBubble" nodeType="interactiveSeq">
                <p:stCondLst>
                  <p:cond evt="onClick" delay="0">
                    <p:tgtEl>
                      <p:spTgt spid="2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4" fill="hold">
                      <p:stCondLst>
                        <p:cond delay="0"/>
                      </p:stCondLst>
                      <p:childTnLst>
                        <p:par>
                          <p:cTn id="735" fill="hold">
                            <p:stCondLst>
                              <p:cond delay="0"/>
                            </p:stCondLst>
                            <p:childTnLst>
                              <p:par>
                                <p:cTn id="7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8" dur="25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9" dur="25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0" dur="25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1" dur="25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2" fill="hold">
                      <p:stCondLst>
                        <p:cond delay="indefinite"/>
                      </p:stCondLst>
                      <p:childTnLst>
                        <p:par>
                          <p:cTn id="743" fill="hold">
                            <p:stCondLst>
                              <p:cond delay="0"/>
                            </p:stCondLst>
                            <p:childTnLst>
                              <p:par>
                                <p:cTn id="744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5" dur="250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6" dur="250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7" dur="250"/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48" dur="25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2"/>
                  </p:tgtEl>
                </p:cond>
              </p:nextCondLst>
            </p:seq>
            <p:seq concurrent="1" nextAc="seek">
              <p:cTn id="750" restart="whenNotActive" fill="hold" evtFilter="cancelBubble" nodeType="interactiveSeq">
                <p:stCondLst>
                  <p:cond evt="onClick" delay="0">
                    <p:tgtEl>
                      <p:spTgt spid="2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1" fill="hold">
                      <p:stCondLst>
                        <p:cond delay="0"/>
                      </p:stCondLst>
                      <p:childTnLst>
                        <p:par>
                          <p:cTn id="752" fill="hold">
                            <p:stCondLst>
                              <p:cond delay="0"/>
                            </p:stCondLst>
                            <p:childTnLst>
                              <p:par>
                                <p:cTn id="7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5" dur="25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6" dur="25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7" dur="25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8" dur="25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9" fill="hold">
                      <p:stCondLst>
                        <p:cond delay="indefinite"/>
                      </p:stCondLst>
                      <p:childTnLst>
                        <p:par>
                          <p:cTn id="760" fill="hold">
                            <p:stCondLst>
                              <p:cond delay="0"/>
                            </p:stCondLst>
                            <p:childTnLst>
                              <p:par>
                                <p:cTn id="761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2" dur="250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3" dur="250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4" dur="250"/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5" dur="25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1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4" grpId="0" animBg="1"/>
      <p:bldP spid="14" grpId="1" animBg="1"/>
      <p:bldP spid="15" grpId="0" animBg="1"/>
      <p:bldP spid="15" grpId="1" animBg="1"/>
      <p:bldP spid="167" grpId="0" animBg="1"/>
      <p:bldP spid="167" grpId="1" animBg="1"/>
      <p:bldP spid="168" grpId="0" animBg="1"/>
      <p:bldP spid="168" grpId="1" animBg="1"/>
      <p:bldP spid="169" grpId="0" animBg="1"/>
      <p:bldP spid="169" grpId="1" animBg="1"/>
      <p:bldP spid="174" grpId="0" animBg="1"/>
      <p:bldP spid="174" grpId="1" animBg="1"/>
      <p:bldP spid="175" grpId="0" animBg="1"/>
      <p:bldP spid="175" grpId="1" animBg="1"/>
      <p:bldP spid="176" grpId="0" animBg="1"/>
      <p:bldP spid="176" grpId="1" animBg="1"/>
      <p:bldP spid="181" grpId="0" animBg="1"/>
      <p:bldP spid="181" grpId="1" animBg="1"/>
      <p:bldP spid="182" grpId="0" animBg="1"/>
      <p:bldP spid="182" grpId="1" animBg="1"/>
      <p:bldP spid="183" grpId="0" animBg="1"/>
      <p:bldP spid="183" grpId="1" animBg="1"/>
      <p:bldP spid="188" grpId="0" animBg="1"/>
      <p:bldP spid="188" grpId="1" animBg="1"/>
      <p:bldP spid="189" grpId="0" animBg="1"/>
      <p:bldP spid="189" grpId="1" animBg="1"/>
      <p:bldP spid="190" grpId="0" animBg="1"/>
      <p:bldP spid="190" grpId="1" animBg="1"/>
      <p:bldP spid="195" grpId="0" animBg="1"/>
      <p:bldP spid="195" grpId="1" animBg="1"/>
      <p:bldP spid="196" grpId="0" animBg="1"/>
      <p:bldP spid="196" grpId="1" animBg="1"/>
      <p:bldP spid="197" grpId="0" animBg="1"/>
      <p:bldP spid="197" grpId="1" animBg="1"/>
      <p:bldP spid="202" grpId="0" animBg="1"/>
      <p:bldP spid="202" grpId="1" animBg="1"/>
      <p:bldP spid="203" grpId="0" animBg="1"/>
      <p:bldP spid="203" grpId="1" animBg="1"/>
      <p:bldP spid="204" grpId="0" animBg="1"/>
      <p:bldP spid="204" grpId="1" animBg="1"/>
      <p:bldP spid="209" grpId="0" animBg="1"/>
      <p:bldP spid="209" grpId="1" animBg="1"/>
      <p:bldP spid="210" grpId="0" animBg="1"/>
      <p:bldP spid="210" grpId="1" animBg="1"/>
      <p:bldP spid="211" grpId="0" animBg="1"/>
      <p:bldP spid="211" grpId="1" animBg="1"/>
      <p:bldP spid="216" grpId="0" animBg="1"/>
      <p:bldP spid="216" grpId="1" animBg="1"/>
      <p:bldP spid="217" grpId="0" animBg="1"/>
      <p:bldP spid="217" grpId="1" animBg="1"/>
      <p:bldP spid="218" grpId="0" animBg="1"/>
      <p:bldP spid="218" grpId="1" animBg="1"/>
      <p:bldP spid="223" grpId="0" animBg="1"/>
      <p:bldP spid="223" grpId="1" animBg="1"/>
      <p:bldP spid="224" grpId="0" animBg="1"/>
      <p:bldP spid="224" grpId="1" animBg="1"/>
      <p:bldP spid="225" grpId="0" animBg="1"/>
      <p:bldP spid="225" grpId="1" animBg="1"/>
      <p:bldP spid="230" grpId="0" animBg="1"/>
      <p:bldP spid="230" grpId="1" animBg="1"/>
      <p:bldP spid="231" grpId="0" animBg="1"/>
      <p:bldP spid="231" grpId="1" animBg="1"/>
      <p:bldP spid="232" grpId="0" animBg="1"/>
      <p:bldP spid="232" grpId="1" animBg="1"/>
      <p:bldP spid="237" grpId="0" animBg="1"/>
      <p:bldP spid="237" grpId="1" animBg="1"/>
      <p:bldP spid="238" grpId="0" animBg="1"/>
      <p:bldP spid="238" grpId="1" animBg="1"/>
      <p:bldP spid="239" grpId="0" animBg="1"/>
      <p:bldP spid="239" grpId="1" animBg="1"/>
      <p:bldP spid="244" grpId="0" animBg="1"/>
      <p:bldP spid="244" grpId="1" animBg="1"/>
      <p:bldP spid="245" grpId="0" animBg="1"/>
      <p:bldP spid="245" grpId="1" animBg="1"/>
      <p:bldP spid="246" grpId="0" animBg="1"/>
      <p:bldP spid="246" grpId="1" animBg="1"/>
      <p:bldP spid="251" grpId="0" animBg="1"/>
      <p:bldP spid="251" grpId="1" animBg="1"/>
      <p:bldP spid="252" grpId="0" animBg="1"/>
      <p:bldP spid="252" grpId="1" animBg="1"/>
      <p:bldP spid="253" grpId="0" animBg="1"/>
      <p:bldP spid="253" grpId="1" animBg="1"/>
      <p:bldP spid="258" grpId="0" animBg="1"/>
      <p:bldP spid="258" grpId="1" animBg="1"/>
      <p:bldP spid="259" grpId="0" animBg="1"/>
      <p:bldP spid="259" grpId="1" animBg="1"/>
      <p:bldP spid="260" grpId="0" animBg="1"/>
      <p:bldP spid="260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1854428799"/>
</p:tagLst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1143</TotalTime>
  <Words>58</Words>
  <Application>Microsoft Office PowerPoint</Application>
  <PresentationFormat>شاشة عريضة</PresentationFormat>
  <Paragraphs>29</Paragraphs>
  <Slides>2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rere hss</dc:creator>
  <cp:lastModifiedBy>نادية آل حنيف</cp:lastModifiedBy>
  <cp:revision>4</cp:revision>
  <dcterms:created xsi:type="dcterms:W3CDTF">2021-09-16T19:57:10Z</dcterms:created>
  <dcterms:modified xsi:type="dcterms:W3CDTF">2021-10-12T07:46:25Z</dcterms:modified>
</cp:coreProperties>
</file>