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99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6478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594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093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114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6465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9631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424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7410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632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904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141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296AB-1338-4193-B259-9045E7DF24C9}" type="datetimeFigureOut">
              <a:rPr lang="ar-SA" smtClean="0"/>
              <a:t>16/11/46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966DD-8398-4B62-83E2-08505CB499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846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مجموعة 14"/>
          <p:cNvGrpSpPr/>
          <p:nvPr/>
        </p:nvGrpSpPr>
        <p:grpSpPr>
          <a:xfrm>
            <a:off x="1202801" y="-620921"/>
            <a:ext cx="8663687" cy="8156254"/>
            <a:chOff x="1202801" y="-620921"/>
            <a:chExt cx="8663687" cy="8156254"/>
          </a:xfrm>
        </p:grpSpPr>
        <p:pic>
          <p:nvPicPr>
            <p:cNvPr id="5" name="صورة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0371" y="619468"/>
              <a:ext cx="7876117" cy="5544265"/>
            </a:xfrm>
            <a:prstGeom prst="rect">
              <a:avLst/>
            </a:prstGeom>
          </p:spPr>
        </p:pic>
        <p:pic>
          <p:nvPicPr>
            <p:cNvPr id="6" name="صورة 5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5867" y="4206092"/>
              <a:ext cx="2260444" cy="3329241"/>
            </a:xfrm>
            <a:prstGeom prst="rect">
              <a:avLst/>
            </a:prstGeom>
          </p:spPr>
        </p:pic>
        <p:pic>
          <p:nvPicPr>
            <p:cNvPr id="7" name="صورة 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6971" y="-620921"/>
              <a:ext cx="3349517" cy="2105410"/>
            </a:xfrm>
            <a:prstGeom prst="rect">
              <a:avLst/>
            </a:prstGeom>
          </p:spPr>
        </p:pic>
        <p:pic>
          <p:nvPicPr>
            <p:cNvPr id="8" name="صورة 7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3095701">
              <a:off x="1202801" y="58968"/>
              <a:ext cx="2245424" cy="2245424"/>
            </a:xfrm>
            <a:prstGeom prst="rect">
              <a:avLst/>
            </a:prstGeom>
          </p:spPr>
        </p:pic>
        <p:sp>
          <p:nvSpPr>
            <p:cNvPr id="11" name="مستطيل 10"/>
            <p:cNvSpPr/>
            <p:nvPr/>
          </p:nvSpPr>
          <p:spPr>
            <a:xfrm>
              <a:off x="3902760" y="1654648"/>
              <a:ext cx="3267241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4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الطالب المتفوق </a:t>
              </a:r>
              <a:endParaRPr lang="ar-SA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ubai Medium" panose="020B0603030403030204" pitchFamily="34" charset="-78"/>
                <a:cs typeface="Dubai Medium" panose="020B0603030403030204" pitchFamily="34" charset="-78"/>
              </a:endParaRPr>
            </a:p>
          </p:txBody>
        </p:sp>
        <p:sp>
          <p:nvSpPr>
            <p:cNvPr id="12" name="مستطيل 11"/>
            <p:cNvSpPr/>
            <p:nvPr/>
          </p:nvSpPr>
          <p:spPr>
            <a:xfrm>
              <a:off x="2165207" y="2450525"/>
              <a:ext cx="7306807" cy="193899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4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معلمتك تفخر بك وبإنجازك الرائع</a:t>
              </a:r>
            </a:p>
            <a:p>
              <a:pPr algn="ctr"/>
              <a:r>
                <a:rPr lang="ar-SA" sz="4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وأتطلع لرؤيتك تلمع أكثر في المستقبل</a:t>
              </a:r>
            </a:p>
            <a:p>
              <a:pPr algn="ctr"/>
              <a:r>
                <a:rPr lang="ar-SA" sz="40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مبارك لك نجاحك وتفوقك</a:t>
              </a:r>
              <a:endParaRPr lang="ar-SA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ubai Medium" panose="020B0603030403030204" pitchFamily="34" charset="-78"/>
                <a:cs typeface="Dubai Medium" panose="020B0603030403030204" pitchFamily="34" charset="-78"/>
              </a:endParaRPr>
            </a:p>
          </p:txBody>
        </p:sp>
        <p:sp>
          <p:nvSpPr>
            <p:cNvPr id="13" name="مستطيل 12"/>
            <p:cNvSpPr/>
            <p:nvPr/>
          </p:nvSpPr>
          <p:spPr>
            <a:xfrm>
              <a:off x="6302716" y="4611324"/>
              <a:ext cx="2980304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معلمتك أ . تهاني سالمين</a:t>
              </a:r>
              <a:endParaRPr lang="ar-SA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ubai Medium" panose="020B0603030403030204" pitchFamily="34" charset="-78"/>
                <a:cs typeface="Dubai Medium" panose="020B0603030403030204" pitchFamily="34" charset="-78"/>
              </a:endParaRPr>
            </a:p>
          </p:txBody>
        </p:sp>
        <p:sp>
          <p:nvSpPr>
            <p:cNvPr id="14" name="مستطيل 13"/>
            <p:cNvSpPr/>
            <p:nvPr/>
          </p:nvSpPr>
          <p:spPr>
            <a:xfrm>
              <a:off x="5818610" y="5072989"/>
              <a:ext cx="3948517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2400" b="0" cap="none" spc="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مديرة المدرسة أ . </a:t>
              </a:r>
              <a:r>
                <a:rPr lang="ar-SA" sz="24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Dubai Medium" panose="020B0603030403030204" pitchFamily="34" charset="-78"/>
                  <a:cs typeface="Dubai Medium" panose="020B0603030403030204" pitchFamily="34" charset="-78"/>
                </a:rPr>
                <a:t>عزيزة العصيمي</a:t>
              </a:r>
              <a:endParaRPr lang="ar-SA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Dubai Medium" panose="020B0603030403030204" pitchFamily="34" charset="-78"/>
                <a:cs typeface="Dubai Medium" panose="020B0603030403030204" pitchFamily="34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53866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2732</TotalTime>
  <Words>28</Words>
  <Application>Microsoft Office PowerPoint</Application>
  <PresentationFormat>ملء الشاشة</PresentationFormat>
  <Paragraphs>6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Dubai Medium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7</cp:revision>
  <dcterms:created xsi:type="dcterms:W3CDTF">2025-05-13T19:21:25Z</dcterms:created>
  <dcterms:modified xsi:type="dcterms:W3CDTF">2025-05-15T16:53:32Z</dcterms:modified>
</cp:coreProperties>
</file>