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76" r:id="rId2"/>
    <p:sldId id="277" r:id="rId3"/>
    <p:sldId id="278" r:id="rId4"/>
    <p:sldId id="27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91AD86-1B63-55D5-38E5-456D0994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CDE3911-C6FE-2A0B-03B1-9D9426D7F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2AE660-B94B-24B0-06A3-2ACB596E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935D96-853C-EAA1-8527-E648E660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9620B1-E71B-A0A4-6E60-7485AFBD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704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7A9EF0-9779-B34D-85BA-4C3C1A108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9146E3-8223-9F87-207F-B68BFFAD6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1257FE-4F5B-B8AE-AB68-1E462D9D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82849A-E489-8010-7B7E-252625EE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E94EDB-3597-586F-A89C-8207ADA1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50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ED1F1B-4605-C16D-8B7F-EB08D888A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8CB7D1D-B341-89AB-EE23-47E2343E2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9D962A-1128-B42C-3D5B-1679F194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9B4560-1488-8BD1-5505-2C014074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33F15-A923-E884-5BE2-1CF6903E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081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07E80E-22A3-33D8-7920-71038356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1310C0-7459-7799-1975-F8A095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D4B3F2-E199-7831-621E-08044661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0972EA-5433-B4A0-C14C-39D7E011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5BB203-7924-649D-631C-C3C81E1A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831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FB9A4A-5D65-4CB1-466F-4D2D3809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A7D300-990F-88D4-1AC3-1BF38A4EF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2EACA3-0D2F-95AB-A6C2-E23DC692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452BA4-B1F0-FFDE-64EA-34549728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97D546-DF27-03BD-B67F-3EBF48EA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86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612F60-9095-D9D8-DBE8-BD8FA73E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9851FB-0E9F-2855-568D-21B8B9BCB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9499D9-0051-DAB9-B5A1-6570A7EB8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0692E9-B4C6-C124-ED96-C0D78153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40F437-2DA6-941C-C5AF-BACF332B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1F2F47-759F-4816-8C4F-37883EB0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273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6B3C73-4218-93C8-ADE9-E409DA2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77706E-ABAE-39EA-9492-420D872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2F1375-747D-38E3-3413-41494BADB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B25EC8D-8392-F2AB-6421-FD6773DA2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31CF104-4C2C-15DA-BB0F-D21BC67A8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7B4F6D3-64A4-8E30-5902-1001E91F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D6C851A-2214-C22E-457B-782FF52BB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48FD2D6-00CC-6169-D676-9201A17F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704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AE9064-F577-F92F-B320-C14FEF55A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B20385D-3566-523C-290C-252677BC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95E925-9FDD-C43D-A891-5DD6AD59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5A861C1-EE64-819C-CC89-ADA6BFAD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750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8D0EA2-20FF-4A8E-9AE2-D9F85148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A22DFB-5988-E70E-5B99-5B35CD0F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E4F928E-9731-10A9-7C70-C906A149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116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0B159D-136B-136C-0DFF-FF96AD73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13575B-79E4-EBBE-EF07-702B8B75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56074C-970C-8C30-2C66-8BBE0C51B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4E02E1-9AD7-FBD5-C9E0-62E0CFAB9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B18BB8-30C1-60C6-1BE0-411F6CC0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E944A6F-81BB-2A1E-E0C8-39C8A7A9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463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440028-16D5-B1F1-79A2-A3236483D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28689C4-5FC1-5A5C-EC84-7433A6B68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969B16-0024-F6AA-EAC5-B6CD01E43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F69B0D-1F53-7099-A435-AE66953E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50F66B-8764-808B-A948-01CB5449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46E3DE-D16D-014D-FD68-527B6DEF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74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46C8FF-D978-E300-344C-7164D2A5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D4AB0F-9535-A4A6-3E49-94CDAD7FE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3ABB2-7BD5-C4B0-695F-8B6CDE07D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43CE9-4EF5-4400-5DF3-808CFE96E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235C48-FF38-3BE6-95CA-3D2727B38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85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742950" rtl="1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r" defTabSz="742950" rtl="1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مستطيل: زوايا علوية مستديرة 32">
            <a:extLst>
              <a:ext uri="{FF2B5EF4-FFF2-40B4-BE49-F238E27FC236}">
                <a16:creationId xmlns:a16="http://schemas.microsoft.com/office/drawing/2014/main" id="{4F515041-4643-CDAA-29EB-92FFE733C01E}"/>
              </a:ext>
            </a:extLst>
          </p:cNvPr>
          <p:cNvSpPr/>
          <p:nvPr/>
        </p:nvSpPr>
        <p:spPr>
          <a:xfrm>
            <a:off x="204278" y="123387"/>
            <a:ext cx="7443471" cy="2348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EBFB6448-3A43-D79F-1A11-6FF7863E2236}"/>
              </a:ext>
            </a:extLst>
          </p:cNvPr>
          <p:cNvSpPr txBox="1"/>
          <p:nvPr/>
        </p:nvSpPr>
        <p:spPr>
          <a:xfrm>
            <a:off x="193992" y="97283"/>
            <a:ext cx="6960254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>
              <a:lnSpc>
                <a:spcPct val="107000"/>
              </a:lnSpc>
              <a:spcAft>
                <a:spcPts val="650"/>
              </a:spcAft>
            </a:pPr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سجل متابعة مادة العلوم   للصف الأول  الفصل الدراسي الثاني لعام  144 هـ</a:t>
            </a:r>
          </a:p>
        </p:txBody>
      </p:sp>
      <p:sp>
        <p:nvSpPr>
          <p:cNvPr id="5681" name="مربع نص 5680">
            <a:extLst>
              <a:ext uri="{FF2B5EF4-FFF2-40B4-BE49-F238E27FC236}">
                <a16:creationId xmlns:a16="http://schemas.microsoft.com/office/drawing/2014/main" id="{3BFB3076-B467-EA4E-8CF1-8D15253DF313}"/>
              </a:ext>
            </a:extLst>
          </p:cNvPr>
          <p:cNvSpPr txBox="1"/>
          <p:nvPr/>
        </p:nvSpPr>
        <p:spPr>
          <a:xfrm>
            <a:off x="7824432" y="10745"/>
            <a:ext cx="13716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المملكة العربية السعودية 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وزارة التعليم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الإدارة العامة للتعليم بمنطقة</a:t>
            </a:r>
          </a:p>
          <a:p>
            <a:pPr algn="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مدرسة </a:t>
            </a:r>
            <a:endParaRPr lang="ar-SA" sz="8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BD516F7-34D3-D17B-CBC3-641EC17B2C73}"/>
              </a:ext>
            </a:extLst>
          </p:cNvPr>
          <p:cNvGrpSpPr/>
          <p:nvPr/>
        </p:nvGrpSpPr>
        <p:grpSpPr>
          <a:xfrm>
            <a:off x="7696445" y="552993"/>
            <a:ext cx="2086246" cy="277151"/>
            <a:chOff x="9377038" y="462505"/>
            <a:chExt cx="2610562" cy="324243"/>
          </a:xfrm>
        </p:grpSpPr>
        <p:sp>
          <p:nvSpPr>
            <p:cNvPr id="3" name="مستطيل: زوايا مستديرة 742">
              <a:extLst>
                <a:ext uri="{FF2B5EF4-FFF2-40B4-BE49-F238E27FC236}">
                  <a16:creationId xmlns:a16="http://schemas.microsoft.com/office/drawing/2014/main" id="{009EF0A0-2334-4C4E-1081-8C028A6286BB}"/>
                </a:ext>
              </a:extLst>
            </p:cNvPr>
            <p:cNvSpPr/>
            <p:nvPr/>
          </p:nvSpPr>
          <p:spPr>
            <a:xfrm>
              <a:off x="9377038" y="471617"/>
              <a:ext cx="2610562" cy="28100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0B3548B-9106-1474-B9DA-70F1A8EA527A}"/>
                </a:ext>
              </a:extLst>
            </p:cNvPr>
            <p:cNvSpPr txBox="1"/>
            <p:nvPr/>
          </p:nvSpPr>
          <p:spPr>
            <a:xfrm>
              <a:off x="9519922" y="462505"/>
              <a:ext cx="2319273" cy="324243"/>
            </a:xfrm>
            <a:prstGeom prst="round2Same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1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1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98" name="مجموعة 2597">
            <a:extLst>
              <a:ext uri="{FF2B5EF4-FFF2-40B4-BE49-F238E27FC236}">
                <a16:creationId xmlns:a16="http://schemas.microsoft.com/office/drawing/2014/main" id="{F4C68CF2-31C7-CBB8-363D-2FF9D284719E}"/>
              </a:ext>
            </a:extLst>
          </p:cNvPr>
          <p:cNvGrpSpPr/>
          <p:nvPr/>
        </p:nvGrpSpPr>
        <p:grpSpPr>
          <a:xfrm>
            <a:off x="7689949" y="818761"/>
            <a:ext cx="2097944" cy="297542"/>
            <a:chOff x="9341117" y="882957"/>
            <a:chExt cx="2609791" cy="349459"/>
          </a:xfrm>
        </p:grpSpPr>
        <p:sp>
          <p:nvSpPr>
            <p:cNvPr id="2599" name="مستطيل: زوايا علوية مستديرة 2598">
              <a:extLst>
                <a:ext uri="{FF2B5EF4-FFF2-40B4-BE49-F238E27FC236}">
                  <a16:creationId xmlns:a16="http://schemas.microsoft.com/office/drawing/2014/main" id="{45A1648C-BC46-F59E-96C5-2DEAC33B9B20}"/>
                </a:ext>
              </a:extLst>
            </p:cNvPr>
            <p:cNvSpPr/>
            <p:nvPr/>
          </p:nvSpPr>
          <p:spPr>
            <a:xfrm>
              <a:off x="9341117" y="882957"/>
              <a:ext cx="2609791" cy="34525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600" name="مربع نص 2599">
              <a:extLst>
                <a:ext uri="{FF2B5EF4-FFF2-40B4-BE49-F238E27FC236}">
                  <a16:creationId xmlns:a16="http://schemas.microsoft.com/office/drawing/2014/main" id="{1FB602FA-6BA4-2927-2703-CA233D7B1061}"/>
                </a:ext>
              </a:extLst>
            </p:cNvPr>
            <p:cNvSpPr txBox="1"/>
            <p:nvPr/>
          </p:nvSpPr>
          <p:spPr>
            <a:xfrm>
              <a:off x="9854049" y="903545"/>
              <a:ext cx="2019106" cy="3288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701" name="مستطيل: زوايا مستديرة 2700">
            <a:extLst>
              <a:ext uri="{FF2B5EF4-FFF2-40B4-BE49-F238E27FC236}">
                <a16:creationId xmlns:a16="http://schemas.microsoft.com/office/drawing/2014/main" id="{ABA4559E-BD2F-D303-A20E-BBC5C9E468AB}"/>
              </a:ext>
            </a:extLst>
          </p:cNvPr>
          <p:cNvSpPr/>
          <p:nvPr/>
        </p:nvSpPr>
        <p:spPr>
          <a:xfrm>
            <a:off x="72239" y="829911"/>
            <a:ext cx="899084" cy="292552"/>
          </a:xfrm>
          <a:prstGeom prst="roundRect">
            <a:avLst>
              <a:gd name="adj" fmla="val 1825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702" name="مجموعة 2701">
            <a:extLst>
              <a:ext uri="{FF2B5EF4-FFF2-40B4-BE49-F238E27FC236}">
                <a16:creationId xmlns:a16="http://schemas.microsoft.com/office/drawing/2014/main" id="{875C718E-18F6-0E40-CCB0-FE4755730E9B}"/>
              </a:ext>
            </a:extLst>
          </p:cNvPr>
          <p:cNvGrpSpPr/>
          <p:nvPr/>
        </p:nvGrpSpPr>
        <p:grpSpPr>
          <a:xfrm>
            <a:off x="33870" y="489542"/>
            <a:ext cx="944233" cy="326202"/>
            <a:chOff x="8283559" y="451688"/>
            <a:chExt cx="865294" cy="379439"/>
          </a:xfrm>
        </p:grpSpPr>
        <p:sp>
          <p:nvSpPr>
            <p:cNvPr id="2703" name="مربع نص 2702">
              <a:extLst>
                <a:ext uri="{FF2B5EF4-FFF2-40B4-BE49-F238E27FC236}">
                  <a16:creationId xmlns:a16="http://schemas.microsoft.com/office/drawing/2014/main" id="{A22453E7-7EAD-CBF6-D305-7DB64621EC00}"/>
                </a:ext>
              </a:extLst>
            </p:cNvPr>
            <p:cNvSpPr txBox="1"/>
            <p:nvPr/>
          </p:nvSpPr>
          <p:spPr>
            <a:xfrm>
              <a:off x="8283559" y="520033"/>
              <a:ext cx="865294" cy="3110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/>
              <a:r>
                <a:rPr lang="ar-SA" sz="1138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التقييم</a:t>
              </a:r>
            </a:p>
          </p:txBody>
        </p:sp>
        <p:sp>
          <p:nvSpPr>
            <p:cNvPr id="2704" name="مستطيل: زوايا علوية مستديرة 2703">
              <a:extLst>
                <a:ext uri="{FF2B5EF4-FFF2-40B4-BE49-F238E27FC236}">
                  <a16:creationId xmlns:a16="http://schemas.microsoft.com/office/drawing/2014/main" id="{8F4AC506-9F47-60A5-BD74-096A5E3F758C}"/>
                </a:ext>
              </a:extLst>
            </p:cNvPr>
            <p:cNvSpPr/>
            <p:nvPr/>
          </p:nvSpPr>
          <p:spPr>
            <a:xfrm>
              <a:off x="8318722" y="451688"/>
              <a:ext cx="823470" cy="367599"/>
            </a:xfrm>
            <a:prstGeom prst="round2SameRect">
              <a:avLst>
                <a:gd name="adj1" fmla="val 40588"/>
                <a:gd name="adj2" fmla="val 0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sp>
        <p:nvSpPr>
          <p:cNvPr id="2705" name="مربع نص 2704">
            <a:extLst>
              <a:ext uri="{FF2B5EF4-FFF2-40B4-BE49-F238E27FC236}">
                <a16:creationId xmlns:a16="http://schemas.microsoft.com/office/drawing/2014/main" id="{52BCC758-C75C-3E3D-4836-25FA197F51F1}"/>
              </a:ext>
            </a:extLst>
          </p:cNvPr>
          <p:cNvSpPr txBox="1"/>
          <p:nvPr/>
        </p:nvSpPr>
        <p:spPr>
          <a:xfrm rot="16200000">
            <a:off x="594735" y="923476"/>
            <a:ext cx="53583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مشاركة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6" name="مربع نص 2705">
            <a:extLst>
              <a:ext uri="{FF2B5EF4-FFF2-40B4-BE49-F238E27FC236}">
                <a16:creationId xmlns:a16="http://schemas.microsoft.com/office/drawing/2014/main" id="{0DD398B3-6C0B-B534-C227-A944DB2923B5}"/>
              </a:ext>
            </a:extLst>
          </p:cNvPr>
          <p:cNvSpPr txBox="1"/>
          <p:nvPr/>
        </p:nvSpPr>
        <p:spPr>
          <a:xfrm rot="16200000">
            <a:off x="412980" y="905753"/>
            <a:ext cx="46781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واجبات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7" name="مربع نص 2706">
            <a:extLst>
              <a:ext uri="{FF2B5EF4-FFF2-40B4-BE49-F238E27FC236}">
                <a16:creationId xmlns:a16="http://schemas.microsoft.com/office/drawing/2014/main" id="{D1BEBFCF-5FDE-2A99-F5B4-08B33FB4D5B3}"/>
              </a:ext>
            </a:extLst>
          </p:cNvPr>
          <p:cNvSpPr txBox="1"/>
          <p:nvPr/>
        </p:nvSpPr>
        <p:spPr>
          <a:xfrm rot="16200000">
            <a:off x="225656" y="887188"/>
            <a:ext cx="392219" cy="192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مهام </a:t>
            </a:r>
            <a:endParaRPr lang="ar-SA" sz="8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8" name="مربع نص 2707">
            <a:extLst>
              <a:ext uri="{FF2B5EF4-FFF2-40B4-BE49-F238E27FC236}">
                <a16:creationId xmlns:a16="http://schemas.microsoft.com/office/drawing/2014/main" id="{460D1CF1-3475-D84B-6B68-B20C36E4C964}"/>
              </a:ext>
            </a:extLst>
          </p:cNvPr>
          <p:cNvSpPr txBox="1"/>
          <p:nvPr/>
        </p:nvSpPr>
        <p:spPr>
          <a:xfrm rot="16200000">
            <a:off x="-13553" y="861218"/>
            <a:ext cx="440544" cy="224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000" b="1" dirty="0">
                <a:latin typeface="Calibri" panose="020F0502020204030204"/>
                <a:cs typeface="Arial" panose="020B0604020202020204" pitchFamily="34" charset="0"/>
              </a:rPr>
              <a:t>اختبار  </a:t>
            </a:r>
            <a:endParaRPr lang="ar-SA" sz="1000" dirty="0"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679" name="مجموعة 2678">
            <a:extLst>
              <a:ext uri="{FF2B5EF4-FFF2-40B4-BE49-F238E27FC236}">
                <a16:creationId xmlns:a16="http://schemas.microsoft.com/office/drawing/2014/main" id="{F7B4883A-9E36-443E-C862-34C451EE3F98}"/>
              </a:ext>
            </a:extLst>
          </p:cNvPr>
          <p:cNvGrpSpPr/>
          <p:nvPr/>
        </p:nvGrpSpPr>
        <p:grpSpPr>
          <a:xfrm>
            <a:off x="6814832" y="484107"/>
            <a:ext cx="882540" cy="1098819"/>
            <a:chOff x="8661313" y="425487"/>
            <a:chExt cx="629379" cy="762919"/>
          </a:xfrm>
        </p:grpSpPr>
        <p:grpSp>
          <p:nvGrpSpPr>
            <p:cNvPr id="2680" name="مجموعة 2679">
              <a:extLst>
                <a:ext uri="{FF2B5EF4-FFF2-40B4-BE49-F238E27FC236}">
                  <a16:creationId xmlns:a16="http://schemas.microsoft.com/office/drawing/2014/main" id="{A10316C2-0C28-AD78-4C61-97B07BDDDEA3}"/>
                </a:ext>
              </a:extLst>
            </p:cNvPr>
            <p:cNvGrpSpPr/>
            <p:nvPr/>
          </p:nvGrpSpPr>
          <p:grpSpPr>
            <a:xfrm>
              <a:off x="8661313" y="425487"/>
              <a:ext cx="629379" cy="223649"/>
              <a:chOff x="8540423" y="497321"/>
              <a:chExt cx="607319" cy="222364"/>
            </a:xfrm>
          </p:grpSpPr>
          <p:sp>
            <p:nvSpPr>
              <p:cNvPr id="2689" name="مستطيل: زوايا علوية مستديرة 2688">
                <a:extLst>
                  <a:ext uri="{FF2B5EF4-FFF2-40B4-BE49-F238E27FC236}">
                    <a16:creationId xmlns:a16="http://schemas.microsoft.com/office/drawing/2014/main" id="{E488A28B-208E-9378-74CC-004FBC79AD1D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8" name="مربع نص 2687">
                <a:extLst>
                  <a:ext uri="{FF2B5EF4-FFF2-40B4-BE49-F238E27FC236}">
                    <a16:creationId xmlns:a16="http://schemas.microsoft.com/office/drawing/2014/main" id="{B03998E6-A259-B8F3-5311-DA49689C0665}"/>
                  </a:ext>
                </a:extLst>
              </p:cNvPr>
              <p:cNvSpPr txBox="1"/>
              <p:nvPr/>
            </p:nvSpPr>
            <p:spPr>
              <a:xfrm>
                <a:off x="8540423" y="512765"/>
                <a:ext cx="607319" cy="180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1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2681" name="مجموعة 2680">
              <a:extLst>
                <a:ext uri="{FF2B5EF4-FFF2-40B4-BE49-F238E27FC236}">
                  <a16:creationId xmlns:a16="http://schemas.microsoft.com/office/drawing/2014/main" id="{3007A42B-D05E-9EEE-4D39-C4D92720AD1D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2682" name="مستطيل: زوايا مستديرة 2681">
                <a:extLst>
                  <a:ext uri="{FF2B5EF4-FFF2-40B4-BE49-F238E27FC236}">
                    <a16:creationId xmlns:a16="http://schemas.microsoft.com/office/drawing/2014/main" id="{E5027A65-CBAB-3CA2-3D48-F4E76D75FF82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3" name="مربع نص 2682">
                <a:extLst>
                  <a:ext uri="{FF2B5EF4-FFF2-40B4-BE49-F238E27FC236}">
                    <a16:creationId xmlns:a16="http://schemas.microsoft.com/office/drawing/2014/main" id="{B073BB50-0509-2867-F996-00D79B5964B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4" name="مربع نص 2683">
                <a:extLst>
                  <a:ext uri="{FF2B5EF4-FFF2-40B4-BE49-F238E27FC236}">
                    <a16:creationId xmlns:a16="http://schemas.microsoft.com/office/drawing/2014/main" id="{C4B7FAE4-9B11-8489-8CCE-C43666145B4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5" name="مربع نص 2684">
                <a:extLst>
                  <a:ext uri="{FF2B5EF4-FFF2-40B4-BE49-F238E27FC236}">
                    <a16:creationId xmlns:a16="http://schemas.microsoft.com/office/drawing/2014/main" id="{0CD7EA16-3D20-3046-3C3D-BD4F00DB6594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6" name="مربع نص 2685">
                <a:extLst>
                  <a:ext uri="{FF2B5EF4-FFF2-40B4-BE49-F238E27FC236}">
                    <a16:creationId xmlns:a16="http://schemas.microsoft.com/office/drawing/2014/main" id="{1C25C1BE-6892-1C1B-CAF2-3B144126FBB6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7" name="مربع نص 2686">
                <a:extLst>
                  <a:ext uri="{FF2B5EF4-FFF2-40B4-BE49-F238E27FC236}">
                    <a16:creationId xmlns:a16="http://schemas.microsoft.com/office/drawing/2014/main" id="{B8E4C998-3932-C91D-A1FE-15C1D0673F24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175" name="مربع نص 13174">
            <a:extLst>
              <a:ext uri="{FF2B5EF4-FFF2-40B4-BE49-F238E27FC236}">
                <a16:creationId xmlns:a16="http://schemas.microsoft.com/office/drawing/2014/main" id="{DBFB5A78-1DD9-9791-8A84-0DDB0565C234}"/>
              </a:ext>
            </a:extLst>
          </p:cNvPr>
          <p:cNvSpPr txBox="1"/>
          <p:nvPr/>
        </p:nvSpPr>
        <p:spPr>
          <a:xfrm>
            <a:off x="8696254" y="6531334"/>
            <a:ext cx="97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4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المعلم/ ـة  :  </a:t>
            </a:r>
          </a:p>
        </p:txBody>
      </p:sp>
      <p:sp>
        <p:nvSpPr>
          <p:cNvPr id="13176" name="مربع نص 13175">
            <a:extLst>
              <a:ext uri="{FF2B5EF4-FFF2-40B4-BE49-F238E27FC236}">
                <a16:creationId xmlns:a16="http://schemas.microsoft.com/office/drawing/2014/main" id="{ABF5612A-9CCA-6EEE-5F44-A6F702FE46BB}"/>
              </a:ext>
            </a:extLst>
          </p:cNvPr>
          <p:cNvSpPr txBox="1"/>
          <p:nvPr/>
        </p:nvSpPr>
        <p:spPr>
          <a:xfrm>
            <a:off x="-27342" y="6560638"/>
            <a:ext cx="827487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للتعديل : كلك يمين بالماوس ثم تجميع ثم فك تجميع         للتحرير :  دبل كليك على المكان المحدد ثم حرر النص                تصميم أ.يوسف البلوي     قناة </a:t>
            </a:r>
            <a:r>
              <a:rPr lang="ar-SA" sz="800" b="1" dirty="0" err="1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برزنتيشن</a:t>
            </a:r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 علوم المرحلة الابتدائية     </a:t>
            </a:r>
            <a:r>
              <a:rPr lang="en-US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https://t.me/Presentationyosef</a:t>
            </a:r>
            <a:endParaRPr lang="ar-SA" sz="800" b="1" dirty="0">
              <a:solidFill>
                <a:prstClr val="white">
                  <a:lumMod val="50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3044" name="مجموعة 3043">
            <a:extLst>
              <a:ext uri="{FF2B5EF4-FFF2-40B4-BE49-F238E27FC236}">
                <a16:creationId xmlns:a16="http://schemas.microsoft.com/office/drawing/2014/main" id="{751B1C53-2E0B-4A62-B0DC-58633D5A9FA4}"/>
              </a:ext>
            </a:extLst>
          </p:cNvPr>
          <p:cNvGrpSpPr/>
          <p:nvPr/>
        </p:nvGrpSpPr>
        <p:grpSpPr>
          <a:xfrm>
            <a:off x="6005381" y="485340"/>
            <a:ext cx="811997" cy="1098820"/>
            <a:chOff x="8678037" y="425486"/>
            <a:chExt cx="579071" cy="762920"/>
          </a:xfrm>
        </p:grpSpPr>
        <p:grpSp>
          <p:nvGrpSpPr>
            <p:cNvPr id="3066" name="مجموعة 3065">
              <a:extLst>
                <a:ext uri="{FF2B5EF4-FFF2-40B4-BE49-F238E27FC236}">
                  <a16:creationId xmlns:a16="http://schemas.microsoft.com/office/drawing/2014/main" id="{28CEABCC-98E6-2954-7FFF-B35107D10D8B}"/>
                </a:ext>
              </a:extLst>
            </p:cNvPr>
            <p:cNvGrpSpPr/>
            <p:nvPr/>
          </p:nvGrpSpPr>
          <p:grpSpPr>
            <a:xfrm>
              <a:off x="8678037" y="425486"/>
              <a:ext cx="579071" cy="223649"/>
              <a:chOff x="8556570" y="497321"/>
              <a:chExt cx="558775" cy="222364"/>
            </a:xfrm>
          </p:grpSpPr>
          <p:sp>
            <p:nvSpPr>
              <p:cNvPr id="11394" name="مستطيل: زوايا علوية مستديرة 11393">
                <a:extLst>
                  <a:ext uri="{FF2B5EF4-FFF2-40B4-BE49-F238E27FC236}">
                    <a16:creationId xmlns:a16="http://schemas.microsoft.com/office/drawing/2014/main" id="{E23E46E3-E63A-AA30-8C84-A5DA382B5728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5" name="مربع نص 11394">
                <a:extLst>
                  <a:ext uri="{FF2B5EF4-FFF2-40B4-BE49-F238E27FC236}">
                    <a16:creationId xmlns:a16="http://schemas.microsoft.com/office/drawing/2014/main" id="{28B09990-3260-5C5C-3B3B-76ECFC21D092}"/>
                  </a:ext>
                </a:extLst>
              </p:cNvPr>
              <p:cNvSpPr txBox="1"/>
              <p:nvPr/>
            </p:nvSpPr>
            <p:spPr>
              <a:xfrm>
                <a:off x="8607679" y="501356"/>
                <a:ext cx="465357" cy="217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1000" b="1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67" name="مجموعة 3066">
              <a:extLst>
                <a:ext uri="{FF2B5EF4-FFF2-40B4-BE49-F238E27FC236}">
                  <a16:creationId xmlns:a16="http://schemas.microsoft.com/office/drawing/2014/main" id="{72DA28FA-9DCB-CCE0-AC6F-81137B595DE4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3068" name="مستطيل: زوايا مستديرة 3067">
                <a:extLst>
                  <a:ext uri="{FF2B5EF4-FFF2-40B4-BE49-F238E27FC236}">
                    <a16:creationId xmlns:a16="http://schemas.microsoft.com/office/drawing/2014/main" id="{88D0F5ED-728E-9C51-12B0-A39E62787365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69" name="مربع نص 3068">
                <a:extLst>
                  <a:ext uri="{FF2B5EF4-FFF2-40B4-BE49-F238E27FC236}">
                    <a16:creationId xmlns:a16="http://schemas.microsoft.com/office/drawing/2014/main" id="{52CBB369-EAAB-EE5F-69FD-1766A513B10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0" name="مربع نص 3069">
                <a:extLst>
                  <a:ext uri="{FF2B5EF4-FFF2-40B4-BE49-F238E27FC236}">
                    <a16:creationId xmlns:a16="http://schemas.microsoft.com/office/drawing/2014/main" id="{49EB39BD-ABFE-A30D-7297-6F39E3E94343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1" name="مربع نص 3070">
                <a:extLst>
                  <a:ext uri="{FF2B5EF4-FFF2-40B4-BE49-F238E27FC236}">
                    <a16:creationId xmlns:a16="http://schemas.microsoft.com/office/drawing/2014/main" id="{12BD73D6-DE91-F1F5-0F36-073F1FE40478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2" name="مربع نص 11391">
                <a:extLst>
                  <a:ext uri="{FF2B5EF4-FFF2-40B4-BE49-F238E27FC236}">
                    <a16:creationId xmlns:a16="http://schemas.microsoft.com/office/drawing/2014/main" id="{A79DB07F-A8D5-8D69-FEF8-4D99AC42367E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3" name="مربع نص 11392">
                <a:extLst>
                  <a:ext uri="{FF2B5EF4-FFF2-40B4-BE49-F238E27FC236}">
                    <a16:creationId xmlns:a16="http://schemas.microsoft.com/office/drawing/2014/main" id="{4778B224-3270-0DB4-9AB1-8401107EB79D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397" name="مجموعة 11396">
            <a:extLst>
              <a:ext uri="{FF2B5EF4-FFF2-40B4-BE49-F238E27FC236}">
                <a16:creationId xmlns:a16="http://schemas.microsoft.com/office/drawing/2014/main" id="{DB6DF4ED-6981-7346-778B-CDA6EA03A334}"/>
              </a:ext>
            </a:extLst>
          </p:cNvPr>
          <p:cNvGrpSpPr/>
          <p:nvPr/>
        </p:nvGrpSpPr>
        <p:grpSpPr>
          <a:xfrm>
            <a:off x="5149516" y="450623"/>
            <a:ext cx="882540" cy="1134771"/>
            <a:chOff x="8661682" y="400525"/>
            <a:chExt cx="629379" cy="787881"/>
          </a:xfrm>
        </p:grpSpPr>
        <p:grpSp>
          <p:nvGrpSpPr>
            <p:cNvPr id="11420" name="مجموعة 11419">
              <a:extLst>
                <a:ext uri="{FF2B5EF4-FFF2-40B4-BE49-F238E27FC236}">
                  <a16:creationId xmlns:a16="http://schemas.microsoft.com/office/drawing/2014/main" id="{AD4C455A-BE27-0367-288A-E35470F572EA}"/>
                </a:ext>
              </a:extLst>
            </p:cNvPr>
            <p:cNvGrpSpPr/>
            <p:nvPr/>
          </p:nvGrpSpPr>
          <p:grpSpPr>
            <a:xfrm>
              <a:off x="8661682" y="400525"/>
              <a:ext cx="629379" cy="248610"/>
              <a:chOff x="8540779" y="472503"/>
              <a:chExt cx="607319" cy="247181"/>
            </a:xfrm>
          </p:grpSpPr>
          <p:sp>
            <p:nvSpPr>
              <p:cNvPr id="11428" name="مستطيل: زوايا علوية مستديرة 11427">
                <a:extLst>
                  <a:ext uri="{FF2B5EF4-FFF2-40B4-BE49-F238E27FC236}">
                    <a16:creationId xmlns:a16="http://schemas.microsoft.com/office/drawing/2014/main" id="{ACE89418-2ED9-4351-7908-17C91191B332}"/>
                  </a:ext>
                </a:extLst>
              </p:cNvPr>
              <p:cNvSpPr/>
              <p:nvPr/>
            </p:nvSpPr>
            <p:spPr>
              <a:xfrm>
                <a:off x="8556570" y="496466"/>
                <a:ext cx="558775" cy="22321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9" name="مربع نص 11428">
                <a:extLst>
                  <a:ext uri="{FF2B5EF4-FFF2-40B4-BE49-F238E27FC236}">
                    <a16:creationId xmlns:a16="http://schemas.microsoft.com/office/drawing/2014/main" id="{B0733F18-878E-1DE5-3BAC-E301A40EA09B}"/>
                  </a:ext>
                </a:extLst>
              </p:cNvPr>
              <p:cNvSpPr txBox="1"/>
              <p:nvPr/>
            </p:nvSpPr>
            <p:spPr>
              <a:xfrm>
                <a:off x="8540779" y="472503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21" name="مجموعة 11420">
              <a:extLst>
                <a:ext uri="{FF2B5EF4-FFF2-40B4-BE49-F238E27FC236}">
                  <a16:creationId xmlns:a16="http://schemas.microsoft.com/office/drawing/2014/main" id="{23A70A8B-9AA0-68B6-0BD4-6586F7036F07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22" name="مستطيل: زوايا مستديرة 11421">
                <a:extLst>
                  <a:ext uri="{FF2B5EF4-FFF2-40B4-BE49-F238E27FC236}">
                    <a16:creationId xmlns:a16="http://schemas.microsoft.com/office/drawing/2014/main" id="{B9EE3EFC-F70C-DCC9-124B-A248A003E754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3" name="مربع نص 11422">
                <a:extLst>
                  <a:ext uri="{FF2B5EF4-FFF2-40B4-BE49-F238E27FC236}">
                    <a16:creationId xmlns:a16="http://schemas.microsoft.com/office/drawing/2014/main" id="{C81487F3-1CC0-AEE0-55B4-C0D52BA1618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4" name="مربع نص 11423">
                <a:extLst>
                  <a:ext uri="{FF2B5EF4-FFF2-40B4-BE49-F238E27FC236}">
                    <a16:creationId xmlns:a16="http://schemas.microsoft.com/office/drawing/2014/main" id="{4CDC8FF8-588B-1E21-2BA6-94F3E4A32BE5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5" name="مربع نص 11424">
                <a:extLst>
                  <a:ext uri="{FF2B5EF4-FFF2-40B4-BE49-F238E27FC236}">
                    <a16:creationId xmlns:a16="http://schemas.microsoft.com/office/drawing/2014/main" id="{434D920D-A63B-19BF-063F-E94D3471C89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6" name="مربع نص 11425">
                <a:extLst>
                  <a:ext uri="{FF2B5EF4-FFF2-40B4-BE49-F238E27FC236}">
                    <a16:creationId xmlns:a16="http://schemas.microsoft.com/office/drawing/2014/main" id="{CA21013B-87A7-4741-DB0C-787AF9AD927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7" name="مربع نص 11426">
                <a:extLst>
                  <a:ext uri="{FF2B5EF4-FFF2-40B4-BE49-F238E27FC236}">
                    <a16:creationId xmlns:a16="http://schemas.microsoft.com/office/drawing/2014/main" id="{F2ECEB08-AD29-E9BC-F6AE-FCA7604F41EF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431" name="مجموعة 11430">
            <a:extLst>
              <a:ext uri="{FF2B5EF4-FFF2-40B4-BE49-F238E27FC236}">
                <a16:creationId xmlns:a16="http://schemas.microsoft.com/office/drawing/2014/main" id="{3C8EE564-7C94-AD5E-CF8D-836246DFF13F}"/>
              </a:ext>
            </a:extLst>
          </p:cNvPr>
          <p:cNvGrpSpPr/>
          <p:nvPr/>
        </p:nvGrpSpPr>
        <p:grpSpPr>
          <a:xfrm>
            <a:off x="4295288" y="481876"/>
            <a:ext cx="882540" cy="1101050"/>
            <a:chOff x="8643990" y="423938"/>
            <a:chExt cx="629379" cy="764468"/>
          </a:xfrm>
        </p:grpSpPr>
        <p:grpSp>
          <p:nvGrpSpPr>
            <p:cNvPr id="11453" name="مجموعة 11452">
              <a:extLst>
                <a:ext uri="{FF2B5EF4-FFF2-40B4-BE49-F238E27FC236}">
                  <a16:creationId xmlns:a16="http://schemas.microsoft.com/office/drawing/2014/main" id="{C0268C7A-63CA-7AF1-B27F-8A047827073A}"/>
                </a:ext>
              </a:extLst>
            </p:cNvPr>
            <p:cNvGrpSpPr/>
            <p:nvPr/>
          </p:nvGrpSpPr>
          <p:grpSpPr>
            <a:xfrm>
              <a:off x="8643990" y="423938"/>
              <a:ext cx="629379" cy="225197"/>
              <a:chOff x="8523707" y="495781"/>
              <a:chExt cx="607319" cy="223903"/>
            </a:xfrm>
          </p:grpSpPr>
          <p:sp>
            <p:nvSpPr>
              <p:cNvPr id="11525" name="مستطيل: زوايا علوية مستديرة 11524">
                <a:extLst>
                  <a:ext uri="{FF2B5EF4-FFF2-40B4-BE49-F238E27FC236}">
                    <a16:creationId xmlns:a16="http://schemas.microsoft.com/office/drawing/2014/main" id="{DD645852-F0E6-9E66-AC12-54A940705528}"/>
                  </a:ext>
                </a:extLst>
              </p:cNvPr>
              <p:cNvSpPr/>
              <p:nvPr/>
            </p:nvSpPr>
            <p:spPr>
              <a:xfrm>
                <a:off x="8556570" y="495781"/>
                <a:ext cx="558775" cy="22390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6" name="مربع نص 11525">
                <a:extLst>
                  <a:ext uri="{FF2B5EF4-FFF2-40B4-BE49-F238E27FC236}">
                    <a16:creationId xmlns:a16="http://schemas.microsoft.com/office/drawing/2014/main" id="{6831DC3C-0BA4-FEE6-CB79-0F6634F59642}"/>
                  </a:ext>
                </a:extLst>
              </p:cNvPr>
              <p:cNvSpPr txBox="1"/>
              <p:nvPr/>
            </p:nvSpPr>
            <p:spPr>
              <a:xfrm>
                <a:off x="8523707" y="517918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54" name="مجموعة 11453">
              <a:extLst>
                <a:ext uri="{FF2B5EF4-FFF2-40B4-BE49-F238E27FC236}">
                  <a16:creationId xmlns:a16="http://schemas.microsoft.com/office/drawing/2014/main" id="{9A6002DA-762C-DA29-5098-BBA47E925CF8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55" name="مستطيل: زوايا مستديرة 11454">
                <a:extLst>
                  <a:ext uri="{FF2B5EF4-FFF2-40B4-BE49-F238E27FC236}">
                    <a16:creationId xmlns:a16="http://schemas.microsoft.com/office/drawing/2014/main" id="{087C1361-8782-7E81-32A3-B8AB053CAB9F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0" name="مربع نص 11519">
                <a:extLst>
                  <a:ext uri="{FF2B5EF4-FFF2-40B4-BE49-F238E27FC236}">
                    <a16:creationId xmlns:a16="http://schemas.microsoft.com/office/drawing/2014/main" id="{050A6A45-BD67-866D-599E-51103E4C175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1" name="مربع نص 11520">
                <a:extLst>
                  <a:ext uri="{FF2B5EF4-FFF2-40B4-BE49-F238E27FC236}">
                    <a16:creationId xmlns:a16="http://schemas.microsoft.com/office/drawing/2014/main" id="{00148BDA-FE26-B813-A14D-8D0951CC8249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2" name="مربع نص 11521">
                <a:extLst>
                  <a:ext uri="{FF2B5EF4-FFF2-40B4-BE49-F238E27FC236}">
                    <a16:creationId xmlns:a16="http://schemas.microsoft.com/office/drawing/2014/main" id="{32AB2610-945E-477C-3CCB-2C58E5278676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3" name="مربع نص 11522">
                <a:extLst>
                  <a:ext uri="{FF2B5EF4-FFF2-40B4-BE49-F238E27FC236}">
                    <a16:creationId xmlns:a16="http://schemas.microsoft.com/office/drawing/2014/main" id="{68B99B89-C4FD-1AD7-7800-169D4BABB7A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4" name="مربع نص 11523">
                <a:extLst>
                  <a:ext uri="{FF2B5EF4-FFF2-40B4-BE49-F238E27FC236}">
                    <a16:creationId xmlns:a16="http://schemas.microsoft.com/office/drawing/2014/main" id="{4196CACC-7D96-092C-4297-9788BD6D6FE5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28" name="مجموعة 11527">
            <a:extLst>
              <a:ext uri="{FF2B5EF4-FFF2-40B4-BE49-F238E27FC236}">
                <a16:creationId xmlns:a16="http://schemas.microsoft.com/office/drawing/2014/main" id="{48AB7385-4377-794D-C38F-8F81A8267E10}"/>
              </a:ext>
            </a:extLst>
          </p:cNvPr>
          <p:cNvGrpSpPr/>
          <p:nvPr/>
        </p:nvGrpSpPr>
        <p:grpSpPr>
          <a:xfrm>
            <a:off x="3355583" y="480473"/>
            <a:ext cx="1105959" cy="1103687"/>
            <a:chOff x="8567821" y="422107"/>
            <a:chExt cx="788708" cy="766299"/>
          </a:xfrm>
        </p:grpSpPr>
        <p:grpSp>
          <p:nvGrpSpPr>
            <p:cNvPr id="11551" name="مجموعة 11550">
              <a:extLst>
                <a:ext uri="{FF2B5EF4-FFF2-40B4-BE49-F238E27FC236}">
                  <a16:creationId xmlns:a16="http://schemas.microsoft.com/office/drawing/2014/main" id="{58014831-38FF-5C54-D8DD-092DFC6C2A4C}"/>
                </a:ext>
              </a:extLst>
            </p:cNvPr>
            <p:cNvGrpSpPr/>
            <p:nvPr/>
          </p:nvGrpSpPr>
          <p:grpSpPr>
            <a:xfrm>
              <a:off x="8567821" y="422107"/>
              <a:ext cx="788708" cy="227029"/>
              <a:chOff x="8450201" y="493960"/>
              <a:chExt cx="761063" cy="225724"/>
            </a:xfrm>
          </p:grpSpPr>
          <p:sp>
            <p:nvSpPr>
              <p:cNvPr id="11559" name="مستطيل: زوايا علوية مستديرة 11558">
                <a:extLst>
                  <a:ext uri="{FF2B5EF4-FFF2-40B4-BE49-F238E27FC236}">
                    <a16:creationId xmlns:a16="http://schemas.microsoft.com/office/drawing/2014/main" id="{252C2579-4232-CAC3-EFF4-360ADF4354AE}"/>
                  </a:ext>
                </a:extLst>
              </p:cNvPr>
              <p:cNvSpPr/>
              <p:nvPr/>
            </p:nvSpPr>
            <p:spPr>
              <a:xfrm>
                <a:off x="8556570" y="493960"/>
                <a:ext cx="558775" cy="2257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60" name="مربع نص 11559">
                <a:extLst>
                  <a:ext uri="{FF2B5EF4-FFF2-40B4-BE49-F238E27FC236}">
                    <a16:creationId xmlns:a16="http://schemas.microsoft.com/office/drawing/2014/main" id="{2D115826-F5AE-668E-BAEC-96ED9F4E49E0}"/>
                  </a:ext>
                </a:extLst>
              </p:cNvPr>
              <p:cNvSpPr txBox="1"/>
              <p:nvPr/>
            </p:nvSpPr>
            <p:spPr>
              <a:xfrm>
                <a:off x="8450201" y="530339"/>
                <a:ext cx="761063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552" name="مجموعة 11551">
              <a:extLst>
                <a:ext uri="{FF2B5EF4-FFF2-40B4-BE49-F238E27FC236}">
                  <a16:creationId xmlns:a16="http://schemas.microsoft.com/office/drawing/2014/main" id="{1E71B9AA-9F8B-DD19-6CB9-FF8BEDB81F4E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553" name="مستطيل: زوايا مستديرة 11552">
                <a:extLst>
                  <a:ext uri="{FF2B5EF4-FFF2-40B4-BE49-F238E27FC236}">
                    <a16:creationId xmlns:a16="http://schemas.microsoft.com/office/drawing/2014/main" id="{1D8974F0-9807-2198-6543-49766E58167D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4" name="مربع نص 11553">
                <a:extLst>
                  <a:ext uri="{FF2B5EF4-FFF2-40B4-BE49-F238E27FC236}">
                    <a16:creationId xmlns:a16="http://schemas.microsoft.com/office/drawing/2014/main" id="{92320D48-8DA7-7371-3FB1-2B68112CDA2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5" name="مربع نص 11554">
                <a:extLst>
                  <a:ext uri="{FF2B5EF4-FFF2-40B4-BE49-F238E27FC236}">
                    <a16:creationId xmlns:a16="http://schemas.microsoft.com/office/drawing/2014/main" id="{D52F26DA-1144-DF63-854F-3A7FEDF3D096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6" name="مربع نص 11555">
                <a:extLst>
                  <a:ext uri="{FF2B5EF4-FFF2-40B4-BE49-F238E27FC236}">
                    <a16:creationId xmlns:a16="http://schemas.microsoft.com/office/drawing/2014/main" id="{8DAF9CF5-ABC3-1496-8C4D-9CED2271A6E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7" name="مربع نص 11556">
                <a:extLst>
                  <a:ext uri="{FF2B5EF4-FFF2-40B4-BE49-F238E27FC236}">
                    <a16:creationId xmlns:a16="http://schemas.microsoft.com/office/drawing/2014/main" id="{D351B450-CDE3-C98E-434B-4CD1A40A8288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8" name="مربع نص 11557">
                <a:extLst>
                  <a:ext uri="{FF2B5EF4-FFF2-40B4-BE49-F238E27FC236}">
                    <a16:creationId xmlns:a16="http://schemas.microsoft.com/office/drawing/2014/main" id="{00E1E7C6-7343-D71E-1A46-A2F8E299175A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62" name="مجموعة 11561">
            <a:extLst>
              <a:ext uri="{FF2B5EF4-FFF2-40B4-BE49-F238E27FC236}">
                <a16:creationId xmlns:a16="http://schemas.microsoft.com/office/drawing/2014/main" id="{45DA5F0B-5A94-070F-2C88-2204EA0CCD76}"/>
              </a:ext>
            </a:extLst>
          </p:cNvPr>
          <p:cNvGrpSpPr/>
          <p:nvPr/>
        </p:nvGrpSpPr>
        <p:grpSpPr>
          <a:xfrm>
            <a:off x="2605850" y="485338"/>
            <a:ext cx="942329" cy="1100058"/>
            <a:chOff x="8627154" y="424627"/>
            <a:chExt cx="672017" cy="763779"/>
          </a:xfrm>
        </p:grpSpPr>
        <p:grpSp>
          <p:nvGrpSpPr>
            <p:cNvPr id="11648" name="مجموعة 11647">
              <a:extLst>
                <a:ext uri="{FF2B5EF4-FFF2-40B4-BE49-F238E27FC236}">
                  <a16:creationId xmlns:a16="http://schemas.microsoft.com/office/drawing/2014/main" id="{1DA016A1-60C3-5494-CEE8-87BCA2F06A14}"/>
                </a:ext>
              </a:extLst>
            </p:cNvPr>
            <p:cNvGrpSpPr/>
            <p:nvPr/>
          </p:nvGrpSpPr>
          <p:grpSpPr>
            <a:xfrm>
              <a:off x="8627154" y="424627"/>
              <a:ext cx="672017" cy="224507"/>
              <a:chOff x="8507468" y="496467"/>
              <a:chExt cx="648463" cy="223217"/>
            </a:xfrm>
          </p:grpSpPr>
          <p:sp>
            <p:nvSpPr>
              <p:cNvPr id="11656" name="مستطيل: زوايا علوية مستديرة 11655">
                <a:extLst>
                  <a:ext uri="{FF2B5EF4-FFF2-40B4-BE49-F238E27FC236}">
                    <a16:creationId xmlns:a16="http://schemas.microsoft.com/office/drawing/2014/main" id="{F5AECE24-89B4-B782-FE5C-D327E3856DE4}"/>
                  </a:ext>
                </a:extLst>
              </p:cNvPr>
              <p:cNvSpPr/>
              <p:nvPr/>
            </p:nvSpPr>
            <p:spPr>
              <a:xfrm>
                <a:off x="8556570" y="496467"/>
                <a:ext cx="558775" cy="2232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7" name="مربع نص 11656">
                <a:extLst>
                  <a:ext uri="{FF2B5EF4-FFF2-40B4-BE49-F238E27FC236}">
                    <a16:creationId xmlns:a16="http://schemas.microsoft.com/office/drawing/2014/main" id="{AF516E40-A863-BB2C-1F63-E80CDAA03FC4}"/>
                  </a:ext>
                </a:extLst>
              </p:cNvPr>
              <p:cNvSpPr txBox="1"/>
              <p:nvPr/>
            </p:nvSpPr>
            <p:spPr>
              <a:xfrm>
                <a:off x="8507468" y="532156"/>
                <a:ext cx="648463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649" name="مجموعة 11648">
              <a:extLst>
                <a:ext uri="{FF2B5EF4-FFF2-40B4-BE49-F238E27FC236}">
                  <a16:creationId xmlns:a16="http://schemas.microsoft.com/office/drawing/2014/main" id="{4A1E3154-20A2-C807-C200-AF853AF28876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650" name="مستطيل: زوايا مستديرة 11649">
                <a:extLst>
                  <a:ext uri="{FF2B5EF4-FFF2-40B4-BE49-F238E27FC236}">
                    <a16:creationId xmlns:a16="http://schemas.microsoft.com/office/drawing/2014/main" id="{639B4911-657C-F7E9-0890-18F884F03EF9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1" name="مربع نص 11650">
                <a:extLst>
                  <a:ext uri="{FF2B5EF4-FFF2-40B4-BE49-F238E27FC236}">
                    <a16:creationId xmlns:a16="http://schemas.microsoft.com/office/drawing/2014/main" id="{99594848-B944-E75E-2D4F-53F1F13CDE4C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2" name="مربع نص 11651">
                <a:extLst>
                  <a:ext uri="{FF2B5EF4-FFF2-40B4-BE49-F238E27FC236}">
                    <a16:creationId xmlns:a16="http://schemas.microsoft.com/office/drawing/2014/main" id="{6864B2CE-7E32-73E2-C1AF-72573069226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3" name="مربع نص 11652">
                <a:extLst>
                  <a:ext uri="{FF2B5EF4-FFF2-40B4-BE49-F238E27FC236}">
                    <a16:creationId xmlns:a16="http://schemas.microsoft.com/office/drawing/2014/main" id="{23F4B9F9-5F46-153F-395B-A91B9FCEAF8B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4" name="مربع نص 11653">
                <a:extLst>
                  <a:ext uri="{FF2B5EF4-FFF2-40B4-BE49-F238E27FC236}">
                    <a16:creationId xmlns:a16="http://schemas.microsoft.com/office/drawing/2014/main" id="{9F909D97-6F5F-AAC6-5EB2-BC573BEB753B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5" name="مربع نص 11654">
                <a:extLst>
                  <a:ext uri="{FF2B5EF4-FFF2-40B4-BE49-F238E27FC236}">
                    <a16:creationId xmlns:a16="http://schemas.microsoft.com/office/drawing/2014/main" id="{4DC5844C-B52A-0784-2E05-BCC14EA94192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659" name="مجموعة 11658">
            <a:extLst>
              <a:ext uri="{FF2B5EF4-FFF2-40B4-BE49-F238E27FC236}">
                <a16:creationId xmlns:a16="http://schemas.microsoft.com/office/drawing/2014/main" id="{BCF4D17C-05A2-2149-3866-23BC9B96F02F}"/>
              </a:ext>
            </a:extLst>
          </p:cNvPr>
          <p:cNvGrpSpPr/>
          <p:nvPr/>
        </p:nvGrpSpPr>
        <p:grpSpPr>
          <a:xfrm>
            <a:off x="1819014" y="484108"/>
            <a:ext cx="882540" cy="1098818"/>
            <a:chOff x="8657525" y="425488"/>
            <a:chExt cx="629379" cy="762918"/>
          </a:xfrm>
        </p:grpSpPr>
        <p:grpSp>
          <p:nvGrpSpPr>
            <p:cNvPr id="12087" name="مجموعة 12086">
              <a:extLst>
                <a:ext uri="{FF2B5EF4-FFF2-40B4-BE49-F238E27FC236}">
                  <a16:creationId xmlns:a16="http://schemas.microsoft.com/office/drawing/2014/main" id="{C9B8EEC6-438B-1673-8387-317A7CD39E76}"/>
                </a:ext>
              </a:extLst>
            </p:cNvPr>
            <p:cNvGrpSpPr/>
            <p:nvPr/>
          </p:nvGrpSpPr>
          <p:grpSpPr>
            <a:xfrm>
              <a:off x="8657525" y="425488"/>
              <a:ext cx="629379" cy="223647"/>
              <a:chOff x="8536767" y="497322"/>
              <a:chExt cx="607319" cy="222362"/>
            </a:xfrm>
          </p:grpSpPr>
          <p:sp>
            <p:nvSpPr>
              <p:cNvPr id="6598" name="مستطيل: زوايا علوية مستديرة 6597">
                <a:extLst>
                  <a:ext uri="{FF2B5EF4-FFF2-40B4-BE49-F238E27FC236}">
                    <a16:creationId xmlns:a16="http://schemas.microsoft.com/office/drawing/2014/main" id="{73594F7C-3CDF-3003-0947-4962D2C2DB05}"/>
                  </a:ext>
                </a:extLst>
              </p:cNvPr>
              <p:cNvSpPr/>
              <p:nvPr/>
            </p:nvSpPr>
            <p:spPr>
              <a:xfrm>
                <a:off x="8556570" y="497322"/>
                <a:ext cx="558775" cy="22236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9" name="مربع نص 6598">
                <a:extLst>
                  <a:ext uri="{FF2B5EF4-FFF2-40B4-BE49-F238E27FC236}">
                    <a16:creationId xmlns:a16="http://schemas.microsoft.com/office/drawing/2014/main" id="{C79244F5-C4CF-1EB2-7072-49EE20464735}"/>
                  </a:ext>
                </a:extLst>
              </p:cNvPr>
              <p:cNvSpPr txBox="1"/>
              <p:nvPr/>
            </p:nvSpPr>
            <p:spPr>
              <a:xfrm>
                <a:off x="8536767" y="538159"/>
                <a:ext cx="607319" cy="1699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2088" name="مجموعة 12087">
              <a:extLst>
                <a:ext uri="{FF2B5EF4-FFF2-40B4-BE49-F238E27FC236}">
                  <a16:creationId xmlns:a16="http://schemas.microsoft.com/office/drawing/2014/main" id="{F0BA6EE1-35F8-12EA-6A00-D4C9093DE335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592" name="مستطيل: زوايا مستديرة 6591">
                <a:extLst>
                  <a:ext uri="{FF2B5EF4-FFF2-40B4-BE49-F238E27FC236}">
                    <a16:creationId xmlns:a16="http://schemas.microsoft.com/office/drawing/2014/main" id="{EAF3E5B3-9C97-0E44-C6DA-D2435375742B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3" name="مربع نص 6592">
                <a:extLst>
                  <a:ext uri="{FF2B5EF4-FFF2-40B4-BE49-F238E27FC236}">
                    <a16:creationId xmlns:a16="http://schemas.microsoft.com/office/drawing/2014/main" id="{8CA565BB-F5F4-479C-EABB-88B6B1D7385B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4" name="مربع نص 6593">
                <a:extLst>
                  <a:ext uri="{FF2B5EF4-FFF2-40B4-BE49-F238E27FC236}">
                    <a16:creationId xmlns:a16="http://schemas.microsoft.com/office/drawing/2014/main" id="{B14ABF64-90F0-D260-D36C-90075AA45CDA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5" name="مربع نص 6594">
                <a:extLst>
                  <a:ext uri="{FF2B5EF4-FFF2-40B4-BE49-F238E27FC236}">
                    <a16:creationId xmlns:a16="http://schemas.microsoft.com/office/drawing/2014/main" id="{8CFD036E-9DD5-39C6-5677-A2E560D33C9E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6" name="مربع نص 6595">
                <a:extLst>
                  <a:ext uri="{FF2B5EF4-FFF2-40B4-BE49-F238E27FC236}">
                    <a16:creationId xmlns:a16="http://schemas.microsoft.com/office/drawing/2014/main" id="{7A8BF913-4B0E-4BD5-E37D-B5952F3E1352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7" name="مربع نص 6596">
                <a:extLst>
                  <a:ext uri="{FF2B5EF4-FFF2-40B4-BE49-F238E27FC236}">
                    <a16:creationId xmlns:a16="http://schemas.microsoft.com/office/drawing/2014/main" id="{BA59DC48-45AA-D6F6-452B-1396F6D58867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83" name="مجموعة 6682">
            <a:extLst>
              <a:ext uri="{FF2B5EF4-FFF2-40B4-BE49-F238E27FC236}">
                <a16:creationId xmlns:a16="http://schemas.microsoft.com/office/drawing/2014/main" id="{884369A5-14B9-232D-4218-2263C40477C5}"/>
              </a:ext>
            </a:extLst>
          </p:cNvPr>
          <p:cNvGrpSpPr/>
          <p:nvPr/>
        </p:nvGrpSpPr>
        <p:grpSpPr>
          <a:xfrm>
            <a:off x="949984" y="495695"/>
            <a:ext cx="962775" cy="1092723"/>
            <a:chOff x="8628048" y="429720"/>
            <a:chExt cx="686598" cy="758686"/>
          </a:xfrm>
        </p:grpSpPr>
        <p:grpSp>
          <p:nvGrpSpPr>
            <p:cNvPr id="6736" name="مجموعة 6735">
              <a:extLst>
                <a:ext uri="{FF2B5EF4-FFF2-40B4-BE49-F238E27FC236}">
                  <a16:creationId xmlns:a16="http://schemas.microsoft.com/office/drawing/2014/main" id="{8C18F32C-2554-C3D4-9B79-3794CAC25ABE}"/>
                </a:ext>
              </a:extLst>
            </p:cNvPr>
            <p:cNvGrpSpPr/>
            <p:nvPr/>
          </p:nvGrpSpPr>
          <p:grpSpPr>
            <a:xfrm>
              <a:off x="8628048" y="429720"/>
              <a:ext cx="686598" cy="219417"/>
              <a:chOff x="8508317" y="501529"/>
              <a:chExt cx="662532" cy="218156"/>
            </a:xfrm>
          </p:grpSpPr>
          <p:sp>
            <p:nvSpPr>
              <p:cNvPr id="6744" name="مستطيل: زوايا علوية مستديرة 6743">
                <a:extLst>
                  <a:ext uri="{FF2B5EF4-FFF2-40B4-BE49-F238E27FC236}">
                    <a16:creationId xmlns:a16="http://schemas.microsoft.com/office/drawing/2014/main" id="{54614169-5074-4F79-222E-9EE9E6C52185}"/>
                  </a:ext>
                </a:extLst>
              </p:cNvPr>
              <p:cNvSpPr/>
              <p:nvPr/>
            </p:nvSpPr>
            <p:spPr>
              <a:xfrm>
                <a:off x="8556570" y="501529"/>
                <a:ext cx="558775" cy="21815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5" name="مربع نص 6744">
                <a:extLst>
                  <a:ext uri="{FF2B5EF4-FFF2-40B4-BE49-F238E27FC236}">
                    <a16:creationId xmlns:a16="http://schemas.microsoft.com/office/drawing/2014/main" id="{F53742AB-411E-3A39-A2C1-8CCF7B5C47A4}"/>
                  </a:ext>
                </a:extLst>
              </p:cNvPr>
              <p:cNvSpPr txBox="1"/>
              <p:nvPr/>
            </p:nvSpPr>
            <p:spPr>
              <a:xfrm>
                <a:off x="8508317" y="534368"/>
                <a:ext cx="662532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737" name="مجموعة 6736">
              <a:extLst>
                <a:ext uri="{FF2B5EF4-FFF2-40B4-BE49-F238E27FC236}">
                  <a16:creationId xmlns:a16="http://schemas.microsoft.com/office/drawing/2014/main" id="{7AE1144F-29CB-0EBE-3F0A-B83D58079273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738" name="مستطيل: زوايا مستديرة 6737">
                <a:extLst>
                  <a:ext uri="{FF2B5EF4-FFF2-40B4-BE49-F238E27FC236}">
                    <a16:creationId xmlns:a16="http://schemas.microsoft.com/office/drawing/2014/main" id="{445E76CF-A8CB-6A8E-65DE-977705B9BD8E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39" name="مربع نص 6738">
                <a:extLst>
                  <a:ext uri="{FF2B5EF4-FFF2-40B4-BE49-F238E27FC236}">
                    <a16:creationId xmlns:a16="http://schemas.microsoft.com/office/drawing/2014/main" id="{35FA39DB-FA06-F299-C53E-8AF8B5B19F2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0" name="مربع نص 6739">
                <a:extLst>
                  <a:ext uri="{FF2B5EF4-FFF2-40B4-BE49-F238E27FC236}">
                    <a16:creationId xmlns:a16="http://schemas.microsoft.com/office/drawing/2014/main" id="{5C13B45D-E2A0-2238-9F75-192B0EAA8FE2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1" name="مربع نص 6740">
                <a:extLst>
                  <a:ext uri="{FF2B5EF4-FFF2-40B4-BE49-F238E27FC236}">
                    <a16:creationId xmlns:a16="http://schemas.microsoft.com/office/drawing/2014/main" id="{029CD043-D7AA-3DAF-D27C-E14035B7248A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2" name="مربع نص 6741">
                <a:extLst>
                  <a:ext uri="{FF2B5EF4-FFF2-40B4-BE49-F238E27FC236}">
                    <a16:creationId xmlns:a16="http://schemas.microsoft.com/office/drawing/2014/main" id="{77149CF1-6632-9BEC-2E9B-9D26F25E73F3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3" name="مربع نص 6742">
                <a:extLst>
                  <a:ext uri="{FF2B5EF4-FFF2-40B4-BE49-F238E27FC236}">
                    <a16:creationId xmlns:a16="http://schemas.microsoft.com/office/drawing/2014/main" id="{525DD5A4-99E1-67BA-8680-A986EE3F6CC0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6" name="مجموعة 6745">
            <a:extLst>
              <a:ext uri="{FF2B5EF4-FFF2-40B4-BE49-F238E27FC236}">
                <a16:creationId xmlns:a16="http://schemas.microsoft.com/office/drawing/2014/main" id="{D84D2288-4033-F950-C43F-4E525ECC6214}"/>
              </a:ext>
            </a:extLst>
          </p:cNvPr>
          <p:cNvGrpSpPr/>
          <p:nvPr/>
        </p:nvGrpSpPr>
        <p:grpSpPr>
          <a:xfrm>
            <a:off x="69018" y="1136613"/>
            <a:ext cx="9713671" cy="524453"/>
            <a:chOff x="69018" y="1136613"/>
            <a:chExt cx="9713671" cy="524453"/>
          </a:xfrm>
        </p:grpSpPr>
        <p:sp>
          <p:nvSpPr>
            <p:cNvPr id="2729" name="مستطيل: زوايا مستديرة 2728">
              <a:extLst>
                <a:ext uri="{FF2B5EF4-FFF2-40B4-BE49-F238E27FC236}">
                  <a16:creationId xmlns:a16="http://schemas.microsoft.com/office/drawing/2014/main" id="{B7F40474-71E7-1F6C-3678-D911EC909CA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7" name="مستطيل: زوايا مستديرة 2726">
              <a:extLst>
                <a:ext uri="{FF2B5EF4-FFF2-40B4-BE49-F238E27FC236}">
                  <a16:creationId xmlns:a16="http://schemas.microsoft.com/office/drawing/2014/main" id="{52818369-397E-65C6-1E87-30F54919D439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8" name="مستطيل: زوايا مستديرة 2727">
              <a:extLst>
                <a:ext uri="{FF2B5EF4-FFF2-40B4-BE49-F238E27FC236}">
                  <a16:creationId xmlns:a16="http://schemas.microsoft.com/office/drawing/2014/main" id="{2B16EDF4-8254-E7AE-C820-A821E36891C1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0" name="مستطيل: زوايا مستديرة 2729">
              <a:extLst>
                <a:ext uri="{FF2B5EF4-FFF2-40B4-BE49-F238E27FC236}">
                  <a16:creationId xmlns:a16="http://schemas.microsoft.com/office/drawing/2014/main" id="{5FC0098A-FECE-5F1D-279B-9D38F54D080E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1" name="مستطيل: زوايا مستديرة 2730">
              <a:extLst>
                <a:ext uri="{FF2B5EF4-FFF2-40B4-BE49-F238E27FC236}">
                  <a16:creationId xmlns:a16="http://schemas.microsoft.com/office/drawing/2014/main" id="{F90C59C4-47CD-B95B-B331-3A5F41EC503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2" name="مستطيل: زوايا مستديرة 2731">
              <a:extLst>
                <a:ext uri="{FF2B5EF4-FFF2-40B4-BE49-F238E27FC236}">
                  <a16:creationId xmlns:a16="http://schemas.microsoft.com/office/drawing/2014/main" id="{6336B282-44F5-291F-23C0-C788A3CC5CC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996" name="مستطيل: زوايا مستديرة 2995">
              <a:extLst>
                <a:ext uri="{FF2B5EF4-FFF2-40B4-BE49-F238E27FC236}">
                  <a16:creationId xmlns:a16="http://schemas.microsoft.com/office/drawing/2014/main" id="{9F45E128-DA20-A386-4D76-AFC3D87E236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997" name="مجموعة 2996">
              <a:extLst>
                <a:ext uri="{FF2B5EF4-FFF2-40B4-BE49-F238E27FC236}">
                  <a16:creationId xmlns:a16="http://schemas.microsoft.com/office/drawing/2014/main" id="{1A3EFED2-4354-F421-7BE8-2729A7B93DB5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02" name="مجموعة 3001">
                <a:extLst>
                  <a:ext uri="{FF2B5EF4-FFF2-40B4-BE49-F238E27FC236}">
                    <a16:creationId xmlns:a16="http://schemas.microsoft.com/office/drawing/2014/main" id="{3A3CF619-573D-683F-67B9-A36129D2F4F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18" name="مخطط انسيابي: رابط 3017">
                  <a:extLst>
                    <a:ext uri="{FF2B5EF4-FFF2-40B4-BE49-F238E27FC236}">
                      <a16:creationId xmlns:a16="http://schemas.microsoft.com/office/drawing/2014/main" id="{0BF8BDC7-D61C-A7C0-F3CD-4114C65384B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9" name="مخطط انسيابي: رابط 3018">
                  <a:extLst>
                    <a:ext uri="{FF2B5EF4-FFF2-40B4-BE49-F238E27FC236}">
                      <a16:creationId xmlns:a16="http://schemas.microsoft.com/office/drawing/2014/main" id="{2946C339-AFBA-63C1-260B-95BF6789AA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0" name="مخطط انسيابي: رابط 3019">
                  <a:extLst>
                    <a:ext uri="{FF2B5EF4-FFF2-40B4-BE49-F238E27FC236}">
                      <a16:creationId xmlns:a16="http://schemas.microsoft.com/office/drawing/2014/main" id="{7A4DF9A4-B54B-4127-9C1B-31353DB23B7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1" name="مخطط انسيابي: رابط 3020">
                  <a:extLst>
                    <a:ext uri="{FF2B5EF4-FFF2-40B4-BE49-F238E27FC236}">
                      <a16:creationId xmlns:a16="http://schemas.microsoft.com/office/drawing/2014/main" id="{54B9D60B-152F-7445-A8ED-DD9F532E827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3" name="مجموعة 3002">
                <a:extLst>
                  <a:ext uri="{FF2B5EF4-FFF2-40B4-BE49-F238E27FC236}">
                    <a16:creationId xmlns:a16="http://schemas.microsoft.com/office/drawing/2014/main" id="{81B8B59A-B82B-3561-3B9C-6685AE887D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14" name="مخطط انسيابي: رابط 3013">
                  <a:extLst>
                    <a:ext uri="{FF2B5EF4-FFF2-40B4-BE49-F238E27FC236}">
                      <a16:creationId xmlns:a16="http://schemas.microsoft.com/office/drawing/2014/main" id="{4B2CD4C6-9EF9-DDFE-1C3A-10A20322E7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5" name="مخطط انسيابي: رابط 3014">
                  <a:extLst>
                    <a:ext uri="{FF2B5EF4-FFF2-40B4-BE49-F238E27FC236}">
                      <a16:creationId xmlns:a16="http://schemas.microsoft.com/office/drawing/2014/main" id="{964E60D2-1112-6292-5E5B-94C634DECBA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6" name="مخطط انسيابي: رابط 3015">
                  <a:extLst>
                    <a:ext uri="{FF2B5EF4-FFF2-40B4-BE49-F238E27FC236}">
                      <a16:creationId xmlns:a16="http://schemas.microsoft.com/office/drawing/2014/main" id="{56A61137-1480-9779-35DB-5755311ACB3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7" name="مخطط انسيابي: رابط 3016">
                  <a:extLst>
                    <a:ext uri="{FF2B5EF4-FFF2-40B4-BE49-F238E27FC236}">
                      <a16:creationId xmlns:a16="http://schemas.microsoft.com/office/drawing/2014/main" id="{11AE5F1E-E47A-A479-1C79-EA3B62EE9CD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4" name="مجموعة 3003">
                <a:extLst>
                  <a:ext uri="{FF2B5EF4-FFF2-40B4-BE49-F238E27FC236}">
                    <a16:creationId xmlns:a16="http://schemas.microsoft.com/office/drawing/2014/main" id="{2978C05E-9080-F4EE-9A35-5659A526384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10" name="مخطط انسيابي: رابط 3009">
                  <a:extLst>
                    <a:ext uri="{FF2B5EF4-FFF2-40B4-BE49-F238E27FC236}">
                      <a16:creationId xmlns:a16="http://schemas.microsoft.com/office/drawing/2014/main" id="{81BFFD7D-4C61-B6D4-FC84-3B759693D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1" name="مخطط انسيابي: رابط 3010">
                  <a:extLst>
                    <a:ext uri="{FF2B5EF4-FFF2-40B4-BE49-F238E27FC236}">
                      <a16:creationId xmlns:a16="http://schemas.microsoft.com/office/drawing/2014/main" id="{0C1837C6-96D4-4886-9D9A-E3F4CBB13F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2" name="مخطط انسيابي: رابط 3011">
                  <a:extLst>
                    <a:ext uri="{FF2B5EF4-FFF2-40B4-BE49-F238E27FC236}">
                      <a16:creationId xmlns:a16="http://schemas.microsoft.com/office/drawing/2014/main" id="{05FA09FF-CEBC-601B-CFB4-8BA571A29E0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3" name="مخطط انسيابي: رابط 3012">
                  <a:extLst>
                    <a:ext uri="{FF2B5EF4-FFF2-40B4-BE49-F238E27FC236}">
                      <a16:creationId xmlns:a16="http://schemas.microsoft.com/office/drawing/2014/main" id="{C7E879D7-AC0E-270E-2EDB-FE34C95407B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37" name="مجموعة 6636">
              <a:extLst>
                <a:ext uri="{FF2B5EF4-FFF2-40B4-BE49-F238E27FC236}">
                  <a16:creationId xmlns:a16="http://schemas.microsoft.com/office/drawing/2014/main" id="{92B026A7-3CAF-967B-3964-71FB62CE0EDB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998" name="مخطط انسيابي: رابط 2997">
                <a:extLst>
                  <a:ext uri="{FF2B5EF4-FFF2-40B4-BE49-F238E27FC236}">
                    <a16:creationId xmlns:a16="http://schemas.microsoft.com/office/drawing/2014/main" id="{2CC12927-3043-7678-221D-16B36CDB2E1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99" name="مخطط انسيابي: رابط 2998">
                <a:extLst>
                  <a:ext uri="{FF2B5EF4-FFF2-40B4-BE49-F238E27FC236}">
                    <a16:creationId xmlns:a16="http://schemas.microsoft.com/office/drawing/2014/main" id="{5A53512B-DAA0-2F21-7C23-8A4564CAB1A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00" name="مخطط انسيابي: رابط 2999">
                <a:extLst>
                  <a:ext uri="{FF2B5EF4-FFF2-40B4-BE49-F238E27FC236}">
                    <a16:creationId xmlns:a16="http://schemas.microsoft.com/office/drawing/2014/main" id="{028C7394-FB46-D74C-A2BB-B83AAE2D7BE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45" name="مستطيل: زوايا مستديرة 3044">
              <a:extLst>
                <a:ext uri="{FF2B5EF4-FFF2-40B4-BE49-F238E27FC236}">
                  <a16:creationId xmlns:a16="http://schemas.microsoft.com/office/drawing/2014/main" id="{3126160D-B793-75F9-61B7-2710426CF676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3046" name="مجموعة 3045">
              <a:extLst>
                <a:ext uri="{FF2B5EF4-FFF2-40B4-BE49-F238E27FC236}">
                  <a16:creationId xmlns:a16="http://schemas.microsoft.com/office/drawing/2014/main" id="{F992C365-5542-6EF3-372A-8FDF7BF5AF72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51" name="مجموعة 3050">
                <a:extLst>
                  <a:ext uri="{FF2B5EF4-FFF2-40B4-BE49-F238E27FC236}">
                    <a16:creationId xmlns:a16="http://schemas.microsoft.com/office/drawing/2014/main" id="{5B02AEBC-4178-63C9-22DB-3A00E8184A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62" name="مخطط انسيابي: رابط 3061">
                  <a:extLst>
                    <a:ext uri="{FF2B5EF4-FFF2-40B4-BE49-F238E27FC236}">
                      <a16:creationId xmlns:a16="http://schemas.microsoft.com/office/drawing/2014/main" id="{9EAAFCAA-8B71-4231-FCE2-8F187329686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3" name="مخطط انسيابي: رابط 3062">
                  <a:extLst>
                    <a:ext uri="{FF2B5EF4-FFF2-40B4-BE49-F238E27FC236}">
                      <a16:creationId xmlns:a16="http://schemas.microsoft.com/office/drawing/2014/main" id="{D24129E7-2656-2930-C833-B3B471CA1E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4" name="مخطط انسيابي: رابط 3063">
                  <a:extLst>
                    <a:ext uri="{FF2B5EF4-FFF2-40B4-BE49-F238E27FC236}">
                      <a16:creationId xmlns:a16="http://schemas.microsoft.com/office/drawing/2014/main" id="{B134DECC-7B58-6088-7157-CEA595C95EE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5" name="مخطط انسيابي: رابط 3064">
                  <a:extLst>
                    <a:ext uri="{FF2B5EF4-FFF2-40B4-BE49-F238E27FC236}">
                      <a16:creationId xmlns:a16="http://schemas.microsoft.com/office/drawing/2014/main" id="{2B9A9D3F-D0DB-CD1F-B4FB-9780910FB21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2" name="مجموعة 3051">
                <a:extLst>
                  <a:ext uri="{FF2B5EF4-FFF2-40B4-BE49-F238E27FC236}">
                    <a16:creationId xmlns:a16="http://schemas.microsoft.com/office/drawing/2014/main" id="{47558942-DB9C-9245-192F-DF9FECD7FBC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58" name="مخطط انسيابي: رابط 3057">
                  <a:extLst>
                    <a:ext uri="{FF2B5EF4-FFF2-40B4-BE49-F238E27FC236}">
                      <a16:creationId xmlns:a16="http://schemas.microsoft.com/office/drawing/2014/main" id="{C4F9E3C2-EB7E-E01A-2957-9A0677E5B1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9" name="مخطط انسيابي: رابط 3058">
                  <a:extLst>
                    <a:ext uri="{FF2B5EF4-FFF2-40B4-BE49-F238E27FC236}">
                      <a16:creationId xmlns:a16="http://schemas.microsoft.com/office/drawing/2014/main" id="{0E4C98CB-FB56-7E54-81BA-8B1C54E4D7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0" name="مخطط انسيابي: رابط 3059">
                  <a:extLst>
                    <a:ext uri="{FF2B5EF4-FFF2-40B4-BE49-F238E27FC236}">
                      <a16:creationId xmlns:a16="http://schemas.microsoft.com/office/drawing/2014/main" id="{AE91838A-AA01-9EC0-58D3-4AE0B42AB24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1" name="مخطط انسيابي: رابط 3060">
                  <a:extLst>
                    <a:ext uri="{FF2B5EF4-FFF2-40B4-BE49-F238E27FC236}">
                      <a16:creationId xmlns:a16="http://schemas.microsoft.com/office/drawing/2014/main" id="{13FC3E00-3787-4C3B-0603-46CF92B3EE3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3" name="مجموعة 3052">
                <a:extLst>
                  <a:ext uri="{FF2B5EF4-FFF2-40B4-BE49-F238E27FC236}">
                    <a16:creationId xmlns:a16="http://schemas.microsoft.com/office/drawing/2014/main" id="{D98DEE2E-59D2-7932-D2A7-760C94B774F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54" name="مخطط انسيابي: رابط 3053">
                  <a:extLst>
                    <a:ext uri="{FF2B5EF4-FFF2-40B4-BE49-F238E27FC236}">
                      <a16:creationId xmlns:a16="http://schemas.microsoft.com/office/drawing/2014/main" id="{F9D29C43-D8B4-47F3-DD18-782C02931B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5" name="مخطط انسيابي: رابط 3054">
                  <a:extLst>
                    <a:ext uri="{FF2B5EF4-FFF2-40B4-BE49-F238E27FC236}">
                      <a16:creationId xmlns:a16="http://schemas.microsoft.com/office/drawing/2014/main" id="{FEE0D8CE-C8A6-6569-0569-85F986F084C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6" name="مخطط انسيابي: رابط 3055">
                  <a:extLst>
                    <a:ext uri="{FF2B5EF4-FFF2-40B4-BE49-F238E27FC236}">
                      <a16:creationId xmlns:a16="http://schemas.microsoft.com/office/drawing/2014/main" id="{6CBC5C66-BB94-705C-B988-BB1C7162B9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7" name="مخطط انسيابي: رابط 3056">
                  <a:extLst>
                    <a:ext uri="{FF2B5EF4-FFF2-40B4-BE49-F238E27FC236}">
                      <a16:creationId xmlns:a16="http://schemas.microsoft.com/office/drawing/2014/main" id="{735E6F1C-8E2E-B37E-6A59-D46ED4B16D3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47" name="مجموعة 3046">
              <a:extLst>
                <a:ext uri="{FF2B5EF4-FFF2-40B4-BE49-F238E27FC236}">
                  <a16:creationId xmlns:a16="http://schemas.microsoft.com/office/drawing/2014/main" id="{10E41A7C-92D7-395C-29C1-BA7E4C4D288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3048" name="مخطط انسيابي: رابط 3047">
                <a:extLst>
                  <a:ext uri="{FF2B5EF4-FFF2-40B4-BE49-F238E27FC236}">
                    <a16:creationId xmlns:a16="http://schemas.microsoft.com/office/drawing/2014/main" id="{01E89DEA-3BB3-5214-5AE7-9E617A908D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49" name="مخطط انسيابي: رابط 3048">
                <a:extLst>
                  <a:ext uri="{FF2B5EF4-FFF2-40B4-BE49-F238E27FC236}">
                    <a16:creationId xmlns:a16="http://schemas.microsoft.com/office/drawing/2014/main" id="{F5BEFBC8-751C-3C61-B9C7-26B1B49D40A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50" name="مخطط انسيابي: رابط 3049">
                <a:extLst>
                  <a:ext uri="{FF2B5EF4-FFF2-40B4-BE49-F238E27FC236}">
                    <a16:creationId xmlns:a16="http://schemas.microsoft.com/office/drawing/2014/main" id="{D2575DA5-3308-9234-712D-5F249014DE0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398" name="مستطيل: زوايا مستديرة 11397">
              <a:extLst>
                <a:ext uri="{FF2B5EF4-FFF2-40B4-BE49-F238E27FC236}">
                  <a16:creationId xmlns:a16="http://schemas.microsoft.com/office/drawing/2014/main" id="{E555DBED-964D-52A1-44B6-05EC0839E07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399" name="مجموعة 11398">
              <a:extLst>
                <a:ext uri="{FF2B5EF4-FFF2-40B4-BE49-F238E27FC236}">
                  <a16:creationId xmlns:a16="http://schemas.microsoft.com/office/drawing/2014/main" id="{7BF6A3FD-2330-59A9-D255-C7B3B21B33AB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04" name="مجموعة 11403">
                <a:extLst>
                  <a:ext uri="{FF2B5EF4-FFF2-40B4-BE49-F238E27FC236}">
                    <a16:creationId xmlns:a16="http://schemas.microsoft.com/office/drawing/2014/main" id="{CA51ACE7-F4B1-979A-F9DB-ED3BF7AF0A0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16" name="مخطط انسيابي: رابط 11415">
                  <a:extLst>
                    <a:ext uri="{FF2B5EF4-FFF2-40B4-BE49-F238E27FC236}">
                      <a16:creationId xmlns:a16="http://schemas.microsoft.com/office/drawing/2014/main" id="{454A2AC4-1F5B-ADCD-7E83-6CE476CE61C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7" name="مخطط انسيابي: رابط 11416">
                  <a:extLst>
                    <a:ext uri="{FF2B5EF4-FFF2-40B4-BE49-F238E27FC236}">
                      <a16:creationId xmlns:a16="http://schemas.microsoft.com/office/drawing/2014/main" id="{9BCD652F-0C33-F20C-0733-81EDF8A2871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8" name="مخطط انسيابي: رابط 11417">
                  <a:extLst>
                    <a:ext uri="{FF2B5EF4-FFF2-40B4-BE49-F238E27FC236}">
                      <a16:creationId xmlns:a16="http://schemas.microsoft.com/office/drawing/2014/main" id="{5C4EF58E-1C0E-2625-5ED5-F90BBABB6E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9" name="مخطط انسيابي: رابط 11418">
                  <a:extLst>
                    <a:ext uri="{FF2B5EF4-FFF2-40B4-BE49-F238E27FC236}">
                      <a16:creationId xmlns:a16="http://schemas.microsoft.com/office/drawing/2014/main" id="{D4C67376-54BC-6CFA-2651-54513C30A51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5" name="مجموعة 11404">
                <a:extLst>
                  <a:ext uri="{FF2B5EF4-FFF2-40B4-BE49-F238E27FC236}">
                    <a16:creationId xmlns:a16="http://schemas.microsoft.com/office/drawing/2014/main" id="{27652164-6EFE-F098-C4C4-DDF971ED30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11" name="مخطط انسيابي: رابط 11410">
                  <a:extLst>
                    <a:ext uri="{FF2B5EF4-FFF2-40B4-BE49-F238E27FC236}">
                      <a16:creationId xmlns:a16="http://schemas.microsoft.com/office/drawing/2014/main" id="{0DE29636-A5C0-9369-2216-69956BA6ED0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2" name="مخطط انسيابي: رابط 11411">
                  <a:extLst>
                    <a:ext uri="{FF2B5EF4-FFF2-40B4-BE49-F238E27FC236}">
                      <a16:creationId xmlns:a16="http://schemas.microsoft.com/office/drawing/2014/main" id="{965E6C09-178E-0CCF-C8DA-54376AC37F7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3" name="مخطط انسيابي: رابط 11412">
                  <a:extLst>
                    <a:ext uri="{FF2B5EF4-FFF2-40B4-BE49-F238E27FC236}">
                      <a16:creationId xmlns:a16="http://schemas.microsoft.com/office/drawing/2014/main" id="{C6595E17-ADD8-5308-DB27-D37FA187DD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4" name="مخطط انسيابي: رابط 11413">
                  <a:extLst>
                    <a:ext uri="{FF2B5EF4-FFF2-40B4-BE49-F238E27FC236}">
                      <a16:creationId xmlns:a16="http://schemas.microsoft.com/office/drawing/2014/main" id="{644F7C2A-1735-190C-8977-CA88DDED6DD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6" name="مجموعة 11405">
                <a:extLst>
                  <a:ext uri="{FF2B5EF4-FFF2-40B4-BE49-F238E27FC236}">
                    <a16:creationId xmlns:a16="http://schemas.microsoft.com/office/drawing/2014/main" id="{9184C136-57FF-40FC-BC6C-E20ABA92A6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07" name="مخطط انسيابي: رابط 11406">
                  <a:extLst>
                    <a:ext uri="{FF2B5EF4-FFF2-40B4-BE49-F238E27FC236}">
                      <a16:creationId xmlns:a16="http://schemas.microsoft.com/office/drawing/2014/main" id="{8DDDA2E6-1BDB-AE97-8B88-7C6D3BE7DB8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8" name="مخطط انسيابي: رابط 11407">
                  <a:extLst>
                    <a:ext uri="{FF2B5EF4-FFF2-40B4-BE49-F238E27FC236}">
                      <a16:creationId xmlns:a16="http://schemas.microsoft.com/office/drawing/2014/main" id="{376D538A-C8A3-6140-9842-E673487535B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9" name="مخطط انسيابي: رابط 11408">
                  <a:extLst>
                    <a:ext uri="{FF2B5EF4-FFF2-40B4-BE49-F238E27FC236}">
                      <a16:creationId xmlns:a16="http://schemas.microsoft.com/office/drawing/2014/main" id="{E756F462-1DF2-9D32-516D-B38E547560F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0" name="مخطط انسيابي: رابط 11409">
                  <a:extLst>
                    <a:ext uri="{FF2B5EF4-FFF2-40B4-BE49-F238E27FC236}">
                      <a16:creationId xmlns:a16="http://schemas.microsoft.com/office/drawing/2014/main" id="{3B839AC4-36B6-93E2-BFAF-30D89B91EAD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00" name="مجموعة 11399">
              <a:extLst>
                <a:ext uri="{FF2B5EF4-FFF2-40B4-BE49-F238E27FC236}">
                  <a16:creationId xmlns:a16="http://schemas.microsoft.com/office/drawing/2014/main" id="{013C6832-BF1E-9249-7A32-E8EF9084F40F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1401" name="مخطط انسيابي: رابط 11400">
                <a:extLst>
                  <a:ext uri="{FF2B5EF4-FFF2-40B4-BE49-F238E27FC236}">
                    <a16:creationId xmlns:a16="http://schemas.microsoft.com/office/drawing/2014/main" id="{6DF4F448-26E5-2A74-E0B7-BE3E2DCBE6A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02" name="مخطط انسيابي: رابط 11401">
                <a:extLst>
                  <a:ext uri="{FF2B5EF4-FFF2-40B4-BE49-F238E27FC236}">
                    <a16:creationId xmlns:a16="http://schemas.microsoft.com/office/drawing/2014/main" id="{4250BCA1-D7FB-5A20-2221-69B1766F8C1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03" name="مخطط انسيابي: رابط 11402">
                <a:extLst>
                  <a:ext uri="{FF2B5EF4-FFF2-40B4-BE49-F238E27FC236}">
                    <a16:creationId xmlns:a16="http://schemas.microsoft.com/office/drawing/2014/main" id="{63BDA983-9166-F70E-6361-10F23124A0B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32" name="مستطيل: زوايا مستديرة 11431">
              <a:extLst>
                <a:ext uri="{FF2B5EF4-FFF2-40B4-BE49-F238E27FC236}">
                  <a16:creationId xmlns:a16="http://schemas.microsoft.com/office/drawing/2014/main" id="{0D6AE83E-7D91-21C6-3604-B5E1440E227E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433" name="مجموعة 11432">
              <a:extLst>
                <a:ext uri="{FF2B5EF4-FFF2-40B4-BE49-F238E27FC236}">
                  <a16:creationId xmlns:a16="http://schemas.microsoft.com/office/drawing/2014/main" id="{DC2F800F-D0B8-84CA-B323-72FDAC44E741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38" name="مجموعة 11437">
                <a:extLst>
                  <a:ext uri="{FF2B5EF4-FFF2-40B4-BE49-F238E27FC236}">
                    <a16:creationId xmlns:a16="http://schemas.microsoft.com/office/drawing/2014/main" id="{91F37ECC-1DB3-39CC-4272-B05CBEBB54B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49" name="مخطط انسيابي: رابط 11448">
                  <a:extLst>
                    <a:ext uri="{FF2B5EF4-FFF2-40B4-BE49-F238E27FC236}">
                      <a16:creationId xmlns:a16="http://schemas.microsoft.com/office/drawing/2014/main" id="{4913345B-EC87-7AC7-7DA7-454FFA27414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0" name="مخطط انسيابي: رابط 11449">
                  <a:extLst>
                    <a:ext uri="{FF2B5EF4-FFF2-40B4-BE49-F238E27FC236}">
                      <a16:creationId xmlns:a16="http://schemas.microsoft.com/office/drawing/2014/main" id="{345CDB05-2995-801F-D155-04707E32EAD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1" name="مخطط انسيابي: رابط 11450">
                  <a:extLst>
                    <a:ext uri="{FF2B5EF4-FFF2-40B4-BE49-F238E27FC236}">
                      <a16:creationId xmlns:a16="http://schemas.microsoft.com/office/drawing/2014/main" id="{54273C4B-2E84-F811-4DFC-4ADA6B0797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2" name="مخطط انسيابي: رابط 11451">
                  <a:extLst>
                    <a:ext uri="{FF2B5EF4-FFF2-40B4-BE49-F238E27FC236}">
                      <a16:creationId xmlns:a16="http://schemas.microsoft.com/office/drawing/2014/main" id="{7A434574-3AD1-A509-20E0-D44D3367316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39" name="مجموعة 11438">
                <a:extLst>
                  <a:ext uri="{FF2B5EF4-FFF2-40B4-BE49-F238E27FC236}">
                    <a16:creationId xmlns:a16="http://schemas.microsoft.com/office/drawing/2014/main" id="{F8866077-81E7-D526-4E08-FDAFF0271BC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45" name="مخطط انسيابي: رابط 11444">
                  <a:extLst>
                    <a:ext uri="{FF2B5EF4-FFF2-40B4-BE49-F238E27FC236}">
                      <a16:creationId xmlns:a16="http://schemas.microsoft.com/office/drawing/2014/main" id="{25AAC97A-FD0B-CA6B-1E54-BCB9774F1C2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6" name="مخطط انسيابي: رابط 11445">
                  <a:extLst>
                    <a:ext uri="{FF2B5EF4-FFF2-40B4-BE49-F238E27FC236}">
                      <a16:creationId xmlns:a16="http://schemas.microsoft.com/office/drawing/2014/main" id="{F0BB033A-D7FB-4D79-2166-154A394CEE6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7" name="مخطط انسيابي: رابط 11446">
                  <a:extLst>
                    <a:ext uri="{FF2B5EF4-FFF2-40B4-BE49-F238E27FC236}">
                      <a16:creationId xmlns:a16="http://schemas.microsoft.com/office/drawing/2014/main" id="{03E00A12-06C1-6E7D-3E83-F0D484585A1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8" name="مخطط انسيابي: رابط 11447">
                  <a:extLst>
                    <a:ext uri="{FF2B5EF4-FFF2-40B4-BE49-F238E27FC236}">
                      <a16:creationId xmlns:a16="http://schemas.microsoft.com/office/drawing/2014/main" id="{085FC658-0996-C5B0-6D7A-62843163E7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40" name="مجموعة 11439">
                <a:extLst>
                  <a:ext uri="{FF2B5EF4-FFF2-40B4-BE49-F238E27FC236}">
                    <a16:creationId xmlns:a16="http://schemas.microsoft.com/office/drawing/2014/main" id="{2A91367E-4E2C-72D5-42D8-EC994EF6413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41" name="مخطط انسيابي: رابط 11440">
                  <a:extLst>
                    <a:ext uri="{FF2B5EF4-FFF2-40B4-BE49-F238E27FC236}">
                      <a16:creationId xmlns:a16="http://schemas.microsoft.com/office/drawing/2014/main" id="{06C3CDD5-A98E-D316-38C8-A3261CD21B0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2" name="مخطط انسيابي: رابط 11441">
                  <a:extLst>
                    <a:ext uri="{FF2B5EF4-FFF2-40B4-BE49-F238E27FC236}">
                      <a16:creationId xmlns:a16="http://schemas.microsoft.com/office/drawing/2014/main" id="{965EE8A1-4950-F610-0605-E0B593CD5F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3" name="مخطط انسيابي: رابط 11442">
                  <a:extLst>
                    <a:ext uri="{FF2B5EF4-FFF2-40B4-BE49-F238E27FC236}">
                      <a16:creationId xmlns:a16="http://schemas.microsoft.com/office/drawing/2014/main" id="{53471DBC-D293-9678-E8D1-DFDEB22E6C6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4" name="مخطط انسيابي: رابط 11443">
                  <a:extLst>
                    <a:ext uri="{FF2B5EF4-FFF2-40B4-BE49-F238E27FC236}">
                      <a16:creationId xmlns:a16="http://schemas.microsoft.com/office/drawing/2014/main" id="{211A968D-4FB2-59DD-2035-ABD58B175C3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34" name="مجموعة 11433">
              <a:extLst>
                <a:ext uri="{FF2B5EF4-FFF2-40B4-BE49-F238E27FC236}">
                  <a16:creationId xmlns:a16="http://schemas.microsoft.com/office/drawing/2014/main" id="{7F88037A-E878-ADB3-DCA3-CC2C1911F5EA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1435" name="مخطط انسيابي: رابط 11434">
                <a:extLst>
                  <a:ext uri="{FF2B5EF4-FFF2-40B4-BE49-F238E27FC236}">
                    <a16:creationId xmlns:a16="http://schemas.microsoft.com/office/drawing/2014/main" id="{32C68F9F-58BF-C4D8-7077-CC2AAE69132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36" name="مخطط انسيابي: رابط 11435">
                <a:extLst>
                  <a:ext uri="{FF2B5EF4-FFF2-40B4-BE49-F238E27FC236}">
                    <a16:creationId xmlns:a16="http://schemas.microsoft.com/office/drawing/2014/main" id="{2DD529ED-9443-0822-FF3E-34FB6F4144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37" name="مخطط انسيابي: رابط 11436">
                <a:extLst>
                  <a:ext uri="{FF2B5EF4-FFF2-40B4-BE49-F238E27FC236}">
                    <a16:creationId xmlns:a16="http://schemas.microsoft.com/office/drawing/2014/main" id="{B280C418-7689-8D0A-4A35-23AFD3C12A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29" name="مستطيل: زوايا مستديرة 11528">
              <a:extLst>
                <a:ext uri="{FF2B5EF4-FFF2-40B4-BE49-F238E27FC236}">
                  <a16:creationId xmlns:a16="http://schemas.microsoft.com/office/drawing/2014/main" id="{5A7A1C2F-E13F-CB22-D549-59AA44F9A07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30" name="مجموعة 11529">
              <a:extLst>
                <a:ext uri="{FF2B5EF4-FFF2-40B4-BE49-F238E27FC236}">
                  <a16:creationId xmlns:a16="http://schemas.microsoft.com/office/drawing/2014/main" id="{72A582EE-DECF-3BB9-98FB-E24B672C16ED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35" name="مجموعة 11534">
                <a:extLst>
                  <a:ext uri="{FF2B5EF4-FFF2-40B4-BE49-F238E27FC236}">
                    <a16:creationId xmlns:a16="http://schemas.microsoft.com/office/drawing/2014/main" id="{359B4E89-5394-A2AC-470B-42DFEEBF4BD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47" name="مخطط انسيابي: رابط 11546">
                  <a:extLst>
                    <a:ext uri="{FF2B5EF4-FFF2-40B4-BE49-F238E27FC236}">
                      <a16:creationId xmlns:a16="http://schemas.microsoft.com/office/drawing/2014/main" id="{A9716318-1595-61ED-6C85-FC63C53C5A8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8" name="مخطط انسيابي: رابط 11547">
                  <a:extLst>
                    <a:ext uri="{FF2B5EF4-FFF2-40B4-BE49-F238E27FC236}">
                      <a16:creationId xmlns:a16="http://schemas.microsoft.com/office/drawing/2014/main" id="{D7D805EE-C91D-6712-F52E-9B07C2D9AFF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9" name="مخطط انسيابي: رابط 11548">
                  <a:extLst>
                    <a:ext uri="{FF2B5EF4-FFF2-40B4-BE49-F238E27FC236}">
                      <a16:creationId xmlns:a16="http://schemas.microsoft.com/office/drawing/2014/main" id="{786C5435-E07A-69F4-9FF8-468AA655534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50" name="مخطط انسيابي: رابط 11549">
                  <a:extLst>
                    <a:ext uri="{FF2B5EF4-FFF2-40B4-BE49-F238E27FC236}">
                      <a16:creationId xmlns:a16="http://schemas.microsoft.com/office/drawing/2014/main" id="{EC9F7347-1929-5759-677D-A5433E6F747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6" name="مجموعة 11535">
                <a:extLst>
                  <a:ext uri="{FF2B5EF4-FFF2-40B4-BE49-F238E27FC236}">
                    <a16:creationId xmlns:a16="http://schemas.microsoft.com/office/drawing/2014/main" id="{D957C4F3-AB12-6FA6-2129-08D4407262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42" name="مخطط انسيابي: رابط 11541">
                  <a:extLst>
                    <a:ext uri="{FF2B5EF4-FFF2-40B4-BE49-F238E27FC236}">
                      <a16:creationId xmlns:a16="http://schemas.microsoft.com/office/drawing/2014/main" id="{00D57E6C-6ADA-6AD7-0C2E-AE6EB034FA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4" name="مخطط انسيابي: رابط 11543">
                  <a:extLst>
                    <a:ext uri="{FF2B5EF4-FFF2-40B4-BE49-F238E27FC236}">
                      <a16:creationId xmlns:a16="http://schemas.microsoft.com/office/drawing/2014/main" id="{15DF4766-3696-92BE-857A-8552A75616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5" name="مخطط انسيابي: رابط 11544">
                  <a:extLst>
                    <a:ext uri="{FF2B5EF4-FFF2-40B4-BE49-F238E27FC236}">
                      <a16:creationId xmlns:a16="http://schemas.microsoft.com/office/drawing/2014/main" id="{FF023611-5E8F-41A2-0B72-1D2CF96581A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6" name="مخطط انسيابي: رابط 11545">
                  <a:extLst>
                    <a:ext uri="{FF2B5EF4-FFF2-40B4-BE49-F238E27FC236}">
                      <a16:creationId xmlns:a16="http://schemas.microsoft.com/office/drawing/2014/main" id="{1AD1A04E-0E02-C58E-8577-E5AB2A36AB5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7" name="مجموعة 11536">
                <a:extLst>
                  <a:ext uri="{FF2B5EF4-FFF2-40B4-BE49-F238E27FC236}">
                    <a16:creationId xmlns:a16="http://schemas.microsoft.com/office/drawing/2014/main" id="{A96678BA-4A1E-8309-93D6-0E66BA63E4C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38" name="مخطط انسيابي: رابط 11537">
                  <a:extLst>
                    <a:ext uri="{FF2B5EF4-FFF2-40B4-BE49-F238E27FC236}">
                      <a16:creationId xmlns:a16="http://schemas.microsoft.com/office/drawing/2014/main" id="{2D23A41D-0545-43EB-E96C-B6603094C6E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9" name="مخطط انسيابي: رابط 11538">
                  <a:extLst>
                    <a:ext uri="{FF2B5EF4-FFF2-40B4-BE49-F238E27FC236}">
                      <a16:creationId xmlns:a16="http://schemas.microsoft.com/office/drawing/2014/main" id="{E65EEE6F-384E-AEB1-C228-48E7D4325B8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0" name="مخطط انسيابي: رابط 11539">
                  <a:extLst>
                    <a:ext uri="{FF2B5EF4-FFF2-40B4-BE49-F238E27FC236}">
                      <a16:creationId xmlns:a16="http://schemas.microsoft.com/office/drawing/2014/main" id="{877A67F3-0BDF-7B66-1EC0-102F6B4FD681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1" name="مخطط انسيابي: رابط 11540">
                  <a:extLst>
                    <a:ext uri="{FF2B5EF4-FFF2-40B4-BE49-F238E27FC236}">
                      <a16:creationId xmlns:a16="http://schemas.microsoft.com/office/drawing/2014/main" id="{7B522A4F-8CF8-3C76-7A14-390B76318C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31" name="مجموعة 11530">
              <a:extLst>
                <a:ext uri="{FF2B5EF4-FFF2-40B4-BE49-F238E27FC236}">
                  <a16:creationId xmlns:a16="http://schemas.microsoft.com/office/drawing/2014/main" id="{5698055E-4AD9-5A88-9AA5-AA5CC39E1891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1532" name="مخطط انسيابي: رابط 11531">
                <a:extLst>
                  <a:ext uri="{FF2B5EF4-FFF2-40B4-BE49-F238E27FC236}">
                    <a16:creationId xmlns:a16="http://schemas.microsoft.com/office/drawing/2014/main" id="{9992A4B6-58EF-636E-FB67-486AFD7F506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33" name="مخطط انسيابي: رابط 11532">
                <a:extLst>
                  <a:ext uri="{FF2B5EF4-FFF2-40B4-BE49-F238E27FC236}">
                    <a16:creationId xmlns:a16="http://schemas.microsoft.com/office/drawing/2014/main" id="{1A392D52-3589-1FDB-4B8A-A29C9F15694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34" name="مخطط انسيابي: رابط 11533">
                <a:extLst>
                  <a:ext uri="{FF2B5EF4-FFF2-40B4-BE49-F238E27FC236}">
                    <a16:creationId xmlns:a16="http://schemas.microsoft.com/office/drawing/2014/main" id="{2F17FB8B-2652-57B9-2ECD-8D4FEAFA67A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63" name="مستطيل: زوايا مستديرة 11562">
              <a:extLst>
                <a:ext uri="{FF2B5EF4-FFF2-40B4-BE49-F238E27FC236}">
                  <a16:creationId xmlns:a16="http://schemas.microsoft.com/office/drawing/2014/main" id="{A02FCBB8-DEAF-0518-7721-8A09191FBC7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64" name="مجموعة 11563">
              <a:extLst>
                <a:ext uri="{FF2B5EF4-FFF2-40B4-BE49-F238E27FC236}">
                  <a16:creationId xmlns:a16="http://schemas.microsoft.com/office/drawing/2014/main" id="{59FD2359-E3E8-0219-87E2-4730BC9140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69" name="مجموعة 11568">
                <a:extLst>
                  <a:ext uri="{FF2B5EF4-FFF2-40B4-BE49-F238E27FC236}">
                    <a16:creationId xmlns:a16="http://schemas.microsoft.com/office/drawing/2014/main" id="{EE61A967-B05C-46BB-4774-FA7229C2011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80" name="مخطط انسيابي: رابط 11579">
                  <a:extLst>
                    <a:ext uri="{FF2B5EF4-FFF2-40B4-BE49-F238E27FC236}">
                      <a16:creationId xmlns:a16="http://schemas.microsoft.com/office/drawing/2014/main" id="{952BC0C4-8864-EF2F-8B63-0D8D6EE2BB7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1" name="مخطط انسيابي: رابط 11580">
                  <a:extLst>
                    <a:ext uri="{FF2B5EF4-FFF2-40B4-BE49-F238E27FC236}">
                      <a16:creationId xmlns:a16="http://schemas.microsoft.com/office/drawing/2014/main" id="{68CF7F10-9427-611A-6617-169C8006F3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2" name="مخطط انسيابي: رابط 11581">
                  <a:extLst>
                    <a:ext uri="{FF2B5EF4-FFF2-40B4-BE49-F238E27FC236}">
                      <a16:creationId xmlns:a16="http://schemas.microsoft.com/office/drawing/2014/main" id="{DE386C5E-73A8-7A19-948B-757196AD52E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3" name="مخطط انسيابي: رابط 11582">
                  <a:extLst>
                    <a:ext uri="{FF2B5EF4-FFF2-40B4-BE49-F238E27FC236}">
                      <a16:creationId xmlns:a16="http://schemas.microsoft.com/office/drawing/2014/main" id="{873C2679-E19D-98B0-40EF-433169914E4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0" name="مجموعة 11569">
                <a:extLst>
                  <a:ext uri="{FF2B5EF4-FFF2-40B4-BE49-F238E27FC236}">
                    <a16:creationId xmlns:a16="http://schemas.microsoft.com/office/drawing/2014/main" id="{7AE17DBE-29B0-761A-AE3D-29A955503A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76" name="مخطط انسيابي: رابط 11575">
                  <a:extLst>
                    <a:ext uri="{FF2B5EF4-FFF2-40B4-BE49-F238E27FC236}">
                      <a16:creationId xmlns:a16="http://schemas.microsoft.com/office/drawing/2014/main" id="{F0AD1897-7EE7-3AF5-DA9C-2A189DEF88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" name="مخطط انسيابي: رابط 11576">
                  <a:extLst>
                    <a:ext uri="{FF2B5EF4-FFF2-40B4-BE49-F238E27FC236}">
                      <a16:creationId xmlns:a16="http://schemas.microsoft.com/office/drawing/2014/main" id="{6B8A83B5-78B3-EFA6-31A9-19C2F281EF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8" name="مخطط انسيابي: رابط 11577">
                  <a:extLst>
                    <a:ext uri="{FF2B5EF4-FFF2-40B4-BE49-F238E27FC236}">
                      <a16:creationId xmlns:a16="http://schemas.microsoft.com/office/drawing/2014/main" id="{E9BCF28A-61D3-9C98-55BD-9A7AD10800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9" name="مخطط انسيابي: رابط 11578">
                  <a:extLst>
                    <a:ext uri="{FF2B5EF4-FFF2-40B4-BE49-F238E27FC236}">
                      <a16:creationId xmlns:a16="http://schemas.microsoft.com/office/drawing/2014/main" id="{80ADD4C1-B2C2-225E-E51B-C419803548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1" name="مجموعة 11570">
                <a:extLst>
                  <a:ext uri="{FF2B5EF4-FFF2-40B4-BE49-F238E27FC236}">
                    <a16:creationId xmlns:a16="http://schemas.microsoft.com/office/drawing/2014/main" id="{CB31C232-E7DD-54A9-E97F-730715F4CF5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72" name="مخطط انسيابي: رابط 11571">
                  <a:extLst>
                    <a:ext uri="{FF2B5EF4-FFF2-40B4-BE49-F238E27FC236}">
                      <a16:creationId xmlns:a16="http://schemas.microsoft.com/office/drawing/2014/main" id="{56F5A2D0-AE58-C677-4AAB-BEF391563A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3" name="مخطط انسيابي: رابط 11572">
                  <a:extLst>
                    <a:ext uri="{FF2B5EF4-FFF2-40B4-BE49-F238E27FC236}">
                      <a16:creationId xmlns:a16="http://schemas.microsoft.com/office/drawing/2014/main" id="{C1506421-173C-BBB7-F84F-5F748F1F35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" name="مخطط انسيابي: رابط 11573">
                  <a:extLst>
                    <a:ext uri="{FF2B5EF4-FFF2-40B4-BE49-F238E27FC236}">
                      <a16:creationId xmlns:a16="http://schemas.microsoft.com/office/drawing/2014/main" id="{A020DB13-7BBC-98CB-46B2-FB61557E74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5" name="مخطط انسيابي: رابط 11574">
                  <a:extLst>
                    <a:ext uri="{FF2B5EF4-FFF2-40B4-BE49-F238E27FC236}">
                      <a16:creationId xmlns:a16="http://schemas.microsoft.com/office/drawing/2014/main" id="{3F6B9290-EA93-53DB-22CD-758A87CD167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65" name="مجموعة 11564">
              <a:extLst>
                <a:ext uri="{FF2B5EF4-FFF2-40B4-BE49-F238E27FC236}">
                  <a16:creationId xmlns:a16="http://schemas.microsoft.com/office/drawing/2014/main" id="{A8D963E0-9824-5278-090F-3B87A3BFDC36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1566" name="مخطط انسيابي: رابط 11565">
                <a:extLst>
                  <a:ext uri="{FF2B5EF4-FFF2-40B4-BE49-F238E27FC236}">
                    <a16:creationId xmlns:a16="http://schemas.microsoft.com/office/drawing/2014/main" id="{DD4269F6-4B41-2C95-489C-B94C574863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67" name="مخطط انسيابي: رابط 11566">
                <a:extLst>
                  <a:ext uri="{FF2B5EF4-FFF2-40B4-BE49-F238E27FC236}">
                    <a16:creationId xmlns:a16="http://schemas.microsoft.com/office/drawing/2014/main" id="{DC5B27A5-4C99-706E-2CC2-594560B59FA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68" name="مخطط انسيابي: رابط 11567">
                <a:extLst>
                  <a:ext uri="{FF2B5EF4-FFF2-40B4-BE49-F238E27FC236}">
                    <a16:creationId xmlns:a16="http://schemas.microsoft.com/office/drawing/2014/main" id="{177C68A9-2482-EB2A-6A37-9630ADD9DD4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660" name="مستطيل: زوايا مستديرة 11659">
              <a:extLst>
                <a:ext uri="{FF2B5EF4-FFF2-40B4-BE49-F238E27FC236}">
                  <a16:creationId xmlns:a16="http://schemas.microsoft.com/office/drawing/2014/main" id="{9C0C68FC-6FE0-C43F-00B4-DDC5878196B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661" name="مجموعة 11660">
              <a:extLst>
                <a:ext uri="{FF2B5EF4-FFF2-40B4-BE49-F238E27FC236}">
                  <a16:creationId xmlns:a16="http://schemas.microsoft.com/office/drawing/2014/main" id="{09466A14-4F79-42AD-68FE-45A4F8E07EE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666" name="مجموعة 11665">
                <a:extLst>
                  <a:ext uri="{FF2B5EF4-FFF2-40B4-BE49-F238E27FC236}">
                    <a16:creationId xmlns:a16="http://schemas.microsoft.com/office/drawing/2014/main" id="{8ABB38ED-0C1B-7558-CF0F-A5E5230630D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813" name="مخطط انسيابي: رابط 11812">
                  <a:extLst>
                    <a:ext uri="{FF2B5EF4-FFF2-40B4-BE49-F238E27FC236}">
                      <a16:creationId xmlns:a16="http://schemas.microsoft.com/office/drawing/2014/main" id="{4A9DC8B4-BE64-C4A9-EDA4-C0B1FD2F2BE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4" name="مخطط انسيابي: رابط 11813">
                  <a:extLst>
                    <a:ext uri="{FF2B5EF4-FFF2-40B4-BE49-F238E27FC236}">
                      <a16:creationId xmlns:a16="http://schemas.microsoft.com/office/drawing/2014/main" id="{8CF8E507-1F84-5F6C-340E-1F7E9F84DA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5" name="مخطط انسيابي: رابط 12084">
                  <a:extLst>
                    <a:ext uri="{FF2B5EF4-FFF2-40B4-BE49-F238E27FC236}">
                      <a16:creationId xmlns:a16="http://schemas.microsoft.com/office/drawing/2014/main" id="{087DE079-DF02-E98F-3229-955E53B9861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" name="مخطط انسيابي: رابط 12085">
                  <a:extLst>
                    <a:ext uri="{FF2B5EF4-FFF2-40B4-BE49-F238E27FC236}">
                      <a16:creationId xmlns:a16="http://schemas.microsoft.com/office/drawing/2014/main" id="{88F0F5C2-D40B-721A-A4DE-16FDA492EF5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7" name="مجموعة 11666">
                <a:extLst>
                  <a:ext uri="{FF2B5EF4-FFF2-40B4-BE49-F238E27FC236}">
                    <a16:creationId xmlns:a16="http://schemas.microsoft.com/office/drawing/2014/main" id="{23B299B3-B455-2952-54B4-33F21721A55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673" name="مخطط انسيابي: رابط 11672">
                  <a:extLst>
                    <a:ext uri="{FF2B5EF4-FFF2-40B4-BE49-F238E27FC236}">
                      <a16:creationId xmlns:a16="http://schemas.microsoft.com/office/drawing/2014/main" id="{7490B1C0-968B-92C9-7B3E-60F08546B65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4" name="مخطط انسيابي: رابط 11673">
                  <a:extLst>
                    <a:ext uri="{FF2B5EF4-FFF2-40B4-BE49-F238E27FC236}">
                      <a16:creationId xmlns:a16="http://schemas.microsoft.com/office/drawing/2014/main" id="{B4162FE8-6C6C-C9DE-40BF-E6DF42FC7E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5" name="مخطط انسيابي: رابط 11674">
                  <a:extLst>
                    <a:ext uri="{FF2B5EF4-FFF2-40B4-BE49-F238E27FC236}">
                      <a16:creationId xmlns:a16="http://schemas.microsoft.com/office/drawing/2014/main" id="{FE81E17D-AEC2-1511-9D87-BDBA9718F8C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6" name="مخطط انسيابي: رابط 11675">
                  <a:extLst>
                    <a:ext uri="{FF2B5EF4-FFF2-40B4-BE49-F238E27FC236}">
                      <a16:creationId xmlns:a16="http://schemas.microsoft.com/office/drawing/2014/main" id="{6CEA6473-9BB5-41B4-2028-E4BA1BF0940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8" name="مجموعة 11667">
                <a:extLst>
                  <a:ext uri="{FF2B5EF4-FFF2-40B4-BE49-F238E27FC236}">
                    <a16:creationId xmlns:a16="http://schemas.microsoft.com/office/drawing/2014/main" id="{37B7D782-F913-F5B0-7C29-4E3A72C5A26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669" name="مخطط انسيابي: رابط 11668">
                  <a:extLst>
                    <a:ext uri="{FF2B5EF4-FFF2-40B4-BE49-F238E27FC236}">
                      <a16:creationId xmlns:a16="http://schemas.microsoft.com/office/drawing/2014/main" id="{047B3DF7-0EEF-5F90-10B5-1E057E7EEFA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0" name="مخطط انسيابي: رابط 11669">
                  <a:extLst>
                    <a:ext uri="{FF2B5EF4-FFF2-40B4-BE49-F238E27FC236}">
                      <a16:creationId xmlns:a16="http://schemas.microsoft.com/office/drawing/2014/main" id="{8EC31C65-3737-D166-5DC2-BDA9F397AE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1" name="مخطط انسيابي: رابط 11670">
                  <a:extLst>
                    <a:ext uri="{FF2B5EF4-FFF2-40B4-BE49-F238E27FC236}">
                      <a16:creationId xmlns:a16="http://schemas.microsoft.com/office/drawing/2014/main" id="{1A372803-3D00-9A4E-A9EB-82F7A76039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2" name="مخطط انسيابي: رابط 11671">
                  <a:extLst>
                    <a:ext uri="{FF2B5EF4-FFF2-40B4-BE49-F238E27FC236}">
                      <a16:creationId xmlns:a16="http://schemas.microsoft.com/office/drawing/2014/main" id="{33BB153C-8023-69FC-A8A3-921AF89E11A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662" name="مجموعة 11661">
              <a:extLst>
                <a:ext uri="{FF2B5EF4-FFF2-40B4-BE49-F238E27FC236}">
                  <a16:creationId xmlns:a16="http://schemas.microsoft.com/office/drawing/2014/main" id="{3C122381-C6D7-82ED-2BCD-4A5185E1EBB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1663" name="مخطط انسيابي: رابط 11662">
                <a:extLst>
                  <a:ext uri="{FF2B5EF4-FFF2-40B4-BE49-F238E27FC236}">
                    <a16:creationId xmlns:a16="http://schemas.microsoft.com/office/drawing/2014/main" id="{EE35CAB7-8DCC-199F-39A7-255F4364E9F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664" name="مخطط انسيابي: رابط 11663">
                <a:extLst>
                  <a:ext uri="{FF2B5EF4-FFF2-40B4-BE49-F238E27FC236}">
                    <a16:creationId xmlns:a16="http://schemas.microsoft.com/office/drawing/2014/main" id="{6DAFC706-09EF-A44A-4E2D-836A3186E23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665" name="مخطط انسيابي: رابط 11664">
                <a:extLst>
                  <a:ext uri="{FF2B5EF4-FFF2-40B4-BE49-F238E27FC236}">
                    <a16:creationId xmlns:a16="http://schemas.microsoft.com/office/drawing/2014/main" id="{35104C63-DB0E-B949-AFA3-644A551C33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684" name="مستطيل: زوايا مستديرة 6683">
              <a:extLst>
                <a:ext uri="{FF2B5EF4-FFF2-40B4-BE49-F238E27FC236}">
                  <a16:creationId xmlns:a16="http://schemas.microsoft.com/office/drawing/2014/main" id="{13B4E44E-A303-EDD0-4423-A44EFF2C35DA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685" name="مجموعة 6684">
              <a:extLst>
                <a:ext uri="{FF2B5EF4-FFF2-40B4-BE49-F238E27FC236}">
                  <a16:creationId xmlns:a16="http://schemas.microsoft.com/office/drawing/2014/main" id="{926DD2D2-585F-C5E0-BEBE-195A5B9CDB8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690" name="مجموعة 6689">
                <a:extLst>
                  <a:ext uri="{FF2B5EF4-FFF2-40B4-BE49-F238E27FC236}">
                    <a16:creationId xmlns:a16="http://schemas.microsoft.com/office/drawing/2014/main" id="{414F9C4B-79AA-F860-7864-417A006FEB3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727" name="مخطط انسيابي: رابط 6726">
                  <a:extLst>
                    <a:ext uri="{FF2B5EF4-FFF2-40B4-BE49-F238E27FC236}">
                      <a16:creationId xmlns:a16="http://schemas.microsoft.com/office/drawing/2014/main" id="{DC02AFF2-8712-9332-1A34-47CA904E5A4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3" name="مخطط انسيابي: رابط 6732">
                  <a:extLst>
                    <a:ext uri="{FF2B5EF4-FFF2-40B4-BE49-F238E27FC236}">
                      <a16:creationId xmlns:a16="http://schemas.microsoft.com/office/drawing/2014/main" id="{83EAF8EC-BC56-44CD-0DF2-6834232D582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4" name="مخطط انسيابي: رابط 6733">
                  <a:extLst>
                    <a:ext uri="{FF2B5EF4-FFF2-40B4-BE49-F238E27FC236}">
                      <a16:creationId xmlns:a16="http://schemas.microsoft.com/office/drawing/2014/main" id="{14B56333-AB61-1289-FF58-5C7F7BDDA5D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5" name="مخطط انسيابي: رابط 6734">
                  <a:extLst>
                    <a:ext uri="{FF2B5EF4-FFF2-40B4-BE49-F238E27FC236}">
                      <a16:creationId xmlns:a16="http://schemas.microsoft.com/office/drawing/2014/main" id="{9639A0A7-D1E9-28DD-DDA3-26C78A22952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691" name="مجموعة 6690">
                <a:extLst>
                  <a:ext uri="{FF2B5EF4-FFF2-40B4-BE49-F238E27FC236}">
                    <a16:creationId xmlns:a16="http://schemas.microsoft.com/office/drawing/2014/main" id="{309FD229-CBBF-1D84-4D22-0E45C73CF3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722" name="مخطط انسيابي: رابط 6721">
                  <a:extLst>
                    <a:ext uri="{FF2B5EF4-FFF2-40B4-BE49-F238E27FC236}">
                      <a16:creationId xmlns:a16="http://schemas.microsoft.com/office/drawing/2014/main" id="{E7976470-3547-4FFD-AAEB-6610C113F32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3" name="مخطط انسيابي: رابط 6722">
                  <a:extLst>
                    <a:ext uri="{FF2B5EF4-FFF2-40B4-BE49-F238E27FC236}">
                      <a16:creationId xmlns:a16="http://schemas.microsoft.com/office/drawing/2014/main" id="{9A82ADC8-C59D-A22D-4E4F-3278BE2C2EC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5" name="مخطط انسيابي: رابط 6724">
                  <a:extLst>
                    <a:ext uri="{FF2B5EF4-FFF2-40B4-BE49-F238E27FC236}">
                      <a16:creationId xmlns:a16="http://schemas.microsoft.com/office/drawing/2014/main" id="{6044487F-E336-F5CA-5939-B82918D800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6" name="مخطط انسيابي: رابط 6725">
                  <a:extLst>
                    <a:ext uri="{FF2B5EF4-FFF2-40B4-BE49-F238E27FC236}">
                      <a16:creationId xmlns:a16="http://schemas.microsoft.com/office/drawing/2014/main" id="{E5ED447D-57A1-DA49-2CF0-544B104FE4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710" name="مجموعة 6709">
                <a:extLst>
                  <a:ext uri="{FF2B5EF4-FFF2-40B4-BE49-F238E27FC236}">
                    <a16:creationId xmlns:a16="http://schemas.microsoft.com/office/drawing/2014/main" id="{81273F88-6FAE-BB6F-94F4-6F8D0C7BCCB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711" name="مخطط انسيابي: رابط 6710">
                  <a:extLst>
                    <a:ext uri="{FF2B5EF4-FFF2-40B4-BE49-F238E27FC236}">
                      <a16:creationId xmlns:a16="http://schemas.microsoft.com/office/drawing/2014/main" id="{34D47CFF-D446-E532-85BC-3A45F33C29F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19" name="مخطط انسيابي: رابط 6718">
                  <a:extLst>
                    <a:ext uri="{FF2B5EF4-FFF2-40B4-BE49-F238E27FC236}">
                      <a16:creationId xmlns:a16="http://schemas.microsoft.com/office/drawing/2014/main" id="{5A285EC4-BEC3-81A4-1B3C-EBFAA3CCDBF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0" name="مخطط انسيابي: رابط 6719">
                  <a:extLst>
                    <a:ext uri="{FF2B5EF4-FFF2-40B4-BE49-F238E27FC236}">
                      <a16:creationId xmlns:a16="http://schemas.microsoft.com/office/drawing/2014/main" id="{88AC6A5C-9448-38A2-1E5A-E06A026078D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1" name="مخطط انسيابي: رابط 6720">
                  <a:extLst>
                    <a:ext uri="{FF2B5EF4-FFF2-40B4-BE49-F238E27FC236}">
                      <a16:creationId xmlns:a16="http://schemas.microsoft.com/office/drawing/2014/main" id="{B6F46A60-7FB9-FE4F-978D-F3E74129D69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86" name="مجموعة 6685">
              <a:extLst>
                <a:ext uri="{FF2B5EF4-FFF2-40B4-BE49-F238E27FC236}">
                  <a16:creationId xmlns:a16="http://schemas.microsoft.com/office/drawing/2014/main" id="{D2E44373-E07D-57C9-F9FF-2EEF101665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687" name="مخطط انسيابي: رابط 6686">
                <a:extLst>
                  <a:ext uri="{FF2B5EF4-FFF2-40B4-BE49-F238E27FC236}">
                    <a16:creationId xmlns:a16="http://schemas.microsoft.com/office/drawing/2014/main" id="{FBFC4C2A-C4ED-4284-F1A4-88CB8ABEC0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88" name="مخطط انسيابي: رابط 6687">
                <a:extLst>
                  <a:ext uri="{FF2B5EF4-FFF2-40B4-BE49-F238E27FC236}">
                    <a16:creationId xmlns:a16="http://schemas.microsoft.com/office/drawing/2014/main" id="{497675B6-0075-4548-E0FD-441ACBA720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89" name="مخطط انسيابي: رابط 6688">
                <a:extLst>
                  <a:ext uri="{FF2B5EF4-FFF2-40B4-BE49-F238E27FC236}">
                    <a16:creationId xmlns:a16="http://schemas.microsoft.com/office/drawing/2014/main" id="{006F4A7C-C980-7B61-A223-5E461FC5F7D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7" name="مجموعة 6746">
            <a:extLst>
              <a:ext uri="{FF2B5EF4-FFF2-40B4-BE49-F238E27FC236}">
                <a16:creationId xmlns:a16="http://schemas.microsoft.com/office/drawing/2014/main" id="{8BC3B5EE-E204-56F3-DE79-D3CCD76AC7FF}"/>
              </a:ext>
            </a:extLst>
          </p:cNvPr>
          <p:cNvGrpSpPr/>
          <p:nvPr/>
        </p:nvGrpSpPr>
        <p:grpSpPr>
          <a:xfrm>
            <a:off x="69018" y="1679388"/>
            <a:ext cx="9713671" cy="524453"/>
            <a:chOff x="69018" y="1136613"/>
            <a:chExt cx="9713671" cy="524453"/>
          </a:xfrm>
        </p:grpSpPr>
        <p:sp>
          <p:nvSpPr>
            <p:cNvPr id="6748" name="مستطيل: زوايا مستديرة 6747">
              <a:extLst>
                <a:ext uri="{FF2B5EF4-FFF2-40B4-BE49-F238E27FC236}">
                  <a16:creationId xmlns:a16="http://schemas.microsoft.com/office/drawing/2014/main" id="{41BC6823-A077-89BD-B647-B484DEE32F9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49" name="مستطيل: زوايا مستديرة 6748">
              <a:extLst>
                <a:ext uri="{FF2B5EF4-FFF2-40B4-BE49-F238E27FC236}">
                  <a16:creationId xmlns:a16="http://schemas.microsoft.com/office/drawing/2014/main" id="{06C89FB4-6063-08F1-207D-A9CE28712D1F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0" name="مستطيل: زوايا مستديرة 6749">
              <a:extLst>
                <a:ext uri="{FF2B5EF4-FFF2-40B4-BE49-F238E27FC236}">
                  <a16:creationId xmlns:a16="http://schemas.microsoft.com/office/drawing/2014/main" id="{52A3471D-96DC-79E1-2187-3D6C1180DA53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1" name="مستطيل: زوايا مستديرة 6750">
              <a:extLst>
                <a:ext uri="{FF2B5EF4-FFF2-40B4-BE49-F238E27FC236}">
                  <a16:creationId xmlns:a16="http://schemas.microsoft.com/office/drawing/2014/main" id="{6A7964BC-93FD-1801-F9C5-8190E62F1C6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2" name="مستطيل: زوايا مستديرة 6751">
              <a:extLst>
                <a:ext uri="{FF2B5EF4-FFF2-40B4-BE49-F238E27FC236}">
                  <a16:creationId xmlns:a16="http://schemas.microsoft.com/office/drawing/2014/main" id="{EB0285C1-2712-6026-8663-10F37682536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3" name="مستطيل: زوايا مستديرة 6752">
              <a:extLst>
                <a:ext uri="{FF2B5EF4-FFF2-40B4-BE49-F238E27FC236}">
                  <a16:creationId xmlns:a16="http://schemas.microsoft.com/office/drawing/2014/main" id="{61BF0505-885B-0437-8DF6-95F5A29E72D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4" name="مستطيل: زوايا مستديرة 6753">
              <a:extLst>
                <a:ext uri="{FF2B5EF4-FFF2-40B4-BE49-F238E27FC236}">
                  <a16:creationId xmlns:a16="http://schemas.microsoft.com/office/drawing/2014/main" id="{715B0252-F1D9-2D85-BDDA-529AED710247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55" name="مجموعة 6754">
              <a:extLst>
                <a:ext uri="{FF2B5EF4-FFF2-40B4-BE49-F238E27FC236}">
                  <a16:creationId xmlns:a16="http://schemas.microsoft.com/office/drawing/2014/main" id="{E3441C5F-60E7-74E8-1812-072CA80592F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867" name="مجموعة 12866">
                <a:extLst>
                  <a:ext uri="{FF2B5EF4-FFF2-40B4-BE49-F238E27FC236}">
                    <a16:creationId xmlns:a16="http://schemas.microsoft.com/office/drawing/2014/main" id="{710DEF52-86A4-B4E1-565E-83258AB3DC1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878" name="مخطط انسيابي: رابط 12877">
                  <a:extLst>
                    <a:ext uri="{FF2B5EF4-FFF2-40B4-BE49-F238E27FC236}">
                      <a16:creationId xmlns:a16="http://schemas.microsoft.com/office/drawing/2014/main" id="{B70163AF-2230-EFF4-6956-A14E0E20814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9" name="مخطط انسيابي: رابط 12878">
                  <a:extLst>
                    <a:ext uri="{FF2B5EF4-FFF2-40B4-BE49-F238E27FC236}">
                      <a16:creationId xmlns:a16="http://schemas.microsoft.com/office/drawing/2014/main" id="{50128966-5881-A664-8D4F-CF5314DD4A1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0" name="مخطط انسيابي: رابط 12879">
                  <a:extLst>
                    <a:ext uri="{FF2B5EF4-FFF2-40B4-BE49-F238E27FC236}">
                      <a16:creationId xmlns:a16="http://schemas.microsoft.com/office/drawing/2014/main" id="{83969E04-DE67-0C5A-C6E6-ED94819F35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1" name="مخطط انسيابي: رابط 12880">
                  <a:extLst>
                    <a:ext uri="{FF2B5EF4-FFF2-40B4-BE49-F238E27FC236}">
                      <a16:creationId xmlns:a16="http://schemas.microsoft.com/office/drawing/2014/main" id="{EEA6BD15-BD1F-AC46-5B08-A5A338A82EE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8" name="مجموعة 12867">
                <a:extLst>
                  <a:ext uri="{FF2B5EF4-FFF2-40B4-BE49-F238E27FC236}">
                    <a16:creationId xmlns:a16="http://schemas.microsoft.com/office/drawing/2014/main" id="{FC9506FF-2D7F-5A0D-A256-E7401D43E2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874" name="مخطط انسيابي: رابط 12873">
                  <a:extLst>
                    <a:ext uri="{FF2B5EF4-FFF2-40B4-BE49-F238E27FC236}">
                      <a16:creationId xmlns:a16="http://schemas.microsoft.com/office/drawing/2014/main" id="{05213AAE-7A3F-D7D8-1862-0EADA44E10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5" name="مخطط انسيابي: رابط 12874">
                  <a:extLst>
                    <a:ext uri="{FF2B5EF4-FFF2-40B4-BE49-F238E27FC236}">
                      <a16:creationId xmlns:a16="http://schemas.microsoft.com/office/drawing/2014/main" id="{33989905-3A33-C5DF-69FA-23593FB23C6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6" name="مخطط انسيابي: رابط 12875">
                  <a:extLst>
                    <a:ext uri="{FF2B5EF4-FFF2-40B4-BE49-F238E27FC236}">
                      <a16:creationId xmlns:a16="http://schemas.microsoft.com/office/drawing/2014/main" id="{623FDED8-AF12-DFDE-F335-7ACDB7DE8AA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7" name="مخطط انسيابي: رابط 12876">
                  <a:extLst>
                    <a:ext uri="{FF2B5EF4-FFF2-40B4-BE49-F238E27FC236}">
                      <a16:creationId xmlns:a16="http://schemas.microsoft.com/office/drawing/2014/main" id="{CF7E3DF9-22E9-B689-6A03-62BC9599F6B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9" name="مجموعة 12868">
                <a:extLst>
                  <a:ext uri="{FF2B5EF4-FFF2-40B4-BE49-F238E27FC236}">
                    <a16:creationId xmlns:a16="http://schemas.microsoft.com/office/drawing/2014/main" id="{BE8B1DE6-BC27-ADB3-F25F-245B6D3CB2B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870" name="مخطط انسيابي: رابط 12869">
                  <a:extLst>
                    <a:ext uri="{FF2B5EF4-FFF2-40B4-BE49-F238E27FC236}">
                      <a16:creationId xmlns:a16="http://schemas.microsoft.com/office/drawing/2014/main" id="{B7B4D716-EC66-E6B9-41FE-65E4B3D922A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1" name="مخطط انسيابي: رابط 12870">
                  <a:extLst>
                    <a:ext uri="{FF2B5EF4-FFF2-40B4-BE49-F238E27FC236}">
                      <a16:creationId xmlns:a16="http://schemas.microsoft.com/office/drawing/2014/main" id="{AF34BDD6-0C2F-21F5-CB06-A20A0232E2F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2" name="مخطط انسيابي: رابط 12871">
                  <a:extLst>
                    <a:ext uri="{FF2B5EF4-FFF2-40B4-BE49-F238E27FC236}">
                      <a16:creationId xmlns:a16="http://schemas.microsoft.com/office/drawing/2014/main" id="{02DF802A-96F4-B441-882E-79F08600A3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3" name="مخطط انسيابي: رابط 12872">
                  <a:extLst>
                    <a:ext uri="{FF2B5EF4-FFF2-40B4-BE49-F238E27FC236}">
                      <a16:creationId xmlns:a16="http://schemas.microsoft.com/office/drawing/2014/main" id="{09FA5831-DFFA-C8B7-9936-D90D5EB5DF5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56" name="مجموعة 6755">
              <a:extLst>
                <a:ext uri="{FF2B5EF4-FFF2-40B4-BE49-F238E27FC236}">
                  <a16:creationId xmlns:a16="http://schemas.microsoft.com/office/drawing/2014/main" id="{E40AC3D4-DC73-D54A-4AA5-4CB6037CDE95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2864" name="مخطط انسيابي: رابط 12863">
                <a:extLst>
                  <a:ext uri="{FF2B5EF4-FFF2-40B4-BE49-F238E27FC236}">
                    <a16:creationId xmlns:a16="http://schemas.microsoft.com/office/drawing/2014/main" id="{D43D4540-3541-BF33-2FA2-AEF814D3452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865" name="مخطط انسيابي: رابط 12864">
                <a:extLst>
                  <a:ext uri="{FF2B5EF4-FFF2-40B4-BE49-F238E27FC236}">
                    <a16:creationId xmlns:a16="http://schemas.microsoft.com/office/drawing/2014/main" id="{2A8D5109-8CFD-4D10-5E3D-3D2E8EC25CB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866" name="مخطط انسيابي: رابط 12865">
                <a:extLst>
                  <a:ext uri="{FF2B5EF4-FFF2-40B4-BE49-F238E27FC236}">
                    <a16:creationId xmlns:a16="http://schemas.microsoft.com/office/drawing/2014/main" id="{D21497ED-95CC-511E-BE9C-332EA09A5D9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57" name="مستطيل: زوايا مستديرة 6756">
              <a:extLst>
                <a:ext uri="{FF2B5EF4-FFF2-40B4-BE49-F238E27FC236}">
                  <a16:creationId xmlns:a16="http://schemas.microsoft.com/office/drawing/2014/main" id="{6EECAEAE-9FFE-098A-7578-3113779088C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77" name="مجموعة 6776">
              <a:extLst>
                <a:ext uri="{FF2B5EF4-FFF2-40B4-BE49-F238E27FC236}">
                  <a16:creationId xmlns:a16="http://schemas.microsoft.com/office/drawing/2014/main" id="{94A7F41E-3524-6556-924A-F7DDF001EE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57" name="مجموعة 12656">
                <a:extLst>
                  <a:ext uri="{FF2B5EF4-FFF2-40B4-BE49-F238E27FC236}">
                    <a16:creationId xmlns:a16="http://schemas.microsoft.com/office/drawing/2014/main" id="{B8FCA2CB-CFFB-030C-075E-D73ED8F293A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68" name="مخطط انسيابي: رابط 12667">
                  <a:extLst>
                    <a:ext uri="{FF2B5EF4-FFF2-40B4-BE49-F238E27FC236}">
                      <a16:creationId xmlns:a16="http://schemas.microsoft.com/office/drawing/2014/main" id="{4FDCF971-1A35-907E-91CD-2E67084F349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9" name="مخطط انسيابي: رابط 12668">
                  <a:extLst>
                    <a:ext uri="{FF2B5EF4-FFF2-40B4-BE49-F238E27FC236}">
                      <a16:creationId xmlns:a16="http://schemas.microsoft.com/office/drawing/2014/main" id="{088DA461-C687-6307-36AD-9EA9A9E9CE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0" name="مخطط انسيابي: رابط 12669">
                  <a:extLst>
                    <a:ext uri="{FF2B5EF4-FFF2-40B4-BE49-F238E27FC236}">
                      <a16:creationId xmlns:a16="http://schemas.microsoft.com/office/drawing/2014/main" id="{6443FA1A-BF85-F00B-7682-06D0B1C1A50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1" name="مخطط انسيابي: رابط 12670">
                  <a:extLst>
                    <a:ext uri="{FF2B5EF4-FFF2-40B4-BE49-F238E27FC236}">
                      <a16:creationId xmlns:a16="http://schemas.microsoft.com/office/drawing/2014/main" id="{0255866C-D1D9-DA2E-5D5B-7F0F05EF3C1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8" name="مجموعة 12657">
                <a:extLst>
                  <a:ext uri="{FF2B5EF4-FFF2-40B4-BE49-F238E27FC236}">
                    <a16:creationId xmlns:a16="http://schemas.microsoft.com/office/drawing/2014/main" id="{C593FE9B-2152-8AF4-2EA8-14B28782ED7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64" name="مخطط انسيابي: رابط 12663">
                  <a:extLst>
                    <a:ext uri="{FF2B5EF4-FFF2-40B4-BE49-F238E27FC236}">
                      <a16:creationId xmlns:a16="http://schemas.microsoft.com/office/drawing/2014/main" id="{C8F1CD3A-C64A-D990-2C16-0AE44662B9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5" name="مخطط انسيابي: رابط 12664">
                  <a:extLst>
                    <a:ext uri="{FF2B5EF4-FFF2-40B4-BE49-F238E27FC236}">
                      <a16:creationId xmlns:a16="http://schemas.microsoft.com/office/drawing/2014/main" id="{446E5858-62B3-F224-CAC0-B9118929B3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6" name="مخطط انسيابي: رابط 12665">
                  <a:extLst>
                    <a:ext uri="{FF2B5EF4-FFF2-40B4-BE49-F238E27FC236}">
                      <a16:creationId xmlns:a16="http://schemas.microsoft.com/office/drawing/2014/main" id="{930E8FFE-0D82-2785-8859-5F09C623CDB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7" name="مخطط انسيابي: رابط 12666">
                  <a:extLst>
                    <a:ext uri="{FF2B5EF4-FFF2-40B4-BE49-F238E27FC236}">
                      <a16:creationId xmlns:a16="http://schemas.microsoft.com/office/drawing/2014/main" id="{15D4619C-1495-7DA8-4EC1-0B058555C7F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9" name="مجموعة 12658">
                <a:extLst>
                  <a:ext uri="{FF2B5EF4-FFF2-40B4-BE49-F238E27FC236}">
                    <a16:creationId xmlns:a16="http://schemas.microsoft.com/office/drawing/2014/main" id="{4295A1A5-C9B0-E214-C3F3-74532FAFDA9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60" name="مخطط انسيابي: رابط 12659">
                  <a:extLst>
                    <a:ext uri="{FF2B5EF4-FFF2-40B4-BE49-F238E27FC236}">
                      <a16:creationId xmlns:a16="http://schemas.microsoft.com/office/drawing/2014/main" id="{C7387EE9-4CFD-7641-376A-E3C49DAC058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1" name="مخطط انسيابي: رابط 12660">
                  <a:extLst>
                    <a:ext uri="{FF2B5EF4-FFF2-40B4-BE49-F238E27FC236}">
                      <a16:creationId xmlns:a16="http://schemas.microsoft.com/office/drawing/2014/main" id="{3BC3D111-5F8B-201F-01A3-D358A4159A7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2" name="مخطط انسيابي: رابط 12661">
                  <a:extLst>
                    <a:ext uri="{FF2B5EF4-FFF2-40B4-BE49-F238E27FC236}">
                      <a16:creationId xmlns:a16="http://schemas.microsoft.com/office/drawing/2014/main" id="{3126B979-31A9-FD50-F984-78C92FC310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3" name="مخطط انسيابي: رابط 12662">
                  <a:extLst>
                    <a:ext uri="{FF2B5EF4-FFF2-40B4-BE49-F238E27FC236}">
                      <a16:creationId xmlns:a16="http://schemas.microsoft.com/office/drawing/2014/main" id="{6CB806C1-F664-F044-7873-792F6D37CC2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78" name="مجموعة 6777">
              <a:extLst>
                <a:ext uri="{FF2B5EF4-FFF2-40B4-BE49-F238E27FC236}">
                  <a16:creationId xmlns:a16="http://schemas.microsoft.com/office/drawing/2014/main" id="{CC9CF5C3-87B8-C2A2-7505-F7B1D46CFC39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2654" name="مخطط انسيابي: رابط 12653">
                <a:extLst>
                  <a:ext uri="{FF2B5EF4-FFF2-40B4-BE49-F238E27FC236}">
                    <a16:creationId xmlns:a16="http://schemas.microsoft.com/office/drawing/2014/main" id="{A674D7B7-153D-A5C2-C112-44B1929CA50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55" name="مخطط انسيابي: رابط 12654">
                <a:extLst>
                  <a:ext uri="{FF2B5EF4-FFF2-40B4-BE49-F238E27FC236}">
                    <a16:creationId xmlns:a16="http://schemas.microsoft.com/office/drawing/2014/main" id="{D4A31C20-CBC3-A8EB-3D69-66CAB99A343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56" name="مخطط انسيابي: رابط 12655">
                <a:extLst>
                  <a:ext uri="{FF2B5EF4-FFF2-40B4-BE49-F238E27FC236}">
                    <a16:creationId xmlns:a16="http://schemas.microsoft.com/office/drawing/2014/main" id="{BC35CEC5-B937-EFFB-A696-D7BAF130B47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5" name="مستطيل: زوايا مستديرة 6784">
              <a:extLst>
                <a:ext uri="{FF2B5EF4-FFF2-40B4-BE49-F238E27FC236}">
                  <a16:creationId xmlns:a16="http://schemas.microsoft.com/office/drawing/2014/main" id="{9D270580-A157-F2BB-E8D0-94205741C34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6" name="مجموعة 6785">
              <a:extLst>
                <a:ext uri="{FF2B5EF4-FFF2-40B4-BE49-F238E27FC236}">
                  <a16:creationId xmlns:a16="http://schemas.microsoft.com/office/drawing/2014/main" id="{4EFDF962-AA9F-6EA9-4DD8-C3E6CD720355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39" name="مجموعة 12638">
                <a:extLst>
                  <a:ext uri="{FF2B5EF4-FFF2-40B4-BE49-F238E27FC236}">
                    <a16:creationId xmlns:a16="http://schemas.microsoft.com/office/drawing/2014/main" id="{58331DD1-2034-4463-8B5F-3C15DE6540A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50" name="مخطط انسيابي: رابط 12649">
                  <a:extLst>
                    <a:ext uri="{FF2B5EF4-FFF2-40B4-BE49-F238E27FC236}">
                      <a16:creationId xmlns:a16="http://schemas.microsoft.com/office/drawing/2014/main" id="{6AC524EF-1E78-8672-074F-46F94BEAEED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1" name="مخطط انسيابي: رابط 12650">
                  <a:extLst>
                    <a:ext uri="{FF2B5EF4-FFF2-40B4-BE49-F238E27FC236}">
                      <a16:creationId xmlns:a16="http://schemas.microsoft.com/office/drawing/2014/main" id="{F05C41B2-A836-4DAB-5E55-87CD2730437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2" name="مخطط انسيابي: رابط 12651">
                  <a:extLst>
                    <a:ext uri="{FF2B5EF4-FFF2-40B4-BE49-F238E27FC236}">
                      <a16:creationId xmlns:a16="http://schemas.microsoft.com/office/drawing/2014/main" id="{B1C721DB-0C16-6946-298F-4433535A611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3" name="مخطط انسيابي: رابط 12652">
                  <a:extLst>
                    <a:ext uri="{FF2B5EF4-FFF2-40B4-BE49-F238E27FC236}">
                      <a16:creationId xmlns:a16="http://schemas.microsoft.com/office/drawing/2014/main" id="{ADB5D1F7-D8E5-780B-9040-14812AE6D7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0" name="مجموعة 12639">
                <a:extLst>
                  <a:ext uri="{FF2B5EF4-FFF2-40B4-BE49-F238E27FC236}">
                    <a16:creationId xmlns:a16="http://schemas.microsoft.com/office/drawing/2014/main" id="{B1422C71-2173-E359-22A9-9ED742872A2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46" name="مخطط انسيابي: رابط 12645">
                  <a:extLst>
                    <a:ext uri="{FF2B5EF4-FFF2-40B4-BE49-F238E27FC236}">
                      <a16:creationId xmlns:a16="http://schemas.microsoft.com/office/drawing/2014/main" id="{77F2C936-DD1E-0D5A-DA30-2EEBC921178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7" name="مخطط انسيابي: رابط 12646">
                  <a:extLst>
                    <a:ext uri="{FF2B5EF4-FFF2-40B4-BE49-F238E27FC236}">
                      <a16:creationId xmlns:a16="http://schemas.microsoft.com/office/drawing/2014/main" id="{1AA4FD29-2BA1-82FF-531C-FA56E48975A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8" name="مخطط انسيابي: رابط 12647">
                  <a:extLst>
                    <a:ext uri="{FF2B5EF4-FFF2-40B4-BE49-F238E27FC236}">
                      <a16:creationId xmlns:a16="http://schemas.microsoft.com/office/drawing/2014/main" id="{5FCD8F30-9647-13A6-9698-AD963FE387C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9" name="مخطط انسيابي: رابط 12648">
                  <a:extLst>
                    <a:ext uri="{FF2B5EF4-FFF2-40B4-BE49-F238E27FC236}">
                      <a16:creationId xmlns:a16="http://schemas.microsoft.com/office/drawing/2014/main" id="{783D39A8-54FF-14CC-4550-DC7FC652C6D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1" name="مجموعة 12640">
                <a:extLst>
                  <a:ext uri="{FF2B5EF4-FFF2-40B4-BE49-F238E27FC236}">
                    <a16:creationId xmlns:a16="http://schemas.microsoft.com/office/drawing/2014/main" id="{20B2C217-ECDD-9B0C-9BB7-D757061096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42" name="مخطط انسيابي: رابط 12641">
                  <a:extLst>
                    <a:ext uri="{FF2B5EF4-FFF2-40B4-BE49-F238E27FC236}">
                      <a16:creationId xmlns:a16="http://schemas.microsoft.com/office/drawing/2014/main" id="{DCDF6537-14DE-064F-D986-AF23AE7F57D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3" name="مخطط انسيابي: رابط 12642">
                  <a:extLst>
                    <a:ext uri="{FF2B5EF4-FFF2-40B4-BE49-F238E27FC236}">
                      <a16:creationId xmlns:a16="http://schemas.microsoft.com/office/drawing/2014/main" id="{0E23078C-6BE3-C6C8-1732-CD3147608D6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4" name="مخطط انسيابي: رابط 12643">
                  <a:extLst>
                    <a:ext uri="{FF2B5EF4-FFF2-40B4-BE49-F238E27FC236}">
                      <a16:creationId xmlns:a16="http://schemas.microsoft.com/office/drawing/2014/main" id="{719B3D58-E255-2302-3570-3D7F3822E0F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5" name="مخطط انسيابي: رابط 12644">
                  <a:extLst>
                    <a:ext uri="{FF2B5EF4-FFF2-40B4-BE49-F238E27FC236}">
                      <a16:creationId xmlns:a16="http://schemas.microsoft.com/office/drawing/2014/main" id="{3DD6C663-3E1C-0635-0BBB-62335D1EEBC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87" name="مجموعة 6786">
              <a:extLst>
                <a:ext uri="{FF2B5EF4-FFF2-40B4-BE49-F238E27FC236}">
                  <a16:creationId xmlns:a16="http://schemas.microsoft.com/office/drawing/2014/main" id="{F51E0942-0A4A-D9CE-3552-4741D322C19B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2636" name="مخطط انسيابي: رابط 12635">
                <a:extLst>
                  <a:ext uri="{FF2B5EF4-FFF2-40B4-BE49-F238E27FC236}">
                    <a16:creationId xmlns:a16="http://schemas.microsoft.com/office/drawing/2014/main" id="{917E676F-8EE0-6EE9-9F11-6C2896F2979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37" name="مخطط انسيابي: رابط 12636">
                <a:extLst>
                  <a:ext uri="{FF2B5EF4-FFF2-40B4-BE49-F238E27FC236}">
                    <a16:creationId xmlns:a16="http://schemas.microsoft.com/office/drawing/2014/main" id="{594359BF-6FFD-44E6-1B80-B2BA086751F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38" name="مخطط انسيابي: رابط 12637">
                <a:extLst>
                  <a:ext uri="{FF2B5EF4-FFF2-40B4-BE49-F238E27FC236}">
                    <a16:creationId xmlns:a16="http://schemas.microsoft.com/office/drawing/2014/main" id="{49EBF21D-1DC3-A7DC-81E2-52B1F10A49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8" name="مستطيل: زوايا مستديرة 6787">
              <a:extLst>
                <a:ext uri="{FF2B5EF4-FFF2-40B4-BE49-F238E27FC236}">
                  <a16:creationId xmlns:a16="http://schemas.microsoft.com/office/drawing/2014/main" id="{10C9461F-CEBE-F979-826C-A164A6E5857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9" name="مجموعة 6788">
              <a:extLst>
                <a:ext uri="{FF2B5EF4-FFF2-40B4-BE49-F238E27FC236}">
                  <a16:creationId xmlns:a16="http://schemas.microsoft.com/office/drawing/2014/main" id="{D41AB147-26A4-5298-DC1E-9570B7F72475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46" name="مجموعة 6945">
                <a:extLst>
                  <a:ext uri="{FF2B5EF4-FFF2-40B4-BE49-F238E27FC236}">
                    <a16:creationId xmlns:a16="http://schemas.microsoft.com/office/drawing/2014/main" id="{3F8647E3-6606-942E-A7DF-BB331E02C19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32" name="مخطط انسيابي: رابط 12631">
                  <a:extLst>
                    <a:ext uri="{FF2B5EF4-FFF2-40B4-BE49-F238E27FC236}">
                      <a16:creationId xmlns:a16="http://schemas.microsoft.com/office/drawing/2014/main" id="{21CBC0D5-8BBF-2972-F463-43DB77A96FA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3" name="مخطط انسيابي: رابط 12632">
                  <a:extLst>
                    <a:ext uri="{FF2B5EF4-FFF2-40B4-BE49-F238E27FC236}">
                      <a16:creationId xmlns:a16="http://schemas.microsoft.com/office/drawing/2014/main" id="{B995D97A-4179-DB2A-6150-9305CA989AF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4" name="مخطط انسيابي: رابط 12633">
                  <a:extLst>
                    <a:ext uri="{FF2B5EF4-FFF2-40B4-BE49-F238E27FC236}">
                      <a16:creationId xmlns:a16="http://schemas.microsoft.com/office/drawing/2014/main" id="{D6D18798-889D-496B-C4F5-CB467268F15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5" name="مخطط انسيابي: رابط 12634">
                  <a:extLst>
                    <a:ext uri="{FF2B5EF4-FFF2-40B4-BE49-F238E27FC236}">
                      <a16:creationId xmlns:a16="http://schemas.microsoft.com/office/drawing/2014/main" id="{847F69AA-D9B2-6F53-EAE4-20877E2590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7" name="مجموعة 6946">
                <a:extLst>
                  <a:ext uri="{FF2B5EF4-FFF2-40B4-BE49-F238E27FC236}">
                    <a16:creationId xmlns:a16="http://schemas.microsoft.com/office/drawing/2014/main" id="{31EA0BEC-13AC-5697-6EDE-AA8C1CDD238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75" name="مخطط انسيابي: رابط 6974">
                  <a:extLst>
                    <a:ext uri="{FF2B5EF4-FFF2-40B4-BE49-F238E27FC236}">
                      <a16:creationId xmlns:a16="http://schemas.microsoft.com/office/drawing/2014/main" id="{EF8BBE0C-CE60-54DC-9B4A-E4D2233E3B6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9" name="مخطط انسيابي: رابط 12628">
                  <a:extLst>
                    <a:ext uri="{FF2B5EF4-FFF2-40B4-BE49-F238E27FC236}">
                      <a16:creationId xmlns:a16="http://schemas.microsoft.com/office/drawing/2014/main" id="{E7EE114A-7B4D-4E30-ED02-400510E47D4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0" name="مخطط انسيابي: رابط 12629">
                  <a:extLst>
                    <a:ext uri="{FF2B5EF4-FFF2-40B4-BE49-F238E27FC236}">
                      <a16:creationId xmlns:a16="http://schemas.microsoft.com/office/drawing/2014/main" id="{A24AF372-D0C5-3A78-1F32-86E383CDA58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1" name="مخطط انسيابي: رابط 12630">
                  <a:extLst>
                    <a:ext uri="{FF2B5EF4-FFF2-40B4-BE49-F238E27FC236}">
                      <a16:creationId xmlns:a16="http://schemas.microsoft.com/office/drawing/2014/main" id="{FA029323-D3AA-EA3F-8CB7-1A8EBBC94E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8" name="مجموعة 6947">
                <a:extLst>
                  <a:ext uri="{FF2B5EF4-FFF2-40B4-BE49-F238E27FC236}">
                    <a16:creationId xmlns:a16="http://schemas.microsoft.com/office/drawing/2014/main" id="{23520459-CAF4-2990-4CF1-A9FC3497F41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49" name="مخطط انسيابي: رابط 6948">
                  <a:extLst>
                    <a:ext uri="{FF2B5EF4-FFF2-40B4-BE49-F238E27FC236}">
                      <a16:creationId xmlns:a16="http://schemas.microsoft.com/office/drawing/2014/main" id="{9080D130-3C84-28E2-C02C-85201A4B3C2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0" name="مخطط انسيابي: رابط 6949">
                  <a:extLst>
                    <a:ext uri="{FF2B5EF4-FFF2-40B4-BE49-F238E27FC236}">
                      <a16:creationId xmlns:a16="http://schemas.microsoft.com/office/drawing/2014/main" id="{8EAC4397-72D4-44C6-6886-3F0D29FA72A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1" name="مخطط انسيابي: رابط 6950">
                  <a:extLst>
                    <a:ext uri="{FF2B5EF4-FFF2-40B4-BE49-F238E27FC236}">
                      <a16:creationId xmlns:a16="http://schemas.microsoft.com/office/drawing/2014/main" id="{2340CB51-4F30-0500-EB5F-F84D7E92532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2" name="مخطط انسيابي: رابط 6951">
                  <a:extLst>
                    <a:ext uri="{FF2B5EF4-FFF2-40B4-BE49-F238E27FC236}">
                      <a16:creationId xmlns:a16="http://schemas.microsoft.com/office/drawing/2014/main" id="{D2549C68-24F1-4EFC-C43A-FB1F4AAEFB3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1" name="مجموعة 6790">
              <a:extLst>
                <a:ext uri="{FF2B5EF4-FFF2-40B4-BE49-F238E27FC236}">
                  <a16:creationId xmlns:a16="http://schemas.microsoft.com/office/drawing/2014/main" id="{D7E87816-74F4-7562-5F24-ECE66334C382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6943" name="مخطط انسيابي: رابط 6942">
                <a:extLst>
                  <a:ext uri="{FF2B5EF4-FFF2-40B4-BE49-F238E27FC236}">
                    <a16:creationId xmlns:a16="http://schemas.microsoft.com/office/drawing/2014/main" id="{B1F17817-936E-3034-6A38-3F74613D88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44" name="مخطط انسيابي: رابط 6943">
                <a:extLst>
                  <a:ext uri="{FF2B5EF4-FFF2-40B4-BE49-F238E27FC236}">
                    <a16:creationId xmlns:a16="http://schemas.microsoft.com/office/drawing/2014/main" id="{68C79983-AD56-5661-E1F3-1C4A67E6E1E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45" name="مخطط انسيابي: رابط 6944">
                <a:extLst>
                  <a:ext uri="{FF2B5EF4-FFF2-40B4-BE49-F238E27FC236}">
                    <a16:creationId xmlns:a16="http://schemas.microsoft.com/office/drawing/2014/main" id="{80124C07-9D8B-7591-3BA4-48A6F30E75B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92" name="مستطيل: زوايا مستديرة 6791">
              <a:extLst>
                <a:ext uri="{FF2B5EF4-FFF2-40B4-BE49-F238E27FC236}">
                  <a16:creationId xmlns:a16="http://schemas.microsoft.com/office/drawing/2014/main" id="{A62BCD04-664E-2F46-0A20-80C6FF5F3D87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93" name="مجموعة 6792">
              <a:extLst>
                <a:ext uri="{FF2B5EF4-FFF2-40B4-BE49-F238E27FC236}">
                  <a16:creationId xmlns:a16="http://schemas.microsoft.com/office/drawing/2014/main" id="{8D3A75A4-56D8-56A8-5FDE-06D5E6BAE7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23" name="مجموعة 6922">
                <a:extLst>
                  <a:ext uri="{FF2B5EF4-FFF2-40B4-BE49-F238E27FC236}">
                    <a16:creationId xmlns:a16="http://schemas.microsoft.com/office/drawing/2014/main" id="{E692D421-AD5B-5E09-D13C-C2751BB567F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39" name="مخطط انسيابي: رابط 6938">
                  <a:extLst>
                    <a:ext uri="{FF2B5EF4-FFF2-40B4-BE49-F238E27FC236}">
                      <a16:creationId xmlns:a16="http://schemas.microsoft.com/office/drawing/2014/main" id="{3FF4FB0B-7A8E-4822-5FA5-2FA2EFCA186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0" name="مخطط انسيابي: رابط 6939">
                  <a:extLst>
                    <a:ext uri="{FF2B5EF4-FFF2-40B4-BE49-F238E27FC236}">
                      <a16:creationId xmlns:a16="http://schemas.microsoft.com/office/drawing/2014/main" id="{17F45C02-A710-48A6-36DB-E5790D87CD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1" name="مخطط انسيابي: رابط 6940">
                  <a:extLst>
                    <a:ext uri="{FF2B5EF4-FFF2-40B4-BE49-F238E27FC236}">
                      <a16:creationId xmlns:a16="http://schemas.microsoft.com/office/drawing/2014/main" id="{B2421727-56BE-B797-C8B2-2B03D7F31A0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2" name="مخطط انسيابي: رابط 6941">
                  <a:extLst>
                    <a:ext uri="{FF2B5EF4-FFF2-40B4-BE49-F238E27FC236}">
                      <a16:creationId xmlns:a16="http://schemas.microsoft.com/office/drawing/2014/main" id="{774D43D5-44CE-2832-CD87-7E8F09525BD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4" name="مجموعة 6923">
                <a:extLst>
                  <a:ext uri="{FF2B5EF4-FFF2-40B4-BE49-F238E27FC236}">
                    <a16:creationId xmlns:a16="http://schemas.microsoft.com/office/drawing/2014/main" id="{CF5AE107-2E60-44E2-A38C-3BDB16ECAC8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35" name="مخطط انسيابي: رابط 6934">
                  <a:extLst>
                    <a:ext uri="{FF2B5EF4-FFF2-40B4-BE49-F238E27FC236}">
                      <a16:creationId xmlns:a16="http://schemas.microsoft.com/office/drawing/2014/main" id="{8E33AAC4-B1A8-E821-3278-02BDCD24501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6" name="مخطط انسيابي: رابط 6935">
                  <a:extLst>
                    <a:ext uri="{FF2B5EF4-FFF2-40B4-BE49-F238E27FC236}">
                      <a16:creationId xmlns:a16="http://schemas.microsoft.com/office/drawing/2014/main" id="{2BEDD269-E42C-FDA5-33BA-D80B1D1B478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7" name="مخطط انسيابي: رابط 6936">
                  <a:extLst>
                    <a:ext uri="{FF2B5EF4-FFF2-40B4-BE49-F238E27FC236}">
                      <a16:creationId xmlns:a16="http://schemas.microsoft.com/office/drawing/2014/main" id="{9EE491AE-C088-18FA-0E36-1FC274FC202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8" name="مخطط انسيابي: رابط 6937">
                  <a:extLst>
                    <a:ext uri="{FF2B5EF4-FFF2-40B4-BE49-F238E27FC236}">
                      <a16:creationId xmlns:a16="http://schemas.microsoft.com/office/drawing/2014/main" id="{28B0C6EF-E2FA-3451-4B82-977A01CDB6A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5" name="مجموعة 6924">
                <a:extLst>
                  <a:ext uri="{FF2B5EF4-FFF2-40B4-BE49-F238E27FC236}">
                    <a16:creationId xmlns:a16="http://schemas.microsoft.com/office/drawing/2014/main" id="{C30E47C7-BE21-3B7A-0BF4-B18E2B0AD1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31" name="مخطط انسيابي: رابط 6930">
                  <a:extLst>
                    <a:ext uri="{FF2B5EF4-FFF2-40B4-BE49-F238E27FC236}">
                      <a16:creationId xmlns:a16="http://schemas.microsoft.com/office/drawing/2014/main" id="{74BCCA27-0B0D-A645-487E-9CBA5C0B47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2" name="مخطط انسيابي: رابط 6931">
                  <a:extLst>
                    <a:ext uri="{FF2B5EF4-FFF2-40B4-BE49-F238E27FC236}">
                      <a16:creationId xmlns:a16="http://schemas.microsoft.com/office/drawing/2014/main" id="{140CB263-8DDD-F127-017E-66403A7C4BA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3" name="مخطط انسيابي: رابط 6932">
                  <a:extLst>
                    <a:ext uri="{FF2B5EF4-FFF2-40B4-BE49-F238E27FC236}">
                      <a16:creationId xmlns:a16="http://schemas.microsoft.com/office/drawing/2014/main" id="{9D15CA34-96C4-F397-D4C4-8709D3AC79F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4" name="مخطط انسيابي: رابط 6933">
                  <a:extLst>
                    <a:ext uri="{FF2B5EF4-FFF2-40B4-BE49-F238E27FC236}">
                      <a16:creationId xmlns:a16="http://schemas.microsoft.com/office/drawing/2014/main" id="{D355B2E0-56A7-3FAF-C000-E805215F7F4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9" name="مجموعة 6798">
              <a:extLst>
                <a:ext uri="{FF2B5EF4-FFF2-40B4-BE49-F238E27FC236}">
                  <a16:creationId xmlns:a16="http://schemas.microsoft.com/office/drawing/2014/main" id="{34027A6C-0855-019E-4EE1-C3421F3FC5BF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6919" name="مخطط انسيابي: رابط 6918">
                <a:extLst>
                  <a:ext uri="{FF2B5EF4-FFF2-40B4-BE49-F238E27FC236}">
                    <a16:creationId xmlns:a16="http://schemas.microsoft.com/office/drawing/2014/main" id="{DCE3F4B4-59BC-3C7A-D2B2-CDA492D1282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20" name="مخطط انسيابي: رابط 6919">
                <a:extLst>
                  <a:ext uri="{FF2B5EF4-FFF2-40B4-BE49-F238E27FC236}">
                    <a16:creationId xmlns:a16="http://schemas.microsoft.com/office/drawing/2014/main" id="{E9F9F6E5-6057-A570-80C9-875233B90BD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21" name="مخطط انسيابي: رابط 6920">
                <a:extLst>
                  <a:ext uri="{FF2B5EF4-FFF2-40B4-BE49-F238E27FC236}">
                    <a16:creationId xmlns:a16="http://schemas.microsoft.com/office/drawing/2014/main" id="{C6DCF9C7-18D0-E465-7AC0-4320568E36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0" name="مستطيل: زوايا مستديرة 6799">
              <a:extLst>
                <a:ext uri="{FF2B5EF4-FFF2-40B4-BE49-F238E27FC236}">
                  <a16:creationId xmlns:a16="http://schemas.microsoft.com/office/drawing/2014/main" id="{A8185145-E4A8-025B-92B0-65790D7BEC4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1" name="مجموعة 6800">
              <a:extLst>
                <a:ext uri="{FF2B5EF4-FFF2-40B4-BE49-F238E27FC236}">
                  <a16:creationId xmlns:a16="http://schemas.microsoft.com/office/drawing/2014/main" id="{A144FFE4-2E5A-414C-E7E8-AE4ABD2DD6B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79" name="مجموعة 6878">
                <a:extLst>
                  <a:ext uri="{FF2B5EF4-FFF2-40B4-BE49-F238E27FC236}">
                    <a16:creationId xmlns:a16="http://schemas.microsoft.com/office/drawing/2014/main" id="{29E8D8CF-446F-2820-753D-67C2050226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11" name="مخطط انسيابي: رابط 6910">
                  <a:extLst>
                    <a:ext uri="{FF2B5EF4-FFF2-40B4-BE49-F238E27FC236}">
                      <a16:creationId xmlns:a16="http://schemas.microsoft.com/office/drawing/2014/main" id="{35C7FBAF-C9BD-650C-FB78-925532E463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2" name="مخطط انسيابي: رابط 6911">
                  <a:extLst>
                    <a:ext uri="{FF2B5EF4-FFF2-40B4-BE49-F238E27FC236}">
                      <a16:creationId xmlns:a16="http://schemas.microsoft.com/office/drawing/2014/main" id="{604C5B36-866E-DC85-5BD7-FB44E280C07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7" name="مخطط انسيابي: رابط 6916">
                  <a:extLst>
                    <a:ext uri="{FF2B5EF4-FFF2-40B4-BE49-F238E27FC236}">
                      <a16:creationId xmlns:a16="http://schemas.microsoft.com/office/drawing/2014/main" id="{20C50937-9F52-9382-B6CB-E1C855292C3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8" name="مخطط انسيابي: رابط 6917">
                  <a:extLst>
                    <a:ext uri="{FF2B5EF4-FFF2-40B4-BE49-F238E27FC236}">
                      <a16:creationId xmlns:a16="http://schemas.microsoft.com/office/drawing/2014/main" id="{26967D46-5909-A37F-E2B3-942702015D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0" name="مجموعة 6879">
                <a:extLst>
                  <a:ext uri="{FF2B5EF4-FFF2-40B4-BE49-F238E27FC236}">
                    <a16:creationId xmlns:a16="http://schemas.microsoft.com/office/drawing/2014/main" id="{86829E19-E476-4779-D89D-6957846142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86" name="مخطط انسيابي: رابط 6885">
                  <a:extLst>
                    <a:ext uri="{FF2B5EF4-FFF2-40B4-BE49-F238E27FC236}">
                      <a16:creationId xmlns:a16="http://schemas.microsoft.com/office/drawing/2014/main" id="{3CCA8617-11F9-9401-AB7C-14636FA9EC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7" name="مخطط انسيابي: رابط 6886">
                  <a:extLst>
                    <a:ext uri="{FF2B5EF4-FFF2-40B4-BE49-F238E27FC236}">
                      <a16:creationId xmlns:a16="http://schemas.microsoft.com/office/drawing/2014/main" id="{DA0364FC-FBEA-568B-CE9B-B79C1CB95F9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8" name="مخطط انسيابي: رابط 6887">
                  <a:extLst>
                    <a:ext uri="{FF2B5EF4-FFF2-40B4-BE49-F238E27FC236}">
                      <a16:creationId xmlns:a16="http://schemas.microsoft.com/office/drawing/2014/main" id="{D8C121FB-DA6E-274A-BB78-06D516DA95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9" name="مخطط انسيابي: رابط 6888">
                  <a:extLst>
                    <a:ext uri="{FF2B5EF4-FFF2-40B4-BE49-F238E27FC236}">
                      <a16:creationId xmlns:a16="http://schemas.microsoft.com/office/drawing/2014/main" id="{109754E4-6EC4-D0EE-87FB-E58FF2585F2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1" name="مجموعة 6880">
                <a:extLst>
                  <a:ext uri="{FF2B5EF4-FFF2-40B4-BE49-F238E27FC236}">
                    <a16:creationId xmlns:a16="http://schemas.microsoft.com/office/drawing/2014/main" id="{35A3258A-9AE9-5CE2-65FA-E02D5BD459D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82" name="مخطط انسيابي: رابط 6881">
                  <a:extLst>
                    <a:ext uri="{FF2B5EF4-FFF2-40B4-BE49-F238E27FC236}">
                      <a16:creationId xmlns:a16="http://schemas.microsoft.com/office/drawing/2014/main" id="{A641D028-B87D-7FB7-DAD5-B8D1D90B9A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3" name="مخطط انسيابي: رابط 6882">
                  <a:extLst>
                    <a:ext uri="{FF2B5EF4-FFF2-40B4-BE49-F238E27FC236}">
                      <a16:creationId xmlns:a16="http://schemas.microsoft.com/office/drawing/2014/main" id="{2204B6A1-CEC0-A8FD-2565-C6D9CA828AF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4" name="مخطط انسيابي: رابط 6883">
                  <a:extLst>
                    <a:ext uri="{FF2B5EF4-FFF2-40B4-BE49-F238E27FC236}">
                      <a16:creationId xmlns:a16="http://schemas.microsoft.com/office/drawing/2014/main" id="{A4C733CD-2805-22A6-5922-2107BD9BED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5" name="مخطط انسيابي: رابط 6884">
                  <a:extLst>
                    <a:ext uri="{FF2B5EF4-FFF2-40B4-BE49-F238E27FC236}">
                      <a16:creationId xmlns:a16="http://schemas.microsoft.com/office/drawing/2014/main" id="{8B019410-41EF-8466-DDAF-899CB23C55D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2" name="مجموعة 6801">
              <a:extLst>
                <a:ext uri="{FF2B5EF4-FFF2-40B4-BE49-F238E27FC236}">
                  <a16:creationId xmlns:a16="http://schemas.microsoft.com/office/drawing/2014/main" id="{3CF77583-145A-3259-F72C-9F66CA8394A8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6876" name="مخطط انسيابي: رابط 6875">
                <a:extLst>
                  <a:ext uri="{FF2B5EF4-FFF2-40B4-BE49-F238E27FC236}">
                    <a16:creationId xmlns:a16="http://schemas.microsoft.com/office/drawing/2014/main" id="{E3189795-980A-0EE9-24DD-65743402FAF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77" name="مخطط انسيابي: رابط 6876">
                <a:extLst>
                  <a:ext uri="{FF2B5EF4-FFF2-40B4-BE49-F238E27FC236}">
                    <a16:creationId xmlns:a16="http://schemas.microsoft.com/office/drawing/2014/main" id="{419CF320-8F3E-1FB5-D69E-15FE95121FC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78" name="مخطط انسيابي: رابط 6877">
                <a:extLst>
                  <a:ext uri="{FF2B5EF4-FFF2-40B4-BE49-F238E27FC236}">
                    <a16:creationId xmlns:a16="http://schemas.microsoft.com/office/drawing/2014/main" id="{CE3E6D0F-3F4C-15DA-A2FB-2E26060F2E6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3" name="مستطيل: زوايا مستديرة 6802">
              <a:extLst>
                <a:ext uri="{FF2B5EF4-FFF2-40B4-BE49-F238E27FC236}">
                  <a16:creationId xmlns:a16="http://schemas.microsoft.com/office/drawing/2014/main" id="{C3682F8C-88BA-C75C-9F83-82F53E7C8428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4" name="مجموعة 6803">
              <a:extLst>
                <a:ext uri="{FF2B5EF4-FFF2-40B4-BE49-F238E27FC236}">
                  <a16:creationId xmlns:a16="http://schemas.microsoft.com/office/drawing/2014/main" id="{DBD16758-0C87-060E-7E0C-2B28B9F29CF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55" name="مجموعة 6854">
                <a:extLst>
                  <a:ext uri="{FF2B5EF4-FFF2-40B4-BE49-F238E27FC236}">
                    <a16:creationId xmlns:a16="http://schemas.microsoft.com/office/drawing/2014/main" id="{FEA62CF5-66E9-5AEF-089F-3EDF3EFF811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72" name="مخطط انسيابي: رابط 6871">
                  <a:extLst>
                    <a:ext uri="{FF2B5EF4-FFF2-40B4-BE49-F238E27FC236}">
                      <a16:creationId xmlns:a16="http://schemas.microsoft.com/office/drawing/2014/main" id="{970606D3-B824-51B2-5BC3-5D6FC45C06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3" name="مخطط انسيابي: رابط 6872">
                  <a:extLst>
                    <a:ext uri="{FF2B5EF4-FFF2-40B4-BE49-F238E27FC236}">
                      <a16:creationId xmlns:a16="http://schemas.microsoft.com/office/drawing/2014/main" id="{2ED60AA1-217D-287C-6982-967491F361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4" name="مخطط انسيابي: رابط 6873">
                  <a:extLst>
                    <a:ext uri="{FF2B5EF4-FFF2-40B4-BE49-F238E27FC236}">
                      <a16:creationId xmlns:a16="http://schemas.microsoft.com/office/drawing/2014/main" id="{2A18590B-9F10-EC66-37C9-58CDBEF2B08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5" name="مخطط انسيابي: رابط 6874">
                  <a:extLst>
                    <a:ext uri="{FF2B5EF4-FFF2-40B4-BE49-F238E27FC236}">
                      <a16:creationId xmlns:a16="http://schemas.microsoft.com/office/drawing/2014/main" id="{9B82F383-3FCB-9364-DCBF-29F8ADD1B32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7" name="مجموعة 6856">
                <a:extLst>
                  <a:ext uri="{FF2B5EF4-FFF2-40B4-BE49-F238E27FC236}">
                    <a16:creationId xmlns:a16="http://schemas.microsoft.com/office/drawing/2014/main" id="{489CAA88-C69A-784D-B25D-404071DF7B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68" name="مخطط انسيابي: رابط 6867">
                  <a:extLst>
                    <a:ext uri="{FF2B5EF4-FFF2-40B4-BE49-F238E27FC236}">
                      <a16:creationId xmlns:a16="http://schemas.microsoft.com/office/drawing/2014/main" id="{E9313C43-17AD-6E0C-28B0-3292A66993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9" name="مخطط انسيابي: رابط 6868">
                  <a:extLst>
                    <a:ext uri="{FF2B5EF4-FFF2-40B4-BE49-F238E27FC236}">
                      <a16:creationId xmlns:a16="http://schemas.microsoft.com/office/drawing/2014/main" id="{63B05884-2497-64F2-5CE7-74F255B630B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0" name="مخطط انسيابي: رابط 6869">
                  <a:extLst>
                    <a:ext uri="{FF2B5EF4-FFF2-40B4-BE49-F238E27FC236}">
                      <a16:creationId xmlns:a16="http://schemas.microsoft.com/office/drawing/2014/main" id="{7FCD5C27-01E8-F20E-EE78-BC64857D3D4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1" name="مخطط انسيابي: رابط 6870">
                  <a:extLst>
                    <a:ext uri="{FF2B5EF4-FFF2-40B4-BE49-F238E27FC236}">
                      <a16:creationId xmlns:a16="http://schemas.microsoft.com/office/drawing/2014/main" id="{1E122823-C6B6-62A3-0125-EC58D91F088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8" name="مجموعة 6857">
                <a:extLst>
                  <a:ext uri="{FF2B5EF4-FFF2-40B4-BE49-F238E27FC236}">
                    <a16:creationId xmlns:a16="http://schemas.microsoft.com/office/drawing/2014/main" id="{A77D2352-E82F-AF74-2695-DB4028E4064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59" name="مخطط انسيابي: رابط 6858">
                  <a:extLst>
                    <a:ext uri="{FF2B5EF4-FFF2-40B4-BE49-F238E27FC236}">
                      <a16:creationId xmlns:a16="http://schemas.microsoft.com/office/drawing/2014/main" id="{AA9D8742-63D9-4ACA-F9A2-F4012262B1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5" name="مخطط انسيابي: رابط 6864">
                  <a:extLst>
                    <a:ext uri="{FF2B5EF4-FFF2-40B4-BE49-F238E27FC236}">
                      <a16:creationId xmlns:a16="http://schemas.microsoft.com/office/drawing/2014/main" id="{45942D8E-D757-A818-DB4C-F6823D1BB7F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6" name="مخطط انسيابي: رابط 6865">
                  <a:extLst>
                    <a:ext uri="{FF2B5EF4-FFF2-40B4-BE49-F238E27FC236}">
                      <a16:creationId xmlns:a16="http://schemas.microsoft.com/office/drawing/2014/main" id="{C531F35D-97E6-3519-3F85-99957BE8A9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7" name="مخطط انسيابي: رابط 6866">
                  <a:extLst>
                    <a:ext uri="{FF2B5EF4-FFF2-40B4-BE49-F238E27FC236}">
                      <a16:creationId xmlns:a16="http://schemas.microsoft.com/office/drawing/2014/main" id="{D1D79AC8-E50A-AD4D-E643-19E60B5C5AA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5" name="مجموعة 6804">
              <a:extLst>
                <a:ext uri="{FF2B5EF4-FFF2-40B4-BE49-F238E27FC236}">
                  <a16:creationId xmlns:a16="http://schemas.microsoft.com/office/drawing/2014/main" id="{7ADD652B-975B-E4EC-2DFD-4B3DC90FB00A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6852" name="مخطط انسيابي: رابط 6851">
                <a:extLst>
                  <a:ext uri="{FF2B5EF4-FFF2-40B4-BE49-F238E27FC236}">
                    <a16:creationId xmlns:a16="http://schemas.microsoft.com/office/drawing/2014/main" id="{3463151C-E0E5-3019-6F56-A7C79C1A867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53" name="مخطط انسيابي: رابط 6852">
                <a:extLst>
                  <a:ext uri="{FF2B5EF4-FFF2-40B4-BE49-F238E27FC236}">
                    <a16:creationId xmlns:a16="http://schemas.microsoft.com/office/drawing/2014/main" id="{8A67ACCE-BF3A-675D-2EDF-70A749BA828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54" name="مخطط انسيابي: رابط 6853">
                <a:extLst>
                  <a:ext uri="{FF2B5EF4-FFF2-40B4-BE49-F238E27FC236}">
                    <a16:creationId xmlns:a16="http://schemas.microsoft.com/office/drawing/2014/main" id="{38AF6587-ED71-7F0D-FEFA-D345E24B76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6" name="مستطيل: زوايا مستديرة 6805">
              <a:extLst>
                <a:ext uri="{FF2B5EF4-FFF2-40B4-BE49-F238E27FC236}">
                  <a16:creationId xmlns:a16="http://schemas.microsoft.com/office/drawing/2014/main" id="{F0AB49AB-B4B9-B9C7-6665-5316979DB35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7" name="مجموعة 6806">
              <a:extLst>
                <a:ext uri="{FF2B5EF4-FFF2-40B4-BE49-F238E27FC236}">
                  <a16:creationId xmlns:a16="http://schemas.microsoft.com/office/drawing/2014/main" id="{C93CE612-CEDC-494D-B790-71C7280BF2D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12" name="مجموعة 6811">
                <a:extLst>
                  <a:ext uri="{FF2B5EF4-FFF2-40B4-BE49-F238E27FC236}">
                    <a16:creationId xmlns:a16="http://schemas.microsoft.com/office/drawing/2014/main" id="{F5F3E14F-FD3E-AB8E-0483-C2FF656E23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23" name="مخطط انسيابي: رابط 6822">
                  <a:extLst>
                    <a:ext uri="{FF2B5EF4-FFF2-40B4-BE49-F238E27FC236}">
                      <a16:creationId xmlns:a16="http://schemas.microsoft.com/office/drawing/2014/main" id="{39ADA359-10D9-0025-EFC5-964309AC93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4" name="مخطط انسيابي: رابط 6843">
                  <a:extLst>
                    <a:ext uri="{FF2B5EF4-FFF2-40B4-BE49-F238E27FC236}">
                      <a16:creationId xmlns:a16="http://schemas.microsoft.com/office/drawing/2014/main" id="{3036105B-52A4-9BC8-2905-5E21672E47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5" name="مخطط انسيابي: رابط 6844">
                  <a:extLst>
                    <a:ext uri="{FF2B5EF4-FFF2-40B4-BE49-F238E27FC236}">
                      <a16:creationId xmlns:a16="http://schemas.microsoft.com/office/drawing/2014/main" id="{D7493E78-DD5C-5763-FB0B-49B25D52C41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51" name="مخطط انسيابي: رابط 6850">
                  <a:extLst>
                    <a:ext uri="{FF2B5EF4-FFF2-40B4-BE49-F238E27FC236}">
                      <a16:creationId xmlns:a16="http://schemas.microsoft.com/office/drawing/2014/main" id="{E08A671E-F39D-A699-492B-AC962295229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3" name="مجموعة 6812">
                <a:extLst>
                  <a:ext uri="{FF2B5EF4-FFF2-40B4-BE49-F238E27FC236}">
                    <a16:creationId xmlns:a16="http://schemas.microsoft.com/office/drawing/2014/main" id="{128BD715-AE40-411D-D3B7-5B511441CF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19" name="مخطط انسيابي: رابط 6818">
                  <a:extLst>
                    <a:ext uri="{FF2B5EF4-FFF2-40B4-BE49-F238E27FC236}">
                      <a16:creationId xmlns:a16="http://schemas.microsoft.com/office/drawing/2014/main" id="{0B6D63A4-2FF4-75D1-E5D7-BC3CCF0B01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0" name="مخطط انسيابي: رابط 6819">
                  <a:extLst>
                    <a:ext uri="{FF2B5EF4-FFF2-40B4-BE49-F238E27FC236}">
                      <a16:creationId xmlns:a16="http://schemas.microsoft.com/office/drawing/2014/main" id="{DBD83D7D-1887-DCF2-62F5-C8500837A83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1" name="مخطط انسيابي: رابط 6820">
                  <a:extLst>
                    <a:ext uri="{FF2B5EF4-FFF2-40B4-BE49-F238E27FC236}">
                      <a16:creationId xmlns:a16="http://schemas.microsoft.com/office/drawing/2014/main" id="{4F53D7CF-36B1-55B4-4E04-1D6EB3B3F4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2" name="مخطط انسيابي: رابط 6821">
                  <a:extLst>
                    <a:ext uri="{FF2B5EF4-FFF2-40B4-BE49-F238E27FC236}">
                      <a16:creationId xmlns:a16="http://schemas.microsoft.com/office/drawing/2014/main" id="{E74AA491-6FBC-2B48-EFA2-C528F26745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4" name="مجموعة 6813">
                <a:extLst>
                  <a:ext uri="{FF2B5EF4-FFF2-40B4-BE49-F238E27FC236}">
                    <a16:creationId xmlns:a16="http://schemas.microsoft.com/office/drawing/2014/main" id="{D459AF87-7F60-3222-B692-1074ACE7CE4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15" name="مخطط انسيابي: رابط 6814">
                  <a:extLst>
                    <a:ext uri="{FF2B5EF4-FFF2-40B4-BE49-F238E27FC236}">
                      <a16:creationId xmlns:a16="http://schemas.microsoft.com/office/drawing/2014/main" id="{7AD70C66-530F-7156-936D-920D5C4F6C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6" name="مخطط انسيابي: رابط 6815">
                  <a:extLst>
                    <a:ext uri="{FF2B5EF4-FFF2-40B4-BE49-F238E27FC236}">
                      <a16:creationId xmlns:a16="http://schemas.microsoft.com/office/drawing/2014/main" id="{4FCCBD0B-584D-FDA4-B4DA-6E8EF4F0CC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7" name="مخطط انسيابي: رابط 6816">
                  <a:extLst>
                    <a:ext uri="{FF2B5EF4-FFF2-40B4-BE49-F238E27FC236}">
                      <a16:creationId xmlns:a16="http://schemas.microsoft.com/office/drawing/2014/main" id="{8A84053A-0C20-6C26-A8BA-59351841E77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8" name="مخطط انسيابي: رابط 6817">
                  <a:extLst>
                    <a:ext uri="{FF2B5EF4-FFF2-40B4-BE49-F238E27FC236}">
                      <a16:creationId xmlns:a16="http://schemas.microsoft.com/office/drawing/2014/main" id="{CD35BA55-5AA5-A5EE-4C10-AD6DE07FA9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8" name="مجموعة 6807">
              <a:extLst>
                <a:ext uri="{FF2B5EF4-FFF2-40B4-BE49-F238E27FC236}">
                  <a16:creationId xmlns:a16="http://schemas.microsoft.com/office/drawing/2014/main" id="{8D9BDDCD-BF99-D640-7C15-EF79E2BC9CD2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809" name="مخطط انسيابي: رابط 6808">
                <a:extLst>
                  <a:ext uri="{FF2B5EF4-FFF2-40B4-BE49-F238E27FC236}">
                    <a16:creationId xmlns:a16="http://schemas.microsoft.com/office/drawing/2014/main" id="{85A91944-B38F-312B-7466-3B1C9F28297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10" name="مخطط انسيابي: رابط 6809">
                <a:extLst>
                  <a:ext uri="{FF2B5EF4-FFF2-40B4-BE49-F238E27FC236}">
                    <a16:creationId xmlns:a16="http://schemas.microsoft.com/office/drawing/2014/main" id="{B25189D1-8AB0-EE1E-BAF5-120933C5072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11" name="مخطط انسيابي: رابط 6810">
                <a:extLst>
                  <a:ext uri="{FF2B5EF4-FFF2-40B4-BE49-F238E27FC236}">
                    <a16:creationId xmlns:a16="http://schemas.microsoft.com/office/drawing/2014/main" id="{10EC1E92-AA79-7E47-32DD-2810DBF796B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2882" name="مجموعة 12881">
            <a:extLst>
              <a:ext uri="{FF2B5EF4-FFF2-40B4-BE49-F238E27FC236}">
                <a16:creationId xmlns:a16="http://schemas.microsoft.com/office/drawing/2014/main" id="{C61242C1-7253-6B80-038D-353E5F384236}"/>
              </a:ext>
            </a:extLst>
          </p:cNvPr>
          <p:cNvGrpSpPr/>
          <p:nvPr/>
        </p:nvGrpSpPr>
        <p:grpSpPr>
          <a:xfrm>
            <a:off x="69018" y="2222163"/>
            <a:ext cx="9713671" cy="524453"/>
            <a:chOff x="69018" y="1136613"/>
            <a:chExt cx="9713671" cy="524453"/>
          </a:xfrm>
        </p:grpSpPr>
        <p:sp>
          <p:nvSpPr>
            <p:cNvPr id="12883" name="مستطيل: زوايا مستديرة 12882">
              <a:extLst>
                <a:ext uri="{FF2B5EF4-FFF2-40B4-BE49-F238E27FC236}">
                  <a16:creationId xmlns:a16="http://schemas.microsoft.com/office/drawing/2014/main" id="{0FB22985-9401-4003-056D-5F70E55B08C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4" name="مستطيل: زوايا مستديرة 12883">
              <a:extLst>
                <a:ext uri="{FF2B5EF4-FFF2-40B4-BE49-F238E27FC236}">
                  <a16:creationId xmlns:a16="http://schemas.microsoft.com/office/drawing/2014/main" id="{85832739-9BDA-C378-F909-194133DD2FD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5" name="مستطيل: زوايا مستديرة 12884">
              <a:extLst>
                <a:ext uri="{FF2B5EF4-FFF2-40B4-BE49-F238E27FC236}">
                  <a16:creationId xmlns:a16="http://schemas.microsoft.com/office/drawing/2014/main" id="{13125BE7-AE6E-DFE6-7EF9-D45A11C5DDCC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6" name="مستطيل: زوايا مستديرة 12885">
              <a:extLst>
                <a:ext uri="{FF2B5EF4-FFF2-40B4-BE49-F238E27FC236}">
                  <a16:creationId xmlns:a16="http://schemas.microsoft.com/office/drawing/2014/main" id="{EE7B850F-C511-F022-0078-DBC3A48171E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7" name="مستطيل: زوايا مستديرة 12886">
              <a:extLst>
                <a:ext uri="{FF2B5EF4-FFF2-40B4-BE49-F238E27FC236}">
                  <a16:creationId xmlns:a16="http://schemas.microsoft.com/office/drawing/2014/main" id="{4BDC6DB0-7A06-C2DB-46BA-E118A335A632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8" name="مستطيل: زوايا مستديرة 12887">
              <a:extLst>
                <a:ext uri="{FF2B5EF4-FFF2-40B4-BE49-F238E27FC236}">
                  <a16:creationId xmlns:a16="http://schemas.microsoft.com/office/drawing/2014/main" id="{1A78B8D9-5987-8861-67C0-FE7136D5F441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9" name="مستطيل: زوايا مستديرة 12888">
              <a:extLst>
                <a:ext uri="{FF2B5EF4-FFF2-40B4-BE49-F238E27FC236}">
                  <a16:creationId xmlns:a16="http://schemas.microsoft.com/office/drawing/2014/main" id="{A459A2CF-A181-21C3-09B5-F1FEA2D0BB8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0" name="مجموعة 12889">
              <a:extLst>
                <a:ext uri="{FF2B5EF4-FFF2-40B4-BE49-F238E27FC236}">
                  <a16:creationId xmlns:a16="http://schemas.microsoft.com/office/drawing/2014/main" id="{DD4A796D-125E-87F2-1BA1-1BD44900FDF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712" name="مجموعة 2711">
                <a:extLst>
                  <a:ext uri="{FF2B5EF4-FFF2-40B4-BE49-F238E27FC236}">
                    <a16:creationId xmlns:a16="http://schemas.microsoft.com/office/drawing/2014/main" id="{B908442C-5847-B6B5-B90C-28C286661E8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723" name="مخطط انسيابي: رابط 2722">
                  <a:extLst>
                    <a:ext uri="{FF2B5EF4-FFF2-40B4-BE49-F238E27FC236}">
                      <a16:creationId xmlns:a16="http://schemas.microsoft.com/office/drawing/2014/main" id="{B06482BC-18E9-FF21-5F23-77A9A56848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4" name="مخطط انسيابي: رابط 2723">
                  <a:extLst>
                    <a:ext uri="{FF2B5EF4-FFF2-40B4-BE49-F238E27FC236}">
                      <a16:creationId xmlns:a16="http://schemas.microsoft.com/office/drawing/2014/main" id="{74BE5664-4749-1450-9C1E-8D42FB57D1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5" name="مخطط انسيابي: رابط 2724">
                  <a:extLst>
                    <a:ext uri="{FF2B5EF4-FFF2-40B4-BE49-F238E27FC236}">
                      <a16:creationId xmlns:a16="http://schemas.microsoft.com/office/drawing/2014/main" id="{112206AC-8AED-1796-6119-FD333E44B6C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6" name="مخطط انسيابي: رابط 2725">
                  <a:extLst>
                    <a:ext uri="{FF2B5EF4-FFF2-40B4-BE49-F238E27FC236}">
                      <a16:creationId xmlns:a16="http://schemas.microsoft.com/office/drawing/2014/main" id="{6203B410-842E-4409-AA45-0A959CE0723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3" name="مجموعة 2712">
                <a:extLst>
                  <a:ext uri="{FF2B5EF4-FFF2-40B4-BE49-F238E27FC236}">
                    <a16:creationId xmlns:a16="http://schemas.microsoft.com/office/drawing/2014/main" id="{D2C61AF9-AE1F-4B51-14E0-6C75A69F4AE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719" name="مخطط انسيابي: رابط 2718">
                  <a:extLst>
                    <a:ext uri="{FF2B5EF4-FFF2-40B4-BE49-F238E27FC236}">
                      <a16:creationId xmlns:a16="http://schemas.microsoft.com/office/drawing/2014/main" id="{CF2488B1-7824-D6BB-37E8-496D23A9121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0" name="مخطط انسيابي: رابط 2719">
                  <a:extLst>
                    <a:ext uri="{FF2B5EF4-FFF2-40B4-BE49-F238E27FC236}">
                      <a16:creationId xmlns:a16="http://schemas.microsoft.com/office/drawing/2014/main" id="{D9C0F7FD-5088-7EDD-7834-4D5CBE7DB6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1" name="مخطط انسيابي: رابط 2720">
                  <a:extLst>
                    <a:ext uri="{FF2B5EF4-FFF2-40B4-BE49-F238E27FC236}">
                      <a16:creationId xmlns:a16="http://schemas.microsoft.com/office/drawing/2014/main" id="{733C9B0A-8F4F-266F-462E-53C4AE22CA9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2" name="مخطط انسيابي: رابط 2721">
                  <a:extLst>
                    <a:ext uri="{FF2B5EF4-FFF2-40B4-BE49-F238E27FC236}">
                      <a16:creationId xmlns:a16="http://schemas.microsoft.com/office/drawing/2014/main" id="{FB01EB5B-FEA4-D056-713A-00DE7EB8045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4" name="مجموعة 2713">
                <a:extLst>
                  <a:ext uri="{FF2B5EF4-FFF2-40B4-BE49-F238E27FC236}">
                    <a16:creationId xmlns:a16="http://schemas.microsoft.com/office/drawing/2014/main" id="{50871E72-8473-4586-964F-6F1AFBC7F0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715" name="مخطط انسيابي: رابط 2714">
                  <a:extLst>
                    <a:ext uri="{FF2B5EF4-FFF2-40B4-BE49-F238E27FC236}">
                      <a16:creationId xmlns:a16="http://schemas.microsoft.com/office/drawing/2014/main" id="{4EBD948B-099C-C9F1-F014-43AA104427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6" name="مخطط انسيابي: رابط 2715">
                  <a:extLst>
                    <a:ext uri="{FF2B5EF4-FFF2-40B4-BE49-F238E27FC236}">
                      <a16:creationId xmlns:a16="http://schemas.microsoft.com/office/drawing/2014/main" id="{1C8B1A80-DF40-9551-4C9F-9944A13B365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7" name="مخطط انسيابي: رابط 2716">
                  <a:extLst>
                    <a:ext uri="{FF2B5EF4-FFF2-40B4-BE49-F238E27FC236}">
                      <a16:creationId xmlns:a16="http://schemas.microsoft.com/office/drawing/2014/main" id="{7443D47F-E1D6-A8E3-379C-5EC2D4E50B7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8" name="مخطط انسيابي: رابط 2717">
                  <a:extLst>
                    <a:ext uri="{FF2B5EF4-FFF2-40B4-BE49-F238E27FC236}">
                      <a16:creationId xmlns:a16="http://schemas.microsoft.com/office/drawing/2014/main" id="{AAE19C77-8425-B746-B9B4-2DC20DE2E29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1" name="مجموعة 12890">
              <a:extLst>
                <a:ext uri="{FF2B5EF4-FFF2-40B4-BE49-F238E27FC236}">
                  <a16:creationId xmlns:a16="http://schemas.microsoft.com/office/drawing/2014/main" id="{752891FD-DAA1-225D-78FE-ABCCAE41390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709" name="مخطط انسيابي: رابط 2708">
                <a:extLst>
                  <a:ext uri="{FF2B5EF4-FFF2-40B4-BE49-F238E27FC236}">
                    <a16:creationId xmlns:a16="http://schemas.microsoft.com/office/drawing/2014/main" id="{40C030BF-0E2F-FBD2-07E2-9D51B18C9D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10" name="مخطط انسيابي: رابط 2709">
                <a:extLst>
                  <a:ext uri="{FF2B5EF4-FFF2-40B4-BE49-F238E27FC236}">
                    <a16:creationId xmlns:a16="http://schemas.microsoft.com/office/drawing/2014/main" id="{F85A10E8-BE12-F545-A287-B5E1851433C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711" name="مخطط انسيابي: رابط 2710">
                <a:extLst>
                  <a:ext uri="{FF2B5EF4-FFF2-40B4-BE49-F238E27FC236}">
                    <a16:creationId xmlns:a16="http://schemas.microsoft.com/office/drawing/2014/main" id="{F2365BC1-EB46-33FF-926D-6765918557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2" name="مستطيل: زوايا مستديرة 12891">
              <a:extLst>
                <a:ext uri="{FF2B5EF4-FFF2-40B4-BE49-F238E27FC236}">
                  <a16:creationId xmlns:a16="http://schemas.microsoft.com/office/drawing/2014/main" id="{B70B4D12-3310-6F5F-4418-8727BC2645DB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3" name="مجموعة 12892">
              <a:extLst>
                <a:ext uri="{FF2B5EF4-FFF2-40B4-BE49-F238E27FC236}">
                  <a16:creationId xmlns:a16="http://schemas.microsoft.com/office/drawing/2014/main" id="{5F0748EE-8DA6-89CB-E444-F7473C3A05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75" name="مجموعة 2674">
                <a:extLst>
                  <a:ext uri="{FF2B5EF4-FFF2-40B4-BE49-F238E27FC236}">
                    <a16:creationId xmlns:a16="http://schemas.microsoft.com/office/drawing/2014/main" id="{3C0726AF-2920-739B-C7A5-3D31534AF6F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97" name="مخطط انسيابي: رابط 2696">
                  <a:extLst>
                    <a:ext uri="{FF2B5EF4-FFF2-40B4-BE49-F238E27FC236}">
                      <a16:creationId xmlns:a16="http://schemas.microsoft.com/office/drawing/2014/main" id="{659F52A2-4D6D-9D78-B7FD-7E83DB61B33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8" name="مخطط انسيابي: رابط 2697">
                  <a:extLst>
                    <a:ext uri="{FF2B5EF4-FFF2-40B4-BE49-F238E27FC236}">
                      <a16:creationId xmlns:a16="http://schemas.microsoft.com/office/drawing/2014/main" id="{779BFFA5-D148-4933-FA45-91861DE2E5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9" name="مخطط انسيابي: رابط 2698">
                  <a:extLst>
                    <a:ext uri="{FF2B5EF4-FFF2-40B4-BE49-F238E27FC236}">
                      <a16:creationId xmlns:a16="http://schemas.microsoft.com/office/drawing/2014/main" id="{04C21E72-3972-D7F4-AC6F-269B0C0668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0" name="مخطط انسيابي: رابط 2699">
                  <a:extLst>
                    <a:ext uri="{FF2B5EF4-FFF2-40B4-BE49-F238E27FC236}">
                      <a16:creationId xmlns:a16="http://schemas.microsoft.com/office/drawing/2014/main" id="{A01B87BC-86AD-BC25-A137-2EFA038AF63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6" name="مجموعة 2675">
                <a:extLst>
                  <a:ext uri="{FF2B5EF4-FFF2-40B4-BE49-F238E27FC236}">
                    <a16:creationId xmlns:a16="http://schemas.microsoft.com/office/drawing/2014/main" id="{62BCEDD3-6546-53C5-DFDF-1194EFBA710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93" name="مخطط انسيابي: رابط 2692">
                  <a:extLst>
                    <a:ext uri="{FF2B5EF4-FFF2-40B4-BE49-F238E27FC236}">
                      <a16:creationId xmlns:a16="http://schemas.microsoft.com/office/drawing/2014/main" id="{41AE0EE5-4368-A892-E1CD-F633DD8BE0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4" name="مخطط انسيابي: رابط 2693">
                  <a:extLst>
                    <a:ext uri="{FF2B5EF4-FFF2-40B4-BE49-F238E27FC236}">
                      <a16:creationId xmlns:a16="http://schemas.microsoft.com/office/drawing/2014/main" id="{2A369742-D2F3-F4C8-B593-BDE6E5B838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5" name="مخطط انسيابي: رابط 2694">
                  <a:extLst>
                    <a:ext uri="{FF2B5EF4-FFF2-40B4-BE49-F238E27FC236}">
                      <a16:creationId xmlns:a16="http://schemas.microsoft.com/office/drawing/2014/main" id="{477E8DF2-0B84-CEF9-5A9D-A35C5C0FB1A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6" name="مخطط انسيابي: رابط 2695">
                  <a:extLst>
                    <a:ext uri="{FF2B5EF4-FFF2-40B4-BE49-F238E27FC236}">
                      <a16:creationId xmlns:a16="http://schemas.microsoft.com/office/drawing/2014/main" id="{92FDE523-8AF8-2623-F425-DF30E52F93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7" name="مجموعة 2676">
                <a:extLst>
                  <a:ext uri="{FF2B5EF4-FFF2-40B4-BE49-F238E27FC236}">
                    <a16:creationId xmlns:a16="http://schemas.microsoft.com/office/drawing/2014/main" id="{0E823EA1-9BB8-FF25-ABA0-6AA97F9786F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78" name="مخطط انسيابي: رابط 2677">
                  <a:extLst>
                    <a:ext uri="{FF2B5EF4-FFF2-40B4-BE49-F238E27FC236}">
                      <a16:creationId xmlns:a16="http://schemas.microsoft.com/office/drawing/2014/main" id="{D2EAF992-4B91-4BF7-37F8-61D5DA1FD24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0" name="مخطط انسيابي: رابط 2689">
                  <a:extLst>
                    <a:ext uri="{FF2B5EF4-FFF2-40B4-BE49-F238E27FC236}">
                      <a16:creationId xmlns:a16="http://schemas.microsoft.com/office/drawing/2014/main" id="{3DA2D048-3CE4-301B-87A6-BA4A471FF72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1" name="مخطط انسيابي: رابط 2690">
                  <a:extLst>
                    <a:ext uri="{FF2B5EF4-FFF2-40B4-BE49-F238E27FC236}">
                      <a16:creationId xmlns:a16="http://schemas.microsoft.com/office/drawing/2014/main" id="{33E8363F-39FC-6894-55F4-D022D95CB96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2" name="مخطط انسيابي: رابط 2691">
                  <a:extLst>
                    <a:ext uri="{FF2B5EF4-FFF2-40B4-BE49-F238E27FC236}">
                      <a16:creationId xmlns:a16="http://schemas.microsoft.com/office/drawing/2014/main" id="{ED30EABB-994B-8E77-2B7E-A7EEAE6552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4" name="مجموعة 12893">
              <a:extLst>
                <a:ext uri="{FF2B5EF4-FFF2-40B4-BE49-F238E27FC236}">
                  <a16:creationId xmlns:a16="http://schemas.microsoft.com/office/drawing/2014/main" id="{DCDA2893-2298-1F05-7EFE-72546063D9B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2672" name="مخطط انسيابي: رابط 2671">
                <a:extLst>
                  <a:ext uri="{FF2B5EF4-FFF2-40B4-BE49-F238E27FC236}">
                    <a16:creationId xmlns:a16="http://schemas.microsoft.com/office/drawing/2014/main" id="{C71B1D29-C18A-1101-E2F9-4955137639C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73" name="مخطط انسيابي: رابط 2672">
                <a:extLst>
                  <a:ext uri="{FF2B5EF4-FFF2-40B4-BE49-F238E27FC236}">
                    <a16:creationId xmlns:a16="http://schemas.microsoft.com/office/drawing/2014/main" id="{78B98FA2-09F6-72BD-005C-36292A7EAFC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74" name="مخطط انسيابي: رابط 2673">
                <a:extLst>
                  <a:ext uri="{FF2B5EF4-FFF2-40B4-BE49-F238E27FC236}">
                    <a16:creationId xmlns:a16="http://schemas.microsoft.com/office/drawing/2014/main" id="{6DEA006C-01EE-D3D2-F601-B3899C5CC9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5" name="مستطيل: زوايا مستديرة 12894">
              <a:extLst>
                <a:ext uri="{FF2B5EF4-FFF2-40B4-BE49-F238E27FC236}">
                  <a16:creationId xmlns:a16="http://schemas.microsoft.com/office/drawing/2014/main" id="{876C20E7-2B1F-03D8-3349-1B0EAA63DD54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6" name="مجموعة 12895">
              <a:extLst>
                <a:ext uri="{FF2B5EF4-FFF2-40B4-BE49-F238E27FC236}">
                  <a16:creationId xmlns:a16="http://schemas.microsoft.com/office/drawing/2014/main" id="{2FD8F3CA-0626-2133-0A4C-7F13A7A1EE2A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57" name="مجموعة 2656">
                <a:extLst>
                  <a:ext uri="{FF2B5EF4-FFF2-40B4-BE49-F238E27FC236}">
                    <a16:creationId xmlns:a16="http://schemas.microsoft.com/office/drawing/2014/main" id="{6B456470-2299-0990-C0FA-9552716543D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68" name="مخطط انسيابي: رابط 2667">
                  <a:extLst>
                    <a:ext uri="{FF2B5EF4-FFF2-40B4-BE49-F238E27FC236}">
                      <a16:creationId xmlns:a16="http://schemas.microsoft.com/office/drawing/2014/main" id="{5B156751-51E8-9476-6066-256491FD181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9" name="مخطط انسيابي: رابط 2668">
                  <a:extLst>
                    <a:ext uri="{FF2B5EF4-FFF2-40B4-BE49-F238E27FC236}">
                      <a16:creationId xmlns:a16="http://schemas.microsoft.com/office/drawing/2014/main" id="{1266DE49-3B9E-7940-D23F-D1D4D1486AD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0" name="مخطط انسيابي: رابط 2669">
                  <a:extLst>
                    <a:ext uri="{FF2B5EF4-FFF2-40B4-BE49-F238E27FC236}">
                      <a16:creationId xmlns:a16="http://schemas.microsoft.com/office/drawing/2014/main" id="{D24A9041-B878-BEC9-E225-CF6B4C4FF9B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1" name="مخطط انسيابي: رابط 2670">
                  <a:extLst>
                    <a:ext uri="{FF2B5EF4-FFF2-40B4-BE49-F238E27FC236}">
                      <a16:creationId xmlns:a16="http://schemas.microsoft.com/office/drawing/2014/main" id="{AF669B57-20C2-449C-270A-D1CC7E41AF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8" name="مجموعة 2657">
                <a:extLst>
                  <a:ext uri="{FF2B5EF4-FFF2-40B4-BE49-F238E27FC236}">
                    <a16:creationId xmlns:a16="http://schemas.microsoft.com/office/drawing/2014/main" id="{76A0E9FD-2345-4D9D-747F-E4DD089982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64" name="مخطط انسيابي: رابط 2663">
                  <a:extLst>
                    <a:ext uri="{FF2B5EF4-FFF2-40B4-BE49-F238E27FC236}">
                      <a16:creationId xmlns:a16="http://schemas.microsoft.com/office/drawing/2014/main" id="{8823A462-631A-85E1-7A5F-D0EF0B5F3F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5" name="مخطط انسيابي: رابط 2664">
                  <a:extLst>
                    <a:ext uri="{FF2B5EF4-FFF2-40B4-BE49-F238E27FC236}">
                      <a16:creationId xmlns:a16="http://schemas.microsoft.com/office/drawing/2014/main" id="{2C89AF41-A143-D2AA-7BCA-73753A1BE0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6" name="مخطط انسيابي: رابط 2665">
                  <a:extLst>
                    <a:ext uri="{FF2B5EF4-FFF2-40B4-BE49-F238E27FC236}">
                      <a16:creationId xmlns:a16="http://schemas.microsoft.com/office/drawing/2014/main" id="{DBAC2411-3830-980B-FE9B-E1A7EE6C75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7" name="مخطط انسيابي: رابط 2666">
                  <a:extLst>
                    <a:ext uri="{FF2B5EF4-FFF2-40B4-BE49-F238E27FC236}">
                      <a16:creationId xmlns:a16="http://schemas.microsoft.com/office/drawing/2014/main" id="{A9D83341-0EC8-B2CF-9C3E-98DA3723B15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9" name="مجموعة 2658">
                <a:extLst>
                  <a:ext uri="{FF2B5EF4-FFF2-40B4-BE49-F238E27FC236}">
                    <a16:creationId xmlns:a16="http://schemas.microsoft.com/office/drawing/2014/main" id="{94FEC535-B44F-4764-3D6B-FB64F2CA292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60" name="مخطط انسيابي: رابط 2659">
                  <a:extLst>
                    <a:ext uri="{FF2B5EF4-FFF2-40B4-BE49-F238E27FC236}">
                      <a16:creationId xmlns:a16="http://schemas.microsoft.com/office/drawing/2014/main" id="{5A23E1B0-732C-8053-4B45-D83C4FF8349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1" name="مخطط انسيابي: رابط 2660">
                  <a:extLst>
                    <a:ext uri="{FF2B5EF4-FFF2-40B4-BE49-F238E27FC236}">
                      <a16:creationId xmlns:a16="http://schemas.microsoft.com/office/drawing/2014/main" id="{82A8BDD6-9F4A-2270-E7FB-62A558B5EEB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2" name="مخطط انسيابي: رابط 2661">
                  <a:extLst>
                    <a:ext uri="{FF2B5EF4-FFF2-40B4-BE49-F238E27FC236}">
                      <a16:creationId xmlns:a16="http://schemas.microsoft.com/office/drawing/2014/main" id="{EB5BCF63-A53E-04D3-7C0A-4655D0C535C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3" name="مخطط انسيابي: رابط 2662">
                  <a:extLst>
                    <a:ext uri="{FF2B5EF4-FFF2-40B4-BE49-F238E27FC236}">
                      <a16:creationId xmlns:a16="http://schemas.microsoft.com/office/drawing/2014/main" id="{9AF1E68E-A19C-58E9-9749-26BD4E66A52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7" name="مجموعة 12896">
              <a:extLst>
                <a:ext uri="{FF2B5EF4-FFF2-40B4-BE49-F238E27FC236}">
                  <a16:creationId xmlns:a16="http://schemas.microsoft.com/office/drawing/2014/main" id="{EA899990-EA8D-2D18-BBE3-683674F0771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2654" name="مخطط انسيابي: رابط 2653">
                <a:extLst>
                  <a:ext uri="{FF2B5EF4-FFF2-40B4-BE49-F238E27FC236}">
                    <a16:creationId xmlns:a16="http://schemas.microsoft.com/office/drawing/2014/main" id="{ECACE95E-C19B-B805-FD93-E47E75DCFC0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55" name="مخطط انسيابي: رابط 2654">
                <a:extLst>
                  <a:ext uri="{FF2B5EF4-FFF2-40B4-BE49-F238E27FC236}">
                    <a16:creationId xmlns:a16="http://schemas.microsoft.com/office/drawing/2014/main" id="{336CAD59-D73F-9811-EDC4-DFDC7B160B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56" name="مخطط انسيابي: رابط 2655">
                <a:extLst>
                  <a:ext uri="{FF2B5EF4-FFF2-40B4-BE49-F238E27FC236}">
                    <a16:creationId xmlns:a16="http://schemas.microsoft.com/office/drawing/2014/main" id="{75AC5527-9EB7-77C0-E9B6-E0CA297833B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8" name="مستطيل: زوايا مستديرة 12897">
              <a:extLst>
                <a:ext uri="{FF2B5EF4-FFF2-40B4-BE49-F238E27FC236}">
                  <a16:creationId xmlns:a16="http://schemas.microsoft.com/office/drawing/2014/main" id="{5024A369-D011-FD45-D303-B4292491B82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9" name="مجموعة 12898">
              <a:extLst>
                <a:ext uri="{FF2B5EF4-FFF2-40B4-BE49-F238E27FC236}">
                  <a16:creationId xmlns:a16="http://schemas.microsoft.com/office/drawing/2014/main" id="{2738E1DA-B1F8-7245-4202-6173DA597634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39" name="مجموعة 2638">
                <a:extLst>
                  <a:ext uri="{FF2B5EF4-FFF2-40B4-BE49-F238E27FC236}">
                    <a16:creationId xmlns:a16="http://schemas.microsoft.com/office/drawing/2014/main" id="{5D3B8E83-ADC5-E85F-CABD-FC59232CB01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50" name="مخطط انسيابي: رابط 2649">
                  <a:extLst>
                    <a:ext uri="{FF2B5EF4-FFF2-40B4-BE49-F238E27FC236}">
                      <a16:creationId xmlns:a16="http://schemas.microsoft.com/office/drawing/2014/main" id="{EB78DD32-60A5-7ECC-EA11-BCF5DACFD43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1" name="مخطط انسيابي: رابط 2650">
                  <a:extLst>
                    <a:ext uri="{FF2B5EF4-FFF2-40B4-BE49-F238E27FC236}">
                      <a16:creationId xmlns:a16="http://schemas.microsoft.com/office/drawing/2014/main" id="{280DA814-368F-172D-56E9-8E13476959A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2" name="مخطط انسيابي: رابط 2651">
                  <a:extLst>
                    <a:ext uri="{FF2B5EF4-FFF2-40B4-BE49-F238E27FC236}">
                      <a16:creationId xmlns:a16="http://schemas.microsoft.com/office/drawing/2014/main" id="{CF4943CD-E2E1-C7DC-BB3A-DADE56CB737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3" name="مخطط انسيابي: رابط 2652">
                  <a:extLst>
                    <a:ext uri="{FF2B5EF4-FFF2-40B4-BE49-F238E27FC236}">
                      <a16:creationId xmlns:a16="http://schemas.microsoft.com/office/drawing/2014/main" id="{79D60946-F4F5-EDD4-9F15-BD5D34853CD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0" name="مجموعة 2639">
                <a:extLst>
                  <a:ext uri="{FF2B5EF4-FFF2-40B4-BE49-F238E27FC236}">
                    <a16:creationId xmlns:a16="http://schemas.microsoft.com/office/drawing/2014/main" id="{0DA01A6D-4284-9948-7522-49E5FA96DD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46" name="مخطط انسيابي: رابط 2645">
                  <a:extLst>
                    <a:ext uri="{FF2B5EF4-FFF2-40B4-BE49-F238E27FC236}">
                      <a16:creationId xmlns:a16="http://schemas.microsoft.com/office/drawing/2014/main" id="{1EA5B346-1B9D-FBA1-782B-09FDB843AC1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7" name="مخطط انسيابي: رابط 2646">
                  <a:extLst>
                    <a:ext uri="{FF2B5EF4-FFF2-40B4-BE49-F238E27FC236}">
                      <a16:creationId xmlns:a16="http://schemas.microsoft.com/office/drawing/2014/main" id="{2D47EC46-1309-01D6-A706-3F064610A62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8" name="مخطط انسيابي: رابط 2647">
                  <a:extLst>
                    <a:ext uri="{FF2B5EF4-FFF2-40B4-BE49-F238E27FC236}">
                      <a16:creationId xmlns:a16="http://schemas.microsoft.com/office/drawing/2014/main" id="{EEC0300B-0CC9-49B8-6C1F-F95EA89FF3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9" name="مخطط انسيابي: رابط 2648">
                  <a:extLst>
                    <a:ext uri="{FF2B5EF4-FFF2-40B4-BE49-F238E27FC236}">
                      <a16:creationId xmlns:a16="http://schemas.microsoft.com/office/drawing/2014/main" id="{AF82DE4E-655A-132E-6D09-A6AE1866C5C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1" name="مجموعة 2640">
                <a:extLst>
                  <a:ext uri="{FF2B5EF4-FFF2-40B4-BE49-F238E27FC236}">
                    <a16:creationId xmlns:a16="http://schemas.microsoft.com/office/drawing/2014/main" id="{59013B7F-06CD-C1B6-6706-ADC2AF0DB6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42" name="مخطط انسيابي: رابط 2641">
                  <a:extLst>
                    <a:ext uri="{FF2B5EF4-FFF2-40B4-BE49-F238E27FC236}">
                      <a16:creationId xmlns:a16="http://schemas.microsoft.com/office/drawing/2014/main" id="{401CBD1D-BF0D-7C87-1A8C-06DD665571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3" name="مخطط انسيابي: رابط 2642">
                  <a:extLst>
                    <a:ext uri="{FF2B5EF4-FFF2-40B4-BE49-F238E27FC236}">
                      <a16:creationId xmlns:a16="http://schemas.microsoft.com/office/drawing/2014/main" id="{B1129CBD-E22A-7A0C-E449-B9F399EC437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4" name="مخطط انسيابي: رابط 2643">
                  <a:extLst>
                    <a:ext uri="{FF2B5EF4-FFF2-40B4-BE49-F238E27FC236}">
                      <a16:creationId xmlns:a16="http://schemas.microsoft.com/office/drawing/2014/main" id="{263291C0-3DBD-566D-6BB4-AC042B81CEC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5" name="مخطط انسيابي: رابط 2644">
                  <a:extLst>
                    <a:ext uri="{FF2B5EF4-FFF2-40B4-BE49-F238E27FC236}">
                      <a16:creationId xmlns:a16="http://schemas.microsoft.com/office/drawing/2014/main" id="{D568844E-1540-CA6B-685F-B275E7F9F4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900" name="مجموعة 12899">
              <a:extLst>
                <a:ext uri="{FF2B5EF4-FFF2-40B4-BE49-F238E27FC236}">
                  <a16:creationId xmlns:a16="http://schemas.microsoft.com/office/drawing/2014/main" id="{B471E052-FB34-53BD-26D7-AB7DB9DD65C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2636" name="مخطط انسيابي: رابط 2635">
                <a:extLst>
                  <a:ext uri="{FF2B5EF4-FFF2-40B4-BE49-F238E27FC236}">
                    <a16:creationId xmlns:a16="http://schemas.microsoft.com/office/drawing/2014/main" id="{C835B491-7E16-B19D-4FB9-355FD928F7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37" name="مخطط انسيابي: رابط 2636">
                <a:extLst>
                  <a:ext uri="{FF2B5EF4-FFF2-40B4-BE49-F238E27FC236}">
                    <a16:creationId xmlns:a16="http://schemas.microsoft.com/office/drawing/2014/main" id="{1A4C2A5A-8322-8581-85B0-EFBA4B947B5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38" name="مخطط انسيابي: رابط 2637">
                <a:extLst>
                  <a:ext uri="{FF2B5EF4-FFF2-40B4-BE49-F238E27FC236}">
                    <a16:creationId xmlns:a16="http://schemas.microsoft.com/office/drawing/2014/main" id="{F2E536B6-7CED-BBBE-FEBF-915B871F3E5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901" name="مستطيل: زوايا مستديرة 12900">
              <a:extLst>
                <a:ext uri="{FF2B5EF4-FFF2-40B4-BE49-F238E27FC236}">
                  <a16:creationId xmlns:a16="http://schemas.microsoft.com/office/drawing/2014/main" id="{C6A3B496-74F0-18CE-86AB-872872D5BDB6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2" name="مجموعة 13171">
              <a:extLst>
                <a:ext uri="{FF2B5EF4-FFF2-40B4-BE49-F238E27FC236}">
                  <a16:creationId xmlns:a16="http://schemas.microsoft.com/office/drawing/2014/main" id="{38134E0A-93CD-4A70-AC61-D4BB8018CAD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21" name="مجموعة 2620">
                <a:extLst>
                  <a:ext uri="{FF2B5EF4-FFF2-40B4-BE49-F238E27FC236}">
                    <a16:creationId xmlns:a16="http://schemas.microsoft.com/office/drawing/2014/main" id="{053FF76D-442D-4C66-FF57-5C78BEC53A4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32" name="مخطط انسيابي: رابط 2631">
                  <a:extLst>
                    <a:ext uri="{FF2B5EF4-FFF2-40B4-BE49-F238E27FC236}">
                      <a16:creationId xmlns:a16="http://schemas.microsoft.com/office/drawing/2014/main" id="{AF4167D5-762D-FFEF-D23A-8D29CD96A62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3" name="مخطط انسيابي: رابط 2632">
                  <a:extLst>
                    <a:ext uri="{FF2B5EF4-FFF2-40B4-BE49-F238E27FC236}">
                      <a16:creationId xmlns:a16="http://schemas.microsoft.com/office/drawing/2014/main" id="{15ECBD51-A2F2-519D-7462-7AC54B4757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4" name="مخطط انسيابي: رابط 2633">
                  <a:extLst>
                    <a:ext uri="{FF2B5EF4-FFF2-40B4-BE49-F238E27FC236}">
                      <a16:creationId xmlns:a16="http://schemas.microsoft.com/office/drawing/2014/main" id="{CF6A5825-291D-EBE5-2121-5D3A7BE3535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5" name="مخطط انسيابي: رابط 2634">
                  <a:extLst>
                    <a:ext uri="{FF2B5EF4-FFF2-40B4-BE49-F238E27FC236}">
                      <a16:creationId xmlns:a16="http://schemas.microsoft.com/office/drawing/2014/main" id="{5540F0E8-7101-616D-8A7C-EB2A5AED9F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2" name="مجموعة 2621">
                <a:extLst>
                  <a:ext uri="{FF2B5EF4-FFF2-40B4-BE49-F238E27FC236}">
                    <a16:creationId xmlns:a16="http://schemas.microsoft.com/office/drawing/2014/main" id="{7A4AE4B7-B8EA-E347-0B1B-F15F5C61B0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28" name="مخطط انسيابي: رابط 2627">
                  <a:extLst>
                    <a:ext uri="{FF2B5EF4-FFF2-40B4-BE49-F238E27FC236}">
                      <a16:creationId xmlns:a16="http://schemas.microsoft.com/office/drawing/2014/main" id="{0D6C00E7-A2C7-00DC-4263-A0CA9DF0F2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9" name="مخطط انسيابي: رابط 2628">
                  <a:extLst>
                    <a:ext uri="{FF2B5EF4-FFF2-40B4-BE49-F238E27FC236}">
                      <a16:creationId xmlns:a16="http://schemas.microsoft.com/office/drawing/2014/main" id="{30B0AC1F-1E12-10EC-D1FC-59C78BC8093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0" name="مخطط انسيابي: رابط 2629">
                  <a:extLst>
                    <a:ext uri="{FF2B5EF4-FFF2-40B4-BE49-F238E27FC236}">
                      <a16:creationId xmlns:a16="http://schemas.microsoft.com/office/drawing/2014/main" id="{1E9906A3-967B-A868-E8F1-B7ACD98AB71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1" name="مخطط انسيابي: رابط 2630">
                  <a:extLst>
                    <a:ext uri="{FF2B5EF4-FFF2-40B4-BE49-F238E27FC236}">
                      <a16:creationId xmlns:a16="http://schemas.microsoft.com/office/drawing/2014/main" id="{4486820B-24EB-9DA3-F5E1-4E12B52BA8F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3" name="مجموعة 2622">
                <a:extLst>
                  <a:ext uri="{FF2B5EF4-FFF2-40B4-BE49-F238E27FC236}">
                    <a16:creationId xmlns:a16="http://schemas.microsoft.com/office/drawing/2014/main" id="{FF48F219-5CDA-7DE3-7313-9033A144B18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24" name="مخطط انسيابي: رابط 2623">
                  <a:extLst>
                    <a:ext uri="{FF2B5EF4-FFF2-40B4-BE49-F238E27FC236}">
                      <a16:creationId xmlns:a16="http://schemas.microsoft.com/office/drawing/2014/main" id="{7D2AF0FB-D6F1-BE13-D3A0-8FD1563704E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5" name="مخطط انسيابي: رابط 2624">
                  <a:extLst>
                    <a:ext uri="{FF2B5EF4-FFF2-40B4-BE49-F238E27FC236}">
                      <a16:creationId xmlns:a16="http://schemas.microsoft.com/office/drawing/2014/main" id="{5BC10B10-45CF-EC36-8ECA-61DAC91E9CA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6" name="مخطط انسيابي: رابط 2625">
                  <a:extLst>
                    <a:ext uri="{FF2B5EF4-FFF2-40B4-BE49-F238E27FC236}">
                      <a16:creationId xmlns:a16="http://schemas.microsoft.com/office/drawing/2014/main" id="{58A71BB5-D2B0-A6E9-DD22-33DE957B57B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7" name="مخطط انسيابي: رابط 2626">
                  <a:extLst>
                    <a:ext uri="{FF2B5EF4-FFF2-40B4-BE49-F238E27FC236}">
                      <a16:creationId xmlns:a16="http://schemas.microsoft.com/office/drawing/2014/main" id="{E3A88334-3105-FF9E-BF9A-49FD338F25E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3" name="مجموعة 13172">
              <a:extLst>
                <a:ext uri="{FF2B5EF4-FFF2-40B4-BE49-F238E27FC236}">
                  <a16:creationId xmlns:a16="http://schemas.microsoft.com/office/drawing/2014/main" id="{9177AAB2-E1EB-B7DA-5B7B-F5DF7CF8348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2618" name="مخطط انسيابي: رابط 2617">
                <a:extLst>
                  <a:ext uri="{FF2B5EF4-FFF2-40B4-BE49-F238E27FC236}">
                    <a16:creationId xmlns:a16="http://schemas.microsoft.com/office/drawing/2014/main" id="{A2242A47-23A1-7735-D4BC-CC594512561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19" name="مخطط انسيابي: رابط 2618">
                <a:extLst>
                  <a:ext uri="{FF2B5EF4-FFF2-40B4-BE49-F238E27FC236}">
                    <a16:creationId xmlns:a16="http://schemas.microsoft.com/office/drawing/2014/main" id="{18609185-911A-03E6-DB55-001201E68CB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20" name="مخطط انسيابي: رابط 2619">
                <a:extLst>
                  <a:ext uri="{FF2B5EF4-FFF2-40B4-BE49-F238E27FC236}">
                    <a16:creationId xmlns:a16="http://schemas.microsoft.com/office/drawing/2014/main" id="{A0704B3D-9992-42D3-AAEB-6A7B661505A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4" name="مستطيل: زوايا مستديرة 13173">
              <a:extLst>
                <a:ext uri="{FF2B5EF4-FFF2-40B4-BE49-F238E27FC236}">
                  <a16:creationId xmlns:a16="http://schemas.microsoft.com/office/drawing/2014/main" id="{C2176A24-966A-3CCB-18E0-FA097483A38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7" name="مجموعة 13176">
              <a:extLst>
                <a:ext uri="{FF2B5EF4-FFF2-40B4-BE49-F238E27FC236}">
                  <a16:creationId xmlns:a16="http://schemas.microsoft.com/office/drawing/2014/main" id="{40414E78-7A03-02A4-F643-16D2E862CD3C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03" name="مجموعة 2602">
                <a:extLst>
                  <a:ext uri="{FF2B5EF4-FFF2-40B4-BE49-F238E27FC236}">
                    <a16:creationId xmlns:a16="http://schemas.microsoft.com/office/drawing/2014/main" id="{BEA51FB7-ACD0-8A64-E8DC-8F2FD3A744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14" name="مخطط انسيابي: رابط 2613">
                  <a:extLst>
                    <a:ext uri="{FF2B5EF4-FFF2-40B4-BE49-F238E27FC236}">
                      <a16:creationId xmlns:a16="http://schemas.microsoft.com/office/drawing/2014/main" id="{0F03702D-F1B8-9136-4A8B-4016D041AA1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5" name="مخطط انسيابي: رابط 2614">
                  <a:extLst>
                    <a:ext uri="{FF2B5EF4-FFF2-40B4-BE49-F238E27FC236}">
                      <a16:creationId xmlns:a16="http://schemas.microsoft.com/office/drawing/2014/main" id="{6BA4C090-57CD-C4BD-8F24-B43E14D755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6" name="مخطط انسيابي: رابط 2615">
                  <a:extLst>
                    <a:ext uri="{FF2B5EF4-FFF2-40B4-BE49-F238E27FC236}">
                      <a16:creationId xmlns:a16="http://schemas.microsoft.com/office/drawing/2014/main" id="{F3355ECC-83A0-E468-8F13-0D5079DF34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7" name="مخطط انسيابي: رابط 2616">
                  <a:extLst>
                    <a:ext uri="{FF2B5EF4-FFF2-40B4-BE49-F238E27FC236}">
                      <a16:creationId xmlns:a16="http://schemas.microsoft.com/office/drawing/2014/main" id="{3DE6DB5E-BA19-F9EB-630B-BD0C99D2F29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4" name="مجموعة 2603">
                <a:extLst>
                  <a:ext uri="{FF2B5EF4-FFF2-40B4-BE49-F238E27FC236}">
                    <a16:creationId xmlns:a16="http://schemas.microsoft.com/office/drawing/2014/main" id="{B776D4E2-FAA9-3D4B-FFB0-0A26F341A0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10" name="مخطط انسيابي: رابط 2609">
                  <a:extLst>
                    <a:ext uri="{FF2B5EF4-FFF2-40B4-BE49-F238E27FC236}">
                      <a16:creationId xmlns:a16="http://schemas.microsoft.com/office/drawing/2014/main" id="{CF1AF418-EB0E-F423-DE88-07D0D7C125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1" name="مخطط انسيابي: رابط 2610">
                  <a:extLst>
                    <a:ext uri="{FF2B5EF4-FFF2-40B4-BE49-F238E27FC236}">
                      <a16:creationId xmlns:a16="http://schemas.microsoft.com/office/drawing/2014/main" id="{B568322C-5D40-9858-0423-583BA7BEA49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2" name="مخطط انسيابي: رابط 2611">
                  <a:extLst>
                    <a:ext uri="{FF2B5EF4-FFF2-40B4-BE49-F238E27FC236}">
                      <a16:creationId xmlns:a16="http://schemas.microsoft.com/office/drawing/2014/main" id="{02FB901A-D048-51E3-C0F6-67B37940B6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3" name="مخطط انسيابي: رابط 2612">
                  <a:extLst>
                    <a:ext uri="{FF2B5EF4-FFF2-40B4-BE49-F238E27FC236}">
                      <a16:creationId xmlns:a16="http://schemas.microsoft.com/office/drawing/2014/main" id="{3DEC8DBC-B3D8-5520-1EE1-779C40D9B90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5" name="مجموعة 2604">
                <a:extLst>
                  <a:ext uri="{FF2B5EF4-FFF2-40B4-BE49-F238E27FC236}">
                    <a16:creationId xmlns:a16="http://schemas.microsoft.com/office/drawing/2014/main" id="{950A34E0-D48B-19FF-B3A4-D46D59873AE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06" name="مخطط انسيابي: رابط 2605">
                  <a:extLst>
                    <a:ext uri="{FF2B5EF4-FFF2-40B4-BE49-F238E27FC236}">
                      <a16:creationId xmlns:a16="http://schemas.microsoft.com/office/drawing/2014/main" id="{B7E7099C-A9F7-9E8B-C2D5-56FE40F178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7" name="مخطط انسيابي: رابط 2606">
                  <a:extLst>
                    <a:ext uri="{FF2B5EF4-FFF2-40B4-BE49-F238E27FC236}">
                      <a16:creationId xmlns:a16="http://schemas.microsoft.com/office/drawing/2014/main" id="{69231744-A072-25CC-9675-604C899ACBB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8" name="مخطط انسيابي: رابط 2607">
                  <a:extLst>
                    <a:ext uri="{FF2B5EF4-FFF2-40B4-BE49-F238E27FC236}">
                      <a16:creationId xmlns:a16="http://schemas.microsoft.com/office/drawing/2014/main" id="{01AA9906-752B-BEE0-4329-FC9E428C21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9" name="مخطط انسيابي: رابط 2608">
                  <a:extLst>
                    <a:ext uri="{FF2B5EF4-FFF2-40B4-BE49-F238E27FC236}">
                      <a16:creationId xmlns:a16="http://schemas.microsoft.com/office/drawing/2014/main" id="{0EC3E9E3-94B8-BE0D-C859-7B53AD6F9F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8" name="مجموعة 13177">
              <a:extLst>
                <a:ext uri="{FF2B5EF4-FFF2-40B4-BE49-F238E27FC236}">
                  <a16:creationId xmlns:a16="http://schemas.microsoft.com/office/drawing/2014/main" id="{B6CA4A73-654E-4E63-1FFA-5751E92286C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2597" name="مخطط انسيابي: رابط 2596">
                <a:extLst>
                  <a:ext uri="{FF2B5EF4-FFF2-40B4-BE49-F238E27FC236}">
                    <a16:creationId xmlns:a16="http://schemas.microsoft.com/office/drawing/2014/main" id="{F1443230-57D3-1938-0D15-A6E231641B9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01" name="مخطط انسيابي: رابط 2600">
                <a:extLst>
                  <a:ext uri="{FF2B5EF4-FFF2-40B4-BE49-F238E27FC236}">
                    <a16:creationId xmlns:a16="http://schemas.microsoft.com/office/drawing/2014/main" id="{82AF6669-6A30-58DE-AFDE-DF8B569ABD6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02" name="مخطط انسيابي: رابط 2601">
                <a:extLst>
                  <a:ext uri="{FF2B5EF4-FFF2-40B4-BE49-F238E27FC236}">
                    <a16:creationId xmlns:a16="http://schemas.microsoft.com/office/drawing/2014/main" id="{276BD022-CF29-91C7-0A3A-8538B35516F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9" name="مستطيل: زوايا مستديرة 13178">
              <a:extLst>
                <a:ext uri="{FF2B5EF4-FFF2-40B4-BE49-F238E27FC236}">
                  <a16:creationId xmlns:a16="http://schemas.microsoft.com/office/drawing/2014/main" id="{17484B2D-4F02-BE67-A3DB-B7B5C996231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0" name="مجموعة 13179">
              <a:extLst>
                <a:ext uri="{FF2B5EF4-FFF2-40B4-BE49-F238E27FC236}">
                  <a16:creationId xmlns:a16="http://schemas.microsoft.com/office/drawing/2014/main" id="{A64238AE-B841-AD85-676B-FB8891C3D799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82" name="مجموعة 2581">
                <a:extLst>
                  <a:ext uri="{FF2B5EF4-FFF2-40B4-BE49-F238E27FC236}">
                    <a16:creationId xmlns:a16="http://schemas.microsoft.com/office/drawing/2014/main" id="{89D83750-5162-AEC0-56A5-ED91598C07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93" name="مخطط انسيابي: رابط 2592">
                  <a:extLst>
                    <a:ext uri="{FF2B5EF4-FFF2-40B4-BE49-F238E27FC236}">
                      <a16:creationId xmlns:a16="http://schemas.microsoft.com/office/drawing/2014/main" id="{B9EE0454-9AB9-0998-FB9F-D435C68E997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4" name="مخطط انسيابي: رابط 2593">
                  <a:extLst>
                    <a:ext uri="{FF2B5EF4-FFF2-40B4-BE49-F238E27FC236}">
                      <a16:creationId xmlns:a16="http://schemas.microsoft.com/office/drawing/2014/main" id="{974EFF04-92CE-AEB2-B5AC-9B76611ACFC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5" name="مخطط انسيابي: رابط 2594">
                  <a:extLst>
                    <a:ext uri="{FF2B5EF4-FFF2-40B4-BE49-F238E27FC236}">
                      <a16:creationId xmlns:a16="http://schemas.microsoft.com/office/drawing/2014/main" id="{ACE5E3BB-E602-6329-006B-927FD8DF070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6" name="مخطط انسيابي: رابط 2595">
                  <a:extLst>
                    <a:ext uri="{FF2B5EF4-FFF2-40B4-BE49-F238E27FC236}">
                      <a16:creationId xmlns:a16="http://schemas.microsoft.com/office/drawing/2014/main" id="{2AA2C840-CBE2-94BC-BC7B-61E480BDA3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3" name="مجموعة 2582">
                <a:extLst>
                  <a:ext uri="{FF2B5EF4-FFF2-40B4-BE49-F238E27FC236}">
                    <a16:creationId xmlns:a16="http://schemas.microsoft.com/office/drawing/2014/main" id="{3E7E34AD-AABD-2D83-D01D-65D65513D45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89" name="مخطط انسيابي: رابط 2588">
                  <a:extLst>
                    <a:ext uri="{FF2B5EF4-FFF2-40B4-BE49-F238E27FC236}">
                      <a16:creationId xmlns:a16="http://schemas.microsoft.com/office/drawing/2014/main" id="{319CD16E-732A-3BEA-C310-DBFEA74001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0" name="مخطط انسيابي: رابط 2589">
                  <a:extLst>
                    <a:ext uri="{FF2B5EF4-FFF2-40B4-BE49-F238E27FC236}">
                      <a16:creationId xmlns:a16="http://schemas.microsoft.com/office/drawing/2014/main" id="{2AC9BA99-5BB7-55DD-ABE7-16084B8B8C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1" name="مخطط انسيابي: رابط 2590">
                  <a:extLst>
                    <a:ext uri="{FF2B5EF4-FFF2-40B4-BE49-F238E27FC236}">
                      <a16:creationId xmlns:a16="http://schemas.microsoft.com/office/drawing/2014/main" id="{1FFCEF1C-678B-044F-BDD6-5AF46F58E2F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2" name="مخطط انسيابي: رابط 2591">
                  <a:extLst>
                    <a:ext uri="{FF2B5EF4-FFF2-40B4-BE49-F238E27FC236}">
                      <a16:creationId xmlns:a16="http://schemas.microsoft.com/office/drawing/2014/main" id="{F3FABDDB-607B-47C2-DA12-FC5FE4481D1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4" name="مجموعة 2583">
                <a:extLst>
                  <a:ext uri="{FF2B5EF4-FFF2-40B4-BE49-F238E27FC236}">
                    <a16:creationId xmlns:a16="http://schemas.microsoft.com/office/drawing/2014/main" id="{B0A74380-157E-DF35-BA4C-06EA352CA93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85" name="مخطط انسيابي: رابط 2584">
                  <a:extLst>
                    <a:ext uri="{FF2B5EF4-FFF2-40B4-BE49-F238E27FC236}">
                      <a16:creationId xmlns:a16="http://schemas.microsoft.com/office/drawing/2014/main" id="{4900A7D8-2BFE-E1B1-B3CF-0EC757E4BFC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6" name="مخطط انسيابي: رابط 2585">
                  <a:extLst>
                    <a:ext uri="{FF2B5EF4-FFF2-40B4-BE49-F238E27FC236}">
                      <a16:creationId xmlns:a16="http://schemas.microsoft.com/office/drawing/2014/main" id="{569A1177-4F1C-BA1E-C865-626401798E5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7" name="مخطط انسيابي: رابط 2586">
                  <a:extLst>
                    <a:ext uri="{FF2B5EF4-FFF2-40B4-BE49-F238E27FC236}">
                      <a16:creationId xmlns:a16="http://schemas.microsoft.com/office/drawing/2014/main" id="{5EB095A3-1EF6-DAF9-8042-9430EF8F5F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8" name="مخطط انسيابي: رابط 2587">
                  <a:extLst>
                    <a:ext uri="{FF2B5EF4-FFF2-40B4-BE49-F238E27FC236}">
                      <a16:creationId xmlns:a16="http://schemas.microsoft.com/office/drawing/2014/main" id="{8BBC24A0-86D5-3D3A-2B9F-BAFE8A4F2F5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1" name="مجموعة 13180">
              <a:extLst>
                <a:ext uri="{FF2B5EF4-FFF2-40B4-BE49-F238E27FC236}">
                  <a16:creationId xmlns:a16="http://schemas.microsoft.com/office/drawing/2014/main" id="{AD408508-3D02-394C-A428-1F9361970778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2579" name="مخطط انسيابي: رابط 2578">
                <a:extLst>
                  <a:ext uri="{FF2B5EF4-FFF2-40B4-BE49-F238E27FC236}">
                    <a16:creationId xmlns:a16="http://schemas.microsoft.com/office/drawing/2014/main" id="{93A3741F-2D69-4F90-613E-278F7859D4A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80" name="مخطط انسيابي: رابط 2579">
                <a:extLst>
                  <a:ext uri="{FF2B5EF4-FFF2-40B4-BE49-F238E27FC236}">
                    <a16:creationId xmlns:a16="http://schemas.microsoft.com/office/drawing/2014/main" id="{855406F5-68FD-1F5F-5F61-A9436DC037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81" name="مخطط انسيابي: رابط 2580">
                <a:extLst>
                  <a:ext uri="{FF2B5EF4-FFF2-40B4-BE49-F238E27FC236}">
                    <a16:creationId xmlns:a16="http://schemas.microsoft.com/office/drawing/2014/main" id="{A5402630-76BA-2ADC-56C1-18F106283FD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2" name="مستطيل: زوايا مستديرة 13181">
              <a:extLst>
                <a:ext uri="{FF2B5EF4-FFF2-40B4-BE49-F238E27FC236}">
                  <a16:creationId xmlns:a16="http://schemas.microsoft.com/office/drawing/2014/main" id="{E5D9BFC2-BBBA-3E06-7A75-9719A41E46D2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3" name="مجموعة 13182">
              <a:extLst>
                <a:ext uri="{FF2B5EF4-FFF2-40B4-BE49-F238E27FC236}">
                  <a16:creationId xmlns:a16="http://schemas.microsoft.com/office/drawing/2014/main" id="{5E36A840-3227-D1A4-FD14-CA3D2FA8CB5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64" name="مجموعة 2563">
                <a:extLst>
                  <a:ext uri="{FF2B5EF4-FFF2-40B4-BE49-F238E27FC236}">
                    <a16:creationId xmlns:a16="http://schemas.microsoft.com/office/drawing/2014/main" id="{47713E25-9EB6-58A1-321A-646B0610224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75" name="مخطط انسيابي: رابط 2574">
                  <a:extLst>
                    <a:ext uri="{FF2B5EF4-FFF2-40B4-BE49-F238E27FC236}">
                      <a16:creationId xmlns:a16="http://schemas.microsoft.com/office/drawing/2014/main" id="{724B37EB-5F86-FDF2-1AA0-1F1A2804A6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6" name="مخطط انسيابي: رابط 2575">
                  <a:extLst>
                    <a:ext uri="{FF2B5EF4-FFF2-40B4-BE49-F238E27FC236}">
                      <a16:creationId xmlns:a16="http://schemas.microsoft.com/office/drawing/2014/main" id="{790DA2D6-F606-6A75-571B-23D364FDF11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7" name="مخطط انسيابي: رابط 2576">
                  <a:extLst>
                    <a:ext uri="{FF2B5EF4-FFF2-40B4-BE49-F238E27FC236}">
                      <a16:creationId xmlns:a16="http://schemas.microsoft.com/office/drawing/2014/main" id="{727D1B5B-7294-4303-49B9-247FB15CF97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8" name="مخطط انسيابي: رابط 2577">
                  <a:extLst>
                    <a:ext uri="{FF2B5EF4-FFF2-40B4-BE49-F238E27FC236}">
                      <a16:creationId xmlns:a16="http://schemas.microsoft.com/office/drawing/2014/main" id="{698A1DB7-C935-635C-00E4-1E27E61E89A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5" name="مجموعة 2564">
                <a:extLst>
                  <a:ext uri="{FF2B5EF4-FFF2-40B4-BE49-F238E27FC236}">
                    <a16:creationId xmlns:a16="http://schemas.microsoft.com/office/drawing/2014/main" id="{DF78D87A-CA6B-E9B4-A2B1-5651E858FCA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71" name="مخطط انسيابي: رابط 2570">
                  <a:extLst>
                    <a:ext uri="{FF2B5EF4-FFF2-40B4-BE49-F238E27FC236}">
                      <a16:creationId xmlns:a16="http://schemas.microsoft.com/office/drawing/2014/main" id="{198C8D1B-48F3-7B63-DA24-E7E9425312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2" name="مخطط انسيابي: رابط 2571">
                  <a:extLst>
                    <a:ext uri="{FF2B5EF4-FFF2-40B4-BE49-F238E27FC236}">
                      <a16:creationId xmlns:a16="http://schemas.microsoft.com/office/drawing/2014/main" id="{674AAE0C-E931-D3E5-145F-526B3B99111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3" name="مخطط انسيابي: رابط 2572">
                  <a:extLst>
                    <a:ext uri="{FF2B5EF4-FFF2-40B4-BE49-F238E27FC236}">
                      <a16:creationId xmlns:a16="http://schemas.microsoft.com/office/drawing/2014/main" id="{673329A6-8379-A757-EC81-D6106101AA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4" name="مخطط انسيابي: رابط 2573">
                  <a:extLst>
                    <a:ext uri="{FF2B5EF4-FFF2-40B4-BE49-F238E27FC236}">
                      <a16:creationId xmlns:a16="http://schemas.microsoft.com/office/drawing/2014/main" id="{DE698AFF-A0A0-645B-9431-CEBFAFC7A8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6" name="مجموعة 2565">
                <a:extLst>
                  <a:ext uri="{FF2B5EF4-FFF2-40B4-BE49-F238E27FC236}">
                    <a16:creationId xmlns:a16="http://schemas.microsoft.com/office/drawing/2014/main" id="{9584F39C-704A-12A9-8006-CEC0F305D73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67" name="مخطط انسيابي: رابط 2566">
                  <a:extLst>
                    <a:ext uri="{FF2B5EF4-FFF2-40B4-BE49-F238E27FC236}">
                      <a16:creationId xmlns:a16="http://schemas.microsoft.com/office/drawing/2014/main" id="{4BA1E898-CADA-8209-373F-7ACC4A82F7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8" name="مخطط انسيابي: رابط 2567">
                  <a:extLst>
                    <a:ext uri="{FF2B5EF4-FFF2-40B4-BE49-F238E27FC236}">
                      <a16:creationId xmlns:a16="http://schemas.microsoft.com/office/drawing/2014/main" id="{22B27EF8-0A2C-CAB8-2CEC-5CA63F68268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9" name="مخطط انسيابي: رابط 2568">
                  <a:extLst>
                    <a:ext uri="{FF2B5EF4-FFF2-40B4-BE49-F238E27FC236}">
                      <a16:creationId xmlns:a16="http://schemas.microsoft.com/office/drawing/2014/main" id="{571602B5-F098-D843-529B-A09EA3291C2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0" name="مخطط انسيابي: رابط 2569">
                  <a:extLst>
                    <a:ext uri="{FF2B5EF4-FFF2-40B4-BE49-F238E27FC236}">
                      <a16:creationId xmlns:a16="http://schemas.microsoft.com/office/drawing/2014/main" id="{891198D3-E3E8-2207-61E4-1062C4235F6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560" name="مجموعة 2559">
              <a:extLst>
                <a:ext uri="{FF2B5EF4-FFF2-40B4-BE49-F238E27FC236}">
                  <a16:creationId xmlns:a16="http://schemas.microsoft.com/office/drawing/2014/main" id="{825A05CE-C735-1BD3-24AD-40106206B6D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2561" name="مخطط انسيابي: رابط 2560">
                <a:extLst>
                  <a:ext uri="{FF2B5EF4-FFF2-40B4-BE49-F238E27FC236}">
                    <a16:creationId xmlns:a16="http://schemas.microsoft.com/office/drawing/2014/main" id="{A8A155E1-A53F-1295-6C63-F3086E795C8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62" name="مخطط انسيابي: رابط 2561">
                <a:extLst>
                  <a:ext uri="{FF2B5EF4-FFF2-40B4-BE49-F238E27FC236}">
                    <a16:creationId xmlns:a16="http://schemas.microsoft.com/office/drawing/2014/main" id="{C4C27E81-AF87-9EE0-453A-AEB55CE13F0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63" name="مخطط انسيابي: رابط 2562">
                <a:extLst>
                  <a:ext uri="{FF2B5EF4-FFF2-40B4-BE49-F238E27FC236}">
                    <a16:creationId xmlns:a16="http://schemas.microsoft.com/office/drawing/2014/main" id="{C099F5F1-0BC5-5939-B306-44FAB851324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33" name="مجموعة 2732">
            <a:extLst>
              <a:ext uri="{FF2B5EF4-FFF2-40B4-BE49-F238E27FC236}">
                <a16:creationId xmlns:a16="http://schemas.microsoft.com/office/drawing/2014/main" id="{0D8D2E74-7A63-9123-66DD-F2D786D5A684}"/>
              </a:ext>
            </a:extLst>
          </p:cNvPr>
          <p:cNvGrpSpPr/>
          <p:nvPr/>
        </p:nvGrpSpPr>
        <p:grpSpPr>
          <a:xfrm>
            <a:off x="69018" y="2764938"/>
            <a:ext cx="9713671" cy="524453"/>
            <a:chOff x="69018" y="1136613"/>
            <a:chExt cx="9713671" cy="524453"/>
          </a:xfrm>
        </p:grpSpPr>
        <p:sp>
          <p:nvSpPr>
            <p:cNvPr id="2734" name="مستطيل: زوايا مستديرة 2733">
              <a:extLst>
                <a:ext uri="{FF2B5EF4-FFF2-40B4-BE49-F238E27FC236}">
                  <a16:creationId xmlns:a16="http://schemas.microsoft.com/office/drawing/2014/main" id="{D0136263-58AC-50BA-D58A-544346F40FA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5" name="مستطيل: زوايا مستديرة 2734">
              <a:extLst>
                <a:ext uri="{FF2B5EF4-FFF2-40B4-BE49-F238E27FC236}">
                  <a16:creationId xmlns:a16="http://schemas.microsoft.com/office/drawing/2014/main" id="{7FBEA919-FB87-5254-384C-80498C884085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6" name="مستطيل: زوايا مستديرة 2735">
              <a:extLst>
                <a:ext uri="{FF2B5EF4-FFF2-40B4-BE49-F238E27FC236}">
                  <a16:creationId xmlns:a16="http://schemas.microsoft.com/office/drawing/2014/main" id="{56A0FF16-E504-CB8A-FEC4-D209C97771F8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7" name="مستطيل: زوايا مستديرة 2736">
              <a:extLst>
                <a:ext uri="{FF2B5EF4-FFF2-40B4-BE49-F238E27FC236}">
                  <a16:creationId xmlns:a16="http://schemas.microsoft.com/office/drawing/2014/main" id="{9561EB42-5A44-2A15-97C5-9169DFF86F80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8" name="مستطيل: زوايا مستديرة 2737">
              <a:extLst>
                <a:ext uri="{FF2B5EF4-FFF2-40B4-BE49-F238E27FC236}">
                  <a16:creationId xmlns:a16="http://schemas.microsoft.com/office/drawing/2014/main" id="{AE6B9CE5-A81F-DAE9-9CC0-A806988269C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9" name="مستطيل: زوايا مستديرة 2738">
              <a:extLst>
                <a:ext uri="{FF2B5EF4-FFF2-40B4-BE49-F238E27FC236}">
                  <a16:creationId xmlns:a16="http://schemas.microsoft.com/office/drawing/2014/main" id="{3920E8D4-C01C-0B48-BB7B-4CB93BC73E5A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40" name="مستطيل: زوايا مستديرة 2739">
              <a:extLst>
                <a:ext uri="{FF2B5EF4-FFF2-40B4-BE49-F238E27FC236}">
                  <a16:creationId xmlns:a16="http://schemas.microsoft.com/office/drawing/2014/main" id="{D1760AF6-1A23-115F-A050-330BBB96074E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1" name="مجموعة 2740">
              <a:extLst>
                <a:ext uri="{FF2B5EF4-FFF2-40B4-BE49-F238E27FC236}">
                  <a16:creationId xmlns:a16="http://schemas.microsoft.com/office/drawing/2014/main" id="{B30CE403-D7D8-627F-99DD-33A1CD1D7F2D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25" name="مجموعة 13324">
                <a:extLst>
                  <a:ext uri="{FF2B5EF4-FFF2-40B4-BE49-F238E27FC236}">
                    <a16:creationId xmlns:a16="http://schemas.microsoft.com/office/drawing/2014/main" id="{9BE86A27-AA82-76FE-6E4F-D49ACA3846C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36" name="مخطط انسيابي: رابط 13335">
                  <a:extLst>
                    <a:ext uri="{FF2B5EF4-FFF2-40B4-BE49-F238E27FC236}">
                      <a16:creationId xmlns:a16="http://schemas.microsoft.com/office/drawing/2014/main" id="{ADAF80AE-840F-E8E5-D4C7-FD932A84D03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7" name="مخطط انسيابي: رابط 13336">
                  <a:extLst>
                    <a:ext uri="{FF2B5EF4-FFF2-40B4-BE49-F238E27FC236}">
                      <a16:creationId xmlns:a16="http://schemas.microsoft.com/office/drawing/2014/main" id="{5A445A71-D8A2-0A3D-E631-1001624C9A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8" name="مخطط انسيابي: رابط 13337">
                  <a:extLst>
                    <a:ext uri="{FF2B5EF4-FFF2-40B4-BE49-F238E27FC236}">
                      <a16:creationId xmlns:a16="http://schemas.microsoft.com/office/drawing/2014/main" id="{9E1EE3BE-CD91-E59D-FE87-00E151595C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9" name="مخطط انسيابي: رابط 13338">
                  <a:extLst>
                    <a:ext uri="{FF2B5EF4-FFF2-40B4-BE49-F238E27FC236}">
                      <a16:creationId xmlns:a16="http://schemas.microsoft.com/office/drawing/2014/main" id="{66420AB8-AF1C-10CF-1B50-6961DFC3B1D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6" name="مجموعة 13325">
                <a:extLst>
                  <a:ext uri="{FF2B5EF4-FFF2-40B4-BE49-F238E27FC236}">
                    <a16:creationId xmlns:a16="http://schemas.microsoft.com/office/drawing/2014/main" id="{F22148A9-A3CF-A3AA-9A86-3C17C13747B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32" name="مخطط انسيابي: رابط 13331">
                  <a:extLst>
                    <a:ext uri="{FF2B5EF4-FFF2-40B4-BE49-F238E27FC236}">
                      <a16:creationId xmlns:a16="http://schemas.microsoft.com/office/drawing/2014/main" id="{745B165D-25D4-1C59-4532-D503FAF5917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3" name="مخطط انسيابي: رابط 13332">
                  <a:extLst>
                    <a:ext uri="{FF2B5EF4-FFF2-40B4-BE49-F238E27FC236}">
                      <a16:creationId xmlns:a16="http://schemas.microsoft.com/office/drawing/2014/main" id="{EC1CCBFB-3557-1487-7AE8-B611F1645ED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4" name="مخطط انسيابي: رابط 13333">
                  <a:extLst>
                    <a:ext uri="{FF2B5EF4-FFF2-40B4-BE49-F238E27FC236}">
                      <a16:creationId xmlns:a16="http://schemas.microsoft.com/office/drawing/2014/main" id="{B9620E86-153F-86FA-8A9E-7C56BEC11AD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5" name="مخطط انسيابي: رابط 13334">
                  <a:extLst>
                    <a:ext uri="{FF2B5EF4-FFF2-40B4-BE49-F238E27FC236}">
                      <a16:creationId xmlns:a16="http://schemas.microsoft.com/office/drawing/2014/main" id="{5DACBF2B-4060-717A-5D57-21A66835D2B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7" name="مجموعة 13326">
                <a:extLst>
                  <a:ext uri="{FF2B5EF4-FFF2-40B4-BE49-F238E27FC236}">
                    <a16:creationId xmlns:a16="http://schemas.microsoft.com/office/drawing/2014/main" id="{2FF47B44-7B65-B606-BC6B-A29363E0A9C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28" name="مخطط انسيابي: رابط 13327">
                  <a:extLst>
                    <a:ext uri="{FF2B5EF4-FFF2-40B4-BE49-F238E27FC236}">
                      <a16:creationId xmlns:a16="http://schemas.microsoft.com/office/drawing/2014/main" id="{E501262A-03E3-E09E-4C8F-5ACE1746DA9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9" name="مخطط انسيابي: رابط 13328">
                  <a:extLst>
                    <a:ext uri="{FF2B5EF4-FFF2-40B4-BE49-F238E27FC236}">
                      <a16:creationId xmlns:a16="http://schemas.microsoft.com/office/drawing/2014/main" id="{CC71FADF-03DC-F06D-3FE5-5B6D09222D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0" name="مخطط انسيابي: رابط 13329">
                  <a:extLst>
                    <a:ext uri="{FF2B5EF4-FFF2-40B4-BE49-F238E27FC236}">
                      <a16:creationId xmlns:a16="http://schemas.microsoft.com/office/drawing/2014/main" id="{241CDFC9-35F9-844A-B591-33E17738760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1" name="مخطط انسيابي: رابط 13330">
                  <a:extLst>
                    <a:ext uri="{FF2B5EF4-FFF2-40B4-BE49-F238E27FC236}">
                      <a16:creationId xmlns:a16="http://schemas.microsoft.com/office/drawing/2014/main" id="{D649E1A0-E5C5-C920-1109-2E14FDD19B9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2" name="مجموعة 2741">
              <a:extLst>
                <a:ext uri="{FF2B5EF4-FFF2-40B4-BE49-F238E27FC236}">
                  <a16:creationId xmlns:a16="http://schemas.microsoft.com/office/drawing/2014/main" id="{CD1105E6-E7EE-A97A-3480-1DACB45829A0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322" name="مخطط انسيابي: رابط 13321">
                <a:extLst>
                  <a:ext uri="{FF2B5EF4-FFF2-40B4-BE49-F238E27FC236}">
                    <a16:creationId xmlns:a16="http://schemas.microsoft.com/office/drawing/2014/main" id="{B1C2E6B9-EE5E-4CB6-08CB-C2CF60BA79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23" name="مخطط انسيابي: رابط 13322">
                <a:extLst>
                  <a:ext uri="{FF2B5EF4-FFF2-40B4-BE49-F238E27FC236}">
                    <a16:creationId xmlns:a16="http://schemas.microsoft.com/office/drawing/2014/main" id="{AC2C9D98-9C7E-86DA-A8EB-E44A6CDCF89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24" name="مخطط انسيابي: رابط 13323">
                <a:extLst>
                  <a:ext uri="{FF2B5EF4-FFF2-40B4-BE49-F238E27FC236}">
                    <a16:creationId xmlns:a16="http://schemas.microsoft.com/office/drawing/2014/main" id="{B906E8D8-0D4D-C892-99B5-7F09666EDD7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3" name="مستطيل: زوايا مستديرة 2742">
              <a:extLst>
                <a:ext uri="{FF2B5EF4-FFF2-40B4-BE49-F238E27FC236}">
                  <a16:creationId xmlns:a16="http://schemas.microsoft.com/office/drawing/2014/main" id="{88627144-CF5C-5430-31F7-177D2C2D15DE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4" name="مجموعة 2743">
              <a:extLst>
                <a:ext uri="{FF2B5EF4-FFF2-40B4-BE49-F238E27FC236}">
                  <a16:creationId xmlns:a16="http://schemas.microsoft.com/office/drawing/2014/main" id="{32B7FED4-3DCF-40A3-DD34-8C2190B69DB0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07" name="مجموعة 13306">
                <a:extLst>
                  <a:ext uri="{FF2B5EF4-FFF2-40B4-BE49-F238E27FC236}">
                    <a16:creationId xmlns:a16="http://schemas.microsoft.com/office/drawing/2014/main" id="{92ACEDB2-6F6F-672D-309F-F42EC576D58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18" name="مخطط انسيابي: رابط 13317">
                  <a:extLst>
                    <a:ext uri="{FF2B5EF4-FFF2-40B4-BE49-F238E27FC236}">
                      <a16:creationId xmlns:a16="http://schemas.microsoft.com/office/drawing/2014/main" id="{3A88E8D5-39F4-416C-B3ED-C99E53780AD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9" name="مخطط انسيابي: رابط 13318">
                  <a:extLst>
                    <a:ext uri="{FF2B5EF4-FFF2-40B4-BE49-F238E27FC236}">
                      <a16:creationId xmlns:a16="http://schemas.microsoft.com/office/drawing/2014/main" id="{4F5BFC71-07B8-033A-1352-B5AF0070BA9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0" name="مخطط انسيابي: رابط 13319">
                  <a:extLst>
                    <a:ext uri="{FF2B5EF4-FFF2-40B4-BE49-F238E27FC236}">
                      <a16:creationId xmlns:a16="http://schemas.microsoft.com/office/drawing/2014/main" id="{E2A005C9-52AF-74B8-9AA5-78DE0F28E8F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1" name="مخطط انسيابي: رابط 13320">
                  <a:extLst>
                    <a:ext uri="{FF2B5EF4-FFF2-40B4-BE49-F238E27FC236}">
                      <a16:creationId xmlns:a16="http://schemas.microsoft.com/office/drawing/2014/main" id="{6F9A425C-B0D7-D506-EBAA-733727F2E0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8" name="مجموعة 13307">
                <a:extLst>
                  <a:ext uri="{FF2B5EF4-FFF2-40B4-BE49-F238E27FC236}">
                    <a16:creationId xmlns:a16="http://schemas.microsoft.com/office/drawing/2014/main" id="{B8DCB139-8063-68D9-5603-5EC8E9403B9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14" name="مخطط انسيابي: رابط 13313">
                  <a:extLst>
                    <a:ext uri="{FF2B5EF4-FFF2-40B4-BE49-F238E27FC236}">
                      <a16:creationId xmlns:a16="http://schemas.microsoft.com/office/drawing/2014/main" id="{E6733AD3-2569-4E89-51BB-FFE9E2A99EF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5" name="مخطط انسيابي: رابط 13314">
                  <a:extLst>
                    <a:ext uri="{FF2B5EF4-FFF2-40B4-BE49-F238E27FC236}">
                      <a16:creationId xmlns:a16="http://schemas.microsoft.com/office/drawing/2014/main" id="{2DA8F2F0-6D20-F901-72E1-A5E44F0B6B6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6" name="مخطط انسيابي: رابط 13315">
                  <a:extLst>
                    <a:ext uri="{FF2B5EF4-FFF2-40B4-BE49-F238E27FC236}">
                      <a16:creationId xmlns:a16="http://schemas.microsoft.com/office/drawing/2014/main" id="{D5EC275A-4953-8B8F-82E0-CE9D3F6001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7" name="مخطط انسيابي: رابط 13316">
                  <a:extLst>
                    <a:ext uri="{FF2B5EF4-FFF2-40B4-BE49-F238E27FC236}">
                      <a16:creationId xmlns:a16="http://schemas.microsoft.com/office/drawing/2014/main" id="{C5B4DDB9-7C89-124D-FB80-67B626F98C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9" name="مجموعة 13308">
                <a:extLst>
                  <a:ext uri="{FF2B5EF4-FFF2-40B4-BE49-F238E27FC236}">
                    <a16:creationId xmlns:a16="http://schemas.microsoft.com/office/drawing/2014/main" id="{AA86808B-5393-8721-C8F0-5E7913B57C0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10" name="مخطط انسيابي: رابط 13309">
                  <a:extLst>
                    <a:ext uri="{FF2B5EF4-FFF2-40B4-BE49-F238E27FC236}">
                      <a16:creationId xmlns:a16="http://schemas.microsoft.com/office/drawing/2014/main" id="{AB345487-2677-401A-B245-23F8F72126F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1" name="مخطط انسيابي: رابط 13310">
                  <a:extLst>
                    <a:ext uri="{FF2B5EF4-FFF2-40B4-BE49-F238E27FC236}">
                      <a16:creationId xmlns:a16="http://schemas.microsoft.com/office/drawing/2014/main" id="{FC899934-AED6-F783-420A-B107525776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2" name="مخطط انسيابي: رابط 13311">
                  <a:extLst>
                    <a:ext uri="{FF2B5EF4-FFF2-40B4-BE49-F238E27FC236}">
                      <a16:creationId xmlns:a16="http://schemas.microsoft.com/office/drawing/2014/main" id="{97E80100-1EB0-D67D-8725-69048657498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3" name="مخطط انسيابي: رابط 13312">
                  <a:extLst>
                    <a:ext uri="{FF2B5EF4-FFF2-40B4-BE49-F238E27FC236}">
                      <a16:creationId xmlns:a16="http://schemas.microsoft.com/office/drawing/2014/main" id="{6AECFC34-E30A-6D81-6244-D10F5406B3C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5" name="مجموعة 2744">
              <a:extLst>
                <a:ext uri="{FF2B5EF4-FFF2-40B4-BE49-F238E27FC236}">
                  <a16:creationId xmlns:a16="http://schemas.microsoft.com/office/drawing/2014/main" id="{B7F7879B-EDBB-B9D2-C39D-85B005A29D2A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304" name="مخطط انسيابي: رابط 13303">
                <a:extLst>
                  <a:ext uri="{FF2B5EF4-FFF2-40B4-BE49-F238E27FC236}">
                    <a16:creationId xmlns:a16="http://schemas.microsoft.com/office/drawing/2014/main" id="{0BA3A468-7FF0-3BB5-D00D-198B88EA5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05" name="مخطط انسيابي: رابط 13304">
                <a:extLst>
                  <a:ext uri="{FF2B5EF4-FFF2-40B4-BE49-F238E27FC236}">
                    <a16:creationId xmlns:a16="http://schemas.microsoft.com/office/drawing/2014/main" id="{A4E14F35-2828-3DE1-D471-88CA7E26566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06" name="مخطط انسيابي: رابط 13305">
                <a:extLst>
                  <a:ext uri="{FF2B5EF4-FFF2-40B4-BE49-F238E27FC236}">
                    <a16:creationId xmlns:a16="http://schemas.microsoft.com/office/drawing/2014/main" id="{194BD1F7-0B40-8483-13C6-6CB9E2636BF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6" name="مستطيل: زوايا مستديرة 2745">
              <a:extLst>
                <a:ext uri="{FF2B5EF4-FFF2-40B4-BE49-F238E27FC236}">
                  <a16:creationId xmlns:a16="http://schemas.microsoft.com/office/drawing/2014/main" id="{8D4EF0C8-3488-A0A1-36C2-27196406CB2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7" name="مجموعة 2746">
              <a:extLst>
                <a:ext uri="{FF2B5EF4-FFF2-40B4-BE49-F238E27FC236}">
                  <a16:creationId xmlns:a16="http://schemas.microsoft.com/office/drawing/2014/main" id="{1035CD65-F169-AB6C-E397-840957566811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89" name="مجموعة 13288">
                <a:extLst>
                  <a:ext uri="{FF2B5EF4-FFF2-40B4-BE49-F238E27FC236}">
                    <a16:creationId xmlns:a16="http://schemas.microsoft.com/office/drawing/2014/main" id="{37D5D225-AA60-D52A-881E-E8C391C47C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00" name="مخطط انسيابي: رابط 13299">
                  <a:extLst>
                    <a:ext uri="{FF2B5EF4-FFF2-40B4-BE49-F238E27FC236}">
                      <a16:creationId xmlns:a16="http://schemas.microsoft.com/office/drawing/2014/main" id="{C716B06A-5D13-65E6-6825-589D7FE021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1" name="مخطط انسيابي: رابط 13300">
                  <a:extLst>
                    <a:ext uri="{FF2B5EF4-FFF2-40B4-BE49-F238E27FC236}">
                      <a16:creationId xmlns:a16="http://schemas.microsoft.com/office/drawing/2014/main" id="{0EB5187C-EF7C-80CB-8081-2069D36BBB0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2" name="مخطط انسيابي: رابط 13301">
                  <a:extLst>
                    <a:ext uri="{FF2B5EF4-FFF2-40B4-BE49-F238E27FC236}">
                      <a16:creationId xmlns:a16="http://schemas.microsoft.com/office/drawing/2014/main" id="{01387AE5-A741-C960-9E1E-8DCA3FCE318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3" name="مخطط انسيابي: رابط 13302">
                  <a:extLst>
                    <a:ext uri="{FF2B5EF4-FFF2-40B4-BE49-F238E27FC236}">
                      <a16:creationId xmlns:a16="http://schemas.microsoft.com/office/drawing/2014/main" id="{B9F8B2D9-3F26-51E0-725E-81E1BC8CEF3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0" name="مجموعة 13289">
                <a:extLst>
                  <a:ext uri="{FF2B5EF4-FFF2-40B4-BE49-F238E27FC236}">
                    <a16:creationId xmlns:a16="http://schemas.microsoft.com/office/drawing/2014/main" id="{E136102E-C515-2435-FFE6-FD0F3B179ED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96" name="مخطط انسيابي: رابط 13295">
                  <a:extLst>
                    <a:ext uri="{FF2B5EF4-FFF2-40B4-BE49-F238E27FC236}">
                      <a16:creationId xmlns:a16="http://schemas.microsoft.com/office/drawing/2014/main" id="{E6F43690-67A4-E54F-0D5A-39C68C6B64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7" name="مخطط انسيابي: رابط 13296">
                  <a:extLst>
                    <a:ext uri="{FF2B5EF4-FFF2-40B4-BE49-F238E27FC236}">
                      <a16:creationId xmlns:a16="http://schemas.microsoft.com/office/drawing/2014/main" id="{13673B14-D410-C621-E14A-ACDC7F461A7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8" name="مخطط انسيابي: رابط 13297">
                  <a:extLst>
                    <a:ext uri="{FF2B5EF4-FFF2-40B4-BE49-F238E27FC236}">
                      <a16:creationId xmlns:a16="http://schemas.microsoft.com/office/drawing/2014/main" id="{8F91CD0A-4169-7573-D28A-06443D95A27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9" name="مخطط انسيابي: رابط 13298">
                  <a:extLst>
                    <a:ext uri="{FF2B5EF4-FFF2-40B4-BE49-F238E27FC236}">
                      <a16:creationId xmlns:a16="http://schemas.microsoft.com/office/drawing/2014/main" id="{3CCA183E-E0E8-73C3-0D48-9F02C22EC3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1" name="مجموعة 13290">
                <a:extLst>
                  <a:ext uri="{FF2B5EF4-FFF2-40B4-BE49-F238E27FC236}">
                    <a16:creationId xmlns:a16="http://schemas.microsoft.com/office/drawing/2014/main" id="{C27FD15D-9755-117D-1A35-FEA0A2B450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92" name="مخطط انسيابي: رابط 13291">
                  <a:extLst>
                    <a:ext uri="{FF2B5EF4-FFF2-40B4-BE49-F238E27FC236}">
                      <a16:creationId xmlns:a16="http://schemas.microsoft.com/office/drawing/2014/main" id="{C21DBF08-C6BB-3314-0453-DC27CF2ABB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3" name="مخطط انسيابي: رابط 13292">
                  <a:extLst>
                    <a:ext uri="{FF2B5EF4-FFF2-40B4-BE49-F238E27FC236}">
                      <a16:creationId xmlns:a16="http://schemas.microsoft.com/office/drawing/2014/main" id="{C6F17692-86B7-85B6-CEC3-517DA67E02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4" name="مخطط انسيابي: رابط 13293">
                  <a:extLst>
                    <a:ext uri="{FF2B5EF4-FFF2-40B4-BE49-F238E27FC236}">
                      <a16:creationId xmlns:a16="http://schemas.microsoft.com/office/drawing/2014/main" id="{93FB4C25-22DF-C4B7-2E08-C033BD0030A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5" name="مخطط انسيابي: رابط 13294">
                  <a:extLst>
                    <a:ext uri="{FF2B5EF4-FFF2-40B4-BE49-F238E27FC236}">
                      <a16:creationId xmlns:a16="http://schemas.microsoft.com/office/drawing/2014/main" id="{43D4247C-9855-4A47-B43B-D853F1125E6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8" name="مجموعة 2747">
              <a:extLst>
                <a:ext uri="{FF2B5EF4-FFF2-40B4-BE49-F238E27FC236}">
                  <a16:creationId xmlns:a16="http://schemas.microsoft.com/office/drawing/2014/main" id="{C68C1975-99AF-DA74-76C3-9FADFBF4B42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286" name="مخطط انسيابي: رابط 13285">
                <a:extLst>
                  <a:ext uri="{FF2B5EF4-FFF2-40B4-BE49-F238E27FC236}">
                    <a16:creationId xmlns:a16="http://schemas.microsoft.com/office/drawing/2014/main" id="{88B4B461-0DF7-1619-D9E6-EB0ECECE1F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87" name="مخطط انسيابي: رابط 13286">
                <a:extLst>
                  <a:ext uri="{FF2B5EF4-FFF2-40B4-BE49-F238E27FC236}">
                    <a16:creationId xmlns:a16="http://schemas.microsoft.com/office/drawing/2014/main" id="{7DC2F048-154F-DD89-0CBA-907DF172712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88" name="مخطط انسيابي: رابط 13287">
                <a:extLst>
                  <a:ext uri="{FF2B5EF4-FFF2-40B4-BE49-F238E27FC236}">
                    <a16:creationId xmlns:a16="http://schemas.microsoft.com/office/drawing/2014/main" id="{BB62CB91-B742-4E45-99B3-55839AB40E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9" name="مستطيل: زوايا مستديرة 2748">
              <a:extLst>
                <a:ext uri="{FF2B5EF4-FFF2-40B4-BE49-F238E27FC236}">
                  <a16:creationId xmlns:a16="http://schemas.microsoft.com/office/drawing/2014/main" id="{76342462-9766-87E2-5B7C-7B0A9F77EB83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50" name="مجموعة 2749">
              <a:extLst>
                <a:ext uri="{FF2B5EF4-FFF2-40B4-BE49-F238E27FC236}">
                  <a16:creationId xmlns:a16="http://schemas.microsoft.com/office/drawing/2014/main" id="{536ED64F-15FD-DA6B-8E6C-280A6A50600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71" name="مجموعة 13270">
                <a:extLst>
                  <a:ext uri="{FF2B5EF4-FFF2-40B4-BE49-F238E27FC236}">
                    <a16:creationId xmlns:a16="http://schemas.microsoft.com/office/drawing/2014/main" id="{06CECA1F-BECA-D587-10EC-6B3FC49792E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82" name="مخطط انسيابي: رابط 13281">
                  <a:extLst>
                    <a:ext uri="{FF2B5EF4-FFF2-40B4-BE49-F238E27FC236}">
                      <a16:creationId xmlns:a16="http://schemas.microsoft.com/office/drawing/2014/main" id="{C06B0A5B-2906-7E1F-0752-9EDD30873D0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3" name="مخطط انسيابي: رابط 13282">
                  <a:extLst>
                    <a:ext uri="{FF2B5EF4-FFF2-40B4-BE49-F238E27FC236}">
                      <a16:creationId xmlns:a16="http://schemas.microsoft.com/office/drawing/2014/main" id="{D0AD4189-9340-1960-1B0A-90225DCF357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4" name="مخطط انسيابي: رابط 13283">
                  <a:extLst>
                    <a:ext uri="{FF2B5EF4-FFF2-40B4-BE49-F238E27FC236}">
                      <a16:creationId xmlns:a16="http://schemas.microsoft.com/office/drawing/2014/main" id="{16E7165F-5693-B450-AF4C-9C6481DB41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5" name="مخطط انسيابي: رابط 13284">
                  <a:extLst>
                    <a:ext uri="{FF2B5EF4-FFF2-40B4-BE49-F238E27FC236}">
                      <a16:creationId xmlns:a16="http://schemas.microsoft.com/office/drawing/2014/main" id="{4ADD9066-1BFB-147D-2B21-5FBD3529359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2" name="مجموعة 13271">
                <a:extLst>
                  <a:ext uri="{FF2B5EF4-FFF2-40B4-BE49-F238E27FC236}">
                    <a16:creationId xmlns:a16="http://schemas.microsoft.com/office/drawing/2014/main" id="{C364ABC0-4E05-19F2-B77A-1D583B3519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78" name="مخطط انسيابي: رابط 13277">
                  <a:extLst>
                    <a:ext uri="{FF2B5EF4-FFF2-40B4-BE49-F238E27FC236}">
                      <a16:creationId xmlns:a16="http://schemas.microsoft.com/office/drawing/2014/main" id="{8301FEB6-6227-1A21-961C-6AE39CAFA2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9" name="مخطط انسيابي: رابط 13278">
                  <a:extLst>
                    <a:ext uri="{FF2B5EF4-FFF2-40B4-BE49-F238E27FC236}">
                      <a16:creationId xmlns:a16="http://schemas.microsoft.com/office/drawing/2014/main" id="{5A052C7E-E573-C560-0784-3F30EEFC778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0" name="مخطط انسيابي: رابط 13279">
                  <a:extLst>
                    <a:ext uri="{FF2B5EF4-FFF2-40B4-BE49-F238E27FC236}">
                      <a16:creationId xmlns:a16="http://schemas.microsoft.com/office/drawing/2014/main" id="{80FEFCC7-D53A-60CC-C78B-FD71881E4E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1" name="مخطط انسيابي: رابط 13280">
                  <a:extLst>
                    <a:ext uri="{FF2B5EF4-FFF2-40B4-BE49-F238E27FC236}">
                      <a16:creationId xmlns:a16="http://schemas.microsoft.com/office/drawing/2014/main" id="{B5F2FA03-D4A4-AC01-840C-6A4BF060026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3" name="مجموعة 13272">
                <a:extLst>
                  <a:ext uri="{FF2B5EF4-FFF2-40B4-BE49-F238E27FC236}">
                    <a16:creationId xmlns:a16="http://schemas.microsoft.com/office/drawing/2014/main" id="{D602681D-7380-B934-97C6-0CA83B29D3C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74" name="مخطط انسيابي: رابط 13273">
                  <a:extLst>
                    <a:ext uri="{FF2B5EF4-FFF2-40B4-BE49-F238E27FC236}">
                      <a16:creationId xmlns:a16="http://schemas.microsoft.com/office/drawing/2014/main" id="{5E1DE34F-4B18-CACC-7E07-A0D8DFD4A2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5" name="مخطط انسيابي: رابط 13274">
                  <a:extLst>
                    <a:ext uri="{FF2B5EF4-FFF2-40B4-BE49-F238E27FC236}">
                      <a16:creationId xmlns:a16="http://schemas.microsoft.com/office/drawing/2014/main" id="{7D384C28-6F09-58C2-8B5D-E4A1AD71EDB0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6" name="مخطط انسيابي: رابط 13275">
                  <a:extLst>
                    <a:ext uri="{FF2B5EF4-FFF2-40B4-BE49-F238E27FC236}">
                      <a16:creationId xmlns:a16="http://schemas.microsoft.com/office/drawing/2014/main" id="{4E7EE95C-4D7E-4120-2404-389CB7250DB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7" name="مخطط انسيابي: رابط 13276">
                  <a:extLst>
                    <a:ext uri="{FF2B5EF4-FFF2-40B4-BE49-F238E27FC236}">
                      <a16:creationId xmlns:a16="http://schemas.microsoft.com/office/drawing/2014/main" id="{F2CE99E1-9CEE-3B93-B238-7525F46EE72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51" name="مجموعة 2750">
              <a:extLst>
                <a:ext uri="{FF2B5EF4-FFF2-40B4-BE49-F238E27FC236}">
                  <a16:creationId xmlns:a16="http://schemas.microsoft.com/office/drawing/2014/main" id="{6B6DB1EC-DE62-7F56-0931-C0AD24FC301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268" name="مخطط انسيابي: رابط 13267">
                <a:extLst>
                  <a:ext uri="{FF2B5EF4-FFF2-40B4-BE49-F238E27FC236}">
                    <a16:creationId xmlns:a16="http://schemas.microsoft.com/office/drawing/2014/main" id="{7E32C31E-0C28-AA7A-DD73-DE600BDC37B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69" name="مخطط انسيابي: رابط 13268">
                <a:extLst>
                  <a:ext uri="{FF2B5EF4-FFF2-40B4-BE49-F238E27FC236}">
                    <a16:creationId xmlns:a16="http://schemas.microsoft.com/office/drawing/2014/main" id="{4E3042E6-E557-14C9-4480-22582919A9A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70" name="مخطط انسيابي: رابط 13269">
                <a:extLst>
                  <a:ext uri="{FF2B5EF4-FFF2-40B4-BE49-F238E27FC236}">
                    <a16:creationId xmlns:a16="http://schemas.microsoft.com/office/drawing/2014/main" id="{7C0BA06A-2B15-C628-B734-A9FE2C23C0F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4" name="مستطيل: زوايا مستديرة 13183">
              <a:extLst>
                <a:ext uri="{FF2B5EF4-FFF2-40B4-BE49-F238E27FC236}">
                  <a16:creationId xmlns:a16="http://schemas.microsoft.com/office/drawing/2014/main" id="{66A6395A-0BFC-4CC8-BDCA-FA649259C2AB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5" name="مجموعة 13184">
              <a:extLst>
                <a:ext uri="{FF2B5EF4-FFF2-40B4-BE49-F238E27FC236}">
                  <a16:creationId xmlns:a16="http://schemas.microsoft.com/office/drawing/2014/main" id="{70202C3C-A9F0-94E4-0927-CA543A93C964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53" name="مجموعة 13252">
                <a:extLst>
                  <a:ext uri="{FF2B5EF4-FFF2-40B4-BE49-F238E27FC236}">
                    <a16:creationId xmlns:a16="http://schemas.microsoft.com/office/drawing/2014/main" id="{81AF0388-2988-57FD-0716-459A6D84295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64" name="مخطط انسيابي: رابط 13263">
                  <a:extLst>
                    <a:ext uri="{FF2B5EF4-FFF2-40B4-BE49-F238E27FC236}">
                      <a16:creationId xmlns:a16="http://schemas.microsoft.com/office/drawing/2014/main" id="{A275A586-35A9-46EC-3FE2-BF5A917EF0A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5" name="مخطط انسيابي: رابط 13264">
                  <a:extLst>
                    <a:ext uri="{FF2B5EF4-FFF2-40B4-BE49-F238E27FC236}">
                      <a16:creationId xmlns:a16="http://schemas.microsoft.com/office/drawing/2014/main" id="{130BDB31-BA0D-5144-D69A-4AA808C705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6" name="مخطط انسيابي: رابط 13265">
                  <a:extLst>
                    <a:ext uri="{FF2B5EF4-FFF2-40B4-BE49-F238E27FC236}">
                      <a16:creationId xmlns:a16="http://schemas.microsoft.com/office/drawing/2014/main" id="{08FE20A2-2FA0-4227-24FB-C231ED3B856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7" name="مخطط انسيابي: رابط 13266">
                  <a:extLst>
                    <a:ext uri="{FF2B5EF4-FFF2-40B4-BE49-F238E27FC236}">
                      <a16:creationId xmlns:a16="http://schemas.microsoft.com/office/drawing/2014/main" id="{DABE971B-9CC7-20DA-E120-6135A1EE5B3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4" name="مجموعة 13253">
                <a:extLst>
                  <a:ext uri="{FF2B5EF4-FFF2-40B4-BE49-F238E27FC236}">
                    <a16:creationId xmlns:a16="http://schemas.microsoft.com/office/drawing/2014/main" id="{18E0E8BC-3255-5A07-B28D-D015142837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60" name="مخطط انسيابي: رابط 13259">
                  <a:extLst>
                    <a:ext uri="{FF2B5EF4-FFF2-40B4-BE49-F238E27FC236}">
                      <a16:creationId xmlns:a16="http://schemas.microsoft.com/office/drawing/2014/main" id="{778587A7-1D25-F579-DDFA-A0465F147B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1" name="مخطط انسيابي: رابط 13260">
                  <a:extLst>
                    <a:ext uri="{FF2B5EF4-FFF2-40B4-BE49-F238E27FC236}">
                      <a16:creationId xmlns:a16="http://schemas.microsoft.com/office/drawing/2014/main" id="{DAAD80A2-A784-FBE4-86EA-AAAF746BC9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2" name="مخطط انسيابي: رابط 13261">
                  <a:extLst>
                    <a:ext uri="{FF2B5EF4-FFF2-40B4-BE49-F238E27FC236}">
                      <a16:creationId xmlns:a16="http://schemas.microsoft.com/office/drawing/2014/main" id="{3EAC7F64-8868-D1F5-24EC-900AC0F3711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3" name="مخطط انسيابي: رابط 13262">
                  <a:extLst>
                    <a:ext uri="{FF2B5EF4-FFF2-40B4-BE49-F238E27FC236}">
                      <a16:creationId xmlns:a16="http://schemas.microsoft.com/office/drawing/2014/main" id="{73938030-9BBB-C62E-12F1-486B9F8851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5" name="مجموعة 13254">
                <a:extLst>
                  <a:ext uri="{FF2B5EF4-FFF2-40B4-BE49-F238E27FC236}">
                    <a16:creationId xmlns:a16="http://schemas.microsoft.com/office/drawing/2014/main" id="{100DD693-4F52-5912-A87B-527DD03ECAC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56" name="مخطط انسيابي: رابط 13255">
                  <a:extLst>
                    <a:ext uri="{FF2B5EF4-FFF2-40B4-BE49-F238E27FC236}">
                      <a16:creationId xmlns:a16="http://schemas.microsoft.com/office/drawing/2014/main" id="{A41195D2-3FF8-1F34-C23B-BEFEC7E685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7" name="مخطط انسيابي: رابط 13256">
                  <a:extLst>
                    <a:ext uri="{FF2B5EF4-FFF2-40B4-BE49-F238E27FC236}">
                      <a16:creationId xmlns:a16="http://schemas.microsoft.com/office/drawing/2014/main" id="{6BE4602B-10F7-93B3-3F6A-5B8DD02A9CE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8" name="مخطط انسيابي: رابط 13257">
                  <a:extLst>
                    <a:ext uri="{FF2B5EF4-FFF2-40B4-BE49-F238E27FC236}">
                      <a16:creationId xmlns:a16="http://schemas.microsoft.com/office/drawing/2014/main" id="{37143494-FB47-BEEB-0D6D-785922B312B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9" name="مخطط انسيابي: رابط 13258">
                  <a:extLst>
                    <a:ext uri="{FF2B5EF4-FFF2-40B4-BE49-F238E27FC236}">
                      <a16:creationId xmlns:a16="http://schemas.microsoft.com/office/drawing/2014/main" id="{6622090D-3A68-20B7-A7B2-908C64A03CE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6" name="مجموعة 13185">
              <a:extLst>
                <a:ext uri="{FF2B5EF4-FFF2-40B4-BE49-F238E27FC236}">
                  <a16:creationId xmlns:a16="http://schemas.microsoft.com/office/drawing/2014/main" id="{D76F5841-8521-3593-EA16-450630AEDBAC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250" name="مخطط انسيابي: رابط 13249">
                <a:extLst>
                  <a:ext uri="{FF2B5EF4-FFF2-40B4-BE49-F238E27FC236}">
                    <a16:creationId xmlns:a16="http://schemas.microsoft.com/office/drawing/2014/main" id="{7694A9F4-2FF9-4C8A-3B2E-BAED6283D8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51" name="مخطط انسيابي: رابط 13250">
                <a:extLst>
                  <a:ext uri="{FF2B5EF4-FFF2-40B4-BE49-F238E27FC236}">
                    <a16:creationId xmlns:a16="http://schemas.microsoft.com/office/drawing/2014/main" id="{5B264779-BB33-E11F-389C-6B2ADBA7679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52" name="مخطط انسيابي: رابط 13251">
                <a:extLst>
                  <a:ext uri="{FF2B5EF4-FFF2-40B4-BE49-F238E27FC236}">
                    <a16:creationId xmlns:a16="http://schemas.microsoft.com/office/drawing/2014/main" id="{73938D40-6495-9B0E-6F89-E2D7CCD24F4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7" name="مستطيل: زوايا مستديرة 13186">
              <a:extLst>
                <a:ext uri="{FF2B5EF4-FFF2-40B4-BE49-F238E27FC236}">
                  <a16:creationId xmlns:a16="http://schemas.microsoft.com/office/drawing/2014/main" id="{DD7C0460-51B2-1D1A-5953-1BCE224FCA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8" name="مجموعة 13187">
              <a:extLst>
                <a:ext uri="{FF2B5EF4-FFF2-40B4-BE49-F238E27FC236}">
                  <a16:creationId xmlns:a16="http://schemas.microsoft.com/office/drawing/2014/main" id="{F4D3E25E-59B9-E886-4D94-BF33441BB28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35" name="مجموعة 13234">
                <a:extLst>
                  <a:ext uri="{FF2B5EF4-FFF2-40B4-BE49-F238E27FC236}">
                    <a16:creationId xmlns:a16="http://schemas.microsoft.com/office/drawing/2014/main" id="{2534ED98-DA28-E828-0BDA-EFE6E53C0A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46" name="مخطط انسيابي: رابط 13245">
                  <a:extLst>
                    <a:ext uri="{FF2B5EF4-FFF2-40B4-BE49-F238E27FC236}">
                      <a16:creationId xmlns:a16="http://schemas.microsoft.com/office/drawing/2014/main" id="{E7B1D57B-A897-B521-309C-767A5B2B958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7" name="مخطط انسيابي: رابط 13246">
                  <a:extLst>
                    <a:ext uri="{FF2B5EF4-FFF2-40B4-BE49-F238E27FC236}">
                      <a16:creationId xmlns:a16="http://schemas.microsoft.com/office/drawing/2014/main" id="{E84704C4-D744-1D19-C1DE-DBE72265082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8" name="مخطط انسيابي: رابط 13247">
                  <a:extLst>
                    <a:ext uri="{FF2B5EF4-FFF2-40B4-BE49-F238E27FC236}">
                      <a16:creationId xmlns:a16="http://schemas.microsoft.com/office/drawing/2014/main" id="{3C8632E1-35F6-B114-086D-FCE826AC236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9" name="مخطط انسيابي: رابط 13248">
                  <a:extLst>
                    <a:ext uri="{FF2B5EF4-FFF2-40B4-BE49-F238E27FC236}">
                      <a16:creationId xmlns:a16="http://schemas.microsoft.com/office/drawing/2014/main" id="{E2DE7FAD-F531-6A04-9115-4217AADA0BA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6" name="مجموعة 13235">
                <a:extLst>
                  <a:ext uri="{FF2B5EF4-FFF2-40B4-BE49-F238E27FC236}">
                    <a16:creationId xmlns:a16="http://schemas.microsoft.com/office/drawing/2014/main" id="{1D9F0961-79F6-566F-EAF5-BECD63B4456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42" name="مخطط انسيابي: رابط 13241">
                  <a:extLst>
                    <a:ext uri="{FF2B5EF4-FFF2-40B4-BE49-F238E27FC236}">
                      <a16:creationId xmlns:a16="http://schemas.microsoft.com/office/drawing/2014/main" id="{CE263CEA-DF6E-4A4B-CFDF-26A61C2AFE0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3" name="مخطط انسيابي: رابط 13242">
                  <a:extLst>
                    <a:ext uri="{FF2B5EF4-FFF2-40B4-BE49-F238E27FC236}">
                      <a16:creationId xmlns:a16="http://schemas.microsoft.com/office/drawing/2014/main" id="{DEFD13B4-2EB8-A042-EFCD-8EE0882000D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4" name="مخطط انسيابي: رابط 13243">
                  <a:extLst>
                    <a:ext uri="{FF2B5EF4-FFF2-40B4-BE49-F238E27FC236}">
                      <a16:creationId xmlns:a16="http://schemas.microsoft.com/office/drawing/2014/main" id="{3193303B-D5CD-C5D9-C0E4-B5843BAB7A6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5" name="مخطط انسيابي: رابط 13244">
                  <a:extLst>
                    <a:ext uri="{FF2B5EF4-FFF2-40B4-BE49-F238E27FC236}">
                      <a16:creationId xmlns:a16="http://schemas.microsoft.com/office/drawing/2014/main" id="{72F5A643-9251-2A60-BD2A-86B6040DD9C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7" name="مجموعة 13236">
                <a:extLst>
                  <a:ext uri="{FF2B5EF4-FFF2-40B4-BE49-F238E27FC236}">
                    <a16:creationId xmlns:a16="http://schemas.microsoft.com/office/drawing/2014/main" id="{49755DC2-559F-0861-835A-B5FBB125DC8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38" name="مخطط انسيابي: رابط 13237">
                  <a:extLst>
                    <a:ext uri="{FF2B5EF4-FFF2-40B4-BE49-F238E27FC236}">
                      <a16:creationId xmlns:a16="http://schemas.microsoft.com/office/drawing/2014/main" id="{DB617A9D-0FA4-3C3F-043F-8F3B08435C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9" name="مخطط انسيابي: رابط 13238">
                  <a:extLst>
                    <a:ext uri="{FF2B5EF4-FFF2-40B4-BE49-F238E27FC236}">
                      <a16:creationId xmlns:a16="http://schemas.microsoft.com/office/drawing/2014/main" id="{6376358B-ACEC-2CAD-CBEB-F7F91BFF6D0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0" name="مخطط انسيابي: رابط 13239">
                  <a:extLst>
                    <a:ext uri="{FF2B5EF4-FFF2-40B4-BE49-F238E27FC236}">
                      <a16:creationId xmlns:a16="http://schemas.microsoft.com/office/drawing/2014/main" id="{5CD81962-5C87-4431-7D85-A25FA63C9C2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1" name="مخطط انسيابي: رابط 13240">
                  <a:extLst>
                    <a:ext uri="{FF2B5EF4-FFF2-40B4-BE49-F238E27FC236}">
                      <a16:creationId xmlns:a16="http://schemas.microsoft.com/office/drawing/2014/main" id="{A1055442-64C2-8EA8-A159-363C7E93E66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9" name="مجموعة 13188">
              <a:extLst>
                <a:ext uri="{FF2B5EF4-FFF2-40B4-BE49-F238E27FC236}">
                  <a16:creationId xmlns:a16="http://schemas.microsoft.com/office/drawing/2014/main" id="{F1C0D735-E05C-B5C0-D538-AEADEB79904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232" name="مخطط انسيابي: رابط 13231">
                <a:extLst>
                  <a:ext uri="{FF2B5EF4-FFF2-40B4-BE49-F238E27FC236}">
                    <a16:creationId xmlns:a16="http://schemas.microsoft.com/office/drawing/2014/main" id="{CFCACA17-B17C-FA92-01CA-39584E2BFB7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33" name="مخطط انسيابي: رابط 13232">
                <a:extLst>
                  <a:ext uri="{FF2B5EF4-FFF2-40B4-BE49-F238E27FC236}">
                    <a16:creationId xmlns:a16="http://schemas.microsoft.com/office/drawing/2014/main" id="{6E6727A1-4FAE-3EAB-434A-25A5DE47DCC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34" name="مخطط انسيابي: رابط 13233">
                <a:extLst>
                  <a:ext uri="{FF2B5EF4-FFF2-40B4-BE49-F238E27FC236}">
                    <a16:creationId xmlns:a16="http://schemas.microsoft.com/office/drawing/2014/main" id="{CEDA35F3-7C31-A629-CA4E-FC610188813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0" name="مستطيل: زوايا مستديرة 13189">
              <a:extLst>
                <a:ext uri="{FF2B5EF4-FFF2-40B4-BE49-F238E27FC236}">
                  <a16:creationId xmlns:a16="http://schemas.microsoft.com/office/drawing/2014/main" id="{C8C6FE3F-9085-1317-F0F4-F1B94522B14C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1" name="مجموعة 13190">
              <a:extLst>
                <a:ext uri="{FF2B5EF4-FFF2-40B4-BE49-F238E27FC236}">
                  <a16:creationId xmlns:a16="http://schemas.microsoft.com/office/drawing/2014/main" id="{697A73E5-0D83-3B49-1E32-125AD931098D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17" name="مجموعة 13216">
                <a:extLst>
                  <a:ext uri="{FF2B5EF4-FFF2-40B4-BE49-F238E27FC236}">
                    <a16:creationId xmlns:a16="http://schemas.microsoft.com/office/drawing/2014/main" id="{212FAA19-FB3C-B35D-A6E7-F4344A648A4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28" name="مخطط انسيابي: رابط 13227">
                  <a:extLst>
                    <a:ext uri="{FF2B5EF4-FFF2-40B4-BE49-F238E27FC236}">
                      <a16:creationId xmlns:a16="http://schemas.microsoft.com/office/drawing/2014/main" id="{91D82946-9CCF-A29C-DDBF-5D3E8F6A9A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9" name="مخطط انسيابي: رابط 13228">
                  <a:extLst>
                    <a:ext uri="{FF2B5EF4-FFF2-40B4-BE49-F238E27FC236}">
                      <a16:creationId xmlns:a16="http://schemas.microsoft.com/office/drawing/2014/main" id="{1B9B7227-EFEE-60A8-4E1A-C0D12738B1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0" name="مخطط انسيابي: رابط 13229">
                  <a:extLst>
                    <a:ext uri="{FF2B5EF4-FFF2-40B4-BE49-F238E27FC236}">
                      <a16:creationId xmlns:a16="http://schemas.microsoft.com/office/drawing/2014/main" id="{630ADBF6-11C3-BAAA-0B2D-8C2C05BCF9E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1" name="مخطط انسيابي: رابط 13230">
                  <a:extLst>
                    <a:ext uri="{FF2B5EF4-FFF2-40B4-BE49-F238E27FC236}">
                      <a16:creationId xmlns:a16="http://schemas.microsoft.com/office/drawing/2014/main" id="{7FE52CB4-9D1E-EDF4-8420-111AB8C3305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8" name="مجموعة 13217">
                <a:extLst>
                  <a:ext uri="{FF2B5EF4-FFF2-40B4-BE49-F238E27FC236}">
                    <a16:creationId xmlns:a16="http://schemas.microsoft.com/office/drawing/2014/main" id="{1FD64B44-BA59-06F8-5136-B3A6688B928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24" name="مخطط انسيابي: رابط 13223">
                  <a:extLst>
                    <a:ext uri="{FF2B5EF4-FFF2-40B4-BE49-F238E27FC236}">
                      <a16:creationId xmlns:a16="http://schemas.microsoft.com/office/drawing/2014/main" id="{1732A987-20D4-9F25-44EA-55EE78538B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5" name="مخطط انسيابي: رابط 13224">
                  <a:extLst>
                    <a:ext uri="{FF2B5EF4-FFF2-40B4-BE49-F238E27FC236}">
                      <a16:creationId xmlns:a16="http://schemas.microsoft.com/office/drawing/2014/main" id="{73130925-96F1-1CAB-ACE9-7EC01B3765B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6" name="مخطط انسيابي: رابط 13225">
                  <a:extLst>
                    <a:ext uri="{FF2B5EF4-FFF2-40B4-BE49-F238E27FC236}">
                      <a16:creationId xmlns:a16="http://schemas.microsoft.com/office/drawing/2014/main" id="{FA7FB1A6-FDDA-B488-5325-66584ABEBB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7" name="مخطط انسيابي: رابط 13226">
                  <a:extLst>
                    <a:ext uri="{FF2B5EF4-FFF2-40B4-BE49-F238E27FC236}">
                      <a16:creationId xmlns:a16="http://schemas.microsoft.com/office/drawing/2014/main" id="{C494D194-EBC5-7F98-EBD9-03ADB40FD67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9" name="مجموعة 13218">
                <a:extLst>
                  <a:ext uri="{FF2B5EF4-FFF2-40B4-BE49-F238E27FC236}">
                    <a16:creationId xmlns:a16="http://schemas.microsoft.com/office/drawing/2014/main" id="{8DB22456-1059-35B0-6125-63F1126A445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20" name="مخطط انسيابي: رابط 13219">
                  <a:extLst>
                    <a:ext uri="{FF2B5EF4-FFF2-40B4-BE49-F238E27FC236}">
                      <a16:creationId xmlns:a16="http://schemas.microsoft.com/office/drawing/2014/main" id="{A6E00A21-6D8C-A352-1DD0-F21E2A38167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1" name="مخطط انسيابي: رابط 13220">
                  <a:extLst>
                    <a:ext uri="{FF2B5EF4-FFF2-40B4-BE49-F238E27FC236}">
                      <a16:creationId xmlns:a16="http://schemas.microsoft.com/office/drawing/2014/main" id="{6320BEE0-0E52-9F0A-8510-264C582966B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2" name="مخطط انسيابي: رابط 13221">
                  <a:extLst>
                    <a:ext uri="{FF2B5EF4-FFF2-40B4-BE49-F238E27FC236}">
                      <a16:creationId xmlns:a16="http://schemas.microsoft.com/office/drawing/2014/main" id="{F6480BE6-6E85-4152-4D2F-A4EEB23AEC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3" name="مخطط انسيابي: رابط 13222">
                  <a:extLst>
                    <a:ext uri="{FF2B5EF4-FFF2-40B4-BE49-F238E27FC236}">
                      <a16:creationId xmlns:a16="http://schemas.microsoft.com/office/drawing/2014/main" id="{D155B199-AF1F-BDA6-6E87-4B9FECE6E3C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2" name="مجموعة 13191">
              <a:extLst>
                <a:ext uri="{FF2B5EF4-FFF2-40B4-BE49-F238E27FC236}">
                  <a16:creationId xmlns:a16="http://schemas.microsoft.com/office/drawing/2014/main" id="{09FA29D1-A64A-9A66-3047-49C3AB77C2C6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214" name="مخطط انسيابي: رابط 13213">
                <a:extLst>
                  <a:ext uri="{FF2B5EF4-FFF2-40B4-BE49-F238E27FC236}">
                    <a16:creationId xmlns:a16="http://schemas.microsoft.com/office/drawing/2014/main" id="{A3E4B0DF-8EFB-AE88-9B61-269F9A4F436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15" name="مخطط انسيابي: رابط 13214">
                <a:extLst>
                  <a:ext uri="{FF2B5EF4-FFF2-40B4-BE49-F238E27FC236}">
                    <a16:creationId xmlns:a16="http://schemas.microsoft.com/office/drawing/2014/main" id="{969B66A9-B3EB-6EF7-F6A9-C4E5B9A5D37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16" name="مخطط انسيابي: رابط 13215">
                <a:extLst>
                  <a:ext uri="{FF2B5EF4-FFF2-40B4-BE49-F238E27FC236}">
                    <a16:creationId xmlns:a16="http://schemas.microsoft.com/office/drawing/2014/main" id="{2FB2A70B-8D3D-2E08-4988-F674EA11ED9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3" name="مستطيل: زوايا مستديرة 13192">
              <a:extLst>
                <a:ext uri="{FF2B5EF4-FFF2-40B4-BE49-F238E27FC236}">
                  <a16:creationId xmlns:a16="http://schemas.microsoft.com/office/drawing/2014/main" id="{48B09E1B-874D-B5DF-99A4-64437C803FF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4" name="مجموعة 13193">
              <a:extLst>
                <a:ext uri="{FF2B5EF4-FFF2-40B4-BE49-F238E27FC236}">
                  <a16:creationId xmlns:a16="http://schemas.microsoft.com/office/drawing/2014/main" id="{5C69E39F-651B-AE5B-F98A-FE744658B0D4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199" name="مجموعة 13198">
                <a:extLst>
                  <a:ext uri="{FF2B5EF4-FFF2-40B4-BE49-F238E27FC236}">
                    <a16:creationId xmlns:a16="http://schemas.microsoft.com/office/drawing/2014/main" id="{EFF3B2FF-4BDC-6533-29C3-1BF4E06886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10" name="مخطط انسيابي: رابط 13209">
                  <a:extLst>
                    <a:ext uri="{FF2B5EF4-FFF2-40B4-BE49-F238E27FC236}">
                      <a16:creationId xmlns:a16="http://schemas.microsoft.com/office/drawing/2014/main" id="{506C0901-2405-1578-4FA9-62143A9D98D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1" name="مخطط انسيابي: رابط 13210">
                  <a:extLst>
                    <a:ext uri="{FF2B5EF4-FFF2-40B4-BE49-F238E27FC236}">
                      <a16:creationId xmlns:a16="http://schemas.microsoft.com/office/drawing/2014/main" id="{812E530E-42D1-02C1-11B0-D6022315EBE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2" name="مخطط انسيابي: رابط 13211">
                  <a:extLst>
                    <a:ext uri="{FF2B5EF4-FFF2-40B4-BE49-F238E27FC236}">
                      <a16:creationId xmlns:a16="http://schemas.microsoft.com/office/drawing/2014/main" id="{54187782-AB21-9FED-1A7F-271FFE9A67B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3" name="مخطط انسيابي: رابط 13212">
                  <a:extLst>
                    <a:ext uri="{FF2B5EF4-FFF2-40B4-BE49-F238E27FC236}">
                      <a16:creationId xmlns:a16="http://schemas.microsoft.com/office/drawing/2014/main" id="{803379E5-03C3-F377-4AD1-D370123EE0C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0" name="مجموعة 13199">
                <a:extLst>
                  <a:ext uri="{FF2B5EF4-FFF2-40B4-BE49-F238E27FC236}">
                    <a16:creationId xmlns:a16="http://schemas.microsoft.com/office/drawing/2014/main" id="{52102EDC-8498-0C0E-8745-3200CE2CF6F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06" name="مخطط انسيابي: رابط 13205">
                  <a:extLst>
                    <a:ext uri="{FF2B5EF4-FFF2-40B4-BE49-F238E27FC236}">
                      <a16:creationId xmlns:a16="http://schemas.microsoft.com/office/drawing/2014/main" id="{9A9C4A67-37C5-39A4-8369-04F79C1B70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7" name="مخطط انسيابي: رابط 13206">
                  <a:extLst>
                    <a:ext uri="{FF2B5EF4-FFF2-40B4-BE49-F238E27FC236}">
                      <a16:creationId xmlns:a16="http://schemas.microsoft.com/office/drawing/2014/main" id="{6EBE7688-5D44-56E5-CB30-8E489812A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8" name="مخطط انسيابي: رابط 13207">
                  <a:extLst>
                    <a:ext uri="{FF2B5EF4-FFF2-40B4-BE49-F238E27FC236}">
                      <a16:creationId xmlns:a16="http://schemas.microsoft.com/office/drawing/2014/main" id="{78D50045-A6F3-F05E-4222-539F883D047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9" name="مخطط انسيابي: رابط 13208">
                  <a:extLst>
                    <a:ext uri="{FF2B5EF4-FFF2-40B4-BE49-F238E27FC236}">
                      <a16:creationId xmlns:a16="http://schemas.microsoft.com/office/drawing/2014/main" id="{F5D83FE2-5A87-2A7C-5EB9-3CAC101652D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1" name="مجموعة 13200">
                <a:extLst>
                  <a:ext uri="{FF2B5EF4-FFF2-40B4-BE49-F238E27FC236}">
                    <a16:creationId xmlns:a16="http://schemas.microsoft.com/office/drawing/2014/main" id="{54A56223-A51D-4BBF-E08F-26310AEE86F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02" name="مخطط انسيابي: رابط 13201">
                  <a:extLst>
                    <a:ext uri="{FF2B5EF4-FFF2-40B4-BE49-F238E27FC236}">
                      <a16:creationId xmlns:a16="http://schemas.microsoft.com/office/drawing/2014/main" id="{09D67832-6BD0-CD1D-2AC2-80608D65F5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3" name="مخطط انسيابي: رابط 13202">
                  <a:extLst>
                    <a:ext uri="{FF2B5EF4-FFF2-40B4-BE49-F238E27FC236}">
                      <a16:creationId xmlns:a16="http://schemas.microsoft.com/office/drawing/2014/main" id="{A7836BD7-BDCF-03FF-6F04-6721F0C61F2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4" name="مخطط انسيابي: رابط 13203">
                  <a:extLst>
                    <a:ext uri="{FF2B5EF4-FFF2-40B4-BE49-F238E27FC236}">
                      <a16:creationId xmlns:a16="http://schemas.microsoft.com/office/drawing/2014/main" id="{69880A89-2AE1-222B-F1B5-370CE2F6641A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5" name="مخطط انسيابي: رابط 13204">
                  <a:extLst>
                    <a:ext uri="{FF2B5EF4-FFF2-40B4-BE49-F238E27FC236}">
                      <a16:creationId xmlns:a16="http://schemas.microsoft.com/office/drawing/2014/main" id="{8603B327-A6E6-88DC-1993-B33D4E91E82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5" name="مجموعة 13194">
              <a:extLst>
                <a:ext uri="{FF2B5EF4-FFF2-40B4-BE49-F238E27FC236}">
                  <a16:creationId xmlns:a16="http://schemas.microsoft.com/office/drawing/2014/main" id="{867DC00F-2CF8-873C-DCD4-40643D3ACE5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196" name="مخطط انسيابي: رابط 13195">
                <a:extLst>
                  <a:ext uri="{FF2B5EF4-FFF2-40B4-BE49-F238E27FC236}">
                    <a16:creationId xmlns:a16="http://schemas.microsoft.com/office/drawing/2014/main" id="{2046049F-1C36-A181-76D1-E014079207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197" name="مخطط انسيابي: رابط 13196">
                <a:extLst>
                  <a:ext uri="{FF2B5EF4-FFF2-40B4-BE49-F238E27FC236}">
                    <a16:creationId xmlns:a16="http://schemas.microsoft.com/office/drawing/2014/main" id="{B95B1FE6-1282-7691-4E55-5C9E8E1FC5F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198" name="مخطط انسيابي: رابط 13197">
                <a:extLst>
                  <a:ext uri="{FF2B5EF4-FFF2-40B4-BE49-F238E27FC236}">
                    <a16:creationId xmlns:a16="http://schemas.microsoft.com/office/drawing/2014/main" id="{41F91C76-AC52-5315-B5DE-F9DE56E14B2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340" name="مجموعة 13339">
            <a:extLst>
              <a:ext uri="{FF2B5EF4-FFF2-40B4-BE49-F238E27FC236}">
                <a16:creationId xmlns:a16="http://schemas.microsoft.com/office/drawing/2014/main" id="{21DAB5C6-A42D-6B12-7503-FE387D385528}"/>
              </a:ext>
            </a:extLst>
          </p:cNvPr>
          <p:cNvGrpSpPr/>
          <p:nvPr/>
        </p:nvGrpSpPr>
        <p:grpSpPr>
          <a:xfrm>
            <a:off x="69018" y="3307713"/>
            <a:ext cx="9713671" cy="524453"/>
            <a:chOff x="69018" y="1136613"/>
            <a:chExt cx="9713671" cy="524453"/>
          </a:xfrm>
        </p:grpSpPr>
        <p:sp>
          <p:nvSpPr>
            <p:cNvPr id="13341" name="مستطيل: زوايا مستديرة 13340">
              <a:extLst>
                <a:ext uri="{FF2B5EF4-FFF2-40B4-BE49-F238E27FC236}">
                  <a16:creationId xmlns:a16="http://schemas.microsoft.com/office/drawing/2014/main" id="{ED5B4182-37D9-D78D-2A85-6A94CCEE766E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2" name="مستطيل: زوايا مستديرة 13341">
              <a:extLst>
                <a:ext uri="{FF2B5EF4-FFF2-40B4-BE49-F238E27FC236}">
                  <a16:creationId xmlns:a16="http://schemas.microsoft.com/office/drawing/2014/main" id="{31E91A0F-4E5C-B3FD-2F15-7067BD0E868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3" name="مستطيل: زوايا مستديرة 13342">
              <a:extLst>
                <a:ext uri="{FF2B5EF4-FFF2-40B4-BE49-F238E27FC236}">
                  <a16:creationId xmlns:a16="http://schemas.microsoft.com/office/drawing/2014/main" id="{61F4ABCE-B7F2-7960-B9F3-E223F1C1AB2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4" name="مستطيل: زوايا مستديرة 13343">
              <a:extLst>
                <a:ext uri="{FF2B5EF4-FFF2-40B4-BE49-F238E27FC236}">
                  <a16:creationId xmlns:a16="http://schemas.microsoft.com/office/drawing/2014/main" id="{573CD9B2-F5E4-F59F-158C-A88B56256BA3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5" name="مستطيل: زوايا مستديرة 13344">
              <a:extLst>
                <a:ext uri="{FF2B5EF4-FFF2-40B4-BE49-F238E27FC236}">
                  <a16:creationId xmlns:a16="http://schemas.microsoft.com/office/drawing/2014/main" id="{F50B664E-B516-ECA8-E7ED-C8ED214A08C7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6" name="مستطيل: زوايا مستديرة 13345">
              <a:extLst>
                <a:ext uri="{FF2B5EF4-FFF2-40B4-BE49-F238E27FC236}">
                  <a16:creationId xmlns:a16="http://schemas.microsoft.com/office/drawing/2014/main" id="{72DB67B3-9591-4D15-4BF6-938E18CD5045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7" name="مستطيل: زوايا مستديرة 13346">
              <a:extLst>
                <a:ext uri="{FF2B5EF4-FFF2-40B4-BE49-F238E27FC236}">
                  <a16:creationId xmlns:a16="http://schemas.microsoft.com/office/drawing/2014/main" id="{86149638-8A4F-2DFF-FB9E-50F7ED91B25C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48" name="مجموعة 13347">
              <a:extLst>
                <a:ext uri="{FF2B5EF4-FFF2-40B4-BE49-F238E27FC236}">
                  <a16:creationId xmlns:a16="http://schemas.microsoft.com/office/drawing/2014/main" id="{D6119715-EC2E-5F12-C796-453E2B02DBA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00" name="مجموعة 13499">
                <a:extLst>
                  <a:ext uri="{FF2B5EF4-FFF2-40B4-BE49-F238E27FC236}">
                    <a16:creationId xmlns:a16="http://schemas.microsoft.com/office/drawing/2014/main" id="{79905929-0050-8C6A-C67C-E246F53B2C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11" name="مخطط انسيابي: رابط 13510">
                  <a:extLst>
                    <a:ext uri="{FF2B5EF4-FFF2-40B4-BE49-F238E27FC236}">
                      <a16:creationId xmlns:a16="http://schemas.microsoft.com/office/drawing/2014/main" id="{3528E5FD-70B7-6EC0-5F77-A5EA9C8662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2" name="مخطط انسيابي: رابط 13511">
                  <a:extLst>
                    <a:ext uri="{FF2B5EF4-FFF2-40B4-BE49-F238E27FC236}">
                      <a16:creationId xmlns:a16="http://schemas.microsoft.com/office/drawing/2014/main" id="{F02CCCA7-2BE1-27DB-81AA-CA0BFE33AC5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3" name="مخطط انسيابي: رابط 13512">
                  <a:extLst>
                    <a:ext uri="{FF2B5EF4-FFF2-40B4-BE49-F238E27FC236}">
                      <a16:creationId xmlns:a16="http://schemas.microsoft.com/office/drawing/2014/main" id="{94C06421-349E-29AE-01D3-DD9BA8DECC4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4" name="مخطط انسيابي: رابط 13513">
                  <a:extLst>
                    <a:ext uri="{FF2B5EF4-FFF2-40B4-BE49-F238E27FC236}">
                      <a16:creationId xmlns:a16="http://schemas.microsoft.com/office/drawing/2014/main" id="{E99FB62D-BA94-15F1-3A4E-6CB54CB0D93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1" name="مجموعة 13500">
                <a:extLst>
                  <a:ext uri="{FF2B5EF4-FFF2-40B4-BE49-F238E27FC236}">
                    <a16:creationId xmlns:a16="http://schemas.microsoft.com/office/drawing/2014/main" id="{139B3DFA-0E4E-015F-66E4-FCB885FE82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07" name="مخطط انسيابي: رابط 13506">
                  <a:extLst>
                    <a:ext uri="{FF2B5EF4-FFF2-40B4-BE49-F238E27FC236}">
                      <a16:creationId xmlns:a16="http://schemas.microsoft.com/office/drawing/2014/main" id="{2325ACC2-F1B7-5872-9276-51284E2F52B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8" name="مخطط انسيابي: رابط 13507">
                  <a:extLst>
                    <a:ext uri="{FF2B5EF4-FFF2-40B4-BE49-F238E27FC236}">
                      <a16:creationId xmlns:a16="http://schemas.microsoft.com/office/drawing/2014/main" id="{B9B26208-74F7-9DBF-3F8B-6B44113A9D4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9" name="مخطط انسيابي: رابط 13508">
                  <a:extLst>
                    <a:ext uri="{FF2B5EF4-FFF2-40B4-BE49-F238E27FC236}">
                      <a16:creationId xmlns:a16="http://schemas.microsoft.com/office/drawing/2014/main" id="{AE43C2C8-3A6E-A5D5-B257-B5242BC003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0" name="مخطط انسيابي: رابط 13509">
                  <a:extLst>
                    <a:ext uri="{FF2B5EF4-FFF2-40B4-BE49-F238E27FC236}">
                      <a16:creationId xmlns:a16="http://schemas.microsoft.com/office/drawing/2014/main" id="{E08FB252-1394-5511-B63E-7A6517126C1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2" name="مجموعة 13501">
                <a:extLst>
                  <a:ext uri="{FF2B5EF4-FFF2-40B4-BE49-F238E27FC236}">
                    <a16:creationId xmlns:a16="http://schemas.microsoft.com/office/drawing/2014/main" id="{ACB60127-494C-7CCB-35A7-3E581316A77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03" name="مخطط انسيابي: رابط 13502">
                  <a:extLst>
                    <a:ext uri="{FF2B5EF4-FFF2-40B4-BE49-F238E27FC236}">
                      <a16:creationId xmlns:a16="http://schemas.microsoft.com/office/drawing/2014/main" id="{8EF59FC5-3AEE-CBEE-CCEB-89E28C2E391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4" name="مخطط انسيابي: رابط 13503">
                  <a:extLst>
                    <a:ext uri="{FF2B5EF4-FFF2-40B4-BE49-F238E27FC236}">
                      <a16:creationId xmlns:a16="http://schemas.microsoft.com/office/drawing/2014/main" id="{012D2657-453A-86AD-3A1B-014D0FB77A2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5" name="مخطط انسيابي: رابط 13504">
                  <a:extLst>
                    <a:ext uri="{FF2B5EF4-FFF2-40B4-BE49-F238E27FC236}">
                      <a16:creationId xmlns:a16="http://schemas.microsoft.com/office/drawing/2014/main" id="{159354D0-4E6B-4E89-6CA2-8487F822422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6" name="مخطط انسيابي: رابط 13505">
                  <a:extLst>
                    <a:ext uri="{FF2B5EF4-FFF2-40B4-BE49-F238E27FC236}">
                      <a16:creationId xmlns:a16="http://schemas.microsoft.com/office/drawing/2014/main" id="{B9C148BF-FC0B-A365-5090-A157419585F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49" name="مجموعة 13348">
              <a:extLst>
                <a:ext uri="{FF2B5EF4-FFF2-40B4-BE49-F238E27FC236}">
                  <a16:creationId xmlns:a16="http://schemas.microsoft.com/office/drawing/2014/main" id="{A239DBA3-D79A-2E75-008E-B40EA9125FB4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497" name="مخطط انسيابي: رابط 13496">
                <a:extLst>
                  <a:ext uri="{FF2B5EF4-FFF2-40B4-BE49-F238E27FC236}">
                    <a16:creationId xmlns:a16="http://schemas.microsoft.com/office/drawing/2014/main" id="{13C5F6D3-3ED0-9AF7-4E91-611CF17F89B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98" name="مخطط انسيابي: رابط 13497">
                <a:extLst>
                  <a:ext uri="{FF2B5EF4-FFF2-40B4-BE49-F238E27FC236}">
                    <a16:creationId xmlns:a16="http://schemas.microsoft.com/office/drawing/2014/main" id="{A258B373-2CDD-C7E3-C414-F5A85CD737D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99" name="مخطط انسيابي: رابط 13498">
                <a:extLst>
                  <a:ext uri="{FF2B5EF4-FFF2-40B4-BE49-F238E27FC236}">
                    <a16:creationId xmlns:a16="http://schemas.microsoft.com/office/drawing/2014/main" id="{90C4C699-DDFD-F790-631D-ED2FA787401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0" name="مستطيل: زوايا مستديرة 13349">
              <a:extLst>
                <a:ext uri="{FF2B5EF4-FFF2-40B4-BE49-F238E27FC236}">
                  <a16:creationId xmlns:a16="http://schemas.microsoft.com/office/drawing/2014/main" id="{FEFB0648-0FF3-CF89-2F61-273787C68DD2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1" name="مجموعة 13350">
              <a:extLst>
                <a:ext uri="{FF2B5EF4-FFF2-40B4-BE49-F238E27FC236}">
                  <a16:creationId xmlns:a16="http://schemas.microsoft.com/office/drawing/2014/main" id="{25BEF67C-4309-AEFD-9814-454923DB6E6E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82" name="مجموعة 13481">
                <a:extLst>
                  <a:ext uri="{FF2B5EF4-FFF2-40B4-BE49-F238E27FC236}">
                    <a16:creationId xmlns:a16="http://schemas.microsoft.com/office/drawing/2014/main" id="{E61BF486-2C02-C002-8A54-423EB7DF912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93" name="مخطط انسيابي: رابط 13492">
                  <a:extLst>
                    <a:ext uri="{FF2B5EF4-FFF2-40B4-BE49-F238E27FC236}">
                      <a16:creationId xmlns:a16="http://schemas.microsoft.com/office/drawing/2014/main" id="{78CED8EA-40A8-8548-DB17-CAFCF50AC55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4" name="مخطط انسيابي: رابط 13493">
                  <a:extLst>
                    <a:ext uri="{FF2B5EF4-FFF2-40B4-BE49-F238E27FC236}">
                      <a16:creationId xmlns:a16="http://schemas.microsoft.com/office/drawing/2014/main" id="{9A0C5951-AAA6-FD9C-E5C2-98F3C514C34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5" name="مخطط انسيابي: رابط 13494">
                  <a:extLst>
                    <a:ext uri="{FF2B5EF4-FFF2-40B4-BE49-F238E27FC236}">
                      <a16:creationId xmlns:a16="http://schemas.microsoft.com/office/drawing/2014/main" id="{7558C1B2-82A2-8CFD-9909-768AAD81584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6" name="مخطط انسيابي: رابط 13495">
                  <a:extLst>
                    <a:ext uri="{FF2B5EF4-FFF2-40B4-BE49-F238E27FC236}">
                      <a16:creationId xmlns:a16="http://schemas.microsoft.com/office/drawing/2014/main" id="{85A9D8C2-05BC-8520-A8FE-EE2091CBA1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3" name="مجموعة 13482">
                <a:extLst>
                  <a:ext uri="{FF2B5EF4-FFF2-40B4-BE49-F238E27FC236}">
                    <a16:creationId xmlns:a16="http://schemas.microsoft.com/office/drawing/2014/main" id="{513165CA-E76C-D2D8-65E1-C42969F3046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89" name="مخطط انسيابي: رابط 13488">
                  <a:extLst>
                    <a:ext uri="{FF2B5EF4-FFF2-40B4-BE49-F238E27FC236}">
                      <a16:creationId xmlns:a16="http://schemas.microsoft.com/office/drawing/2014/main" id="{ADABA57B-2DF5-698B-DA97-50D5D0CDD3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0" name="مخطط انسيابي: رابط 13489">
                  <a:extLst>
                    <a:ext uri="{FF2B5EF4-FFF2-40B4-BE49-F238E27FC236}">
                      <a16:creationId xmlns:a16="http://schemas.microsoft.com/office/drawing/2014/main" id="{31763937-9680-34C6-9E3D-6C251C6A2B0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1" name="مخطط انسيابي: رابط 13490">
                  <a:extLst>
                    <a:ext uri="{FF2B5EF4-FFF2-40B4-BE49-F238E27FC236}">
                      <a16:creationId xmlns:a16="http://schemas.microsoft.com/office/drawing/2014/main" id="{D8D0960A-BB85-9739-2F76-05FE69461D2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2" name="مخطط انسيابي: رابط 13491">
                  <a:extLst>
                    <a:ext uri="{FF2B5EF4-FFF2-40B4-BE49-F238E27FC236}">
                      <a16:creationId xmlns:a16="http://schemas.microsoft.com/office/drawing/2014/main" id="{59162966-FF47-58AF-28A9-29943322FCC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4" name="مجموعة 13483">
                <a:extLst>
                  <a:ext uri="{FF2B5EF4-FFF2-40B4-BE49-F238E27FC236}">
                    <a16:creationId xmlns:a16="http://schemas.microsoft.com/office/drawing/2014/main" id="{F7D70468-443D-B8D9-D35F-F99BC5C5A04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85" name="مخطط انسيابي: رابط 13484">
                  <a:extLst>
                    <a:ext uri="{FF2B5EF4-FFF2-40B4-BE49-F238E27FC236}">
                      <a16:creationId xmlns:a16="http://schemas.microsoft.com/office/drawing/2014/main" id="{355B6BC3-7CDB-8B0C-C9ED-58F72D5377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6" name="مخطط انسيابي: رابط 13485">
                  <a:extLst>
                    <a:ext uri="{FF2B5EF4-FFF2-40B4-BE49-F238E27FC236}">
                      <a16:creationId xmlns:a16="http://schemas.microsoft.com/office/drawing/2014/main" id="{0E7E7D93-4605-51F3-424A-1D2A1C64320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7" name="مخطط انسيابي: رابط 13486">
                  <a:extLst>
                    <a:ext uri="{FF2B5EF4-FFF2-40B4-BE49-F238E27FC236}">
                      <a16:creationId xmlns:a16="http://schemas.microsoft.com/office/drawing/2014/main" id="{E1AE2595-36A2-AC12-44CA-C65BD11E349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8" name="مخطط انسيابي: رابط 13487">
                  <a:extLst>
                    <a:ext uri="{FF2B5EF4-FFF2-40B4-BE49-F238E27FC236}">
                      <a16:creationId xmlns:a16="http://schemas.microsoft.com/office/drawing/2014/main" id="{999238AC-7174-B421-4514-9A0ECBCDAD2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2" name="مجموعة 13351">
              <a:extLst>
                <a:ext uri="{FF2B5EF4-FFF2-40B4-BE49-F238E27FC236}">
                  <a16:creationId xmlns:a16="http://schemas.microsoft.com/office/drawing/2014/main" id="{272916F7-1BA7-38CB-D27B-B6557EABA9DF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479" name="مخطط انسيابي: رابط 13478">
                <a:extLst>
                  <a:ext uri="{FF2B5EF4-FFF2-40B4-BE49-F238E27FC236}">
                    <a16:creationId xmlns:a16="http://schemas.microsoft.com/office/drawing/2014/main" id="{3DA9C3AA-9462-D645-60F7-9B9C84452DB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80" name="مخطط انسيابي: رابط 13479">
                <a:extLst>
                  <a:ext uri="{FF2B5EF4-FFF2-40B4-BE49-F238E27FC236}">
                    <a16:creationId xmlns:a16="http://schemas.microsoft.com/office/drawing/2014/main" id="{5DFD2C05-478A-FDA9-C46D-AFA88EEB08D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81" name="مخطط انسيابي: رابط 13480">
                <a:extLst>
                  <a:ext uri="{FF2B5EF4-FFF2-40B4-BE49-F238E27FC236}">
                    <a16:creationId xmlns:a16="http://schemas.microsoft.com/office/drawing/2014/main" id="{F6BAB1D4-C2DD-E502-9DF4-97E2C838B0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3" name="مستطيل: زوايا مستديرة 13352">
              <a:extLst>
                <a:ext uri="{FF2B5EF4-FFF2-40B4-BE49-F238E27FC236}">
                  <a16:creationId xmlns:a16="http://schemas.microsoft.com/office/drawing/2014/main" id="{F1D8342B-F795-FC8D-730E-00F5F982012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4" name="مجموعة 13353">
              <a:extLst>
                <a:ext uri="{FF2B5EF4-FFF2-40B4-BE49-F238E27FC236}">
                  <a16:creationId xmlns:a16="http://schemas.microsoft.com/office/drawing/2014/main" id="{4C6EAD11-2145-E987-180E-BB79CA13CB18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64" name="مجموعة 13463">
                <a:extLst>
                  <a:ext uri="{FF2B5EF4-FFF2-40B4-BE49-F238E27FC236}">
                    <a16:creationId xmlns:a16="http://schemas.microsoft.com/office/drawing/2014/main" id="{4F5181FC-BB48-77BA-9887-B5F6C33B58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75" name="مخطط انسيابي: رابط 13474">
                  <a:extLst>
                    <a:ext uri="{FF2B5EF4-FFF2-40B4-BE49-F238E27FC236}">
                      <a16:creationId xmlns:a16="http://schemas.microsoft.com/office/drawing/2014/main" id="{DDE056E0-FBCB-2663-4382-C46BFD5E64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6" name="مخطط انسيابي: رابط 13475">
                  <a:extLst>
                    <a:ext uri="{FF2B5EF4-FFF2-40B4-BE49-F238E27FC236}">
                      <a16:creationId xmlns:a16="http://schemas.microsoft.com/office/drawing/2014/main" id="{9736DA10-27D5-0D59-96F1-91569C51A1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7" name="مخطط انسيابي: رابط 13476">
                  <a:extLst>
                    <a:ext uri="{FF2B5EF4-FFF2-40B4-BE49-F238E27FC236}">
                      <a16:creationId xmlns:a16="http://schemas.microsoft.com/office/drawing/2014/main" id="{30C6F3BD-792E-242C-58AD-D77810F20F8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8" name="مخطط انسيابي: رابط 13477">
                  <a:extLst>
                    <a:ext uri="{FF2B5EF4-FFF2-40B4-BE49-F238E27FC236}">
                      <a16:creationId xmlns:a16="http://schemas.microsoft.com/office/drawing/2014/main" id="{1E8CE7B1-DEC3-2822-AB55-7CC2E54F9C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5" name="مجموعة 13464">
                <a:extLst>
                  <a:ext uri="{FF2B5EF4-FFF2-40B4-BE49-F238E27FC236}">
                    <a16:creationId xmlns:a16="http://schemas.microsoft.com/office/drawing/2014/main" id="{A90817BE-DD7E-3588-D042-C4A5C6BDF6A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71" name="مخطط انسيابي: رابط 13470">
                  <a:extLst>
                    <a:ext uri="{FF2B5EF4-FFF2-40B4-BE49-F238E27FC236}">
                      <a16:creationId xmlns:a16="http://schemas.microsoft.com/office/drawing/2014/main" id="{D3C5E25A-0239-0004-794C-0B0C512707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2" name="مخطط انسيابي: رابط 13471">
                  <a:extLst>
                    <a:ext uri="{FF2B5EF4-FFF2-40B4-BE49-F238E27FC236}">
                      <a16:creationId xmlns:a16="http://schemas.microsoft.com/office/drawing/2014/main" id="{D1F15DBB-2809-773C-CCFC-EA09D48821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3" name="مخطط انسيابي: رابط 13472">
                  <a:extLst>
                    <a:ext uri="{FF2B5EF4-FFF2-40B4-BE49-F238E27FC236}">
                      <a16:creationId xmlns:a16="http://schemas.microsoft.com/office/drawing/2014/main" id="{81C60D2C-CCDA-46F6-CC30-0D994A540C9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4" name="مخطط انسيابي: رابط 13473">
                  <a:extLst>
                    <a:ext uri="{FF2B5EF4-FFF2-40B4-BE49-F238E27FC236}">
                      <a16:creationId xmlns:a16="http://schemas.microsoft.com/office/drawing/2014/main" id="{B0AC64A4-EC57-BB2F-58E3-94C23668C57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6" name="مجموعة 13465">
                <a:extLst>
                  <a:ext uri="{FF2B5EF4-FFF2-40B4-BE49-F238E27FC236}">
                    <a16:creationId xmlns:a16="http://schemas.microsoft.com/office/drawing/2014/main" id="{44576132-1857-EEE1-FBE1-CBC78292D20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67" name="مخطط انسيابي: رابط 13466">
                  <a:extLst>
                    <a:ext uri="{FF2B5EF4-FFF2-40B4-BE49-F238E27FC236}">
                      <a16:creationId xmlns:a16="http://schemas.microsoft.com/office/drawing/2014/main" id="{F8D6501B-6F51-91CF-176B-DB6965C6CF9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8" name="مخطط انسيابي: رابط 13467">
                  <a:extLst>
                    <a:ext uri="{FF2B5EF4-FFF2-40B4-BE49-F238E27FC236}">
                      <a16:creationId xmlns:a16="http://schemas.microsoft.com/office/drawing/2014/main" id="{6E4BACC7-4BE9-E386-3FB3-FEA33C95E18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9" name="مخطط انسيابي: رابط 13468">
                  <a:extLst>
                    <a:ext uri="{FF2B5EF4-FFF2-40B4-BE49-F238E27FC236}">
                      <a16:creationId xmlns:a16="http://schemas.microsoft.com/office/drawing/2014/main" id="{641B06C4-1D77-CAA5-105A-8EAE180960D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0" name="مخطط انسيابي: رابط 13469">
                  <a:extLst>
                    <a:ext uri="{FF2B5EF4-FFF2-40B4-BE49-F238E27FC236}">
                      <a16:creationId xmlns:a16="http://schemas.microsoft.com/office/drawing/2014/main" id="{98E4CA80-22BA-8771-D2B9-A9352B4C283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5" name="مجموعة 13354">
              <a:extLst>
                <a:ext uri="{FF2B5EF4-FFF2-40B4-BE49-F238E27FC236}">
                  <a16:creationId xmlns:a16="http://schemas.microsoft.com/office/drawing/2014/main" id="{A68A2494-7788-3DB6-3F6D-F5706BA39BAA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461" name="مخطط انسيابي: رابط 13460">
                <a:extLst>
                  <a:ext uri="{FF2B5EF4-FFF2-40B4-BE49-F238E27FC236}">
                    <a16:creationId xmlns:a16="http://schemas.microsoft.com/office/drawing/2014/main" id="{FAB18C02-D24B-2F8E-7327-5C85570165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62" name="مخطط انسيابي: رابط 13461">
                <a:extLst>
                  <a:ext uri="{FF2B5EF4-FFF2-40B4-BE49-F238E27FC236}">
                    <a16:creationId xmlns:a16="http://schemas.microsoft.com/office/drawing/2014/main" id="{9E23336D-7A04-8E17-026E-3C948E59D69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63" name="مخطط انسيابي: رابط 13462">
                <a:extLst>
                  <a:ext uri="{FF2B5EF4-FFF2-40B4-BE49-F238E27FC236}">
                    <a16:creationId xmlns:a16="http://schemas.microsoft.com/office/drawing/2014/main" id="{C04E378F-3459-C0B8-A97A-DC70C55E07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6" name="مستطيل: زوايا مستديرة 13355">
              <a:extLst>
                <a:ext uri="{FF2B5EF4-FFF2-40B4-BE49-F238E27FC236}">
                  <a16:creationId xmlns:a16="http://schemas.microsoft.com/office/drawing/2014/main" id="{22896549-A851-9657-CB9E-BB81E262191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7" name="مجموعة 13356">
              <a:extLst>
                <a:ext uri="{FF2B5EF4-FFF2-40B4-BE49-F238E27FC236}">
                  <a16:creationId xmlns:a16="http://schemas.microsoft.com/office/drawing/2014/main" id="{91D99345-16C2-0CB8-AC8F-89CAD08AF31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46" name="مجموعة 13445">
                <a:extLst>
                  <a:ext uri="{FF2B5EF4-FFF2-40B4-BE49-F238E27FC236}">
                    <a16:creationId xmlns:a16="http://schemas.microsoft.com/office/drawing/2014/main" id="{CA2CBFEE-20AF-4AD4-77DA-BD38D27245F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57" name="مخطط انسيابي: رابط 13456">
                  <a:extLst>
                    <a:ext uri="{FF2B5EF4-FFF2-40B4-BE49-F238E27FC236}">
                      <a16:creationId xmlns:a16="http://schemas.microsoft.com/office/drawing/2014/main" id="{AC59059D-F175-D91A-ED12-A67EF7FF548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8" name="مخطط انسيابي: رابط 13457">
                  <a:extLst>
                    <a:ext uri="{FF2B5EF4-FFF2-40B4-BE49-F238E27FC236}">
                      <a16:creationId xmlns:a16="http://schemas.microsoft.com/office/drawing/2014/main" id="{6B7EC191-2B06-4891-6DA6-EAC351CB4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9" name="مخطط انسيابي: رابط 13458">
                  <a:extLst>
                    <a:ext uri="{FF2B5EF4-FFF2-40B4-BE49-F238E27FC236}">
                      <a16:creationId xmlns:a16="http://schemas.microsoft.com/office/drawing/2014/main" id="{5D0CE274-53AA-7E2C-00EF-D837E3538E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0" name="مخطط انسيابي: رابط 13459">
                  <a:extLst>
                    <a:ext uri="{FF2B5EF4-FFF2-40B4-BE49-F238E27FC236}">
                      <a16:creationId xmlns:a16="http://schemas.microsoft.com/office/drawing/2014/main" id="{D1098762-AFF4-E5AF-4750-152BAB1193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7" name="مجموعة 13446">
                <a:extLst>
                  <a:ext uri="{FF2B5EF4-FFF2-40B4-BE49-F238E27FC236}">
                    <a16:creationId xmlns:a16="http://schemas.microsoft.com/office/drawing/2014/main" id="{54E8B5E0-2EFA-0D83-2E97-B469A56BC9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53" name="مخطط انسيابي: رابط 13452">
                  <a:extLst>
                    <a:ext uri="{FF2B5EF4-FFF2-40B4-BE49-F238E27FC236}">
                      <a16:creationId xmlns:a16="http://schemas.microsoft.com/office/drawing/2014/main" id="{5E284AF0-BAC1-05FE-1F06-30A9B89A0A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4" name="مخطط انسيابي: رابط 13453">
                  <a:extLst>
                    <a:ext uri="{FF2B5EF4-FFF2-40B4-BE49-F238E27FC236}">
                      <a16:creationId xmlns:a16="http://schemas.microsoft.com/office/drawing/2014/main" id="{E5D88DD8-D2D9-E84B-F4EA-874BDC14E1A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5" name="مخطط انسيابي: رابط 13454">
                  <a:extLst>
                    <a:ext uri="{FF2B5EF4-FFF2-40B4-BE49-F238E27FC236}">
                      <a16:creationId xmlns:a16="http://schemas.microsoft.com/office/drawing/2014/main" id="{5DC70003-A03E-BDC8-0710-DFB0744931E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6" name="مخطط انسيابي: رابط 13455">
                  <a:extLst>
                    <a:ext uri="{FF2B5EF4-FFF2-40B4-BE49-F238E27FC236}">
                      <a16:creationId xmlns:a16="http://schemas.microsoft.com/office/drawing/2014/main" id="{625F6D64-76FC-5F5A-EB4D-79E3A9F71A3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8" name="مجموعة 13447">
                <a:extLst>
                  <a:ext uri="{FF2B5EF4-FFF2-40B4-BE49-F238E27FC236}">
                    <a16:creationId xmlns:a16="http://schemas.microsoft.com/office/drawing/2014/main" id="{428D477F-8281-C475-CCB1-0FFBAB6290F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49" name="مخطط انسيابي: رابط 13448">
                  <a:extLst>
                    <a:ext uri="{FF2B5EF4-FFF2-40B4-BE49-F238E27FC236}">
                      <a16:creationId xmlns:a16="http://schemas.microsoft.com/office/drawing/2014/main" id="{B50D8BC3-16D0-B084-6FE4-1589524F52F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0" name="مخطط انسيابي: رابط 13449">
                  <a:extLst>
                    <a:ext uri="{FF2B5EF4-FFF2-40B4-BE49-F238E27FC236}">
                      <a16:creationId xmlns:a16="http://schemas.microsoft.com/office/drawing/2014/main" id="{118DDFA1-A003-B8D7-6F9C-AD020163F38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1" name="مخطط انسيابي: رابط 13450">
                  <a:extLst>
                    <a:ext uri="{FF2B5EF4-FFF2-40B4-BE49-F238E27FC236}">
                      <a16:creationId xmlns:a16="http://schemas.microsoft.com/office/drawing/2014/main" id="{C0CA4C10-CF35-4E7B-94DC-81498F9A3DC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2" name="مخطط انسيابي: رابط 13451">
                  <a:extLst>
                    <a:ext uri="{FF2B5EF4-FFF2-40B4-BE49-F238E27FC236}">
                      <a16:creationId xmlns:a16="http://schemas.microsoft.com/office/drawing/2014/main" id="{07D60A93-122A-F886-0400-AD81553B65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8" name="مجموعة 13357">
              <a:extLst>
                <a:ext uri="{FF2B5EF4-FFF2-40B4-BE49-F238E27FC236}">
                  <a16:creationId xmlns:a16="http://schemas.microsoft.com/office/drawing/2014/main" id="{A977A019-464B-9F6A-04A5-944C73BCE243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443" name="مخطط انسيابي: رابط 13442">
                <a:extLst>
                  <a:ext uri="{FF2B5EF4-FFF2-40B4-BE49-F238E27FC236}">
                    <a16:creationId xmlns:a16="http://schemas.microsoft.com/office/drawing/2014/main" id="{53DC9BD2-9B71-8C94-347D-B365BF0587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44" name="مخطط انسيابي: رابط 13443">
                <a:extLst>
                  <a:ext uri="{FF2B5EF4-FFF2-40B4-BE49-F238E27FC236}">
                    <a16:creationId xmlns:a16="http://schemas.microsoft.com/office/drawing/2014/main" id="{DB7D7969-7680-A932-E548-B211567A040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45" name="مخطط انسيابي: رابط 13444">
                <a:extLst>
                  <a:ext uri="{FF2B5EF4-FFF2-40B4-BE49-F238E27FC236}">
                    <a16:creationId xmlns:a16="http://schemas.microsoft.com/office/drawing/2014/main" id="{E69F4015-2273-98C4-46B1-138DAAD2F12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9" name="مستطيل: زوايا مستديرة 13358">
              <a:extLst>
                <a:ext uri="{FF2B5EF4-FFF2-40B4-BE49-F238E27FC236}">
                  <a16:creationId xmlns:a16="http://schemas.microsoft.com/office/drawing/2014/main" id="{B0E24ED9-4C5B-D387-B771-2C97DA7732C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0" name="مجموعة 13359">
              <a:extLst>
                <a:ext uri="{FF2B5EF4-FFF2-40B4-BE49-F238E27FC236}">
                  <a16:creationId xmlns:a16="http://schemas.microsoft.com/office/drawing/2014/main" id="{ACA9EEDE-1935-B6D7-57D8-459DBA0ECE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28" name="مجموعة 13427">
                <a:extLst>
                  <a:ext uri="{FF2B5EF4-FFF2-40B4-BE49-F238E27FC236}">
                    <a16:creationId xmlns:a16="http://schemas.microsoft.com/office/drawing/2014/main" id="{8AC5AFA3-CAA5-3460-0168-8FD263B0B17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39" name="مخطط انسيابي: رابط 13438">
                  <a:extLst>
                    <a:ext uri="{FF2B5EF4-FFF2-40B4-BE49-F238E27FC236}">
                      <a16:creationId xmlns:a16="http://schemas.microsoft.com/office/drawing/2014/main" id="{C62D8F13-3A89-BA41-FF32-45B016E5BF3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0" name="مخطط انسيابي: رابط 13439">
                  <a:extLst>
                    <a:ext uri="{FF2B5EF4-FFF2-40B4-BE49-F238E27FC236}">
                      <a16:creationId xmlns:a16="http://schemas.microsoft.com/office/drawing/2014/main" id="{4D327F23-5885-CD02-78F6-54DFC88458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1" name="مخطط انسيابي: رابط 13440">
                  <a:extLst>
                    <a:ext uri="{FF2B5EF4-FFF2-40B4-BE49-F238E27FC236}">
                      <a16:creationId xmlns:a16="http://schemas.microsoft.com/office/drawing/2014/main" id="{93B0B455-EDA9-5E1C-5C21-2CB3A0719FC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2" name="مخطط انسيابي: رابط 13441">
                  <a:extLst>
                    <a:ext uri="{FF2B5EF4-FFF2-40B4-BE49-F238E27FC236}">
                      <a16:creationId xmlns:a16="http://schemas.microsoft.com/office/drawing/2014/main" id="{8062EE42-CE6D-8E4A-8124-A0B4937506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29" name="مجموعة 13428">
                <a:extLst>
                  <a:ext uri="{FF2B5EF4-FFF2-40B4-BE49-F238E27FC236}">
                    <a16:creationId xmlns:a16="http://schemas.microsoft.com/office/drawing/2014/main" id="{D75FDFBA-AE09-29C4-A913-48712743F4F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35" name="مخطط انسيابي: رابط 13434">
                  <a:extLst>
                    <a:ext uri="{FF2B5EF4-FFF2-40B4-BE49-F238E27FC236}">
                      <a16:creationId xmlns:a16="http://schemas.microsoft.com/office/drawing/2014/main" id="{BEBD2C31-3165-0B97-D179-9D4097AAD2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6" name="مخطط انسيابي: رابط 13435">
                  <a:extLst>
                    <a:ext uri="{FF2B5EF4-FFF2-40B4-BE49-F238E27FC236}">
                      <a16:creationId xmlns:a16="http://schemas.microsoft.com/office/drawing/2014/main" id="{B02FE1AE-3660-7ABE-743F-EC144E72A0C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7" name="مخطط انسيابي: رابط 13436">
                  <a:extLst>
                    <a:ext uri="{FF2B5EF4-FFF2-40B4-BE49-F238E27FC236}">
                      <a16:creationId xmlns:a16="http://schemas.microsoft.com/office/drawing/2014/main" id="{41607A98-610C-4F43-075F-D2CD26B8B7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8" name="مخطط انسيابي: رابط 13437">
                  <a:extLst>
                    <a:ext uri="{FF2B5EF4-FFF2-40B4-BE49-F238E27FC236}">
                      <a16:creationId xmlns:a16="http://schemas.microsoft.com/office/drawing/2014/main" id="{03D1F532-87BF-5E33-B6DA-8881EE8B88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30" name="مجموعة 13429">
                <a:extLst>
                  <a:ext uri="{FF2B5EF4-FFF2-40B4-BE49-F238E27FC236}">
                    <a16:creationId xmlns:a16="http://schemas.microsoft.com/office/drawing/2014/main" id="{7FEFA973-C638-C9D9-E2AA-A38F8A8E850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31" name="مخطط انسيابي: رابط 13430">
                  <a:extLst>
                    <a:ext uri="{FF2B5EF4-FFF2-40B4-BE49-F238E27FC236}">
                      <a16:creationId xmlns:a16="http://schemas.microsoft.com/office/drawing/2014/main" id="{6ED4D07E-2FD7-A836-A4EB-14BB6B62CD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2" name="مخطط انسيابي: رابط 13431">
                  <a:extLst>
                    <a:ext uri="{FF2B5EF4-FFF2-40B4-BE49-F238E27FC236}">
                      <a16:creationId xmlns:a16="http://schemas.microsoft.com/office/drawing/2014/main" id="{8D2C41F6-02D8-097E-208B-E09B3765195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3" name="مخطط انسيابي: رابط 13432">
                  <a:extLst>
                    <a:ext uri="{FF2B5EF4-FFF2-40B4-BE49-F238E27FC236}">
                      <a16:creationId xmlns:a16="http://schemas.microsoft.com/office/drawing/2014/main" id="{1BB5C5AE-403F-E247-B7CE-536B60FB411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4" name="مخطط انسيابي: رابط 13433">
                  <a:extLst>
                    <a:ext uri="{FF2B5EF4-FFF2-40B4-BE49-F238E27FC236}">
                      <a16:creationId xmlns:a16="http://schemas.microsoft.com/office/drawing/2014/main" id="{4553DDFD-8311-7E8E-5B3F-2C2105997D8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1" name="مجموعة 13360">
              <a:extLst>
                <a:ext uri="{FF2B5EF4-FFF2-40B4-BE49-F238E27FC236}">
                  <a16:creationId xmlns:a16="http://schemas.microsoft.com/office/drawing/2014/main" id="{F549E914-A893-E7A3-A3A6-830D7183E5D0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425" name="مخطط انسيابي: رابط 13424">
                <a:extLst>
                  <a:ext uri="{FF2B5EF4-FFF2-40B4-BE49-F238E27FC236}">
                    <a16:creationId xmlns:a16="http://schemas.microsoft.com/office/drawing/2014/main" id="{72CDC43F-81C4-8294-2588-D2B4002C430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26" name="مخطط انسيابي: رابط 13425">
                <a:extLst>
                  <a:ext uri="{FF2B5EF4-FFF2-40B4-BE49-F238E27FC236}">
                    <a16:creationId xmlns:a16="http://schemas.microsoft.com/office/drawing/2014/main" id="{9B5C2242-4212-ED5B-5F69-9FA03F77A4D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27" name="مخطط انسيابي: رابط 13426">
                <a:extLst>
                  <a:ext uri="{FF2B5EF4-FFF2-40B4-BE49-F238E27FC236}">
                    <a16:creationId xmlns:a16="http://schemas.microsoft.com/office/drawing/2014/main" id="{40D2756F-D9D0-4CEC-FCF2-24740C64693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2" name="مستطيل: زوايا مستديرة 13361">
              <a:extLst>
                <a:ext uri="{FF2B5EF4-FFF2-40B4-BE49-F238E27FC236}">
                  <a16:creationId xmlns:a16="http://schemas.microsoft.com/office/drawing/2014/main" id="{6E927FE2-ABD2-A406-A8F2-F514121A7CB2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3" name="مجموعة 13362">
              <a:extLst>
                <a:ext uri="{FF2B5EF4-FFF2-40B4-BE49-F238E27FC236}">
                  <a16:creationId xmlns:a16="http://schemas.microsoft.com/office/drawing/2014/main" id="{7CB61706-D9C6-8A30-357A-2F737225F6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10" name="مجموعة 13409">
                <a:extLst>
                  <a:ext uri="{FF2B5EF4-FFF2-40B4-BE49-F238E27FC236}">
                    <a16:creationId xmlns:a16="http://schemas.microsoft.com/office/drawing/2014/main" id="{42241758-ECD2-E17B-D9CF-CE26B30C744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21" name="مخطط انسيابي: رابط 13420">
                  <a:extLst>
                    <a:ext uri="{FF2B5EF4-FFF2-40B4-BE49-F238E27FC236}">
                      <a16:creationId xmlns:a16="http://schemas.microsoft.com/office/drawing/2014/main" id="{C52AD7DB-CB6E-9F92-1AC5-BF38902749E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2" name="مخطط انسيابي: رابط 13421">
                  <a:extLst>
                    <a:ext uri="{FF2B5EF4-FFF2-40B4-BE49-F238E27FC236}">
                      <a16:creationId xmlns:a16="http://schemas.microsoft.com/office/drawing/2014/main" id="{B36CEE8A-905F-79D7-FB4C-D3C3C752E2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3" name="مخطط انسيابي: رابط 13422">
                  <a:extLst>
                    <a:ext uri="{FF2B5EF4-FFF2-40B4-BE49-F238E27FC236}">
                      <a16:creationId xmlns:a16="http://schemas.microsoft.com/office/drawing/2014/main" id="{7FB2AF70-9AB6-369B-6D68-F1061974FA9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4" name="مخطط انسيابي: رابط 13423">
                  <a:extLst>
                    <a:ext uri="{FF2B5EF4-FFF2-40B4-BE49-F238E27FC236}">
                      <a16:creationId xmlns:a16="http://schemas.microsoft.com/office/drawing/2014/main" id="{B65068FC-D944-A075-4846-B967E410987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1" name="مجموعة 13410">
                <a:extLst>
                  <a:ext uri="{FF2B5EF4-FFF2-40B4-BE49-F238E27FC236}">
                    <a16:creationId xmlns:a16="http://schemas.microsoft.com/office/drawing/2014/main" id="{B1412ADC-1118-8312-505A-127073FD0CB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17" name="مخطط انسيابي: رابط 13416">
                  <a:extLst>
                    <a:ext uri="{FF2B5EF4-FFF2-40B4-BE49-F238E27FC236}">
                      <a16:creationId xmlns:a16="http://schemas.microsoft.com/office/drawing/2014/main" id="{F436B3C1-0702-EB39-A2CD-229B0E9AB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8" name="مخطط انسيابي: رابط 13417">
                  <a:extLst>
                    <a:ext uri="{FF2B5EF4-FFF2-40B4-BE49-F238E27FC236}">
                      <a16:creationId xmlns:a16="http://schemas.microsoft.com/office/drawing/2014/main" id="{B7869033-BD79-AA8D-F66E-D8201DEC17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9" name="مخطط انسيابي: رابط 13418">
                  <a:extLst>
                    <a:ext uri="{FF2B5EF4-FFF2-40B4-BE49-F238E27FC236}">
                      <a16:creationId xmlns:a16="http://schemas.microsoft.com/office/drawing/2014/main" id="{9FF3D795-8A3B-606A-B7CD-709046E0B353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0" name="مخطط انسيابي: رابط 13419">
                  <a:extLst>
                    <a:ext uri="{FF2B5EF4-FFF2-40B4-BE49-F238E27FC236}">
                      <a16:creationId xmlns:a16="http://schemas.microsoft.com/office/drawing/2014/main" id="{86948232-AB75-B2BC-390C-BD9F29FD051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2" name="مجموعة 13411">
                <a:extLst>
                  <a:ext uri="{FF2B5EF4-FFF2-40B4-BE49-F238E27FC236}">
                    <a16:creationId xmlns:a16="http://schemas.microsoft.com/office/drawing/2014/main" id="{2E54912A-4A4D-6417-6847-7FD10B879A1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13" name="مخطط انسيابي: رابط 13412">
                  <a:extLst>
                    <a:ext uri="{FF2B5EF4-FFF2-40B4-BE49-F238E27FC236}">
                      <a16:creationId xmlns:a16="http://schemas.microsoft.com/office/drawing/2014/main" id="{9CD2859C-8077-35D7-34B2-12529BDAA9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4" name="مخطط انسيابي: رابط 13413">
                  <a:extLst>
                    <a:ext uri="{FF2B5EF4-FFF2-40B4-BE49-F238E27FC236}">
                      <a16:creationId xmlns:a16="http://schemas.microsoft.com/office/drawing/2014/main" id="{4862C7C0-1EF5-382A-B331-46E07D0921E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5" name="مخطط انسيابي: رابط 13414">
                  <a:extLst>
                    <a:ext uri="{FF2B5EF4-FFF2-40B4-BE49-F238E27FC236}">
                      <a16:creationId xmlns:a16="http://schemas.microsoft.com/office/drawing/2014/main" id="{C1FB4B1B-5D32-AE78-0CFC-2125FA21AA3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6" name="مخطط انسيابي: رابط 13415">
                  <a:extLst>
                    <a:ext uri="{FF2B5EF4-FFF2-40B4-BE49-F238E27FC236}">
                      <a16:creationId xmlns:a16="http://schemas.microsoft.com/office/drawing/2014/main" id="{9453D6D4-47BB-9936-A929-A7058F2A273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4" name="مجموعة 13363">
              <a:extLst>
                <a:ext uri="{FF2B5EF4-FFF2-40B4-BE49-F238E27FC236}">
                  <a16:creationId xmlns:a16="http://schemas.microsoft.com/office/drawing/2014/main" id="{88079ED8-F959-249B-53BC-08131986843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407" name="مخطط انسيابي: رابط 13406">
                <a:extLst>
                  <a:ext uri="{FF2B5EF4-FFF2-40B4-BE49-F238E27FC236}">
                    <a16:creationId xmlns:a16="http://schemas.microsoft.com/office/drawing/2014/main" id="{5E080A2D-DB6F-24A1-44C4-BAB173D7B34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08" name="مخطط انسيابي: رابط 13407">
                <a:extLst>
                  <a:ext uri="{FF2B5EF4-FFF2-40B4-BE49-F238E27FC236}">
                    <a16:creationId xmlns:a16="http://schemas.microsoft.com/office/drawing/2014/main" id="{7A419944-28B7-C758-6FE3-5B4657A9C76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09" name="مخطط انسيابي: رابط 13408">
                <a:extLst>
                  <a:ext uri="{FF2B5EF4-FFF2-40B4-BE49-F238E27FC236}">
                    <a16:creationId xmlns:a16="http://schemas.microsoft.com/office/drawing/2014/main" id="{10030870-D464-456D-B347-E02F699D6EC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5" name="مستطيل: زوايا مستديرة 13364">
              <a:extLst>
                <a:ext uri="{FF2B5EF4-FFF2-40B4-BE49-F238E27FC236}">
                  <a16:creationId xmlns:a16="http://schemas.microsoft.com/office/drawing/2014/main" id="{B3680B66-A6AE-5745-8F16-E7800E2F0A3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6" name="مجموعة 13365">
              <a:extLst>
                <a:ext uri="{FF2B5EF4-FFF2-40B4-BE49-F238E27FC236}">
                  <a16:creationId xmlns:a16="http://schemas.microsoft.com/office/drawing/2014/main" id="{ABC3EF64-DF18-4F66-F776-486867C42AB8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92" name="مجموعة 13391">
                <a:extLst>
                  <a:ext uri="{FF2B5EF4-FFF2-40B4-BE49-F238E27FC236}">
                    <a16:creationId xmlns:a16="http://schemas.microsoft.com/office/drawing/2014/main" id="{F7C9AD4B-5EF6-0EAE-C502-3613B933573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03" name="مخطط انسيابي: رابط 13402">
                  <a:extLst>
                    <a:ext uri="{FF2B5EF4-FFF2-40B4-BE49-F238E27FC236}">
                      <a16:creationId xmlns:a16="http://schemas.microsoft.com/office/drawing/2014/main" id="{9F867939-DD35-4510-1A8D-91195D22292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4" name="مخطط انسيابي: رابط 13403">
                  <a:extLst>
                    <a:ext uri="{FF2B5EF4-FFF2-40B4-BE49-F238E27FC236}">
                      <a16:creationId xmlns:a16="http://schemas.microsoft.com/office/drawing/2014/main" id="{EC5100AF-0358-C112-F789-A43FF49B7EE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5" name="مخطط انسيابي: رابط 13404">
                  <a:extLst>
                    <a:ext uri="{FF2B5EF4-FFF2-40B4-BE49-F238E27FC236}">
                      <a16:creationId xmlns:a16="http://schemas.microsoft.com/office/drawing/2014/main" id="{2EC01E4E-D052-A04E-64DA-48E4BF9E959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6" name="مخطط انسيابي: رابط 13405">
                  <a:extLst>
                    <a:ext uri="{FF2B5EF4-FFF2-40B4-BE49-F238E27FC236}">
                      <a16:creationId xmlns:a16="http://schemas.microsoft.com/office/drawing/2014/main" id="{46F375C1-EBD9-2EA3-2511-A7D8E6FF8ED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3" name="مجموعة 13392">
                <a:extLst>
                  <a:ext uri="{FF2B5EF4-FFF2-40B4-BE49-F238E27FC236}">
                    <a16:creationId xmlns:a16="http://schemas.microsoft.com/office/drawing/2014/main" id="{A3B4A931-83DC-B3EF-BC9E-F281378F884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99" name="مخطط انسيابي: رابط 13398">
                  <a:extLst>
                    <a:ext uri="{FF2B5EF4-FFF2-40B4-BE49-F238E27FC236}">
                      <a16:creationId xmlns:a16="http://schemas.microsoft.com/office/drawing/2014/main" id="{992B5242-4F25-7737-1F80-CE34FE2598B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0" name="مخطط انسيابي: رابط 13399">
                  <a:extLst>
                    <a:ext uri="{FF2B5EF4-FFF2-40B4-BE49-F238E27FC236}">
                      <a16:creationId xmlns:a16="http://schemas.microsoft.com/office/drawing/2014/main" id="{B024522C-66CF-4DC5-7AEE-89565DB744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1" name="مخطط انسيابي: رابط 13400">
                  <a:extLst>
                    <a:ext uri="{FF2B5EF4-FFF2-40B4-BE49-F238E27FC236}">
                      <a16:creationId xmlns:a16="http://schemas.microsoft.com/office/drawing/2014/main" id="{E415E8BF-F2A9-7DC0-F972-5C10A406806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2" name="مخطط انسيابي: رابط 13401">
                  <a:extLst>
                    <a:ext uri="{FF2B5EF4-FFF2-40B4-BE49-F238E27FC236}">
                      <a16:creationId xmlns:a16="http://schemas.microsoft.com/office/drawing/2014/main" id="{506327FE-7081-4528-1305-78C0AC488F6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4" name="مجموعة 13393">
                <a:extLst>
                  <a:ext uri="{FF2B5EF4-FFF2-40B4-BE49-F238E27FC236}">
                    <a16:creationId xmlns:a16="http://schemas.microsoft.com/office/drawing/2014/main" id="{D3A29D5C-10AA-DAA2-6BF0-2FA4EDFD0D5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95" name="مخطط انسيابي: رابط 13394">
                  <a:extLst>
                    <a:ext uri="{FF2B5EF4-FFF2-40B4-BE49-F238E27FC236}">
                      <a16:creationId xmlns:a16="http://schemas.microsoft.com/office/drawing/2014/main" id="{47F372EB-B5E8-4D29-5F86-3C8C88D148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6" name="مخطط انسيابي: رابط 13395">
                  <a:extLst>
                    <a:ext uri="{FF2B5EF4-FFF2-40B4-BE49-F238E27FC236}">
                      <a16:creationId xmlns:a16="http://schemas.microsoft.com/office/drawing/2014/main" id="{CF943454-0453-E5D3-5F73-DE5996CDBED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7" name="مخطط انسيابي: رابط 13396">
                  <a:extLst>
                    <a:ext uri="{FF2B5EF4-FFF2-40B4-BE49-F238E27FC236}">
                      <a16:creationId xmlns:a16="http://schemas.microsoft.com/office/drawing/2014/main" id="{362F034E-ED16-6A58-18D2-9CDC204C26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8" name="مخطط انسيابي: رابط 13397">
                  <a:extLst>
                    <a:ext uri="{FF2B5EF4-FFF2-40B4-BE49-F238E27FC236}">
                      <a16:creationId xmlns:a16="http://schemas.microsoft.com/office/drawing/2014/main" id="{8E5395F2-A84B-01FF-8244-AF697D55E42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7" name="مجموعة 13366">
              <a:extLst>
                <a:ext uri="{FF2B5EF4-FFF2-40B4-BE49-F238E27FC236}">
                  <a16:creationId xmlns:a16="http://schemas.microsoft.com/office/drawing/2014/main" id="{9BC369B7-00E6-39E6-DD3B-E57F2CB48D12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389" name="مخطط انسيابي: رابط 13388">
                <a:extLst>
                  <a:ext uri="{FF2B5EF4-FFF2-40B4-BE49-F238E27FC236}">
                    <a16:creationId xmlns:a16="http://schemas.microsoft.com/office/drawing/2014/main" id="{A94E8F00-FC1E-F49D-F721-D574662FB6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90" name="مخطط انسيابي: رابط 13389">
                <a:extLst>
                  <a:ext uri="{FF2B5EF4-FFF2-40B4-BE49-F238E27FC236}">
                    <a16:creationId xmlns:a16="http://schemas.microsoft.com/office/drawing/2014/main" id="{73E88D9C-E0B0-675F-674E-2138931AB71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91" name="مخطط انسيابي: رابط 13390">
                <a:extLst>
                  <a:ext uri="{FF2B5EF4-FFF2-40B4-BE49-F238E27FC236}">
                    <a16:creationId xmlns:a16="http://schemas.microsoft.com/office/drawing/2014/main" id="{719811E7-2D5B-AE9E-30CF-E6536EA70F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8" name="مستطيل: زوايا مستديرة 13367">
              <a:extLst>
                <a:ext uri="{FF2B5EF4-FFF2-40B4-BE49-F238E27FC236}">
                  <a16:creationId xmlns:a16="http://schemas.microsoft.com/office/drawing/2014/main" id="{E4D00589-1741-6D25-8BB4-A3B172497D8C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9" name="مجموعة 13368">
              <a:extLst>
                <a:ext uri="{FF2B5EF4-FFF2-40B4-BE49-F238E27FC236}">
                  <a16:creationId xmlns:a16="http://schemas.microsoft.com/office/drawing/2014/main" id="{FB896D09-D766-C074-B175-78E57DC8BCED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74" name="مجموعة 13373">
                <a:extLst>
                  <a:ext uri="{FF2B5EF4-FFF2-40B4-BE49-F238E27FC236}">
                    <a16:creationId xmlns:a16="http://schemas.microsoft.com/office/drawing/2014/main" id="{52E52CEF-7793-535E-FCE6-FE7A6B3A052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85" name="مخطط انسيابي: رابط 13384">
                  <a:extLst>
                    <a:ext uri="{FF2B5EF4-FFF2-40B4-BE49-F238E27FC236}">
                      <a16:creationId xmlns:a16="http://schemas.microsoft.com/office/drawing/2014/main" id="{F25A611C-145C-A66F-E38D-3C85D941A9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6" name="مخطط انسيابي: رابط 13385">
                  <a:extLst>
                    <a:ext uri="{FF2B5EF4-FFF2-40B4-BE49-F238E27FC236}">
                      <a16:creationId xmlns:a16="http://schemas.microsoft.com/office/drawing/2014/main" id="{D24F2A70-8CBA-AE51-BAC2-A61710560B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7" name="مخطط انسيابي: رابط 13386">
                  <a:extLst>
                    <a:ext uri="{FF2B5EF4-FFF2-40B4-BE49-F238E27FC236}">
                      <a16:creationId xmlns:a16="http://schemas.microsoft.com/office/drawing/2014/main" id="{93A613D8-EEBA-2728-799B-D1797988725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8" name="مخطط انسيابي: رابط 13387">
                  <a:extLst>
                    <a:ext uri="{FF2B5EF4-FFF2-40B4-BE49-F238E27FC236}">
                      <a16:creationId xmlns:a16="http://schemas.microsoft.com/office/drawing/2014/main" id="{65106D8B-DE91-A355-CE6F-589D2AD73C4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5" name="مجموعة 13374">
                <a:extLst>
                  <a:ext uri="{FF2B5EF4-FFF2-40B4-BE49-F238E27FC236}">
                    <a16:creationId xmlns:a16="http://schemas.microsoft.com/office/drawing/2014/main" id="{99E8EC31-3C8C-9E33-1CAA-511996B060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81" name="مخطط انسيابي: رابط 13380">
                  <a:extLst>
                    <a:ext uri="{FF2B5EF4-FFF2-40B4-BE49-F238E27FC236}">
                      <a16:creationId xmlns:a16="http://schemas.microsoft.com/office/drawing/2014/main" id="{A785C975-B91D-DA3D-63FB-E25377E158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2" name="مخطط انسيابي: رابط 13381">
                  <a:extLst>
                    <a:ext uri="{FF2B5EF4-FFF2-40B4-BE49-F238E27FC236}">
                      <a16:creationId xmlns:a16="http://schemas.microsoft.com/office/drawing/2014/main" id="{93346924-FFC7-5C9F-6BFD-B87C960F63D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3" name="مخطط انسيابي: رابط 13382">
                  <a:extLst>
                    <a:ext uri="{FF2B5EF4-FFF2-40B4-BE49-F238E27FC236}">
                      <a16:creationId xmlns:a16="http://schemas.microsoft.com/office/drawing/2014/main" id="{EBCE4B55-818B-BFBD-782A-D207EF6DEDD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4" name="مخطط انسيابي: رابط 13383">
                  <a:extLst>
                    <a:ext uri="{FF2B5EF4-FFF2-40B4-BE49-F238E27FC236}">
                      <a16:creationId xmlns:a16="http://schemas.microsoft.com/office/drawing/2014/main" id="{5B1282F9-534B-E9EB-55B8-7EA947BF43D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6" name="مجموعة 13375">
                <a:extLst>
                  <a:ext uri="{FF2B5EF4-FFF2-40B4-BE49-F238E27FC236}">
                    <a16:creationId xmlns:a16="http://schemas.microsoft.com/office/drawing/2014/main" id="{D21DDB14-2017-8458-D1D6-C371C01EB5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77" name="مخطط انسيابي: رابط 13376">
                  <a:extLst>
                    <a:ext uri="{FF2B5EF4-FFF2-40B4-BE49-F238E27FC236}">
                      <a16:creationId xmlns:a16="http://schemas.microsoft.com/office/drawing/2014/main" id="{B77CFEA8-4C9D-7C40-9050-3034C81DEE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8" name="مخطط انسيابي: رابط 13377">
                  <a:extLst>
                    <a:ext uri="{FF2B5EF4-FFF2-40B4-BE49-F238E27FC236}">
                      <a16:creationId xmlns:a16="http://schemas.microsoft.com/office/drawing/2014/main" id="{0578D3DD-4C7E-9953-0704-E45AF4DADD9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9" name="مخطط انسيابي: رابط 13378">
                  <a:extLst>
                    <a:ext uri="{FF2B5EF4-FFF2-40B4-BE49-F238E27FC236}">
                      <a16:creationId xmlns:a16="http://schemas.microsoft.com/office/drawing/2014/main" id="{82A91745-004C-F73E-0A6D-DDA8A30E424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0" name="مخطط انسيابي: رابط 13379">
                  <a:extLst>
                    <a:ext uri="{FF2B5EF4-FFF2-40B4-BE49-F238E27FC236}">
                      <a16:creationId xmlns:a16="http://schemas.microsoft.com/office/drawing/2014/main" id="{D1EC05DC-664D-FD4D-0DC6-F7BC8735B3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70" name="مجموعة 13369">
              <a:extLst>
                <a:ext uri="{FF2B5EF4-FFF2-40B4-BE49-F238E27FC236}">
                  <a16:creationId xmlns:a16="http://schemas.microsoft.com/office/drawing/2014/main" id="{EA23022B-A94B-DFD3-A692-6EC17E00C10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371" name="مخطط انسيابي: رابط 13370">
                <a:extLst>
                  <a:ext uri="{FF2B5EF4-FFF2-40B4-BE49-F238E27FC236}">
                    <a16:creationId xmlns:a16="http://schemas.microsoft.com/office/drawing/2014/main" id="{7C17669E-7905-43BF-8622-9D093970CC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72" name="مخطط انسيابي: رابط 13371">
                <a:extLst>
                  <a:ext uri="{FF2B5EF4-FFF2-40B4-BE49-F238E27FC236}">
                    <a16:creationId xmlns:a16="http://schemas.microsoft.com/office/drawing/2014/main" id="{6EE8A859-4880-E8AA-C458-6B23D3D3F44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73" name="مخطط انسيابي: رابط 13372">
                <a:extLst>
                  <a:ext uri="{FF2B5EF4-FFF2-40B4-BE49-F238E27FC236}">
                    <a16:creationId xmlns:a16="http://schemas.microsoft.com/office/drawing/2014/main" id="{797C4694-AF71-3199-DD82-25957B9A47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515" name="مجموعة 13514">
            <a:extLst>
              <a:ext uri="{FF2B5EF4-FFF2-40B4-BE49-F238E27FC236}">
                <a16:creationId xmlns:a16="http://schemas.microsoft.com/office/drawing/2014/main" id="{6036BC36-C9BE-66B8-CED2-33D7D32307A4}"/>
              </a:ext>
            </a:extLst>
          </p:cNvPr>
          <p:cNvGrpSpPr/>
          <p:nvPr/>
        </p:nvGrpSpPr>
        <p:grpSpPr>
          <a:xfrm>
            <a:off x="69018" y="3850488"/>
            <a:ext cx="9713671" cy="524453"/>
            <a:chOff x="69018" y="1136613"/>
            <a:chExt cx="9713671" cy="524453"/>
          </a:xfrm>
        </p:grpSpPr>
        <p:sp>
          <p:nvSpPr>
            <p:cNvPr id="13516" name="مستطيل: زوايا مستديرة 13515">
              <a:extLst>
                <a:ext uri="{FF2B5EF4-FFF2-40B4-BE49-F238E27FC236}">
                  <a16:creationId xmlns:a16="http://schemas.microsoft.com/office/drawing/2014/main" id="{1D66DF0D-49F9-066A-EAED-22C60DF00DD8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7" name="مستطيل: زوايا مستديرة 13516">
              <a:extLst>
                <a:ext uri="{FF2B5EF4-FFF2-40B4-BE49-F238E27FC236}">
                  <a16:creationId xmlns:a16="http://schemas.microsoft.com/office/drawing/2014/main" id="{6FE3E855-FB75-5F87-5223-AD280FBD9C46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8" name="مستطيل: زوايا مستديرة 13517">
              <a:extLst>
                <a:ext uri="{FF2B5EF4-FFF2-40B4-BE49-F238E27FC236}">
                  <a16:creationId xmlns:a16="http://schemas.microsoft.com/office/drawing/2014/main" id="{37BE4648-A4CD-3570-E6E2-6BD5B1B19B1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9" name="مستطيل: زوايا مستديرة 13518">
              <a:extLst>
                <a:ext uri="{FF2B5EF4-FFF2-40B4-BE49-F238E27FC236}">
                  <a16:creationId xmlns:a16="http://schemas.microsoft.com/office/drawing/2014/main" id="{F3424B77-A812-0F5F-5D1B-251B2E81FB7B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0" name="مستطيل: زوايا مستديرة 13519">
              <a:extLst>
                <a:ext uri="{FF2B5EF4-FFF2-40B4-BE49-F238E27FC236}">
                  <a16:creationId xmlns:a16="http://schemas.microsoft.com/office/drawing/2014/main" id="{136C9A02-78FF-EE1E-BB42-46D966C839C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1" name="مستطيل: زوايا مستديرة 13520">
              <a:extLst>
                <a:ext uri="{FF2B5EF4-FFF2-40B4-BE49-F238E27FC236}">
                  <a16:creationId xmlns:a16="http://schemas.microsoft.com/office/drawing/2014/main" id="{D01FDC35-A7AF-0A16-D9A7-D4A5864C4AF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2" name="مستطيل: زوايا مستديرة 13521">
              <a:extLst>
                <a:ext uri="{FF2B5EF4-FFF2-40B4-BE49-F238E27FC236}">
                  <a16:creationId xmlns:a16="http://schemas.microsoft.com/office/drawing/2014/main" id="{F7FAC3B7-C14D-00FE-35FE-48D05FEA2B2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3" name="مجموعة 13522">
              <a:extLst>
                <a:ext uri="{FF2B5EF4-FFF2-40B4-BE49-F238E27FC236}">
                  <a16:creationId xmlns:a16="http://schemas.microsoft.com/office/drawing/2014/main" id="{889C6131-4DBD-53D8-E97E-67E5D3921FD0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75" name="مجموعة 13674">
                <a:extLst>
                  <a:ext uri="{FF2B5EF4-FFF2-40B4-BE49-F238E27FC236}">
                    <a16:creationId xmlns:a16="http://schemas.microsoft.com/office/drawing/2014/main" id="{B7A1EE76-31D7-E700-9DD1-A8052C1D6F3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86" name="مخطط انسيابي: رابط 13685">
                  <a:extLst>
                    <a:ext uri="{FF2B5EF4-FFF2-40B4-BE49-F238E27FC236}">
                      <a16:creationId xmlns:a16="http://schemas.microsoft.com/office/drawing/2014/main" id="{B240EEA2-951D-7071-437B-A87A90A00A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7" name="مخطط انسيابي: رابط 13686">
                  <a:extLst>
                    <a:ext uri="{FF2B5EF4-FFF2-40B4-BE49-F238E27FC236}">
                      <a16:creationId xmlns:a16="http://schemas.microsoft.com/office/drawing/2014/main" id="{191DA8E9-B3C9-9541-E56A-4113258436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8" name="مخطط انسيابي: رابط 13687">
                  <a:extLst>
                    <a:ext uri="{FF2B5EF4-FFF2-40B4-BE49-F238E27FC236}">
                      <a16:creationId xmlns:a16="http://schemas.microsoft.com/office/drawing/2014/main" id="{F54690C2-E8C4-98FB-6CF6-D7D9E0B73C2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9" name="مخطط انسيابي: رابط 13688">
                  <a:extLst>
                    <a:ext uri="{FF2B5EF4-FFF2-40B4-BE49-F238E27FC236}">
                      <a16:creationId xmlns:a16="http://schemas.microsoft.com/office/drawing/2014/main" id="{C32F304A-9F3C-E6D4-AF02-C8B321575E1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6" name="مجموعة 13675">
                <a:extLst>
                  <a:ext uri="{FF2B5EF4-FFF2-40B4-BE49-F238E27FC236}">
                    <a16:creationId xmlns:a16="http://schemas.microsoft.com/office/drawing/2014/main" id="{AE78CA80-7FBD-29E7-650A-85D31887761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82" name="مخطط انسيابي: رابط 13681">
                  <a:extLst>
                    <a:ext uri="{FF2B5EF4-FFF2-40B4-BE49-F238E27FC236}">
                      <a16:creationId xmlns:a16="http://schemas.microsoft.com/office/drawing/2014/main" id="{53832C3B-F1C6-F869-5ADF-06E7A9D196F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3" name="مخطط انسيابي: رابط 13682">
                  <a:extLst>
                    <a:ext uri="{FF2B5EF4-FFF2-40B4-BE49-F238E27FC236}">
                      <a16:creationId xmlns:a16="http://schemas.microsoft.com/office/drawing/2014/main" id="{021F5F1E-00DB-63C6-A93E-A908A7600BF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4" name="مخطط انسيابي: رابط 13683">
                  <a:extLst>
                    <a:ext uri="{FF2B5EF4-FFF2-40B4-BE49-F238E27FC236}">
                      <a16:creationId xmlns:a16="http://schemas.microsoft.com/office/drawing/2014/main" id="{7FD4D90D-CAE0-B438-3E98-5121A80DFC6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5" name="مخطط انسيابي: رابط 13684">
                  <a:extLst>
                    <a:ext uri="{FF2B5EF4-FFF2-40B4-BE49-F238E27FC236}">
                      <a16:creationId xmlns:a16="http://schemas.microsoft.com/office/drawing/2014/main" id="{0AA6A7DC-3805-ECFD-6410-F937E16413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7" name="مجموعة 13676">
                <a:extLst>
                  <a:ext uri="{FF2B5EF4-FFF2-40B4-BE49-F238E27FC236}">
                    <a16:creationId xmlns:a16="http://schemas.microsoft.com/office/drawing/2014/main" id="{79C00DFF-235A-6B59-D43D-EAA838F87AD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78" name="مخطط انسيابي: رابط 13677">
                  <a:extLst>
                    <a:ext uri="{FF2B5EF4-FFF2-40B4-BE49-F238E27FC236}">
                      <a16:creationId xmlns:a16="http://schemas.microsoft.com/office/drawing/2014/main" id="{74335B2D-C87E-718A-1E30-6E0C86C4063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9" name="مخطط انسيابي: رابط 13678">
                  <a:extLst>
                    <a:ext uri="{FF2B5EF4-FFF2-40B4-BE49-F238E27FC236}">
                      <a16:creationId xmlns:a16="http://schemas.microsoft.com/office/drawing/2014/main" id="{DCE20C71-C876-2E56-00D4-3AEB56DC1CE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0" name="مخطط انسيابي: رابط 13679">
                  <a:extLst>
                    <a:ext uri="{FF2B5EF4-FFF2-40B4-BE49-F238E27FC236}">
                      <a16:creationId xmlns:a16="http://schemas.microsoft.com/office/drawing/2014/main" id="{2594F505-77A8-5CBD-1754-AD3046253C4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1" name="مخطط انسيابي: رابط 13680">
                  <a:extLst>
                    <a:ext uri="{FF2B5EF4-FFF2-40B4-BE49-F238E27FC236}">
                      <a16:creationId xmlns:a16="http://schemas.microsoft.com/office/drawing/2014/main" id="{81EF9694-E636-4C23-4C32-069F6BFEEA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4" name="مجموعة 13523">
              <a:extLst>
                <a:ext uri="{FF2B5EF4-FFF2-40B4-BE49-F238E27FC236}">
                  <a16:creationId xmlns:a16="http://schemas.microsoft.com/office/drawing/2014/main" id="{ABD0420B-6DE9-21B0-8F54-35C42BF210DF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672" name="مخطط انسيابي: رابط 13671">
                <a:extLst>
                  <a:ext uri="{FF2B5EF4-FFF2-40B4-BE49-F238E27FC236}">
                    <a16:creationId xmlns:a16="http://schemas.microsoft.com/office/drawing/2014/main" id="{6B3EEFC3-B058-E79F-7B37-C6A0F13FE1D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73" name="مخطط انسيابي: رابط 13672">
                <a:extLst>
                  <a:ext uri="{FF2B5EF4-FFF2-40B4-BE49-F238E27FC236}">
                    <a16:creationId xmlns:a16="http://schemas.microsoft.com/office/drawing/2014/main" id="{FBA0A897-B398-60B8-13F9-2A87FBE9A10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74" name="مخطط انسيابي: رابط 13673">
                <a:extLst>
                  <a:ext uri="{FF2B5EF4-FFF2-40B4-BE49-F238E27FC236}">
                    <a16:creationId xmlns:a16="http://schemas.microsoft.com/office/drawing/2014/main" id="{86516736-2452-7754-CF39-7AE9F5AFDFB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5" name="مستطيل: زوايا مستديرة 13524">
              <a:extLst>
                <a:ext uri="{FF2B5EF4-FFF2-40B4-BE49-F238E27FC236}">
                  <a16:creationId xmlns:a16="http://schemas.microsoft.com/office/drawing/2014/main" id="{D39268A1-023C-5409-B398-C46E8786B8F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6" name="مجموعة 13525">
              <a:extLst>
                <a:ext uri="{FF2B5EF4-FFF2-40B4-BE49-F238E27FC236}">
                  <a16:creationId xmlns:a16="http://schemas.microsoft.com/office/drawing/2014/main" id="{42C52231-9F47-55EF-2AF2-90ED7953CF58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57" name="مجموعة 13656">
                <a:extLst>
                  <a:ext uri="{FF2B5EF4-FFF2-40B4-BE49-F238E27FC236}">
                    <a16:creationId xmlns:a16="http://schemas.microsoft.com/office/drawing/2014/main" id="{2C363089-F51A-B3A4-2039-882F48451F5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68" name="مخطط انسيابي: رابط 13667">
                  <a:extLst>
                    <a:ext uri="{FF2B5EF4-FFF2-40B4-BE49-F238E27FC236}">
                      <a16:creationId xmlns:a16="http://schemas.microsoft.com/office/drawing/2014/main" id="{64281BC1-7263-9AD3-5031-D0930951C28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9" name="مخطط انسيابي: رابط 13668">
                  <a:extLst>
                    <a:ext uri="{FF2B5EF4-FFF2-40B4-BE49-F238E27FC236}">
                      <a16:creationId xmlns:a16="http://schemas.microsoft.com/office/drawing/2014/main" id="{930632B2-46E9-9D96-82AE-14D313EAA98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0" name="مخطط انسيابي: رابط 13669">
                  <a:extLst>
                    <a:ext uri="{FF2B5EF4-FFF2-40B4-BE49-F238E27FC236}">
                      <a16:creationId xmlns:a16="http://schemas.microsoft.com/office/drawing/2014/main" id="{F5526FFC-8414-2339-BD5E-BE3EF29D895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1" name="مخطط انسيابي: رابط 13670">
                  <a:extLst>
                    <a:ext uri="{FF2B5EF4-FFF2-40B4-BE49-F238E27FC236}">
                      <a16:creationId xmlns:a16="http://schemas.microsoft.com/office/drawing/2014/main" id="{AACE6A66-442B-E929-4103-71EC5543AEF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8" name="مجموعة 13657">
                <a:extLst>
                  <a:ext uri="{FF2B5EF4-FFF2-40B4-BE49-F238E27FC236}">
                    <a16:creationId xmlns:a16="http://schemas.microsoft.com/office/drawing/2014/main" id="{84DB8E33-F253-11BC-560D-753B5B2879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64" name="مخطط انسيابي: رابط 13663">
                  <a:extLst>
                    <a:ext uri="{FF2B5EF4-FFF2-40B4-BE49-F238E27FC236}">
                      <a16:creationId xmlns:a16="http://schemas.microsoft.com/office/drawing/2014/main" id="{1F4C0D7A-94A2-7E5F-5554-C38A4BC09EA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5" name="مخطط انسيابي: رابط 13664">
                  <a:extLst>
                    <a:ext uri="{FF2B5EF4-FFF2-40B4-BE49-F238E27FC236}">
                      <a16:creationId xmlns:a16="http://schemas.microsoft.com/office/drawing/2014/main" id="{C20E9EB4-A71A-5115-21B6-4808BAB382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6" name="مخطط انسيابي: رابط 13665">
                  <a:extLst>
                    <a:ext uri="{FF2B5EF4-FFF2-40B4-BE49-F238E27FC236}">
                      <a16:creationId xmlns:a16="http://schemas.microsoft.com/office/drawing/2014/main" id="{AC66EA9C-DBCC-5DAE-CE74-CA2B3AB39B3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7" name="مخطط انسيابي: رابط 13666">
                  <a:extLst>
                    <a:ext uri="{FF2B5EF4-FFF2-40B4-BE49-F238E27FC236}">
                      <a16:creationId xmlns:a16="http://schemas.microsoft.com/office/drawing/2014/main" id="{049A959E-EBEA-8C88-34ED-84EB510B245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9" name="مجموعة 13658">
                <a:extLst>
                  <a:ext uri="{FF2B5EF4-FFF2-40B4-BE49-F238E27FC236}">
                    <a16:creationId xmlns:a16="http://schemas.microsoft.com/office/drawing/2014/main" id="{6AA81B10-499B-1FB6-72BC-E3CE9759F1B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60" name="مخطط انسيابي: رابط 13659">
                  <a:extLst>
                    <a:ext uri="{FF2B5EF4-FFF2-40B4-BE49-F238E27FC236}">
                      <a16:creationId xmlns:a16="http://schemas.microsoft.com/office/drawing/2014/main" id="{3418776C-17D2-5921-675B-6601E77C64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1" name="مخطط انسيابي: رابط 13660">
                  <a:extLst>
                    <a:ext uri="{FF2B5EF4-FFF2-40B4-BE49-F238E27FC236}">
                      <a16:creationId xmlns:a16="http://schemas.microsoft.com/office/drawing/2014/main" id="{729FFA0E-C364-5A99-E8C2-0B0876CBF26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2" name="مخطط انسيابي: رابط 13661">
                  <a:extLst>
                    <a:ext uri="{FF2B5EF4-FFF2-40B4-BE49-F238E27FC236}">
                      <a16:creationId xmlns:a16="http://schemas.microsoft.com/office/drawing/2014/main" id="{2D4F4C93-3E41-F0D0-1694-1AD8B1AC44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3" name="مخطط انسيابي: رابط 13662">
                  <a:extLst>
                    <a:ext uri="{FF2B5EF4-FFF2-40B4-BE49-F238E27FC236}">
                      <a16:creationId xmlns:a16="http://schemas.microsoft.com/office/drawing/2014/main" id="{DDC422AC-AAEE-515D-612C-CE0F486C8F0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7" name="مجموعة 13526">
              <a:extLst>
                <a:ext uri="{FF2B5EF4-FFF2-40B4-BE49-F238E27FC236}">
                  <a16:creationId xmlns:a16="http://schemas.microsoft.com/office/drawing/2014/main" id="{DC7A3BF4-F9AF-CCCB-5AC1-CB4C9A11C03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654" name="مخطط انسيابي: رابط 13653">
                <a:extLst>
                  <a:ext uri="{FF2B5EF4-FFF2-40B4-BE49-F238E27FC236}">
                    <a16:creationId xmlns:a16="http://schemas.microsoft.com/office/drawing/2014/main" id="{428027E8-A235-9C33-EDE3-FE4227E64B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55" name="مخطط انسيابي: رابط 13654">
                <a:extLst>
                  <a:ext uri="{FF2B5EF4-FFF2-40B4-BE49-F238E27FC236}">
                    <a16:creationId xmlns:a16="http://schemas.microsoft.com/office/drawing/2014/main" id="{C2A6E48F-D7EB-536F-91F5-E0AA6E6DFA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56" name="مخطط انسيابي: رابط 13655">
                <a:extLst>
                  <a:ext uri="{FF2B5EF4-FFF2-40B4-BE49-F238E27FC236}">
                    <a16:creationId xmlns:a16="http://schemas.microsoft.com/office/drawing/2014/main" id="{7E11B4F7-5BC0-50E6-1829-EE349EC3C79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8" name="مستطيل: زوايا مستديرة 13527">
              <a:extLst>
                <a:ext uri="{FF2B5EF4-FFF2-40B4-BE49-F238E27FC236}">
                  <a16:creationId xmlns:a16="http://schemas.microsoft.com/office/drawing/2014/main" id="{3F573AB7-E03F-DB88-FE38-82AD8B4B9BCE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9" name="مجموعة 13528">
              <a:extLst>
                <a:ext uri="{FF2B5EF4-FFF2-40B4-BE49-F238E27FC236}">
                  <a16:creationId xmlns:a16="http://schemas.microsoft.com/office/drawing/2014/main" id="{0EAC4968-BA66-F735-AC56-B32E62FD93E0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39" name="مجموعة 13638">
                <a:extLst>
                  <a:ext uri="{FF2B5EF4-FFF2-40B4-BE49-F238E27FC236}">
                    <a16:creationId xmlns:a16="http://schemas.microsoft.com/office/drawing/2014/main" id="{9504A1B4-247B-DE98-B35B-8328F6DC4A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50" name="مخطط انسيابي: رابط 13649">
                  <a:extLst>
                    <a:ext uri="{FF2B5EF4-FFF2-40B4-BE49-F238E27FC236}">
                      <a16:creationId xmlns:a16="http://schemas.microsoft.com/office/drawing/2014/main" id="{47F4CB9B-9791-00B5-B1AF-EEE92724D8B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1" name="مخطط انسيابي: رابط 13650">
                  <a:extLst>
                    <a:ext uri="{FF2B5EF4-FFF2-40B4-BE49-F238E27FC236}">
                      <a16:creationId xmlns:a16="http://schemas.microsoft.com/office/drawing/2014/main" id="{D24FCAB2-78A0-3919-DFB3-6E41D7CA124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2" name="مخطط انسيابي: رابط 13651">
                  <a:extLst>
                    <a:ext uri="{FF2B5EF4-FFF2-40B4-BE49-F238E27FC236}">
                      <a16:creationId xmlns:a16="http://schemas.microsoft.com/office/drawing/2014/main" id="{A7A9BFF9-1D84-13BC-E9AA-9A6C0729F91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3" name="مخطط انسيابي: رابط 13652">
                  <a:extLst>
                    <a:ext uri="{FF2B5EF4-FFF2-40B4-BE49-F238E27FC236}">
                      <a16:creationId xmlns:a16="http://schemas.microsoft.com/office/drawing/2014/main" id="{6FE165E1-5510-432F-D280-ED013CBB22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0" name="مجموعة 13639">
                <a:extLst>
                  <a:ext uri="{FF2B5EF4-FFF2-40B4-BE49-F238E27FC236}">
                    <a16:creationId xmlns:a16="http://schemas.microsoft.com/office/drawing/2014/main" id="{BE9B9077-55D3-E26D-3852-DBF139E1C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46" name="مخطط انسيابي: رابط 13645">
                  <a:extLst>
                    <a:ext uri="{FF2B5EF4-FFF2-40B4-BE49-F238E27FC236}">
                      <a16:creationId xmlns:a16="http://schemas.microsoft.com/office/drawing/2014/main" id="{CED126A7-D3B4-25EC-1CBB-06D200F181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7" name="مخطط انسيابي: رابط 13646">
                  <a:extLst>
                    <a:ext uri="{FF2B5EF4-FFF2-40B4-BE49-F238E27FC236}">
                      <a16:creationId xmlns:a16="http://schemas.microsoft.com/office/drawing/2014/main" id="{8BB5100B-E4EE-EAD8-DF5C-460F10B86C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8" name="مخطط انسيابي: رابط 13647">
                  <a:extLst>
                    <a:ext uri="{FF2B5EF4-FFF2-40B4-BE49-F238E27FC236}">
                      <a16:creationId xmlns:a16="http://schemas.microsoft.com/office/drawing/2014/main" id="{14F5CA82-A974-EB60-E436-918D6095523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9" name="مخطط انسيابي: رابط 13648">
                  <a:extLst>
                    <a:ext uri="{FF2B5EF4-FFF2-40B4-BE49-F238E27FC236}">
                      <a16:creationId xmlns:a16="http://schemas.microsoft.com/office/drawing/2014/main" id="{F9DDABB1-2218-1E33-64BF-1CA866962F1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1" name="مجموعة 13640">
                <a:extLst>
                  <a:ext uri="{FF2B5EF4-FFF2-40B4-BE49-F238E27FC236}">
                    <a16:creationId xmlns:a16="http://schemas.microsoft.com/office/drawing/2014/main" id="{CD476BB7-1202-F4FB-5A5A-5E4AACE557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42" name="مخطط انسيابي: رابط 13641">
                  <a:extLst>
                    <a:ext uri="{FF2B5EF4-FFF2-40B4-BE49-F238E27FC236}">
                      <a16:creationId xmlns:a16="http://schemas.microsoft.com/office/drawing/2014/main" id="{2FAAE85C-F649-EC33-4B4F-09A2AEF901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3" name="مخطط انسيابي: رابط 13642">
                  <a:extLst>
                    <a:ext uri="{FF2B5EF4-FFF2-40B4-BE49-F238E27FC236}">
                      <a16:creationId xmlns:a16="http://schemas.microsoft.com/office/drawing/2014/main" id="{6EA8D665-D0CB-E9CB-8313-BC4CF43D52B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4" name="مخطط انسيابي: رابط 13643">
                  <a:extLst>
                    <a:ext uri="{FF2B5EF4-FFF2-40B4-BE49-F238E27FC236}">
                      <a16:creationId xmlns:a16="http://schemas.microsoft.com/office/drawing/2014/main" id="{41C81409-2C6B-99B4-1E38-5F27027D69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5" name="مخطط انسيابي: رابط 13644">
                  <a:extLst>
                    <a:ext uri="{FF2B5EF4-FFF2-40B4-BE49-F238E27FC236}">
                      <a16:creationId xmlns:a16="http://schemas.microsoft.com/office/drawing/2014/main" id="{66A4BBF6-B16F-CEF2-7CEE-9791F9C965E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0" name="مجموعة 13529">
              <a:extLst>
                <a:ext uri="{FF2B5EF4-FFF2-40B4-BE49-F238E27FC236}">
                  <a16:creationId xmlns:a16="http://schemas.microsoft.com/office/drawing/2014/main" id="{A085AC6C-ACC0-B13B-0BE7-5061E6090646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636" name="مخطط انسيابي: رابط 13635">
                <a:extLst>
                  <a:ext uri="{FF2B5EF4-FFF2-40B4-BE49-F238E27FC236}">
                    <a16:creationId xmlns:a16="http://schemas.microsoft.com/office/drawing/2014/main" id="{947819DF-3F67-CE73-28E5-53077F6EE7D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37" name="مخطط انسيابي: رابط 13636">
                <a:extLst>
                  <a:ext uri="{FF2B5EF4-FFF2-40B4-BE49-F238E27FC236}">
                    <a16:creationId xmlns:a16="http://schemas.microsoft.com/office/drawing/2014/main" id="{8F4DB49C-FDFC-7AAE-A441-A9032BD0385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38" name="مخطط انسيابي: رابط 13637">
                <a:extLst>
                  <a:ext uri="{FF2B5EF4-FFF2-40B4-BE49-F238E27FC236}">
                    <a16:creationId xmlns:a16="http://schemas.microsoft.com/office/drawing/2014/main" id="{66BFAC38-2A38-626B-1D10-43BFDD4AD66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1" name="مستطيل: زوايا مستديرة 13530">
              <a:extLst>
                <a:ext uri="{FF2B5EF4-FFF2-40B4-BE49-F238E27FC236}">
                  <a16:creationId xmlns:a16="http://schemas.microsoft.com/office/drawing/2014/main" id="{45C51A6F-1249-7BCB-A391-77067B6ADA9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2" name="مجموعة 13531">
              <a:extLst>
                <a:ext uri="{FF2B5EF4-FFF2-40B4-BE49-F238E27FC236}">
                  <a16:creationId xmlns:a16="http://schemas.microsoft.com/office/drawing/2014/main" id="{29500CC3-A8DE-2C42-AA53-A5F685E433BC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21" name="مجموعة 13620">
                <a:extLst>
                  <a:ext uri="{FF2B5EF4-FFF2-40B4-BE49-F238E27FC236}">
                    <a16:creationId xmlns:a16="http://schemas.microsoft.com/office/drawing/2014/main" id="{40DBAEC2-03F5-B438-25C2-D770C33EFB9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32" name="مخطط انسيابي: رابط 13631">
                  <a:extLst>
                    <a:ext uri="{FF2B5EF4-FFF2-40B4-BE49-F238E27FC236}">
                      <a16:creationId xmlns:a16="http://schemas.microsoft.com/office/drawing/2014/main" id="{ADB96BC9-CD56-8D9D-3CBA-4BB45FEB5B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3" name="مخطط انسيابي: رابط 13632">
                  <a:extLst>
                    <a:ext uri="{FF2B5EF4-FFF2-40B4-BE49-F238E27FC236}">
                      <a16:creationId xmlns:a16="http://schemas.microsoft.com/office/drawing/2014/main" id="{96A23181-85B7-7597-503D-3F568695FC0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4" name="مخطط انسيابي: رابط 13633">
                  <a:extLst>
                    <a:ext uri="{FF2B5EF4-FFF2-40B4-BE49-F238E27FC236}">
                      <a16:creationId xmlns:a16="http://schemas.microsoft.com/office/drawing/2014/main" id="{6CDAD7FB-2DF7-E4D2-96D0-006505F742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5" name="مخطط انسيابي: رابط 13634">
                  <a:extLst>
                    <a:ext uri="{FF2B5EF4-FFF2-40B4-BE49-F238E27FC236}">
                      <a16:creationId xmlns:a16="http://schemas.microsoft.com/office/drawing/2014/main" id="{A03653CD-76C9-DFE0-B44D-1E686B5709C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2" name="مجموعة 13621">
                <a:extLst>
                  <a:ext uri="{FF2B5EF4-FFF2-40B4-BE49-F238E27FC236}">
                    <a16:creationId xmlns:a16="http://schemas.microsoft.com/office/drawing/2014/main" id="{4C7526AF-8DC9-073A-62C7-F4D78CD1798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28" name="مخطط انسيابي: رابط 13627">
                  <a:extLst>
                    <a:ext uri="{FF2B5EF4-FFF2-40B4-BE49-F238E27FC236}">
                      <a16:creationId xmlns:a16="http://schemas.microsoft.com/office/drawing/2014/main" id="{A33F57AE-B5BB-5809-D60A-263A6749091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9" name="مخطط انسيابي: رابط 13628">
                  <a:extLst>
                    <a:ext uri="{FF2B5EF4-FFF2-40B4-BE49-F238E27FC236}">
                      <a16:creationId xmlns:a16="http://schemas.microsoft.com/office/drawing/2014/main" id="{305AAE59-6C3E-4E0B-9ADE-04D720260B5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0" name="مخطط انسيابي: رابط 13629">
                  <a:extLst>
                    <a:ext uri="{FF2B5EF4-FFF2-40B4-BE49-F238E27FC236}">
                      <a16:creationId xmlns:a16="http://schemas.microsoft.com/office/drawing/2014/main" id="{135EF967-8501-714C-0A03-DFE2DFCD4C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1" name="مخطط انسيابي: رابط 13630">
                  <a:extLst>
                    <a:ext uri="{FF2B5EF4-FFF2-40B4-BE49-F238E27FC236}">
                      <a16:creationId xmlns:a16="http://schemas.microsoft.com/office/drawing/2014/main" id="{30D2EE02-4016-3190-C515-135BF84021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3" name="مجموعة 13622">
                <a:extLst>
                  <a:ext uri="{FF2B5EF4-FFF2-40B4-BE49-F238E27FC236}">
                    <a16:creationId xmlns:a16="http://schemas.microsoft.com/office/drawing/2014/main" id="{1D6D56C9-F6E1-427B-C8AE-4D52EDA1C8B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24" name="مخطط انسيابي: رابط 13623">
                  <a:extLst>
                    <a:ext uri="{FF2B5EF4-FFF2-40B4-BE49-F238E27FC236}">
                      <a16:creationId xmlns:a16="http://schemas.microsoft.com/office/drawing/2014/main" id="{43B7E6C2-A586-B2DA-F68A-29DC28184B4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5" name="مخطط انسيابي: رابط 13624">
                  <a:extLst>
                    <a:ext uri="{FF2B5EF4-FFF2-40B4-BE49-F238E27FC236}">
                      <a16:creationId xmlns:a16="http://schemas.microsoft.com/office/drawing/2014/main" id="{53191419-8E9A-6D12-A370-B8B9AF97E6A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6" name="مخطط انسيابي: رابط 13625">
                  <a:extLst>
                    <a:ext uri="{FF2B5EF4-FFF2-40B4-BE49-F238E27FC236}">
                      <a16:creationId xmlns:a16="http://schemas.microsoft.com/office/drawing/2014/main" id="{4ADA9A3F-20C5-3993-BBBA-DC4A6034E8E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7" name="مخطط انسيابي: رابط 13626">
                  <a:extLst>
                    <a:ext uri="{FF2B5EF4-FFF2-40B4-BE49-F238E27FC236}">
                      <a16:creationId xmlns:a16="http://schemas.microsoft.com/office/drawing/2014/main" id="{270EE23E-5616-D728-E38F-976A621FA72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3" name="مجموعة 13532">
              <a:extLst>
                <a:ext uri="{FF2B5EF4-FFF2-40B4-BE49-F238E27FC236}">
                  <a16:creationId xmlns:a16="http://schemas.microsoft.com/office/drawing/2014/main" id="{F4DFC577-4C86-382A-0922-0305C4455CE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618" name="مخطط انسيابي: رابط 13617">
                <a:extLst>
                  <a:ext uri="{FF2B5EF4-FFF2-40B4-BE49-F238E27FC236}">
                    <a16:creationId xmlns:a16="http://schemas.microsoft.com/office/drawing/2014/main" id="{172A084E-0FF3-D310-710F-9C96A3015A6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19" name="مخطط انسيابي: رابط 13618">
                <a:extLst>
                  <a:ext uri="{FF2B5EF4-FFF2-40B4-BE49-F238E27FC236}">
                    <a16:creationId xmlns:a16="http://schemas.microsoft.com/office/drawing/2014/main" id="{9800C29A-1825-2E4F-3010-AB2191DE07B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20" name="مخطط انسيابي: رابط 13619">
                <a:extLst>
                  <a:ext uri="{FF2B5EF4-FFF2-40B4-BE49-F238E27FC236}">
                    <a16:creationId xmlns:a16="http://schemas.microsoft.com/office/drawing/2014/main" id="{43739323-EE42-E767-A0BF-D745C78F66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4" name="مستطيل: زوايا مستديرة 13533">
              <a:extLst>
                <a:ext uri="{FF2B5EF4-FFF2-40B4-BE49-F238E27FC236}">
                  <a16:creationId xmlns:a16="http://schemas.microsoft.com/office/drawing/2014/main" id="{1AC9FBCE-5D0E-72F8-3940-141AF0F6AEF5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5" name="مجموعة 13534">
              <a:extLst>
                <a:ext uri="{FF2B5EF4-FFF2-40B4-BE49-F238E27FC236}">
                  <a16:creationId xmlns:a16="http://schemas.microsoft.com/office/drawing/2014/main" id="{0E1F9550-0FFD-10B9-8E51-6C2D6EA2F73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03" name="مجموعة 13602">
                <a:extLst>
                  <a:ext uri="{FF2B5EF4-FFF2-40B4-BE49-F238E27FC236}">
                    <a16:creationId xmlns:a16="http://schemas.microsoft.com/office/drawing/2014/main" id="{F47DDFEB-499E-161A-358F-A9641396A09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14" name="مخطط انسيابي: رابط 13613">
                  <a:extLst>
                    <a:ext uri="{FF2B5EF4-FFF2-40B4-BE49-F238E27FC236}">
                      <a16:creationId xmlns:a16="http://schemas.microsoft.com/office/drawing/2014/main" id="{AB991742-464B-34E7-E1FA-8DC4615825E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5" name="مخطط انسيابي: رابط 13614">
                  <a:extLst>
                    <a:ext uri="{FF2B5EF4-FFF2-40B4-BE49-F238E27FC236}">
                      <a16:creationId xmlns:a16="http://schemas.microsoft.com/office/drawing/2014/main" id="{291EE0B8-6604-01C5-5734-7F4F5D38330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6" name="مخطط انسيابي: رابط 13615">
                  <a:extLst>
                    <a:ext uri="{FF2B5EF4-FFF2-40B4-BE49-F238E27FC236}">
                      <a16:creationId xmlns:a16="http://schemas.microsoft.com/office/drawing/2014/main" id="{3704A44C-EB8C-2CE8-9544-2A0CAF3868E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7" name="مخطط انسيابي: رابط 13616">
                  <a:extLst>
                    <a:ext uri="{FF2B5EF4-FFF2-40B4-BE49-F238E27FC236}">
                      <a16:creationId xmlns:a16="http://schemas.microsoft.com/office/drawing/2014/main" id="{60144B45-96B2-138E-6C0D-6B3AC4A9498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4" name="مجموعة 13603">
                <a:extLst>
                  <a:ext uri="{FF2B5EF4-FFF2-40B4-BE49-F238E27FC236}">
                    <a16:creationId xmlns:a16="http://schemas.microsoft.com/office/drawing/2014/main" id="{DD154CAE-B496-CED4-C5A0-6F37C75A012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10" name="مخطط انسيابي: رابط 13609">
                  <a:extLst>
                    <a:ext uri="{FF2B5EF4-FFF2-40B4-BE49-F238E27FC236}">
                      <a16:creationId xmlns:a16="http://schemas.microsoft.com/office/drawing/2014/main" id="{F02A6B94-B917-C2AC-2045-A65A702EFE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1" name="مخطط انسيابي: رابط 13610">
                  <a:extLst>
                    <a:ext uri="{FF2B5EF4-FFF2-40B4-BE49-F238E27FC236}">
                      <a16:creationId xmlns:a16="http://schemas.microsoft.com/office/drawing/2014/main" id="{F225FE65-D7FE-DCF5-62D1-9D68294E4D4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2" name="مخطط انسيابي: رابط 13611">
                  <a:extLst>
                    <a:ext uri="{FF2B5EF4-FFF2-40B4-BE49-F238E27FC236}">
                      <a16:creationId xmlns:a16="http://schemas.microsoft.com/office/drawing/2014/main" id="{453B73BA-5158-0E7E-40F9-3E4DA89C2F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3" name="مخطط انسيابي: رابط 13612">
                  <a:extLst>
                    <a:ext uri="{FF2B5EF4-FFF2-40B4-BE49-F238E27FC236}">
                      <a16:creationId xmlns:a16="http://schemas.microsoft.com/office/drawing/2014/main" id="{655AD9AC-FCF9-AE45-3752-16678F8FA93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5" name="مجموعة 13604">
                <a:extLst>
                  <a:ext uri="{FF2B5EF4-FFF2-40B4-BE49-F238E27FC236}">
                    <a16:creationId xmlns:a16="http://schemas.microsoft.com/office/drawing/2014/main" id="{039C8949-B8E6-448C-8B4E-C187F88CB9B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06" name="مخطط انسيابي: رابط 13605">
                  <a:extLst>
                    <a:ext uri="{FF2B5EF4-FFF2-40B4-BE49-F238E27FC236}">
                      <a16:creationId xmlns:a16="http://schemas.microsoft.com/office/drawing/2014/main" id="{22168F8F-38D4-04F9-21C5-07AE8C16B96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7" name="مخطط انسيابي: رابط 13606">
                  <a:extLst>
                    <a:ext uri="{FF2B5EF4-FFF2-40B4-BE49-F238E27FC236}">
                      <a16:creationId xmlns:a16="http://schemas.microsoft.com/office/drawing/2014/main" id="{E12A93F1-A2BF-C3E7-F6B4-8520FF3DFB1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8" name="مخطط انسيابي: رابط 13607">
                  <a:extLst>
                    <a:ext uri="{FF2B5EF4-FFF2-40B4-BE49-F238E27FC236}">
                      <a16:creationId xmlns:a16="http://schemas.microsoft.com/office/drawing/2014/main" id="{05A430D5-C2DB-0C14-6705-49D903A7DF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9" name="مخطط انسيابي: رابط 13608">
                  <a:extLst>
                    <a:ext uri="{FF2B5EF4-FFF2-40B4-BE49-F238E27FC236}">
                      <a16:creationId xmlns:a16="http://schemas.microsoft.com/office/drawing/2014/main" id="{3A776C34-9501-1785-477A-DE0DB8B59E4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6" name="مجموعة 13535">
              <a:extLst>
                <a:ext uri="{FF2B5EF4-FFF2-40B4-BE49-F238E27FC236}">
                  <a16:creationId xmlns:a16="http://schemas.microsoft.com/office/drawing/2014/main" id="{8086036C-B3D6-06DE-5AA3-82CAF606EEAE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600" name="مخطط انسيابي: رابط 13599">
                <a:extLst>
                  <a:ext uri="{FF2B5EF4-FFF2-40B4-BE49-F238E27FC236}">
                    <a16:creationId xmlns:a16="http://schemas.microsoft.com/office/drawing/2014/main" id="{1C0257CD-13B7-1212-4591-2D530F97882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01" name="مخطط انسيابي: رابط 13600">
                <a:extLst>
                  <a:ext uri="{FF2B5EF4-FFF2-40B4-BE49-F238E27FC236}">
                    <a16:creationId xmlns:a16="http://schemas.microsoft.com/office/drawing/2014/main" id="{D2FEA948-6CAF-444B-0464-8D74891B190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02" name="مخطط انسيابي: رابط 13601">
                <a:extLst>
                  <a:ext uri="{FF2B5EF4-FFF2-40B4-BE49-F238E27FC236}">
                    <a16:creationId xmlns:a16="http://schemas.microsoft.com/office/drawing/2014/main" id="{825F862E-7148-1E26-AB5D-F8F6E23EE7D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7" name="مستطيل: زوايا مستديرة 13536">
              <a:extLst>
                <a:ext uri="{FF2B5EF4-FFF2-40B4-BE49-F238E27FC236}">
                  <a16:creationId xmlns:a16="http://schemas.microsoft.com/office/drawing/2014/main" id="{933D7CD9-3B75-3F4F-EC41-256DA52AC1C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8" name="مجموعة 13537">
              <a:extLst>
                <a:ext uri="{FF2B5EF4-FFF2-40B4-BE49-F238E27FC236}">
                  <a16:creationId xmlns:a16="http://schemas.microsoft.com/office/drawing/2014/main" id="{BA88FF03-2C21-BD22-BD1C-B20629635F4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85" name="مجموعة 13584">
                <a:extLst>
                  <a:ext uri="{FF2B5EF4-FFF2-40B4-BE49-F238E27FC236}">
                    <a16:creationId xmlns:a16="http://schemas.microsoft.com/office/drawing/2014/main" id="{48CD62D8-6B0B-51DB-97F6-7B1884A2D7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96" name="مخطط انسيابي: رابط 13595">
                  <a:extLst>
                    <a:ext uri="{FF2B5EF4-FFF2-40B4-BE49-F238E27FC236}">
                      <a16:creationId xmlns:a16="http://schemas.microsoft.com/office/drawing/2014/main" id="{CCC27D7A-BCED-7BE2-C34E-B75C2DEE898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7" name="مخطط انسيابي: رابط 13596">
                  <a:extLst>
                    <a:ext uri="{FF2B5EF4-FFF2-40B4-BE49-F238E27FC236}">
                      <a16:creationId xmlns:a16="http://schemas.microsoft.com/office/drawing/2014/main" id="{BDD021C7-4CDC-C342-C184-51BAC794595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8" name="مخطط انسيابي: رابط 13597">
                  <a:extLst>
                    <a:ext uri="{FF2B5EF4-FFF2-40B4-BE49-F238E27FC236}">
                      <a16:creationId xmlns:a16="http://schemas.microsoft.com/office/drawing/2014/main" id="{68907CFD-2D0A-7EA2-8CC0-62BFB5920C4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9" name="مخطط انسيابي: رابط 13598">
                  <a:extLst>
                    <a:ext uri="{FF2B5EF4-FFF2-40B4-BE49-F238E27FC236}">
                      <a16:creationId xmlns:a16="http://schemas.microsoft.com/office/drawing/2014/main" id="{2D5EEEB0-573A-F69D-4FC0-8886889A399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6" name="مجموعة 13585">
                <a:extLst>
                  <a:ext uri="{FF2B5EF4-FFF2-40B4-BE49-F238E27FC236}">
                    <a16:creationId xmlns:a16="http://schemas.microsoft.com/office/drawing/2014/main" id="{DA95B8B0-1FEF-70F7-4885-701819C2B13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92" name="مخطط انسيابي: رابط 13591">
                  <a:extLst>
                    <a:ext uri="{FF2B5EF4-FFF2-40B4-BE49-F238E27FC236}">
                      <a16:creationId xmlns:a16="http://schemas.microsoft.com/office/drawing/2014/main" id="{B2E4B0C5-4D8D-083E-B6D0-9DCF2AA9C45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3" name="مخطط انسيابي: رابط 13592">
                  <a:extLst>
                    <a:ext uri="{FF2B5EF4-FFF2-40B4-BE49-F238E27FC236}">
                      <a16:creationId xmlns:a16="http://schemas.microsoft.com/office/drawing/2014/main" id="{3E6D438B-B579-F8B1-7906-8DCDF1D894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4" name="مخطط انسيابي: رابط 13593">
                  <a:extLst>
                    <a:ext uri="{FF2B5EF4-FFF2-40B4-BE49-F238E27FC236}">
                      <a16:creationId xmlns:a16="http://schemas.microsoft.com/office/drawing/2014/main" id="{5F0D818C-217F-96A9-2493-B95768651D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5" name="مخطط انسيابي: رابط 13594">
                  <a:extLst>
                    <a:ext uri="{FF2B5EF4-FFF2-40B4-BE49-F238E27FC236}">
                      <a16:creationId xmlns:a16="http://schemas.microsoft.com/office/drawing/2014/main" id="{D5BB092D-6E7C-BAE9-16AC-72E2924CC93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7" name="مجموعة 13586">
                <a:extLst>
                  <a:ext uri="{FF2B5EF4-FFF2-40B4-BE49-F238E27FC236}">
                    <a16:creationId xmlns:a16="http://schemas.microsoft.com/office/drawing/2014/main" id="{5F23CD0D-B893-BD58-CF8D-E97BD246E6D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88" name="مخطط انسيابي: رابط 13587">
                  <a:extLst>
                    <a:ext uri="{FF2B5EF4-FFF2-40B4-BE49-F238E27FC236}">
                      <a16:creationId xmlns:a16="http://schemas.microsoft.com/office/drawing/2014/main" id="{02DA2ACD-CB08-48A6-36C0-F715AFBC84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9" name="مخطط انسيابي: رابط 13588">
                  <a:extLst>
                    <a:ext uri="{FF2B5EF4-FFF2-40B4-BE49-F238E27FC236}">
                      <a16:creationId xmlns:a16="http://schemas.microsoft.com/office/drawing/2014/main" id="{21C2D1E4-F08B-CF4E-90B8-7E91F35ABFE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0" name="مخطط انسيابي: رابط 13589">
                  <a:extLst>
                    <a:ext uri="{FF2B5EF4-FFF2-40B4-BE49-F238E27FC236}">
                      <a16:creationId xmlns:a16="http://schemas.microsoft.com/office/drawing/2014/main" id="{B44F8BFB-F385-A53D-AE8D-998F5560F12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1" name="مخطط انسيابي: رابط 13590">
                  <a:extLst>
                    <a:ext uri="{FF2B5EF4-FFF2-40B4-BE49-F238E27FC236}">
                      <a16:creationId xmlns:a16="http://schemas.microsoft.com/office/drawing/2014/main" id="{BF9ED1F6-338C-B550-94B4-4B7F1B6C50B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9" name="مجموعة 13538">
              <a:extLst>
                <a:ext uri="{FF2B5EF4-FFF2-40B4-BE49-F238E27FC236}">
                  <a16:creationId xmlns:a16="http://schemas.microsoft.com/office/drawing/2014/main" id="{D786C567-9C94-FE85-1706-33EFAD8034A9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582" name="مخطط انسيابي: رابط 13581">
                <a:extLst>
                  <a:ext uri="{FF2B5EF4-FFF2-40B4-BE49-F238E27FC236}">
                    <a16:creationId xmlns:a16="http://schemas.microsoft.com/office/drawing/2014/main" id="{D94B5E1C-D92A-2C30-3EC4-61683BEA478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83" name="مخطط انسيابي: رابط 13582">
                <a:extLst>
                  <a:ext uri="{FF2B5EF4-FFF2-40B4-BE49-F238E27FC236}">
                    <a16:creationId xmlns:a16="http://schemas.microsoft.com/office/drawing/2014/main" id="{2652BFD3-1B99-FDBB-12DE-DE3E5D81928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84" name="مخطط انسيابي: رابط 13583">
                <a:extLst>
                  <a:ext uri="{FF2B5EF4-FFF2-40B4-BE49-F238E27FC236}">
                    <a16:creationId xmlns:a16="http://schemas.microsoft.com/office/drawing/2014/main" id="{49D4D936-A6A3-B19E-B314-395977E0C9B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0" name="مستطيل: زوايا مستديرة 13539">
              <a:extLst>
                <a:ext uri="{FF2B5EF4-FFF2-40B4-BE49-F238E27FC236}">
                  <a16:creationId xmlns:a16="http://schemas.microsoft.com/office/drawing/2014/main" id="{897B2979-E195-700F-186B-CFD90B75965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1" name="مجموعة 13540">
              <a:extLst>
                <a:ext uri="{FF2B5EF4-FFF2-40B4-BE49-F238E27FC236}">
                  <a16:creationId xmlns:a16="http://schemas.microsoft.com/office/drawing/2014/main" id="{11D76629-1950-78F7-CD04-7C9E1DBF3C3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67" name="مجموعة 13566">
                <a:extLst>
                  <a:ext uri="{FF2B5EF4-FFF2-40B4-BE49-F238E27FC236}">
                    <a16:creationId xmlns:a16="http://schemas.microsoft.com/office/drawing/2014/main" id="{B8693F14-B2BC-BB92-FBA6-328C671B524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78" name="مخطط انسيابي: رابط 13577">
                  <a:extLst>
                    <a:ext uri="{FF2B5EF4-FFF2-40B4-BE49-F238E27FC236}">
                      <a16:creationId xmlns:a16="http://schemas.microsoft.com/office/drawing/2014/main" id="{A9AFDA36-1191-1590-EF63-0927C2B022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9" name="مخطط انسيابي: رابط 13578">
                  <a:extLst>
                    <a:ext uri="{FF2B5EF4-FFF2-40B4-BE49-F238E27FC236}">
                      <a16:creationId xmlns:a16="http://schemas.microsoft.com/office/drawing/2014/main" id="{BFE49794-4A07-DD2B-AEC3-23C31C98C4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0" name="مخطط انسيابي: رابط 13579">
                  <a:extLst>
                    <a:ext uri="{FF2B5EF4-FFF2-40B4-BE49-F238E27FC236}">
                      <a16:creationId xmlns:a16="http://schemas.microsoft.com/office/drawing/2014/main" id="{89B16065-42DA-C478-D925-CEBAD1BCF9D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1" name="مخطط انسيابي: رابط 13580">
                  <a:extLst>
                    <a:ext uri="{FF2B5EF4-FFF2-40B4-BE49-F238E27FC236}">
                      <a16:creationId xmlns:a16="http://schemas.microsoft.com/office/drawing/2014/main" id="{E61D4984-CEAF-19B5-C550-868BD41E1D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8" name="مجموعة 13567">
                <a:extLst>
                  <a:ext uri="{FF2B5EF4-FFF2-40B4-BE49-F238E27FC236}">
                    <a16:creationId xmlns:a16="http://schemas.microsoft.com/office/drawing/2014/main" id="{D382412F-7E01-37D9-E6F2-76E2718404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74" name="مخطط انسيابي: رابط 13573">
                  <a:extLst>
                    <a:ext uri="{FF2B5EF4-FFF2-40B4-BE49-F238E27FC236}">
                      <a16:creationId xmlns:a16="http://schemas.microsoft.com/office/drawing/2014/main" id="{6028B371-2D7E-1F64-0159-EF3AD2FCA6D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5" name="مخطط انسيابي: رابط 13574">
                  <a:extLst>
                    <a:ext uri="{FF2B5EF4-FFF2-40B4-BE49-F238E27FC236}">
                      <a16:creationId xmlns:a16="http://schemas.microsoft.com/office/drawing/2014/main" id="{679F7DB5-D6C5-7F2C-6C5C-EBE46FE2276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6" name="مخطط انسيابي: رابط 13575">
                  <a:extLst>
                    <a:ext uri="{FF2B5EF4-FFF2-40B4-BE49-F238E27FC236}">
                      <a16:creationId xmlns:a16="http://schemas.microsoft.com/office/drawing/2014/main" id="{C1D92AFA-D8C2-7B7D-B12E-FB9CBEA3E31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7" name="مخطط انسيابي: رابط 13576">
                  <a:extLst>
                    <a:ext uri="{FF2B5EF4-FFF2-40B4-BE49-F238E27FC236}">
                      <a16:creationId xmlns:a16="http://schemas.microsoft.com/office/drawing/2014/main" id="{35F1460D-7C5A-5376-0442-EB0E2C061E5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9" name="مجموعة 13568">
                <a:extLst>
                  <a:ext uri="{FF2B5EF4-FFF2-40B4-BE49-F238E27FC236}">
                    <a16:creationId xmlns:a16="http://schemas.microsoft.com/office/drawing/2014/main" id="{1BC06A18-304A-A768-B3FD-A3ED0F1E91D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70" name="مخطط انسيابي: رابط 13569">
                  <a:extLst>
                    <a:ext uri="{FF2B5EF4-FFF2-40B4-BE49-F238E27FC236}">
                      <a16:creationId xmlns:a16="http://schemas.microsoft.com/office/drawing/2014/main" id="{B6E9AD91-CF66-4DB9-0E6A-9F205F1F8C8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1" name="مخطط انسيابي: رابط 13570">
                  <a:extLst>
                    <a:ext uri="{FF2B5EF4-FFF2-40B4-BE49-F238E27FC236}">
                      <a16:creationId xmlns:a16="http://schemas.microsoft.com/office/drawing/2014/main" id="{702E0F48-EA9E-F292-C504-A0AC6BB5968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2" name="مخطط انسيابي: رابط 13571">
                  <a:extLst>
                    <a:ext uri="{FF2B5EF4-FFF2-40B4-BE49-F238E27FC236}">
                      <a16:creationId xmlns:a16="http://schemas.microsoft.com/office/drawing/2014/main" id="{75F62F02-1679-B1E4-F868-98E1866FC59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3" name="مخطط انسيابي: رابط 13572">
                  <a:extLst>
                    <a:ext uri="{FF2B5EF4-FFF2-40B4-BE49-F238E27FC236}">
                      <a16:creationId xmlns:a16="http://schemas.microsoft.com/office/drawing/2014/main" id="{79AAB56E-01A5-335E-3E29-EEA5CD1FED4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2" name="مجموعة 13541">
              <a:extLst>
                <a:ext uri="{FF2B5EF4-FFF2-40B4-BE49-F238E27FC236}">
                  <a16:creationId xmlns:a16="http://schemas.microsoft.com/office/drawing/2014/main" id="{66C396C5-BEF5-B7A3-3C11-FC478070657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564" name="مخطط انسيابي: رابط 13563">
                <a:extLst>
                  <a:ext uri="{FF2B5EF4-FFF2-40B4-BE49-F238E27FC236}">
                    <a16:creationId xmlns:a16="http://schemas.microsoft.com/office/drawing/2014/main" id="{8862AF0C-E12B-C26B-68A2-AB17BDA7762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65" name="مخطط انسيابي: رابط 13564">
                <a:extLst>
                  <a:ext uri="{FF2B5EF4-FFF2-40B4-BE49-F238E27FC236}">
                    <a16:creationId xmlns:a16="http://schemas.microsoft.com/office/drawing/2014/main" id="{ADAE00EE-D213-CCF6-98D9-4483C0459D2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66" name="مخطط انسيابي: رابط 13565">
                <a:extLst>
                  <a:ext uri="{FF2B5EF4-FFF2-40B4-BE49-F238E27FC236}">
                    <a16:creationId xmlns:a16="http://schemas.microsoft.com/office/drawing/2014/main" id="{2574AA8F-226A-0B47-2524-D6292CC571F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3" name="مستطيل: زوايا مستديرة 13542">
              <a:extLst>
                <a:ext uri="{FF2B5EF4-FFF2-40B4-BE49-F238E27FC236}">
                  <a16:creationId xmlns:a16="http://schemas.microsoft.com/office/drawing/2014/main" id="{FF1E217E-193B-ECBC-A9F9-8CF4827B75C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4" name="مجموعة 13543">
              <a:extLst>
                <a:ext uri="{FF2B5EF4-FFF2-40B4-BE49-F238E27FC236}">
                  <a16:creationId xmlns:a16="http://schemas.microsoft.com/office/drawing/2014/main" id="{5A8C7D66-F23A-1189-51C2-53CA7A17130E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49" name="مجموعة 13548">
                <a:extLst>
                  <a:ext uri="{FF2B5EF4-FFF2-40B4-BE49-F238E27FC236}">
                    <a16:creationId xmlns:a16="http://schemas.microsoft.com/office/drawing/2014/main" id="{CC505438-D692-A006-A115-DDAEE05F5D1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60" name="مخطط انسيابي: رابط 13559">
                  <a:extLst>
                    <a:ext uri="{FF2B5EF4-FFF2-40B4-BE49-F238E27FC236}">
                      <a16:creationId xmlns:a16="http://schemas.microsoft.com/office/drawing/2014/main" id="{3033CA6F-25FC-3DDE-BF0E-C5443B74E8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1" name="مخطط انسيابي: رابط 13560">
                  <a:extLst>
                    <a:ext uri="{FF2B5EF4-FFF2-40B4-BE49-F238E27FC236}">
                      <a16:creationId xmlns:a16="http://schemas.microsoft.com/office/drawing/2014/main" id="{21CDF886-2C9B-1EA8-6FCC-B47A9217ED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2" name="مخطط انسيابي: رابط 13561">
                  <a:extLst>
                    <a:ext uri="{FF2B5EF4-FFF2-40B4-BE49-F238E27FC236}">
                      <a16:creationId xmlns:a16="http://schemas.microsoft.com/office/drawing/2014/main" id="{F64B5419-BE7F-251B-1C15-8AF421053B3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3" name="مخطط انسيابي: رابط 13562">
                  <a:extLst>
                    <a:ext uri="{FF2B5EF4-FFF2-40B4-BE49-F238E27FC236}">
                      <a16:creationId xmlns:a16="http://schemas.microsoft.com/office/drawing/2014/main" id="{34BE2638-A645-54FE-4D29-FA4904E31C1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0" name="مجموعة 13549">
                <a:extLst>
                  <a:ext uri="{FF2B5EF4-FFF2-40B4-BE49-F238E27FC236}">
                    <a16:creationId xmlns:a16="http://schemas.microsoft.com/office/drawing/2014/main" id="{66436BD8-C96B-DF16-3466-6D5632E381B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56" name="مخطط انسيابي: رابط 13555">
                  <a:extLst>
                    <a:ext uri="{FF2B5EF4-FFF2-40B4-BE49-F238E27FC236}">
                      <a16:creationId xmlns:a16="http://schemas.microsoft.com/office/drawing/2014/main" id="{EED4561A-D281-2B96-F162-A4679E7E763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7" name="مخطط انسيابي: رابط 13556">
                  <a:extLst>
                    <a:ext uri="{FF2B5EF4-FFF2-40B4-BE49-F238E27FC236}">
                      <a16:creationId xmlns:a16="http://schemas.microsoft.com/office/drawing/2014/main" id="{CD22E3B6-877E-47DE-13EB-C90476E9E2F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8" name="مخطط انسيابي: رابط 13557">
                  <a:extLst>
                    <a:ext uri="{FF2B5EF4-FFF2-40B4-BE49-F238E27FC236}">
                      <a16:creationId xmlns:a16="http://schemas.microsoft.com/office/drawing/2014/main" id="{3E58B4C8-4506-D204-1C32-019E9EF223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9" name="مخطط انسيابي: رابط 13558">
                  <a:extLst>
                    <a:ext uri="{FF2B5EF4-FFF2-40B4-BE49-F238E27FC236}">
                      <a16:creationId xmlns:a16="http://schemas.microsoft.com/office/drawing/2014/main" id="{08B0D820-3820-EBC4-04B1-2F4E0BCA8DC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1" name="مجموعة 13550">
                <a:extLst>
                  <a:ext uri="{FF2B5EF4-FFF2-40B4-BE49-F238E27FC236}">
                    <a16:creationId xmlns:a16="http://schemas.microsoft.com/office/drawing/2014/main" id="{5641566E-A537-A78C-E414-104F49EA5B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52" name="مخطط انسيابي: رابط 13551">
                  <a:extLst>
                    <a:ext uri="{FF2B5EF4-FFF2-40B4-BE49-F238E27FC236}">
                      <a16:creationId xmlns:a16="http://schemas.microsoft.com/office/drawing/2014/main" id="{ED575A93-CDA8-916F-ACD0-68BCDF6FDF0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3" name="مخطط انسيابي: رابط 13552">
                  <a:extLst>
                    <a:ext uri="{FF2B5EF4-FFF2-40B4-BE49-F238E27FC236}">
                      <a16:creationId xmlns:a16="http://schemas.microsoft.com/office/drawing/2014/main" id="{C46102BE-8319-7271-4841-ADF6C2147BC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4" name="مخطط انسيابي: رابط 13553">
                  <a:extLst>
                    <a:ext uri="{FF2B5EF4-FFF2-40B4-BE49-F238E27FC236}">
                      <a16:creationId xmlns:a16="http://schemas.microsoft.com/office/drawing/2014/main" id="{E60155E8-BB34-D343-CD2A-D8373A4900D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5" name="مخطط انسيابي: رابط 13554">
                  <a:extLst>
                    <a:ext uri="{FF2B5EF4-FFF2-40B4-BE49-F238E27FC236}">
                      <a16:creationId xmlns:a16="http://schemas.microsoft.com/office/drawing/2014/main" id="{74FE7469-A2EC-1053-5A29-8F7C212472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5" name="مجموعة 13544">
              <a:extLst>
                <a:ext uri="{FF2B5EF4-FFF2-40B4-BE49-F238E27FC236}">
                  <a16:creationId xmlns:a16="http://schemas.microsoft.com/office/drawing/2014/main" id="{8F83F906-405C-F9F3-BB3B-A9CFC16257B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546" name="مخطط انسيابي: رابط 13545">
                <a:extLst>
                  <a:ext uri="{FF2B5EF4-FFF2-40B4-BE49-F238E27FC236}">
                    <a16:creationId xmlns:a16="http://schemas.microsoft.com/office/drawing/2014/main" id="{BF1AAC93-5FDF-85E7-8298-76D952A82F2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47" name="مخطط انسيابي: رابط 13546">
                <a:extLst>
                  <a:ext uri="{FF2B5EF4-FFF2-40B4-BE49-F238E27FC236}">
                    <a16:creationId xmlns:a16="http://schemas.microsoft.com/office/drawing/2014/main" id="{D1694B7A-9834-027A-6D4A-B0F2D1632B8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48" name="مخطط انسيابي: رابط 13547">
                <a:extLst>
                  <a:ext uri="{FF2B5EF4-FFF2-40B4-BE49-F238E27FC236}">
                    <a16:creationId xmlns:a16="http://schemas.microsoft.com/office/drawing/2014/main" id="{9FE36AB0-A56A-AC39-AD9F-30FB6D8DADC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690" name="مجموعة 13689">
            <a:extLst>
              <a:ext uri="{FF2B5EF4-FFF2-40B4-BE49-F238E27FC236}">
                <a16:creationId xmlns:a16="http://schemas.microsoft.com/office/drawing/2014/main" id="{2EFF4C02-0B97-0DCC-0183-04F3CF689BAF}"/>
              </a:ext>
            </a:extLst>
          </p:cNvPr>
          <p:cNvGrpSpPr/>
          <p:nvPr/>
        </p:nvGrpSpPr>
        <p:grpSpPr>
          <a:xfrm>
            <a:off x="69018" y="4393263"/>
            <a:ext cx="9713671" cy="524453"/>
            <a:chOff x="69018" y="1136613"/>
            <a:chExt cx="9713671" cy="524453"/>
          </a:xfrm>
        </p:grpSpPr>
        <p:sp>
          <p:nvSpPr>
            <p:cNvPr id="13691" name="مستطيل: زوايا مستديرة 13690">
              <a:extLst>
                <a:ext uri="{FF2B5EF4-FFF2-40B4-BE49-F238E27FC236}">
                  <a16:creationId xmlns:a16="http://schemas.microsoft.com/office/drawing/2014/main" id="{F05D5936-BE28-03DA-EA4B-A8CD585582B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2" name="مستطيل: زوايا مستديرة 13691">
              <a:extLst>
                <a:ext uri="{FF2B5EF4-FFF2-40B4-BE49-F238E27FC236}">
                  <a16:creationId xmlns:a16="http://schemas.microsoft.com/office/drawing/2014/main" id="{B48C249D-648B-7869-0C33-D98EB9EFA222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3" name="مستطيل: زوايا مستديرة 13692">
              <a:extLst>
                <a:ext uri="{FF2B5EF4-FFF2-40B4-BE49-F238E27FC236}">
                  <a16:creationId xmlns:a16="http://schemas.microsoft.com/office/drawing/2014/main" id="{4A8795A5-6DD6-AF1F-7224-4744D388187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4" name="مستطيل: زوايا مستديرة 13693">
              <a:extLst>
                <a:ext uri="{FF2B5EF4-FFF2-40B4-BE49-F238E27FC236}">
                  <a16:creationId xmlns:a16="http://schemas.microsoft.com/office/drawing/2014/main" id="{BA876603-22AF-E6FA-31AA-570E97BE4C2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5" name="مستطيل: زوايا مستديرة 13694">
              <a:extLst>
                <a:ext uri="{FF2B5EF4-FFF2-40B4-BE49-F238E27FC236}">
                  <a16:creationId xmlns:a16="http://schemas.microsoft.com/office/drawing/2014/main" id="{8C2D2D78-8EBB-9BF0-CE58-3EFAE57B8805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6" name="مستطيل: زوايا مستديرة 13695">
              <a:extLst>
                <a:ext uri="{FF2B5EF4-FFF2-40B4-BE49-F238E27FC236}">
                  <a16:creationId xmlns:a16="http://schemas.microsoft.com/office/drawing/2014/main" id="{9587AF65-96BB-D3E7-12AD-06EEE9021E87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7" name="مستطيل: زوايا مستديرة 13696">
              <a:extLst>
                <a:ext uri="{FF2B5EF4-FFF2-40B4-BE49-F238E27FC236}">
                  <a16:creationId xmlns:a16="http://schemas.microsoft.com/office/drawing/2014/main" id="{C6186491-33E0-8CD3-1BB5-193B410E7F9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698" name="مجموعة 13697">
              <a:extLst>
                <a:ext uri="{FF2B5EF4-FFF2-40B4-BE49-F238E27FC236}">
                  <a16:creationId xmlns:a16="http://schemas.microsoft.com/office/drawing/2014/main" id="{4B507666-4B04-39D8-F86D-CBF10907BEB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50" name="مجموعة 13849">
                <a:extLst>
                  <a:ext uri="{FF2B5EF4-FFF2-40B4-BE49-F238E27FC236}">
                    <a16:creationId xmlns:a16="http://schemas.microsoft.com/office/drawing/2014/main" id="{ADB0E717-6B94-297E-F377-1A21AF38A8D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61" name="مخطط انسيابي: رابط 13860">
                  <a:extLst>
                    <a:ext uri="{FF2B5EF4-FFF2-40B4-BE49-F238E27FC236}">
                      <a16:creationId xmlns:a16="http://schemas.microsoft.com/office/drawing/2014/main" id="{E2661952-416A-B52D-D5C2-F7E67DC579B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2" name="مخطط انسيابي: رابط 13861">
                  <a:extLst>
                    <a:ext uri="{FF2B5EF4-FFF2-40B4-BE49-F238E27FC236}">
                      <a16:creationId xmlns:a16="http://schemas.microsoft.com/office/drawing/2014/main" id="{A048A2C1-37C2-0DE3-7EFE-FEAEA32FC61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3" name="مخطط انسيابي: رابط 13862">
                  <a:extLst>
                    <a:ext uri="{FF2B5EF4-FFF2-40B4-BE49-F238E27FC236}">
                      <a16:creationId xmlns:a16="http://schemas.microsoft.com/office/drawing/2014/main" id="{C172796C-53CA-72AE-2A8D-73E6E29F439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4" name="مخطط انسيابي: رابط 13863">
                  <a:extLst>
                    <a:ext uri="{FF2B5EF4-FFF2-40B4-BE49-F238E27FC236}">
                      <a16:creationId xmlns:a16="http://schemas.microsoft.com/office/drawing/2014/main" id="{DB286EDD-456E-9101-9870-77A59FC4348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1" name="مجموعة 13850">
                <a:extLst>
                  <a:ext uri="{FF2B5EF4-FFF2-40B4-BE49-F238E27FC236}">
                    <a16:creationId xmlns:a16="http://schemas.microsoft.com/office/drawing/2014/main" id="{94966E67-6363-26A8-7CAE-5B732D4F9B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57" name="مخطط انسيابي: رابط 13856">
                  <a:extLst>
                    <a:ext uri="{FF2B5EF4-FFF2-40B4-BE49-F238E27FC236}">
                      <a16:creationId xmlns:a16="http://schemas.microsoft.com/office/drawing/2014/main" id="{C57D8E73-3197-83C1-4FE5-D31E1069A17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8" name="مخطط انسيابي: رابط 13857">
                  <a:extLst>
                    <a:ext uri="{FF2B5EF4-FFF2-40B4-BE49-F238E27FC236}">
                      <a16:creationId xmlns:a16="http://schemas.microsoft.com/office/drawing/2014/main" id="{84014ABA-DB6A-34FA-029C-EEAA6D1A2D5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9" name="مخطط انسيابي: رابط 13858">
                  <a:extLst>
                    <a:ext uri="{FF2B5EF4-FFF2-40B4-BE49-F238E27FC236}">
                      <a16:creationId xmlns:a16="http://schemas.microsoft.com/office/drawing/2014/main" id="{B4C208B0-08F5-0CCD-ACBE-DDA14D3AE00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0" name="مخطط انسيابي: رابط 13859">
                  <a:extLst>
                    <a:ext uri="{FF2B5EF4-FFF2-40B4-BE49-F238E27FC236}">
                      <a16:creationId xmlns:a16="http://schemas.microsoft.com/office/drawing/2014/main" id="{C5D63DD1-DF92-1338-EC03-065B9252F60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2" name="مجموعة 13851">
                <a:extLst>
                  <a:ext uri="{FF2B5EF4-FFF2-40B4-BE49-F238E27FC236}">
                    <a16:creationId xmlns:a16="http://schemas.microsoft.com/office/drawing/2014/main" id="{1BD4AED8-A2D3-10F0-A59E-FB3B50E51B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53" name="مخطط انسيابي: رابط 13852">
                  <a:extLst>
                    <a:ext uri="{FF2B5EF4-FFF2-40B4-BE49-F238E27FC236}">
                      <a16:creationId xmlns:a16="http://schemas.microsoft.com/office/drawing/2014/main" id="{59686DF1-E9C0-D77C-B66C-BC5BE1DF5C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4" name="مخطط انسيابي: رابط 13853">
                  <a:extLst>
                    <a:ext uri="{FF2B5EF4-FFF2-40B4-BE49-F238E27FC236}">
                      <a16:creationId xmlns:a16="http://schemas.microsoft.com/office/drawing/2014/main" id="{236B6FAB-B8C8-6613-43CC-99DE2B8DB48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5" name="مخطط انسيابي: رابط 13854">
                  <a:extLst>
                    <a:ext uri="{FF2B5EF4-FFF2-40B4-BE49-F238E27FC236}">
                      <a16:creationId xmlns:a16="http://schemas.microsoft.com/office/drawing/2014/main" id="{1695E791-0BE6-77D8-CC88-DD4C885F6C3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6" name="مخطط انسيابي: رابط 13855">
                  <a:extLst>
                    <a:ext uri="{FF2B5EF4-FFF2-40B4-BE49-F238E27FC236}">
                      <a16:creationId xmlns:a16="http://schemas.microsoft.com/office/drawing/2014/main" id="{01672B64-D9EE-6AD3-2041-3B759E0666D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699" name="مجموعة 13698">
              <a:extLst>
                <a:ext uri="{FF2B5EF4-FFF2-40B4-BE49-F238E27FC236}">
                  <a16:creationId xmlns:a16="http://schemas.microsoft.com/office/drawing/2014/main" id="{21161DEF-FBAC-81AC-1FBE-0143815D7432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847" name="مخطط انسيابي: رابط 13846">
                <a:extLst>
                  <a:ext uri="{FF2B5EF4-FFF2-40B4-BE49-F238E27FC236}">
                    <a16:creationId xmlns:a16="http://schemas.microsoft.com/office/drawing/2014/main" id="{79AE2C6F-84D5-C56C-F6EC-452C6354EE8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48" name="مخطط انسيابي: رابط 13847">
                <a:extLst>
                  <a:ext uri="{FF2B5EF4-FFF2-40B4-BE49-F238E27FC236}">
                    <a16:creationId xmlns:a16="http://schemas.microsoft.com/office/drawing/2014/main" id="{9258A4BC-48F8-303A-39DE-FDF7453CAB1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49" name="مخطط انسيابي: رابط 13848">
                <a:extLst>
                  <a:ext uri="{FF2B5EF4-FFF2-40B4-BE49-F238E27FC236}">
                    <a16:creationId xmlns:a16="http://schemas.microsoft.com/office/drawing/2014/main" id="{BF1BFF09-850E-E488-B902-DC209D1DCD5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0" name="مستطيل: زوايا مستديرة 13699">
              <a:extLst>
                <a:ext uri="{FF2B5EF4-FFF2-40B4-BE49-F238E27FC236}">
                  <a16:creationId xmlns:a16="http://schemas.microsoft.com/office/drawing/2014/main" id="{F11E1AD8-F4DE-9FF4-20A6-C207314D9D54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1" name="مجموعة 13700">
              <a:extLst>
                <a:ext uri="{FF2B5EF4-FFF2-40B4-BE49-F238E27FC236}">
                  <a16:creationId xmlns:a16="http://schemas.microsoft.com/office/drawing/2014/main" id="{419234C9-C6E1-BCD3-4F0E-3DC1AECCC914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32" name="مجموعة 13831">
                <a:extLst>
                  <a:ext uri="{FF2B5EF4-FFF2-40B4-BE49-F238E27FC236}">
                    <a16:creationId xmlns:a16="http://schemas.microsoft.com/office/drawing/2014/main" id="{5D102BCD-ACEF-2CCE-20A9-A9EFF2BF611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43" name="مخطط انسيابي: رابط 13842">
                  <a:extLst>
                    <a:ext uri="{FF2B5EF4-FFF2-40B4-BE49-F238E27FC236}">
                      <a16:creationId xmlns:a16="http://schemas.microsoft.com/office/drawing/2014/main" id="{E3BDBC91-ABDC-0D47-6CB1-8C212E0A925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4" name="مخطط انسيابي: رابط 13843">
                  <a:extLst>
                    <a:ext uri="{FF2B5EF4-FFF2-40B4-BE49-F238E27FC236}">
                      <a16:creationId xmlns:a16="http://schemas.microsoft.com/office/drawing/2014/main" id="{7E630604-6756-5AE9-A6BD-DE663BD669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5" name="مخطط انسيابي: رابط 13844">
                  <a:extLst>
                    <a:ext uri="{FF2B5EF4-FFF2-40B4-BE49-F238E27FC236}">
                      <a16:creationId xmlns:a16="http://schemas.microsoft.com/office/drawing/2014/main" id="{D0CAEC9D-0B94-6F25-2DE1-39FCD03F8FD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6" name="مخطط انسيابي: رابط 13845">
                  <a:extLst>
                    <a:ext uri="{FF2B5EF4-FFF2-40B4-BE49-F238E27FC236}">
                      <a16:creationId xmlns:a16="http://schemas.microsoft.com/office/drawing/2014/main" id="{749FD9C5-B762-D04B-5F43-CD77B00DA7D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3" name="مجموعة 13832">
                <a:extLst>
                  <a:ext uri="{FF2B5EF4-FFF2-40B4-BE49-F238E27FC236}">
                    <a16:creationId xmlns:a16="http://schemas.microsoft.com/office/drawing/2014/main" id="{7CF93D9E-A7E2-7C81-92E6-5CE04FD1D30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39" name="مخطط انسيابي: رابط 13838">
                  <a:extLst>
                    <a:ext uri="{FF2B5EF4-FFF2-40B4-BE49-F238E27FC236}">
                      <a16:creationId xmlns:a16="http://schemas.microsoft.com/office/drawing/2014/main" id="{A93AC6C0-E929-9F3E-2A2D-96494D238C7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0" name="مخطط انسيابي: رابط 13839">
                  <a:extLst>
                    <a:ext uri="{FF2B5EF4-FFF2-40B4-BE49-F238E27FC236}">
                      <a16:creationId xmlns:a16="http://schemas.microsoft.com/office/drawing/2014/main" id="{FC2D64EC-8CA7-7FD0-D072-16FD599332A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1" name="مخطط انسيابي: رابط 13840">
                  <a:extLst>
                    <a:ext uri="{FF2B5EF4-FFF2-40B4-BE49-F238E27FC236}">
                      <a16:creationId xmlns:a16="http://schemas.microsoft.com/office/drawing/2014/main" id="{9D019631-BD37-6104-1F57-C225A5AAF36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2" name="مخطط انسيابي: رابط 13841">
                  <a:extLst>
                    <a:ext uri="{FF2B5EF4-FFF2-40B4-BE49-F238E27FC236}">
                      <a16:creationId xmlns:a16="http://schemas.microsoft.com/office/drawing/2014/main" id="{85B9DE2B-0944-2117-F3B4-6C35785E9A0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4" name="مجموعة 13833">
                <a:extLst>
                  <a:ext uri="{FF2B5EF4-FFF2-40B4-BE49-F238E27FC236}">
                    <a16:creationId xmlns:a16="http://schemas.microsoft.com/office/drawing/2014/main" id="{ADBCDEC0-C121-D385-4BB1-1C81364C855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35" name="مخطط انسيابي: رابط 13834">
                  <a:extLst>
                    <a:ext uri="{FF2B5EF4-FFF2-40B4-BE49-F238E27FC236}">
                      <a16:creationId xmlns:a16="http://schemas.microsoft.com/office/drawing/2014/main" id="{E49FE705-D21C-D8CF-49C9-A856311BBA3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6" name="مخطط انسيابي: رابط 13835">
                  <a:extLst>
                    <a:ext uri="{FF2B5EF4-FFF2-40B4-BE49-F238E27FC236}">
                      <a16:creationId xmlns:a16="http://schemas.microsoft.com/office/drawing/2014/main" id="{0477516A-B90A-7435-15CC-F4A40E89AED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7" name="مخطط انسيابي: رابط 13836">
                  <a:extLst>
                    <a:ext uri="{FF2B5EF4-FFF2-40B4-BE49-F238E27FC236}">
                      <a16:creationId xmlns:a16="http://schemas.microsoft.com/office/drawing/2014/main" id="{F0B31BA8-F585-A172-36F0-5AE93E28CC7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8" name="مخطط انسيابي: رابط 13837">
                  <a:extLst>
                    <a:ext uri="{FF2B5EF4-FFF2-40B4-BE49-F238E27FC236}">
                      <a16:creationId xmlns:a16="http://schemas.microsoft.com/office/drawing/2014/main" id="{BE68326E-95D1-B6E9-1604-B113A489B7A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2" name="مجموعة 13701">
              <a:extLst>
                <a:ext uri="{FF2B5EF4-FFF2-40B4-BE49-F238E27FC236}">
                  <a16:creationId xmlns:a16="http://schemas.microsoft.com/office/drawing/2014/main" id="{8DB5410F-F9EE-C1CF-FAE0-F3D00222111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829" name="مخطط انسيابي: رابط 13828">
                <a:extLst>
                  <a:ext uri="{FF2B5EF4-FFF2-40B4-BE49-F238E27FC236}">
                    <a16:creationId xmlns:a16="http://schemas.microsoft.com/office/drawing/2014/main" id="{6D4BD2B5-FA24-6D60-E7FF-273496FF34E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30" name="مخطط انسيابي: رابط 13829">
                <a:extLst>
                  <a:ext uri="{FF2B5EF4-FFF2-40B4-BE49-F238E27FC236}">
                    <a16:creationId xmlns:a16="http://schemas.microsoft.com/office/drawing/2014/main" id="{AFC45DBF-FA74-1888-A5FB-D3EE654CE1D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31" name="مخطط انسيابي: رابط 13830">
                <a:extLst>
                  <a:ext uri="{FF2B5EF4-FFF2-40B4-BE49-F238E27FC236}">
                    <a16:creationId xmlns:a16="http://schemas.microsoft.com/office/drawing/2014/main" id="{FDD4537C-6C16-19F6-880C-F307A59E8A5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3" name="مستطيل: زوايا مستديرة 13702">
              <a:extLst>
                <a:ext uri="{FF2B5EF4-FFF2-40B4-BE49-F238E27FC236}">
                  <a16:creationId xmlns:a16="http://schemas.microsoft.com/office/drawing/2014/main" id="{C479F604-D85F-624F-B0DE-21D71D9867F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4" name="مجموعة 13703">
              <a:extLst>
                <a:ext uri="{FF2B5EF4-FFF2-40B4-BE49-F238E27FC236}">
                  <a16:creationId xmlns:a16="http://schemas.microsoft.com/office/drawing/2014/main" id="{6C1AD5B2-0036-8F87-A681-1DA31011C87D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14" name="مجموعة 13813">
                <a:extLst>
                  <a:ext uri="{FF2B5EF4-FFF2-40B4-BE49-F238E27FC236}">
                    <a16:creationId xmlns:a16="http://schemas.microsoft.com/office/drawing/2014/main" id="{00F3B593-67D2-57DD-3FCC-1C97CCED1D9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25" name="مخطط انسيابي: رابط 13824">
                  <a:extLst>
                    <a:ext uri="{FF2B5EF4-FFF2-40B4-BE49-F238E27FC236}">
                      <a16:creationId xmlns:a16="http://schemas.microsoft.com/office/drawing/2014/main" id="{24629B8A-2E34-213C-6808-1A69EFE2A6D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6" name="مخطط انسيابي: رابط 13825">
                  <a:extLst>
                    <a:ext uri="{FF2B5EF4-FFF2-40B4-BE49-F238E27FC236}">
                      <a16:creationId xmlns:a16="http://schemas.microsoft.com/office/drawing/2014/main" id="{461A18B0-2E16-24FB-4EA5-0EB1046F952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7" name="مخطط انسيابي: رابط 13826">
                  <a:extLst>
                    <a:ext uri="{FF2B5EF4-FFF2-40B4-BE49-F238E27FC236}">
                      <a16:creationId xmlns:a16="http://schemas.microsoft.com/office/drawing/2014/main" id="{06377573-6FAF-4E89-6A11-19706CE2E18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8" name="مخطط انسيابي: رابط 13827">
                  <a:extLst>
                    <a:ext uri="{FF2B5EF4-FFF2-40B4-BE49-F238E27FC236}">
                      <a16:creationId xmlns:a16="http://schemas.microsoft.com/office/drawing/2014/main" id="{4F0A5D70-8365-E49E-C62A-FDECA21F5E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5" name="مجموعة 13814">
                <a:extLst>
                  <a:ext uri="{FF2B5EF4-FFF2-40B4-BE49-F238E27FC236}">
                    <a16:creationId xmlns:a16="http://schemas.microsoft.com/office/drawing/2014/main" id="{82E0EC03-593C-D151-48F9-236622357C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21" name="مخطط انسيابي: رابط 13820">
                  <a:extLst>
                    <a:ext uri="{FF2B5EF4-FFF2-40B4-BE49-F238E27FC236}">
                      <a16:creationId xmlns:a16="http://schemas.microsoft.com/office/drawing/2014/main" id="{45C5AE41-C170-1DC8-E42C-F318C39732C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2" name="مخطط انسيابي: رابط 13821">
                  <a:extLst>
                    <a:ext uri="{FF2B5EF4-FFF2-40B4-BE49-F238E27FC236}">
                      <a16:creationId xmlns:a16="http://schemas.microsoft.com/office/drawing/2014/main" id="{24A36771-536F-2DDE-D309-01B5B1D0657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3" name="مخطط انسيابي: رابط 13822">
                  <a:extLst>
                    <a:ext uri="{FF2B5EF4-FFF2-40B4-BE49-F238E27FC236}">
                      <a16:creationId xmlns:a16="http://schemas.microsoft.com/office/drawing/2014/main" id="{1CF58349-C81D-C84B-BDA5-F00059EE050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4" name="مخطط انسيابي: رابط 13823">
                  <a:extLst>
                    <a:ext uri="{FF2B5EF4-FFF2-40B4-BE49-F238E27FC236}">
                      <a16:creationId xmlns:a16="http://schemas.microsoft.com/office/drawing/2014/main" id="{46C2CF26-1E5A-58B0-D053-D9D61B10178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6" name="مجموعة 13815">
                <a:extLst>
                  <a:ext uri="{FF2B5EF4-FFF2-40B4-BE49-F238E27FC236}">
                    <a16:creationId xmlns:a16="http://schemas.microsoft.com/office/drawing/2014/main" id="{94F638F0-725C-3A43-74BF-97FFD3BFD45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17" name="مخطط انسيابي: رابط 13816">
                  <a:extLst>
                    <a:ext uri="{FF2B5EF4-FFF2-40B4-BE49-F238E27FC236}">
                      <a16:creationId xmlns:a16="http://schemas.microsoft.com/office/drawing/2014/main" id="{43B9BAA9-F44B-08E1-BBA6-5C20A21297C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8" name="مخطط انسيابي: رابط 13817">
                  <a:extLst>
                    <a:ext uri="{FF2B5EF4-FFF2-40B4-BE49-F238E27FC236}">
                      <a16:creationId xmlns:a16="http://schemas.microsoft.com/office/drawing/2014/main" id="{D391BAEE-3794-C8EB-EDFD-5FB871EA0B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9" name="مخطط انسيابي: رابط 13818">
                  <a:extLst>
                    <a:ext uri="{FF2B5EF4-FFF2-40B4-BE49-F238E27FC236}">
                      <a16:creationId xmlns:a16="http://schemas.microsoft.com/office/drawing/2014/main" id="{C7C0960E-C645-322B-63DD-5BA215E968E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0" name="مخطط انسيابي: رابط 13819">
                  <a:extLst>
                    <a:ext uri="{FF2B5EF4-FFF2-40B4-BE49-F238E27FC236}">
                      <a16:creationId xmlns:a16="http://schemas.microsoft.com/office/drawing/2014/main" id="{E8C64BA2-DF74-9D4A-34E4-066392B620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5" name="مجموعة 13704">
              <a:extLst>
                <a:ext uri="{FF2B5EF4-FFF2-40B4-BE49-F238E27FC236}">
                  <a16:creationId xmlns:a16="http://schemas.microsoft.com/office/drawing/2014/main" id="{3B406C71-602C-37AF-BA95-BD73D3E2BB4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811" name="مخطط انسيابي: رابط 13810">
                <a:extLst>
                  <a:ext uri="{FF2B5EF4-FFF2-40B4-BE49-F238E27FC236}">
                    <a16:creationId xmlns:a16="http://schemas.microsoft.com/office/drawing/2014/main" id="{217199F3-CFC7-0C15-42A1-D2BBFE8C0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12" name="مخطط انسيابي: رابط 13811">
                <a:extLst>
                  <a:ext uri="{FF2B5EF4-FFF2-40B4-BE49-F238E27FC236}">
                    <a16:creationId xmlns:a16="http://schemas.microsoft.com/office/drawing/2014/main" id="{DD0228EA-2068-6FC6-99C1-62C77BE2BEE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13" name="مخطط انسيابي: رابط 13812">
                <a:extLst>
                  <a:ext uri="{FF2B5EF4-FFF2-40B4-BE49-F238E27FC236}">
                    <a16:creationId xmlns:a16="http://schemas.microsoft.com/office/drawing/2014/main" id="{AF1B872D-A92F-1BEE-A9D8-346EE2EC616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6" name="مستطيل: زوايا مستديرة 13705">
              <a:extLst>
                <a:ext uri="{FF2B5EF4-FFF2-40B4-BE49-F238E27FC236}">
                  <a16:creationId xmlns:a16="http://schemas.microsoft.com/office/drawing/2014/main" id="{013A65AC-194F-BF4D-D628-914CF6BDD68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7" name="مجموعة 13706">
              <a:extLst>
                <a:ext uri="{FF2B5EF4-FFF2-40B4-BE49-F238E27FC236}">
                  <a16:creationId xmlns:a16="http://schemas.microsoft.com/office/drawing/2014/main" id="{4FE7D4DC-077E-9F1E-D745-907B5C7D6BD3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96" name="مجموعة 13795">
                <a:extLst>
                  <a:ext uri="{FF2B5EF4-FFF2-40B4-BE49-F238E27FC236}">
                    <a16:creationId xmlns:a16="http://schemas.microsoft.com/office/drawing/2014/main" id="{5FAB7B36-BA8E-425A-7D0F-D2498B220C7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07" name="مخطط انسيابي: رابط 13806">
                  <a:extLst>
                    <a:ext uri="{FF2B5EF4-FFF2-40B4-BE49-F238E27FC236}">
                      <a16:creationId xmlns:a16="http://schemas.microsoft.com/office/drawing/2014/main" id="{21A8F971-1FAF-CB2D-D2B6-6329A5D5D13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8" name="مخطط انسيابي: رابط 13807">
                  <a:extLst>
                    <a:ext uri="{FF2B5EF4-FFF2-40B4-BE49-F238E27FC236}">
                      <a16:creationId xmlns:a16="http://schemas.microsoft.com/office/drawing/2014/main" id="{C59F7EF7-C5FF-2C4C-2EF4-966225A9CEC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9" name="مخطط انسيابي: رابط 13808">
                  <a:extLst>
                    <a:ext uri="{FF2B5EF4-FFF2-40B4-BE49-F238E27FC236}">
                      <a16:creationId xmlns:a16="http://schemas.microsoft.com/office/drawing/2014/main" id="{3BC234E7-1CE4-C84D-43E2-99DAD7E0EB6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0" name="مخطط انسيابي: رابط 13809">
                  <a:extLst>
                    <a:ext uri="{FF2B5EF4-FFF2-40B4-BE49-F238E27FC236}">
                      <a16:creationId xmlns:a16="http://schemas.microsoft.com/office/drawing/2014/main" id="{01176CA7-329C-30DB-8C0E-676ECA037E8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7" name="مجموعة 13796">
                <a:extLst>
                  <a:ext uri="{FF2B5EF4-FFF2-40B4-BE49-F238E27FC236}">
                    <a16:creationId xmlns:a16="http://schemas.microsoft.com/office/drawing/2014/main" id="{C9BF94F1-6A53-B3BC-3A73-E563A75DF5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03" name="مخطط انسيابي: رابط 13802">
                  <a:extLst>
                    <a:ext uri="{FF2B5EF4-FFF2-40B4-BE49-F238E27FC236}">
                      <a16:creationId xmlns:a16="http://schemas.microsoft.com/office/drawing/2014/main" id="{D39DBEBD-05A3-3532-CDC5-F5FAE8CD36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4" name="مخطط انسيابي: رابط 13803">
                  <a:extLst>
                    <a:ext uri="{FF2B5EF4-FFF2-40B4-BE49-F238E27FC236}">
                      <a16:creationId xmlns:a16="http://schemas.microsoft.com/office/drawing/2014/main" id="{76BD6E4E-52B5-4C54-D90A-1408306BAE9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5" name="مخطط انسيابي: رابط 13804">
                  <a:extLst>
                    <a:ext uri="{FF2B5EF4-FFF2-40B4-BE49-F238E27FC236}">
                      <a16:creationId xmlns:a16="http://schemas.microsoft.com/office/drawing/2014/main" id="{B00909D4-9379-7E3B-54E8-26A9FE1F0B3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6" name="مخطط انسيابي: رابط 13805">
                  <a:extLst>
                    <a:ext uri="{FF2B5EF4-FFF2-40B4-BE49-F238E27FC236}">
                      <a16:creationId xmlns:a16="http://schemas.microsoft.com/office/drawing/2014/main" id="{2B986F3C-04CB-F3D9-F982-5ADDDB0BB0D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8" name="مجموعة 13797">
                <a:extLst>
                  <a:ext uri="{FF2B5EF4-FFF2-40B4-BE49-F238E27FC236}">
                    <a16:creationId xmlns:a16="http://schemas.microsoft.com/office/drawing/2014/main" id="{43BAD4A5-32EF-9694-DDB3-90B834A484B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99" name="مخطط انسيابي: رابط 13798">
                  <a:extLst>
                    <a:ext uri="{FF2B5EF4-FFF2-40B4-BE49-F238E27FC236}">
                      <a16:creationId xmlns:a16="http://schemas.microsoft.com/office/drawing/2014/main" id="{FF189D70-5F38-BE23-4377-0B91DB2451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0" name="مخطط انسيابي: رابط 13799">
                  <a:extLst>
                    <a:ext uri="{FF2B5EF4-FFF2-40B4-BE49-F238E27FC236}">
                      <a16:creationId xmlns:a16="http://schemas.microsoft.com/office/drawing/2014/main" id="{8A3107D3-A40B-3DC9-8886-D19C7D96FD0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1" name="مخطط انسيابي: رابط 13800">
                  <a:extLst>
                    <a:ext uri="{FF2B5EF4-FFF2-40B4-BE49-F238E27FC236}">
                      <a16:creationId xmlns:a16="http://schemas.microsoft.com/office/drawing/2014/main" id="{F69F926B-9C79-7A3F-D622-6B0E026404F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2" name="مخطط انسيابي: رابط 13801">
                  <a:extLst>
                    <a:ext uri="{FF2B5EF4-FFF2-40B4-BE49-F238E27FC236}">
                      <a16:creationId xmlns:a16="http://schemas.microsoft.com/office/drawing/2014/main" id="{AD97BE74-6120-DB9E-146E-DF0BA87E4BD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8" name="مجموعة 13707">
              <a:extLst>
                <a:ext uri="{FF2B5EF4-FFF2-40B4-BE49-F238E27FC236}">
                  <a16:creationId xmlns:a16="http://schemas.microsoft.com/office/drawing/2014/main" id="{465FA992-08B1-2A1E-771C-7389F44DB629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793" name="مخطط انسيابي: رابط 13792">
                <a:extLst>
                  <a:ext uri="{FF2B5EF4-FFF2-40B4-BE49-F238E27FC236}">
                    <a16:creationId xmlns:a16="http://schemas.microsoft.com/office/drawing/2014/main" id="{E791FBEC-26D4-64AC-98C6-1723B4A6EE4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94" name="مخطط انسيابي: رابط 13793">
                <a:extLst>
                  <a:ext uri="{FF2B5EF4-FFF2-40B4-BE49-F238E27FC236}">
                    <a16:creationId xmlns:a16="http://schemas.microsoft.com/office/drawing/2014/main" id="{07947B41-5323-2898-80FA-258B62B7347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95" name="مخطط انسيابي: رابط 13794">
                <a:extLst>
                  <a:ext uri="{FF2B5EF4-FFF2-40B4-BE49-F238E27FC236}">
                    <a16:creationId xmlns:a16="http://schemas.microsoft.com/office/drawing/2014/main" id="{9588E92A-5B4A-EA6A-76ED-D375B42CD9A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9" name="مستطيل: زوايا مستديرة 13708">
              <a:extLst>
                <a:ext uri="{FF2B5EF4-FFF2-40B4-BE49-F238E27FC236}">
                  <a16:creationId xmlns:a16="http://schemas.microsoft.com/office/drawing/2014/main" id="{0E9A3D96-C1D5-5E09-5162-50428ABFA0AF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0" name="مجموعة 13709">
              <a:extLst>
                <a:ext uri="{FF2B5EF4-FFF2-40B4-BE49-F238E27FC236}">
                  <a16:creationId xmlns:a16="http://schemas.microsoft.com/office/drawing/2014/main" id="{D9D1B6F1-F397-D219-B91A-83ACDB2FCCEF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78" name="مجموعة 13777">
                <a:extLst>
                  <a:ext uri="{FF2B5EF4-FFF2-40B4-BE49-F238E27FC236}">
                    <a16:creationId xmlns:a16="http://schemas.microsoft.com/office/drawing/2014/main" id="{0B042882-0F04-2737-2A2A-CC57657B703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89" name="مخطط انسيابي: رابط 13788">
                  <a:extLst>
                    <a:ext uri="{FF2B5EF4-FFF2-40B4-BE49-F238E27FC236}">
                      <a16:creationId xmlns:a16="http://schemas.microsoft.com/office/drawing/2014/main" id="{C18734A4-6DD9-D346-D64E-0D7DB3628FA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0" name="مخطط انسيابي: رابط 13789">
                  <a:extLst>
                    <a:ext uri="{FF2B5EF4-FFF2-40B4-BE49-F238E27FC236}">
                      <a16:creationId xmlns:a16="http://schemas.microsoft.com/office/drawing/2014/main" id="{9727A0D7-BC74-D6F2-FAE8-518BBEE14A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1" name="مخطط انسيابي: رابط 13790">
                  <a:extLst>
                    <a:ext uri="{FF2B5EF4-FFF2-40B4-BE49-F238E27FC236}">
                      <a16:creationId xmlns:a16="http://schemas.microsoft.com/office/drawing/2014/main" id="{6A11CF7F-A4E8-1801-37F4-6DE50B6A509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2" name="مخطط انسيابي: رابط 13791">
                  <a:extLst>
                    <a:ext uri="{FF2B5EF4-FFF2-40B4-BE49-F238E27FC236}">
                      <a16:creationId xmlns:a16="http://schemas.microsoft.com/office/drawing/2014/main" id="{860B52A1-6373-86B8-36DA-CCC4D68384F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79" name="مجموعة 13778">
                <a:extLst>
                  <a:ext uri="{FF2B5EF4-FFF2-40B4-BE49-F238E27FC236}">
                    <a16:creationId xmlns:a16="http://schemas.microsoft.com/office/drawing/2014/main" id="{EF52F704-53DC-34B3-1F7A-DB34EF0A85E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85" name="مخطط انسيابي: رابط 13784">
                  <a:extLst>
                    <a:ext uri="{FF2B5EF4-FFF2-40B4-BE49-F238E27FC236}">
                      <a16:creationId xmlns:a16="http://schemas.microsoft.com/office/drawing/2014/main" id="{2702AC9E-CA6C-81BF-DF29-BD8E0081831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6" name="مخطط انسيابي: رابط 13785">
                  <a:extLst>
                    <a:ext uri="{FF2B5EF4-FFF2-40B4-BE49-F238E27FC236}">
                      <a16:creationId xmlns:a16="http://schemas.microsoft.com/office/drawing/2014/main" id="{A3ECA3AC-6E08-364A-CB06-2CF5DE2501D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7" name="مخطط انسيابي: رابط 13786">
                  <a:extLst>
                    <a:ext uri="{FF2B5EF4-FFF2-40B4-BE49-F238E27FC236}">
                      <a16:creationId xmlns:a16="http://schemas.microsoft.com/office/drawing/2014/main" id="{83D2E2B6-2682-10FD-B57C-F13792D902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8" name="مخطط انسيابي: رابط 13787">
                  <a:extLst>
                    <a:ext uri="{FF2B5EF4-FFF2-40B4-BE49-F238E27FC236}">
                      <a16:creationId xmlns:a16="http://schemas.microsoft.com/office/drawing/2014/main" id="{B5C5E3F3-F70E-B7DD-F6BD-7DEFAB6C2E1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80" name="مجموعة 13779">
                <a:extLst>
                  <a:ext uri="{FF2B5EF4-FFF2-40B4-BE49-F238E27FC236}">
                    <a16:creationId xmlns:a16="http://schemas.microsoft.com/office/drawing/2014/main" id="{543E3D30-6134-A1C9-AB9F-F46D9FB5459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81" name="مخطط انسيابي: رابط 13780">
                  <a:extLst>
                    <a:ext uri="{FF2B5EF4-FFF2-40B4-BE49-F238E27FC236}">
                      <a16:creationId xmlns:a16="http://schemas.microsoft.com/office/drawing/2014/main" id="{1BFA89AB-86FE-EE7B-1834-40764A8C26E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2" name="مخطط انسيابي: رابط 13781">
                  <a:extLst>
                    <a:ext uri="{FF2B5EF4-FFF2-40B4-BE49-F238E27FC236}">
                      <a16:creationId xmlns:a16="http://schemas.microsoft.com/office/drawing/2014/main" id="{1FDD485F-EB58-0B32-D665-D9D1CE6F8A4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3" name="مخطط انسيابي: رابط 13782">
                  <a:extLst>
                    <a:ext uri="{FF2B5EF4-FFF2-40B4-BE49-F238E27FC236}">
                      <a16:creationId xmlns:a16="http://schemas.microsoft.com/office/drawing/2014/main" id="{B1D3E31E-AC9F-0539-9B13-B8B5FF44B84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4" name="مخطط انسيابي: رابط 13783">
                  <a:extLst>
                    <a:ext uri="{FF2B5EF4-FFF2-40B4-BE49-F238E27FC236}">
                      <a16:creationId xmlns:a16="http://schemas.microsoft.com/office/drawing/2014/main" id="{D22F419B-8931-CD26-513E-397998B91BF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1" name="مجموعة 13710">
              <a:extLst>
                <a:ext uri="{FF2B5EF4-FFF2-40B4-BE49-F238E27FC236}">
                  <a16:creationId xmlns:a16="http://schemas.microsoft.com/office/drawing/2014/main" id="{1DAE8867-7899-46C5-FC6E-E02A5D70E4CA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775" name="مخطط انسيابي: رابط 13774">
                <a:extLst>
                  <a:ext uri="{FF2B5EF4-FFF2-40B4-BE49-F238E27FC236}">
                    <a16:creationId xmlns:a16="http://schemas.microsoft.com/office/drawing/2014/main" id="{A2DE77A7-BEEE-262B-734A-01A3DCBB82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76" name="مخطط انسيابي: رابط 13775">
                <a:extLst>
                  <a:ext uri="{FF2B5EF4-FFF2-40B4-BE49-F238E27FC236}">
                    <a16:creationId xmlns:a16="http://schemas.microsoft.com/office/drawing/2014/main" id="{0372A8EC-3A1A-F601-8559-9D12D087DC4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77" name="مخطط انسيابي: رابط 13776">
                <a:extLst>
                  <a:ext uri="{FF2B5EF4-FFF2-40B4-BE49-F238E27FC236}">
                    <a16:creationId xmlns:a16="http://schemas.microsoft.com/office/drawing/2014/main" id="{F52F8E14-61C3-F386-337C-AE17A7564EC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2" name="مستطيل: زوايا مستديرة 13711">
              <a:extLst>
                <a:ext uri="{FF2B5EF4-FFF2-40B4-BE49-F238E27FC236}">
                  <a16:creationId xmlns:a16="http://schemas.microsoft.com/office/drawing/2014/main" id="{D84D3168-94FD-8619-8886-F628ADD90CDC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3" name="مجموعة 13712">
              <a:extLst>
                <a:ext uri="{FF2B5EF4-FFF2-40B4-BE49-F238E27FC236}">
                  <a16:creationId xmlns:a16="http://schemas.microsoft.com/office/drawing/2014/main" id="{B9159F86-2C9F-E2FC-8BFC-31AB613207D6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60" name="مجموعة 13759">
                <a:extLst>
                  <a:ext uri="{FF2B5EF4-FFF2-40B4-BE49-F238E27FC236}">
                    <a16:creationId xmlns:a16="http://schemas.microsoft.com/office/drawing/2014/main" id="{3F575EFD-0FD7-F00D-3DCE-148986DF473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71" name="مخطط انسيابي: رابط 13770">
                  <a:extLst>
                    <a:ext uri="{FF2B5EF4-FFF2-40B4-BE49-F238E27FC236}">
                      <a16:creationId xmlns:a16="http://schemas.microsoft.com/office/drawing/2014/main" id="{6DB8BD8A-CF1C-F507-4031-279F223B5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2" name="مخطط انسيابي: رابط 13771">
                  <a:extLst>
                    <a:ext uri="{FF2B5EF4-FFF2-40B4-BE49-F238E27FC236}">
                      <a16:creationId xmlns:a16="http://schemas.microsoft.com/office/drawing/2014/main" id="{C3F88B2C-652C-407D-BE39-7E81671496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3" name="مخطط انسيابي: رابط 13772">
                  <a:extLst>
                    <a:ext uri="{FF2B5EF4-FFF2-40B4-BE49-F238E27FC236}">
                      <a16:creationId xmlns:a16="http://schemas.microsoft.com/office/drawing/2014/main" id="{15DCCEAB-29F5-2CC5-6825-31F45A3D947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4" name="مخطط انسيابي: رابط 13773">
                  <a:extLst>
                    <a:ext uri="{FF2B5EF4-FFF2-40B4-BE49-F238E27FC236}">
                      <a16:creationId xmlns:a16="http://schemas.microsoft.com/office/drawing/2014/main" id="{BED77920-5577-4A84-4C50-369DE1FFDD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1" name="مجموعة 13760">
                <a:extLst>
                  <a:ext uri="{FF2B5EF4-FFF2-40B4-BE49-F238E27FC236}">
                    <a16:creationId xmlns:a16="http://schemas.microsoft.com/office/drawing/2014/main" id="{BD77F7D5-D8C2-3E4A-A691-362647DDEF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67" name="مخطط انسيابي: رابط 13766">
                  <a:extLst>
                    <a:ext uri="{FF2B5EF4-FFF2-40B4-BE49-F238E27FC236}">
                      <a16:creationId xmlns:a16="http://schemas.microsoft.com/office/drawing/2014/main" id="{8AD87124-14AE-6D13-85FC-BC89199D135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8" name="مخطط انسيابي: رابط 13767">
                  <a:extLst>
                    <a:ext uri="{FF2B5EF4-FFF2-40B4-BE49-F238E27FC236}">
                      <a16:creationId xmlns:a16="http://schemas.microsoft.com/office/drawing/2014/main" id="{B342FBF1-5150-CAAE-40DB-B2F952C06E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9" name="مخطط انسيابي: رابط 13768">
                  <a:extLst>
                    <a:ext uri="{FF2B5EF4-FFF2-40B4-BE49-F238E27FC236}">
                      <a16:creationId xmlns:a16="http://schemas.microsoft.com/office/drawing/2014/main" id="{1DBD143D-9564-CDBB-BF77-55A10461A69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0" name="مخطط انسيابي: رابط 13769">
                  <a:extLst>
                    <a:ext uri="{FF2B5EF4-FFF2-40B4-BE49-F238E27FC236}">
                      <a16:creationId xmlns:a16="http://schemas.microsoft.com/office/drawing/2014/main" id="{5DAFAEE3-FB13-1799-213D-046D21A4C4F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2" name="مجموعة 13761">
                <a:extLst>
                  <a:ext uri="{FF2B5EF4-FFF2-40B4-BE49-F238E27FC236}">
                    <a16:creationId xmlns:a16="http://schemas.microsoft.com/office/drawing/2014/main" id="{F9BF8E3D-36F5-483F-6D58-69B79D384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63" name="مخطط انسيابي: رابط 13762">
                  <a:extLst>
                    <a:ext uri="{FF2B5EF4-FFF2-40B4-BE49-F238E27FC236}">
                      <a16:creationId xmlns:a16="http://schemas.microsoft.com/office/drawing/2014/main" id="{A607790C-CF39-E2F5-B5C5-A376C0764A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4" name="مخطط انسيابي: رابط 13763">
                  <a:extLst>
                    <a:ext uri="{FF2B5EF4-FFF2-40B4-BE49-F238E27FC236}">
                      <a16:creationId xmlns:a16="http://schemas.microsoft.com/office/drawing/2014/main" id="{C2E71134-06AF-FBB2-1E98-E5D875552BD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5" name="مخطط انسيابي: رابط 13764">
                  <a:extLst>
                    <a:ext uri="{FF2B5EF4-FFF2-40B4-BE49-F238E27FC236}">
                      <a16:creationId xmlns:a16="http://schemas.microsoft.com/office/drawing/2014/main" id="{ED8C101B-02AC-9A3D-77A9-800A4D242F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6" name="مخطط انسيابي: رابط 13765">
                  <a:extLst>
                    <a:ext uri="{FF2B5EF4-FFF2-40B4-BE49-F238E27FC236}">
                      <a16:creationId xmlns:a16="http://schemas.microsoft.com/office/drawing/2014/main" id="{E6A51B9E-0CCA-8380-3D7A-5961CBAD459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4" name="مجموعة 13713">
              <a:extLst>
                <a:ext uri="{FF2B5EF4-FFF2-40B4-BE49-F238E27FC236}">
                  <a16:creationId xmlns:a16="http://schemas.microsoft.com/office/drawing/2014/main" id="{0284605A-114B-33DE-F650-37CD2B4F6E3C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757" name="مخطط انسيابي: رابط 13756">
                <a:extLst>
                  <a:ext uri="{FF2B5EF4-FFF2-40B4-BE49-F238E27FC236}">
                    <a16:creationId xmlns:a16="http://schemas.microsoft.com/office/drawing/2014/main" id="{CF9A0E7C-C1A8-F178-38AB-BDA83A7B45C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58" name="مخطط انسيابي: رابط 13757">
                <a:extLst>
                  <a:ext uri="{FF2B5EF4-FFF2-40B4-BE49-F238E27FC236}">
                    <a16:creationId xmlns:a16="http://schemas.microsoft.com/office/drawing/2014/main" id="{FBF648EE-640D-62BC-6477-5E5A004C86F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59" name="مخطط انسيابي: رابط 13758">
                <a:extLst>
                  <a:ext uri="{FF2B5EF4-FFF2-40B4-BE49-F238E27FC236}">
                    <a16:creationId xmlns:a16="http://schemas.microsoft.com/office/drawing/2014/main" id="{DE342F22-50E2-F784-B427-89EBAC751B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5" name="مستطيل: زوايا مستديرة 13714">
              <a:extLst>
                <a:ext uri="{FF2B5EF4-FFF2-40B4-BE49-F238E27FC236}">
                  <a16:creationId xmlns:a16="http://schemas.microsoft.com/office/drawing/2014/main" id="{A4F8FCC8-F4B5-0D40-B003-812968E9EA2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6" name="مجموعة 13715">
              <a:extLst>
                <a:ext uri="{FF2B5EF4-FFF2-40B4-BE49-F238E27FC236}">
                  <a16:creationId xmlns:a16="http://schemas.microsoft.com/office/drawing/2014/main" id="{4C731E9D-B6D0-07DC-3591-7816A462A547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42" name="مجموعة 13741">
                <a:extLst>
                  <a:ext uri="{FF2B5EF4-FFF2-40B4-BE49-F238E27FC236}">
                    <a16:creationId xmlns:a16="http://schemas.microsoft.com/office/drawing/2014/main" id="{0C239D36-CA94-677F-6A80-242EFEEA01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53" name="مخطط انسيابي: رابط 13752">
                  <a:extLst>
                    <a:ext uri="{FF2B5EF4-FFF2-40B4-BE49-F238E27FC236}">
                      <a16:creationId xmlns:a16="http://schemas.microsoft.com/office/drawing/2014/main" id="{17B53360-D9BC-4D3A-8AFE-E821FB52FFC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4" name="مخطط انسيابي: رابط 13753">
                  <a:extLst>
                    <a:ext uri="{FF2B5EF4-FFF2-40B4-BE49-F238E27FC236}">
                      <a16:creationId xmlns:a16="http://schemas.microsoft.com/office/drawing/2014/main" id="{0D9287C1-7736-30A8-8142-F30EAC595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5" name="مخطط انسيابي: رابط 13754">
                  <a:extLst>
                    <a:ext uri="{FF2B5EF4-FFF2-40B4-BE49-F238E27FC236}">
                      <a16:creationId xmlns:a16="http://schemas.microsoft.com/office/drawing/2014/main" id="{13904724-3A48-FC2D-701F-C58ED302CA7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6" name="مخطط انسيابي: رابط 13755">
                  <a:extLst>
                    <a:ext uri="{FF2B5EF4-FFF2-40B4-BE49-F238E27FC236}">
                      <a16:creationId xmlns:a16="http://schemas.microsoft.com/office/drawing/2014/main" id="{BFF07D07-EE23-1FE4-454D-6AD416C90A4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3" name="مجموعة 13742">
                <a:extLst>
                  <a:ext uri="{FF2B5EF4-FFF2-40B4-BE49-F238E27FC236}">
                    <a16:creationId xmlns:a16="http://schemas.microsoft.com/office/drawing/2014/main" id="{8600B65B-98BB-64D0-671C-9AED5463919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49" name="مخطط انسيابي: رابط 13748">
                  <a:extLst>
                    <a:ext uri="{FF2B5EF4-FFF2-40B4-BE49-F238E27FC236}">
                      <a16:creationId xmlns:a16="http://schemas.microsoft.com/office/drawing/2014/main" id="{3F30109D-3309-FC1A-286B-0872474C8C9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0" name="مخطط انسيابي: رابط 13749">
                  <a:extLst>
                    <a:ext uri="{FF2B5EF4-FFF2-40B4-BE49-F238E27FC236}">
                      <a16:creationId xmlns:a16="http://schemas.microsoft.com/office/drawing/2014/main" id="{B04B8634-F588-A113-E401-9010A396B4E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1" name="مخطط انسيابي: رابط 13750">
                  <a:extLst>
                    <a:ext uri="{FF2B5EF4-FFF2-40B4-BE49-F238E27FC236}">
                      <a16:creationId xmlns:a16="http://schemas.microsoft.com/office/drawing/2014/main" id="{FDBB13A9-5898-6408-E552-4F7F5F2673F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2" name="مخطط انسيابي: رابط 13751">
                  <a:extLst>
                    <a:ext uri="{FF2B5EF4-FFF2-40B4-BE49-F238E27FC236}">
                      <a16:creationId xmlns:a16="http://schemas.microsoft.com/office/drawing/2014/main" id="{A309064F-AEBE-A98A-006C-9AAA009CC7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4" name="مجموعة 13743">
                <a:extLst>
                  <a:ext uri="{FF2B5EF4-FFF2-40B4-BE49-F238E27FC236}">
                    <a16:creationId xmlns:a16="http://schemas.microsoft.com/office/drawing/2014/main" id="{C867B790-9D4D-F4DA-609E-DD038AEACE6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45" name="مخطط انسيابي: رابط 13744">
                  <a:extLst>
                    <a:ext uri="{FF2B5EF4-FFF2-40B4-BE49-F238E27FC236}">
                      <a16:creationId xmlns:a16="http://schemas.microsoft.com/office/drawing/2014/main" id="{71C2D5D2-8C79-A462-5282-C65235CD098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6" name="مخطط انسيابي: رابط 13745">
                  <a:extLst>
                    <a:ext uri="{FF2B5EF4-FFF2-40B4-BE49-F238E27FC236}">
                      <a16:creationId xmlns:a16="http://schemas.microsoft.com/office/drawing/2014/main" id="{DD341FD1-8C4A-C3BF-5C9D-DC22A075C4B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7" name="مخطط انسيابي: رابط 13746">
                  <a:extLst>
                    <a:ext uri="{FF2B5EF4-FFF2-40B4-BE49-F238E27FC236}">
                      <a16:creationId xmlns:a16="http://schemas.microsoft.com/office/drawing/2014/main" id="{829F68DA-9450-A584-F174-C61096720A1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8" name="مخطط انسيابي: رابط 13747">
                  <a:extLst>
                    <a:ext uri="{FF2B5EF4-FFF2-40B4-BE49-F238E27FC236}">
                      <a16:creationId xmlns:a16="http://schemas.microsoft.com/office/drawing/2014/main" id="{C80A8C2F-E90B-69E7-4254-24F62C69A90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7" name="مجموعة 13716">
              <a:extLst>
                <a:ext uri="{FF2B5EF4-FFF2-40B4-BE49-F238E27FC236}">
                  <a16:creationId xmlns:a16="http://schemas.microsoft.com/office/drawing/2014/main" id="{3D19B37C-2794-2B8C-1198-A61F67FEEE5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739" name="مخطط انسيابي: رابط 13738">
                <a:extLst>
                  <a:ext uri="{FF2B5EF4-FFF2-40B4-BE49-F238E27FC236}">
                    <a16:creationId xmlns:a16="http://schemas.microsoft.com/office/drawing/2014/main" id="{6A916002-041E-80AE-93DF-B2FEF142175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40" name="مخطط انسيابي: رابط 13739">
                <a:extLst>
                  <a:ext uri="{FF2B5EF4-FFF2-40B4-BE49-F238E27FC236}">
                    <a16:creationId xmlns:a16="http://schemas.microsoft.com/office/drawing/2014/main" id="{A97260D0-050D-6037-4FF7-6DDF2DB2AEF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41" name="مخطط انسيابي: رابط 13740">
                <a:extLst>
                  <a:ext uri="{FF2B5EF4-FFF2-40B4-BE49-F238E27FC236}">
                    <a16:creationId xmlns:a16="http://schemas.microsoft.com/office/drawing/2014/main" id="{E4C367DA-892A-2ADD-A3D9-8F62011EEBA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8" name="مستطيل: زوايا مستديرة 13717">
              <a:extLst>
                <a:ext uri="{FF2B5EF4-FFF2-40B4-BE49-F238E27FC236}">
                  <a16:creationId xmlns:a16="http://schemas.microsoft.com/office/drawing/2014/main" id="{10F62060-FC40-F195-91DB-448244E73D8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9" name="مجموعة 13718">
              <a:extLst>
                <a:ext uri="{FF2B5EF4-FFF2-40B4-BE49-F238E27FC236}">
                  <a16:creationId xmlns:a16="http://schemas.microsoft.com/office/drawing/2014/main" id="{475C188B-298A-4EDF-2D2D-D366F73C2422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24" name="مجموعة 13723">
                <a:extLst>
                  <a:ext uri="{FF2B5EF4-FFF2-40B4-BE49-F238E27FC236}">
                    <a16:creationId xmlns:a16="http://schemas.microsoft.com/office/drawing/2014/main" id="{9FE311ED-33DD-2833-4E0C-9BF16016AB6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35" name="مخطط انسيابي: رابط 13734">
                  <a:extLst>
                    <a:ext uri="{FF2B5EF4-FFF2-40B4-BE49-F238E27FC236}">
                      <a16:creationId xmlns:a16="http://schemas.microsoft.com/office/drawing/2014/main" id="{4B25D4A5-243C-773D-9A91-E83DDA0881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6" name="مخطط انسيابي: رابط 13735">
                  <a:extLst>
                    <a:ext uri="{FF2B5EF4-FFF2-40B4-BE49-F238E27FC236}">
                      <a16:creationId xmlns:a16="http://schemas.microsoft.com/office/drawing/2014/main" id="{0F7279FF-9254-9469-0780-931F61DFB8F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7" name="مخطط انسيابي: رابط 13736">
                  <a:extLst>
                    <a:ext uri="{FF2B5EF4-FFF2-40B4-BE49-F238E27FC236}">
                      <a16:creationId xmlns:a16="http://schemas.microsoft.com/office/drawing/2014/main" id="{035DBCDD-510F-3890-779B-D668F42F7C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8" name="مخطط انسيابي: رابط 13737">
                  <a:extLst>
                    <a:ext uri="{FF2B5EF4-FFF2-40B4-BE49-F238E27FC236}">
                      <a16:creationId xmlns:a16="http://schemas.microsoft.com/office/drawing/2014/main" id="{6D13574A-DEC1-FD4B-1326-38C8A08170B0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5" name="مجموعة 13724">
                <a:extLst>
                  <a:ext uri="{FF2B5EF4-FFF2-40B4-BE49-F238E27FC236}">
                    <a16:creationId xmlns:a16="http://schemas.microsoft.com/office/drawing/2014/main" id="{2653327F-2CF6-8D30-0467-B36D80A03BE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31" name="مخطط انسيابي: رابط 13730">
                  <a:extLst>
                    <a:ext uri="{FF2B5EF4-FFF2-40B4-BE49-F238E27FC236}">
                      <a16:creationId xmlns:a16="http://schemas.microsoft.com/office/drawing/2014/main" id="{8A0D6CC2-E682-DF1C-6D44-AAAE54E69AD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2" name="مخطط انسيابي: رابط 13731">
                  <a:extLst>
                    <a:ext uri="{FF2B5EF4-FFF2-40B4-BE49-F238E27FC236}">
                      <a16:creationId xmlns:a16="http://schemas.microsoft.com/office/drawing/2014/main" id="{A633ED5F-749C-1079-BB03-254F585A206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3" name="مخطط انسيابي: رابط 13732">
                  <a:extLst>
                    <a:ext uri="{FF2B5EF4-FFF2-40B4-BE49-F238E27FC236}">
                      <a16:creationId xmlns:a16="http://schemas.microsoft.com/office/drawing/2014/main" id="{58299041-B103-3A73-EC3E-EF4B8890030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4" name="مخطط انسيابي: رابط 13733">
                  <a:extLst>
                    <a:ext uri="{FF2B5EF4-FFF2-40B4-BE49-F238E27FC236}">
                      <a16:creationId xmlns:a16="http://schemas.microsoft.com/office/drawing/2014/main" id="{6F25EED3-0919-8B85-D781-B9A20621BD1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6" name="مجموعة 13725">
                <a:extLst>
                  <a:ext uri="{FF2B5EF4-FFF2-40B4-BE49-F238E27FC236}">
                    <a16:creationId xmlns:a16="http://schemas.microsoft.com/office/drawing/2014/main" id="{E09A920B-0813-5E38-6EA5-16BA5BF5596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27" name="مخطط انسيابي: رابط 13726">
                  <a:extLst>
                    <a:ext uri="{FF2B5EF4-FFF2-40B4-BE49-F238E27FC236}">
                      <a16:creationId xmlns:a16="http://schemas.microsoft.com/office/drawing/2014/main" id="{AE907929-182C-A2AC-3CDC-02DFDEDAD14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8" name="مخطط انسيابي: رابط 13727">
                  <a:extLst>
                    <a:ext uri="{FF2B5EF4-FFF2-40B4-BE49-F238E27FC236}">
                      <a16:creationId xmlns:a16="http://schemas.microsoft.com/office/drawing/2014/main" id="{6A9C0B32-1D11-22EC-9E5A-1BD9F9FFF9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9" name="مخطط انسيابي: رابط 13728">
                  <a:extLst>
                    <a:ext uri="{FF2B5EF4-FFF2-40B4-BE49-F238E27FC236}">
                      <a16:creationId xmlns:a16="http://schemas.microsoft.com/office/drawing/2014/main" id="{4D26A72C-C9CD-4603-1D60-1EFB1F54D20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0" name="مخطط انسيابي: رابط 13729">
                  <a:extLst>
                    <a:ext uri="{FF2B5EF4-FFF2-40B4-BE49-F238E27FC236}">
                      <a16:creationId xmlns:a16="http://schemas.microsoft.com/office/drawing/2014/main" id="{C5E3126F-237C-8152-BC71-FBB482CF156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20" name="مجموعة 13719">
              <a:extLst>
                <a:ext uri="{FF2B5EF4-FFF2-40B4-BE49-F238E27FC236}">
                  <a16:creationId xmlns:a16="http://schemas.microsoft.com/office/drawing/2014/main" id="{153993C8-B08C-7136-4AB4-1FD099C07B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721" name="مخطط انسيابي: رابط 13720">
                <a:extLst>
                  <a:ext uri="{FF2B5EF4-FFF2-40B4-BE49-F238E27FC236}">
                    <a16:creationId xmlns:a16="http://schemas.microsoft.com/office/drawing/2014/main" id="{1D060C1C-8FA9-5F27-DF25-8C62F653082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22" name="مخطط انسيابي: رابط 13721">
                <a:extLst>
                  <a:ext uri="{FF2B5EF4-FFF2-40B4-BE49-F238E27FC236}">
                    <a16:creationId xmlns:a16="http://schemas.microsoft.com/office/drawing/2014/main" id="{8D732597-06F8-FBF0-9A8C-F35542817FD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23" name="مخطط انسيابي: رابط 13722">
                <a:extLst>
                  <a:ext uri="{FF2B5EF4-FFF2-40B4-BE49-F238E27FC236}">
                    <a16:creationId xmlns:a16="http://schemas.microsoft.com/office/drawing/2014/main" id="{3DFA1A9F-236C-A658-C168-A6465820BAF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865" name="مجموعة 13864">
            <a:extLst>
              <a:ext uri="{FF2B5EF4-FFF2-40B4-BE49-F238E27FC236}">
                <a16:creationId xmlns:a16="http://schemas.microsoft.com/office/drawing/2014/main" id="{5110EB53-1576-0C37-07E4-FB6329C78F6D}"/>
              </a:ext>
            </a:extLst>
          </p:cNvPr>
          <p:cNvGrpSpPr/>
          <p:nvPr/>
        </p:nvGrpSpPr>
        <p:grpSpPr>
          <a:xfrm>
            <a:off x="69018" y="4936038"/>
            <a:ext cx="9713671" cy="524453"/>
            <a:chOff x="69018" y="1136613"/>
            <a:chExt cx="9713671" cy="524453"/>
          </a:xfrm>
        </p:grpSpPr>
        <p:sp>
          <p:nvSpPr>
            <p:cNvPr id="13866" name="مستطيل: زوايا مستديرة 13865">
              <a:extLst>
                <a:ext uri="{FF2B5EF4-FFF2-40B4-BE49-F238E27FC236}">
                  <a16:creationId xmlns:a16="http://schemas.microsoft.com/office/drawing/2014/main" id="{84504702-A2C8-EFEA-54FA-2178EE5F9045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7" name="مستطيل: زوايا مستديرة 13866">
              <a:extLst>
                <a:ext uri="{FF2B5EF4-FFF2-40B4-BE49-F238E27FC236}">
                  <a16:creationId xmlns:a16="http://schemas.microsoft.com/office/drawing/2014/main" id="{B6D917CA-A861-9430-3FE2-23B485D1D17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8" name="مستطيل: زوايا مستديرة 13867">
              <a:extLst>
                <a:ext uri="{FF2B5EF4-FFF2-40B4-BE49-F238E27FC236}">
                  <a16:creationId xmlns:a16="http://schemas.microsoft.com/office/drawing/2014/main" id="{6011C820-8E5E-CBC6-8427-6C952EF7AF2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9" name="مستطيل: زوايا مستديرة 13868">
              <a:extLst>
                <a:ext uri="{FF2B5EF4-FFF2-40B4-BE49-F238E27FC236}">
                  <a16:creationId xmlns:a16="http://schemas.microsoft.com/office/drawing/2014/main" id="{CDBE3897-9C74-C0B2-3901-1A3B1B9173A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0" name="مستطيل: زوايا مستديرة 13869">
              <a:extLst>
                <a:ext uri="{FF2B5EF4-FFF2-40B4-BE49-F238E27FC236}">
                  <a16:creationId xmlns:a16="http://schemas.microsoft.com/office/drawing/2014/main" id="{3B189EE4-0F92-A368-B793-348E9D6978BD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1" name="مستطيل: زوايا مستديرة 13870">
              <a:extLst>
                <a:ext uri="{FF2B5EF4-FFF2-40B4-BE49-F238E27FC236}">
                  <a16:creationId xmlns:a16="http://schemas.microsoft.com/office/drawing/2014/main" id="{C7A38703-9F03-92E4-9A34-B1230078BCC9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2" name="مستطيل: زوايا مستديرة 13871">
              <a:extLst>
                <a:ext uri="{FF2B5EF4-FFF2-40B4-BE49-F238E27FC236}">
                  <a16:creationId xmlns:a16="http://schemas.microsoft.com/office/drawing/2014/main" id="{1AFFCC74-DE35-28F7-B8F3-F2B0B88D98D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3" name="مجموعة 13872">
              <a:extLst>
                <a:ext uri="{FF2B5EF4-FFF2-40B4-BE49-F238E27FC236}">
                  <a16:creationId xmlns:a16="http://schemas.microsoft.com/office/drawing/2014/main" id="{573820D4-313B-A726-AD2C-F383F270FE61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25" name="مجموعة 14024">
                <a:extLst>
                  <a:ext uri="{FF2B5EF4-FFF2-40B4-BE49-F238E27FC236}">
                    <a16:creationId xmlns:a16="http://schemas.microsoft.com/office/drawing/2014/main" id="{9C54B76F-0E64-8AE8-D066-88562DE859A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36" name="مخطط انسيابي: رابط 14035">
                  <a:extLst>
                    <a:ext uri="{FF2B5EF4-FFF2-40B4-BE49-F238E27FC236}">
                      <a16:creationId xmlns:a16="http://schemas.microsoft.com/office/drawing/2014/main" id="{841F147A-8707-3C27-875E-EA8A569E683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7" name="مخطط انسيابي: رابط 14036">
                  <a:extLst>
                    <a:ext uri="{FF2B5EF4-FFF2-40B4-BE49-F238E27FC236}">
                      <a16:creationId xmlns:a16="http://schemas.microsoft.com/office/drawing/2014/main" id="{371C1356-F658-EA0C-662E-32DE683CCF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8" name="مخطط انسيابي: رابط 14037">
                  <a:extLst>
                    <a:ext uri="{FF2B5EF4-FFF2-40B4-BE49-F238E27FC236}">
                      <a16:creationId xmlns:a16="http://schemas.microsoft.com/office/drawing/2014/main" id="{25D46536-7A42-98F0-2AE9-158EB966B72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9" name="مخطط انسيابي: رابط 14038">
                  <a:extLst>
                    <a:ext uri="{FF2B5EF4-FFF2-40B4-BE49-F238E27FC236}">
                      <a16:creationId xmlns:a16="http://schemas.microsoft.com/office/drawing/2014/main" id="{F945B961-8504-2F0F-CABE-82E37E60B7C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6" name="مجموعة 14025">
                <a:extLst>
                  <a:ext uri="{FF2B5EF4-FFF2-40B4-BE49-F238E27FC236}">
                    <a16:creationId xmlns:a16="http://schemas.microsoft.com/office/drawing/2014/main" id="{11F3E6AC-F94E-0730-63B9-66D478FD56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32" name="مخطط انسيابي: رابط 14031">
                  <a:extLst>
                    <a:ext uri="{FF2B5EF4-FFF2-40B4-BE49-F238E27FC236}">
                      <a16:creationId xmlns:a16="http://schemas.microsoft.com/office/drawing/2014/main" id="{BC6FC7E8-E98E-C5F6-9FE1-6004714D175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3" name="مخطط انسيابي: رابط 14032">
                  <a:extLst>
                    <a:ext uri="{FF2B5EF4-FFF2-40B4-BE49-F238E27FC236}">
                      <a16:creationId xmlns:a16="http://schemas.microsoft.com/office/drawing/2014/main" id="{644AD66F-84BA-6C21-521E-776FD2FBA7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4" name="مخطط انسيابي: رابط 14033">
                  <a:extLst>
                    <a:ext uri="{FF2B5EF4-FFF2-40B4-BE49-F238E27FC236}">
                      <a16:creationId xmlns:a16="http://schemas.microsoft.com/office/drawing/2014/main" id="{47E56BE5-9838-F723-DC84-B25DEB58C17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5" name="مخطط انسيابي: رابط 14034">
                  <a:extLst>
                    <a:ext uri="{FF2B5EF4-FFF2-40B4-BE49-F238E27FC236}">
                      <a16:creationId xmlns:a16="http://schemas.microsoft.com/office/drawing/2014/main" id="{D0866312-6F7E-21DC-EBCA-EAB5702FDD6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7" name="مجموعة 14026">
                <a:extLst>
                  <a:ext uri="{FF2B5EF4-FFF2-40B4-BE49-F238E27FC236}">
                    <a16:creationId xmlns:a16="http://schemas.microsoft.com/office/drawing/2014/main" id="{42B8E631-14A1-C692-28D6-3C49CA5227E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28" name="مخطط انسيابي: رابط 14027">
                  <a:extLst>
                    <a:ext uri="{FF2B5EF4-FFF2-40B4-BE49-F238E27FC236}">
                      <a16:creationId xmlns:a16="http://schemas.microsoft.com/office/drawing/2014/main" id="{AA9D44C4-71CA-792E-4F16-E9BB08894C3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9" name="مخطط انسيابي: رابط 14028">
                  <a:extLst>
                    <a:ext uri="{FF2B5EF4-FFF2-40B4-BE49-F238E27FC236}">
                      <a16:creationId xmlns:a16="http://schemas.microsoft.com/office/drawing/2014/main" id="{0CCDA7A9-0404-E90D-B1A3-0550C00DA35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0" name="مخطط انسيابي: رابط 14029">
                  <a:extLst>
                    <a:ext uri="{FF2B5EF4-FFF2-40B4-BE49-F238E27FC236}">
                      <a16:creationId xmlns:a16="http://schemas.microsoft.com/office/drawing/2014/main" id="{51910153-70B7-BB32-BFCA-C79622B6782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1" name="مخطط انسيابي: رابط 14030">
                  <a:extLst>
                    <a:ext uri="{FF2B5EF4-FFF2-40B4-BE49-F238E27FC236}">
                      <a16:creationId xmlns:a16="http://schemas.microsoft.com/office/drawing/2014/main" id="{EAF9A76F-B0CB-978C-1C05-A791F02B979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4" name="مجموعة 13873">
              <a:extLst>
                <a:ext uri="{FF2B5EF4-FFF2-40B4-BE49-F238E27FC236}">
                  <a16:creationId xmlns:a16="http://schemas.microsoft.com/office/drawing/2014/main" id="{FEF78517-186B-58D1-9090-90814820B729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022" name="مخطط انسيابي: رابط 14021">
                <a:extLst>
                  <a:ext uri="{FF2B5EF4-FFF2-40B4-BE49-F238E27FC236}">
                    <a16:creationId xmlns:a16="http://schemas.microsoft.com/office/drawing/2014/main" id="{F718DFA5-5B05-7072-DCC5-BAF90DB905D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23" name="مخطط انسيابي: رابط 14022">
                <a:extLst>
                  <a:ext uri="{FF2B5EF4-FFF2-40B4-BE49-F238E27FC236}">
                    <a16:creationId xmlns:a16="http://schemas.microsoft.com/office/drawing/2014/main" id="{425869B5-8934-0258-5C7E-1A92459D857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24" name="مخطط انسيابي: رابط 14023">
                <a:extLst>
                  <a:ext uri="{FF2B5EF4-FFF2-40B4-BE49-F238E27FC236}">
                    <a16:creationId xmlns:a16="http://schemas.microsoft.com/office/drawing/2014/main" id="{DA474745-24BD-31BC-978E-93FCED1F0E3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5" name="مستطيل: زوايا مستديرة 13874">
              <a:extLst>
                <a:ext uri="{FF2B5EF4-FFF2-40B4-BE49-F238E27FC236}">
                  <a16:creationId xmlns:a16="http://schemas.microsoft.com/office/drawing/2014/main" id="{BAE13A3C-FECB-31E7-A6DD-811226B8E0EF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6" name="مجموعة 13875">
              <a:extLst>
                <a:ext uri="{FF2B5EF4-FFF2-40B4-BE49-F238E27FC236}">
                  <a16:creationId xmlns:a16="http://schemas.microsoft.com/office/drawing/2014/main" id="{E18F0814-E83A-1F45-11B9-CD02215DB766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07" name="مجموعة 14006">
                <a:extLst>
                  <a:ext uri="{FF2B5EF4-FFF2-40B4-BE49-F238E27FC236}">
                    <a16:creationId xmlns:a16="http://schemas.microsoft.com/office/drawing/2014/main" id="{C68272F4-EA89-E626-658A-636DFAC49AA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18" name="مخطط انسيابي: رابط 14017">
                  <a:extLst>
                    <a:ext uri="{FF2B5EF4-FFF2-40B4-BE49-F238E27FC236}">
                      <a16:creationId xmlns:a16="http://schemas.microsoft.com/office/drawing/2014/main" id="{82CF7F34-D9CD-9B47-DBAE-675932AF3F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9" name="مخطط انسيابي: رابط 14018">
                  <a:extLst>
                    <a:ext uri="{FF2B5EF4-FFF2-40B4-BE49-F238E27FC236}">
                      <a16:creationId xmlns:a16="http://schemas.microsoft.com/office/drawing/2014/main" id="{36AEB876-1E17-BAD0-E567-714FAC37AD3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0" name="مخطط انسيابي: رابط 14019">
                  <a:extLst>
                    <a:ext uri="{FF2B5EF4-FFF2-40B4-BE49-F238E27FC236}">
                      <a16:creationId xmlns:a16="http://schemas.microsoft.com/office/drawing/2014/main" id="{445E73CD-8A63-8457-E539-70A59473450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1" name="مخطط انسيابي: رابط 14020">
                  <a:extLst>
                    <a:ext uri="{FF2B5EF4-FFF2-40B4-BE49-F238E27FC236}">
                      <a16:creationId xmlns:a16="http://schemas.microsoft.com/office/drawing/2014/main" id="{90404D40-EC38-347B-966C-EDC962BE5B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8" name="مجموعة 14007">
                <a:extLst>
                  <a:ext uri="{FF2B5EF4-FFF2-40B4-BE49-F238E27FC236}">
                    <a16:creationId xmlns:a16="http://schemas.microsoft.com/office/drawing/2014/main" id="{27A85939-FF1D-09BE-C526-F6F35B3A4EF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14" name="مخطط انسيابي: رابط 14013">
                  <a:extLst>
                    <a:ext uri="{FF2B5EF4-FFF2-40B4-BE49-F238E27FC236}">
                      <a16:creationId xmlns:a16="http://schemas.microsoft.com/office/drawing/2014/main" id="{51D4CC68-F1E9-9787-8599-446563344AC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5" name="مخطط انسيابي: رابط 14014">
                  <a:extLst>
                    <a:ext uri="{FF2B5EF4-FFF2-40B4-BE49-F238E27FC236}">
                      <a16:creationId xmlns:a16="http://schemas.microsoft.com/office/drawing/2014/main" id="{77D7317D-6257-CF09-E4A9-3A75EF9743C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6" name="مخطط انسيابي: رابط 14015">
                  <a:extLst>
                    <a:ext uri="{FF2B5EF4-FFF2-40B4-BE49-F238E27FC236}">
                      <a16:creationId xmlns:a16="http://schemas.microsoft.com/office/drawing/2014/main" id="{0BE8299B-D3A5-8E5F-760D-28672C9A6A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7" name="مخطط انسيابي: رابط 14016">
                  <a:extLst>
                    <a:ext uri="{FF2B5EF4-FFF2-40B4-BE49-F238E27FC236}">
                      <a16:creationId xmlns:a16="http://schemas.microsoft.com/office/drawing/2014/main" id="{989CBEC7-6804-E867-3EE6-78466259945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9" name="مجموعة 14008">
                <a:extLst>
                  <a:ext uri="{FF2B5EF4-FFF2-40B4-BE49-F238E27FC236}">
                    <a16:creationId xmlns:a16="http://schemas.microsoft.com/office/drawing/2014/main" id="{174D8C16-B45E-E720-1FC1-77683B0EF3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10" name="مخطط انسيابي: رابط 14009">
                  <a:extLst>
                    <a:ext uri="{FF2B5EF4-FFF2-40B4-BE49-F238E27FC236}">
                      <a16:creationId xmlns:a16="http://schemas.microsoft.com/office/drawing/2014/main" id="{D426A3D8-1E16-537E-9F25-971894392C4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1" name="مخطط انسيابي: رابط 14010">
                  <a:extLst>
                    <a:ext uri="{FF2B5EF4-FFF2-40B4-BE49-F238E27FC236}">
                      <a16:creationId xmlns:a16="http://schemas.microsoft.com/office/drawing/2014/main" id="{9B543574-7F18-3FEC-31F4-8F9131AA0A9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2" name="مخطط انسيابي: رابط 14011">
                  <a:extLst>
                    <a:ext uri="{FF2B5EF4-FFF2-40B4-BE49-F238E27FC236}">
                      <a16:creationId xmlns:a16="http://schemas.microsoft.com/office/drawing/2014/main" id="{C900A0CC-A5B7-4861-D2C4-E3BCA7EC49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3" name="مخطط انسيابي: رابط 14012">
                  <a:extLst>
                    <a:ext uri="{FF2B5EF4-FFF2-40B4-BE49-F238E27FC236}">
                      <a16:creationId xmlns:a16="http://schemas.microsoft.com/office/drawing/2014/main" id="{4DFD0F5C-6BF5-C1B2-7070-9EBFFB4B4A4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7" name="مجموعة 13876">
              <a:extLst>
                <a:ext uri="{FF2B5EF4-FFF2-40B4-BE49-F238E27FC236}">
                  <a16:creationId xmlns:a16="http://schemas.microsoft.com/office/drawing/2014/main" id="{7985D545-5089-280F-6382-326835AC562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004" name="مخطط انسيابي: رابط 14003">
                <a:extLst>
                  <a:ext uri="{FF2B5EF4-FFF2-40B4-BE49-F238E27FC236}">
                    <a16:creationId xmlns:a16="http://schemas.microsoft.com/office/drawing/2014/main" id="{2BA80A5B-ED33-8990-8DAE-EBD22150824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05" name="مخطط انسيابي: رابط 14004">
                <a:extLst>
                  <a:ext uri="{FF2B5EF4-FFF2-40B4-BE49-F238E27FC236}">
                    <a16:creationId xmlns:a16="http://schemas.microsoft.com/office/drawing/2014/main" id="{A8830817-2CC6-B75B-A072-3A3AD583C11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06" name="مخطط انسيابي: رابط 14005">
                <a:extLst>
                  <a:ext uri="{FF2B5EF4-FFF2-40B4-BE49-F238E27FC236}">
                    <a16:creationId xmlns:a16="http://schemas.microsoft.com/office/drawing/2014/main" id="{6F150520-89B1-1A57-186E-F86ABE97CE6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8" name="مستطيل: زوايا مستديرة 13877">
              <a:extLst>
                <a:ext uri="{FF2B5EF4-FFF2-40B4-BE49-F238E27FC236}">
                  <a16:creationId xmlns:a16="http://schemas.microsoft.com/office/drawing/2014/main" id="{01DDA85B-7DD7-7179-7E11-FA0D883CDCC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9" name="مجموعة 13878">
              <a:extLst>
                <a:ext uri="{FF2B5EF4-FFF2-40B4-BE49-F238E27FC236}">
                  <a16:creationId xmlns:a16="http://schemas.microsoft.com/office/drawing/2014/main" id="{8581B95D-C121-2CEC-BBAB-288E13FD114F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89" name="مجموعة 13988">
                <a:extLst>
                  <a:ext uri="{FF2B5EF4-FFF2-40B4-BE49-F238E27FC236}">
                    <a16:creationId xmlns:a16="http://schemas.microsoft.com/office/drawing/2014/main" id="{EAD03ED9-73F2-7447-389B-9D6B03D39E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00" name="مخطط انسيابي: رابط 13999">
                  <a:extLst>
                    <a:ext uri="{FF2B5EF4-FFF2-40B4-BE49-F238E27FC236}">
                      <a16:creationId xmlns:a16="http://schemas.microsoft.com/office/drawing/2014/main" id="{A99C329F-3518-49F7-567E-D3F67E35349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1" name="مخطط انسيابي: رابط 14000">
                  <a:extLst>
                    <a:ext uri="{FF2B5EF4-FFF2-40B4-BE49-F238E27FC236}">
                      <a16:creationId xmlns:a16="http://schemas.microsoft.com/office/drawing/2014/main" id="{C547BC86-2081-BDE7-CA0F-5747FB2FA55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2" name="مخطط انسيابي: رابط 14001">
                  <a:extLst>
                    <a:ext uri="{FF2B5EF4-FFF2-40B4-BE49-F238E27FC236}">
                      <a16:creationId xmlns:a16="http://schemas.microsoft.com/office/drawing/2014/main" id="{11517C3D-658F-503E-9BFD-5706428C2B0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3" name="مخطط انسيابي: رابط 14002">
                  <a:extLst>
                    <a:ext uri="{FF2B5EF4-FFF2-40B4-BE49-F238E27FC236}">
                      <a16:creationId xmlns:a16="http://schemas.microsoft.com/office/drawing/2014/main" id="{C6457DB2-6227-0A9C-1AC3-74FC52A130D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0" name="مجموعة 13989">
                <a:extLst>
                  <a:ext uri="{FF2B5EF4-FFF2-40B4-BE49-F238E27FC236}">
                    <a16:creationId xmlns:a16="http://schemas.microsoft.com/office/drawing/2014/main" id="{D6DDC4B9-14D6-E9E0-5882-FBBD034E432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96" name="مخطط انسيابي: رابط 13995">
                  <a:extLst>
                    <a:ext uri="{FF2B5EF4-FFF2-40B4-BE49-F238E27FC236}">
                      <a16:creationId xmlns:a16="http://schemas.microsoft.com/office/drawing/2014/main" id="{B3480FF3-F470-921F-98F1-06D18B49C0E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7" name="مخطط انسيابي: رابط 13996">
                  <a:extLst>
                    <a:ext uri="{FF2B5EF4-FFF2-40B4-BE49-F238E27FC236}">
                      <a16:creationId xmlns:a16="http://schemas.microsoft.com/office/drawing/2014/main" id="{A6873AAB-B05F-1F81-7A1D-942CA78BBA9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8" name="مخطط انسيابي: رابط 13997">
                  <a:extLst>
                    <a:ext uri="{FF2B5EF4-FFF2-40B4-BE49-F238E27FC236}">
                      <a16:creationId xmlns:a16="http://schemas.microsoft.com/office/drawing/2014/main" id="{AAF6AB79-17A0-EE45-C992-838A1BBED3F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9" name="مخطط انسيابي: رابط 13998">
                  <a:extLst>
                    <a:ext uri="{FF2B5EF4-FFF2-40B4-BE49-F238E27FC236}">
                      <a16:creationId xmlns:a16="http://schemas.microsoft.com/office/drawing/2014/main" id="{C0D045B4-C875-4641-F771-04F611B872C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1" name="مجموعة 13990">
                <a:extLst>
                  <a:ext uri="{FF2B5EF4-FFF2-40B4-BE49-F238E27FC236}">
                    <a16:creationId xmlns:a16="http://schemas.microsoft.com/office/drawing/2014/main" id="{9DFDB0A4-44C4-76E0-193D-BBD3CD5BC47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92" name="مخطط انسيابي: رابط 13991">
                  <a:extLst>
                    <a:ext uri="{FF2B5EF4-FFF2-40B4-BE49-F238E27FC236}">
                      <a16:creationId xmlns:a16="http://schemas.microsoft.com/office/drawing/2014/main" id="{828961DA-A055-2FA7-5F2F-5A13CB0DED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3" name="مخطط انسيابي: رابط 13992">
                  <a:extLst>
                    <a:ext uri="{FF2B5EF4-FFF2-40B4-BE49-F238E27FC236}">
                      <a16:creationId xmlns:a16="http://schemas.microsoft.com/office/drawing/2014/main" id="{515065F8-FD04-928E-6008-C670E19746A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4" name="مخطط انسيابي: رابط 13993">
                  <a:extLst>
                    <a:ext uri="{FF2B5EF4-FFF2-40B4-BE49-F238E27FC236}">
                      <a16:creationId xmlns:a16="http://schemas.microsoft.com/office/drawing/2014/main" id="{92B8E537-C356-A2EC-FA9C-61CA1B2AE71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5" name="مخطط انسيابي: رابط 13994">
                  <a:extLst>
                    <a:ext uri="{FF2B5EF4-FFF2-40B4-BE49-F238E27FC236}">
                      <a16:creationId xmlns:a16="http://schemas.microsoft.com/office/drawing/2014/main" id="{136A1712-4A54-1A3A-3BCD-80D235FFD82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0" name="مجموعة 13879">
              <a:extLst>
                <a:ext uri="{FF2B5EF4-FFF2-40B4-BE49-F238E27FC236}">
                  <a16:creationId xmlns:a16="http://schemas.microsoft.com/office/drawing/2014/main" id="{FF29E8B5-BA3D-351A-407A-2B0013876280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986" name="مخطط انسيابي: رابط 13985">
                <a:extLst>
                  <a:ext uri="{FF2B5EF4-FFF2-40B4-BE49-F238E27FC236}">
                    <a16:creationId xmlns:a16="http://schemas.microsoft.com/office/drawing/2014/main" id="{D2742A85-3490-74B4-A65B-9037234F174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87" name="مخطط انسيابي: رابط 13986">
                <a:extLst>
                  <a:ext uri="{FF2B5EF4-FFF2-40B4-BE49-F238E27FC236}">
                    <a16:creationId xmlns:a16="http://schemas.microsoft.com/office/drawing/2014/main" id="{3060B3DB-E8C8-4BC1-708F-90041AD8793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88" name="مخطط انسيابي: رابط 13987">
                <a:extLst>
                  <a:ext uri="{FF2B5EF4-FFF2-40B4-BE49-F238E27FC236}">
                    <a16:creationId xmlns:a16="http://schemas.microsoft.com/office/drawing/2014/main" id="{76C9989A-0C9D-0B9B-38F5-7B550788B64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1" name="مستطيل: زوايا مستديرة 13880">
              <a:extLst>
                <a:ext uri="{FF2B5EF4-FFF2-40B4-BE49-F238E27FC236}">
                  <a16:creationId xmlns:a16="http://schemas.microsoft.com/office/drawing/2014/main" id="{89AEE8A5-A77F-3033-C0BE-F73509FC707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2" name="مجموعة 13881">
              <a:extLst>
                <a:ext uri="{FF2B5EF4-FFF2-40B4-BE49-F238E27FC236}">
                  <a16:creationId xmlns:a16="http://schemas.microsoft.com/office/drawing/2014/main" id="{BCFB50C5-AB65-453B-7B0E-BB7A39C193B6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71" name="مجموعة 13970">
                <a:extLst>
                  <a:ext uri="{FF2B5EF4-FFF2-40B4-BE49-F238E27FC236}">
                    <a16:creationId xmlns:a16="http://schemas.microsoft.com/office/drawing/2014/main" id="{A65929A1-81D6-02DE-9A06-415CAEA21B0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82" name="مخطط انسيابي: رابط 13981">
                  <a:extLst>
                    <a:ext uri="{FF2B5EF4-FFF2-40B4-BE49-F238E27FC236}">
                      <a16:creationId xmlns:a16="http://schemas.microsoft.com/office/drawing/2014/main" id="{76FF7E67-65BE-25D8-C1DE-AB88FDFE6D7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3" name="مخطط انسيابي: رابط 13982">
                  <a:extLst>
                    <a:ext uri="{FF2B5EF4-FFF2-40B4-BE49-F238E27FC236}">
                      <a16:creationId xmlns:a16="http://schemas.microsoft.com/office/drawing/2014/main" id="{919871F9-F148-2E97-78E4-752CA79DB71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4" name="مخطط انسيابي: رابط 13983">
                  <a:extLst>
                    <a:ext uri="{FF2B5EF4-FFF2-40B4-BE49-F238E27FC236}">
                      <a16:creationId xmlns:a16="http://schemas.microsoft.com/office/drawing/2014/main" id="{B835F850-7D15-7E37-96F8-421635CA8BF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5" name="مخطط انسيابي: رابط 13984">
                  <a:extLst>
                    <a:ext uri="{FF2B5EF4-FFF2-40B4-BE49-F238E27FC236}">
                      <a16:creationId xmlns:a16="http://schemas.microsoft.com/office/drawing/2014/main" id="{A6D8C504-F53D-9DCD-0C43-885B1AD96BF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2" name="مجموعة 13971">
                <a:extLst>
                  <a:ext uri="{FF2B5EF4-FFF2-40B4-BE49-F238E27FC236}">
                    <a16:creationId xmlns:a16="http://schemas.microsoft.com/office/drawing/2014/main" id="{1463D70C-BA73-9541-A31B-652BC0DE72D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78" name="مخطط انسيابي: رابط 13977">
                  <a:extLst>
                    <a:ext uri="{FF2B5EF4-FFF2-40B4-BE49-F238E27FC236}">
                      <a16:creationId xmlns:a16="http://schemas.microsoft.com/office/drawing/2014/main" id="{70460237-266B-0E90-0D10-C817334A43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9" name="مخطط انسيابي: رابط 13978">
                  <a:extLst>
                    <a:ext uri="{FF2B5EF4-FFF2-40B4-BE49-F238E27FC236}">
                      <a16:creationId xmlns:a16="http://schemas.microsoft.com/office/drawing/2014/main" id="{4E4E210C-0964-9C43-ECE0-757F276FFCD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0" name="مخطط انسيابي: رابط 13979">
                  <a:extLst>
                    <a:ext uri="{FF2B5EF4-FFF2-40B4-BE49-F238E27FC236}">
                      <a16:creationId xmlns:a16="http://schemas.microsoft.com/office/drawing/2014/main" id="{D5B011CB-6A4A-58F6-FE9C-CDF0EE680C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1" name="مخطط انسيابي: رابط 13980">
                  <a:extLst>
                    <a:ext uri="{FF2B5EF4-FFF2-40B4-BE49-F238E27FC236}">
                      <a16:creationId xmlns:a16="http://schemas.microsoft.com/office/drawing/2014/main" id="{6236DB24-FC78-B411-BFB3-E6E694EFB15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3" name="مجموعة 13972">
                <a:extLst>
                  <a:ext uri="{FF2B5EF4-FFF2-40B4-BE49-F238E27FC236}">
                    <a16:creationId xmlns:a16="http://schemas.microsoft.com/office/drawing/2014/main" id="{E256B9A6-A3B4-6AF7-0E35-C9A28EE2147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74" name="مخطط انسيابي: رابط 13973">
                  <a:extLst>
                    <a:ext uri="{FF2B5EF4-FFF2-40B4-BE49-F238E27FC236}">
                      <a16:creationId xmlns:a16="http://schemas.microsoft.com/office/drawing/2014/main" id="{1D8C580B-EB7B-36BF-7154-2854A91F828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5" name="مخطط انسيابي: رابط 13974">
                  <a:extLst>
                    <a:ext uri="{FF2B5EF4-FFF2-40B4-BE49-F238E27FC236}">
                      <a16:creationId xmlns:a16="http://schemas.microsoft.com/office/drawing/2014/main" id="{FF865FF7-DA42-2241-A438-6A053F37592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6" name="مخطط انسيابي: رابط 13975">
                  <a:extLst>
                    <a:ext uri="{FF2B5EF4-FFF2-40B4-BE49-F238E27FC236}">
                      <a16:creationId xmlns:a16="http://schemas.microsoft.com/office/drawing/2014/main" id="{EBC6193F-D3DA-DE85-EEC4-6D1A1100D26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7" name="مخطط انسيابي: رابط 13976">
                  <a:extLst>
                    <a:ext uri="{FF2B5EF4-FFF2-40B4-BE49-F238E27FC236}">
                      <a16:creationId xmlns:a16="http://schemas.microsoft.com/office/drawing/2014/main" id="{408AE2E9-5D62-90A9-D2BE-BB326EE0079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3" name="مجموعة 13882">
              <a:extLst>
                <a:ext uri="{FF2B5EF4-FFF2-40B4-BE49-F238E27FC236}">
                  <a16:creationId xmlns:a16="http://schemas.microsoft.com/office/drawing/2014/main" id="{FAD7E985-18F4-9818-479F-79BFAE571A81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968" name="مخطط انسيابي: رابط 13967">
                <a:extLst>
                  <a:ext uri="{FF2B5EF4-FFF2-40B4-BE49-F238E27FC236}">
                    <a16:creationId xmlns:a16="http://schemas.microsoft.com/office/drawing/2014/main" id="{BEB9D813-17BE-4522-24C5-F754682CC5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69" name="مخطط انسيابي: رابط 13968">
                <a:extLst>
                  <a:ext uri="{FF2B5EF4-FFF2-40B4-BE49-F238E27FC236}">
                    <a16:creationId xmlns:a16="http://schemas.microsoft.com/office/drawing/2014/main" id="{CAC82E2D-5463-7BC3-BF31-D06F91BFD8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70" name="مخطط انسيابي: رابط 13969">
                <a:extLst>
                  <a:ext uri="{FF2B5EF4-FFF2-40B4-BE49-F238E27FC236}">
                    <a16:creationId xmlns:a16="http://schemas.microsoft.com/office/drawing/2014/main" id="{2B382A57-CEC4-D76A-D4FD-CDD2617E7F8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4" name="مستطيل: زوايا مستديرة 13883">
              <a:extLst>
                <a:ext uri="{FF2B5EF4-FFF2-40B4-BE49-F238E27FC236}">
                  <a16:creationId xmlns:a16="http://schemas.microsoft.com/office/drawing/2014/main" id="{073440B7-CCE1-6498-91B2-7A7B67FCF1D3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5" name="مجموعة 13884">
              <a:extLst>
                <a:ext uri="{FF2B5EF4-FFF2-40B4-BE49-F238E27FC236}">
                  <a16:creationId xmlns:a16="http://schemas.microsoft.com/office/drawing/2014/main" id="{7F464760-C102-6614-E8EF-31AB44D849DA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53" name="مجموعة 13952">
                <a:extLst>
                  <a:ext uri="{FF2B5EF4-FFF2-40B4-BE49-F238E27FC236}">
                    <a16:creationId xmlns:a16="http://schemas.microsoft.com/office/drawing/2014/main" id="{D7EEEA81-7246-1269-F673-F5EC35DCEE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64" name="مخطط انسيابي: رابط 13963">
                  <a:extLst>
                    <a:ext uri="{FF2B5EF4-FFF2-40B4-BE49-F238E27FC236}">
                      <a16:creationId xmlns:a16="http://schemas.microsoft.com/office/drawing/2014/main" id="{A93B4114-753C-ABFD-76A8-48A7C86776E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5" name="مخطط انسيابي: رابط 13964">
                  <a:extLst>
                    <a:ext uri="{FF2B5EF4-FFF2-40B4-BE49-F238E27FC236}">
                      <a16:creationId xmlns:a16="http://schemas.microsoft.com/office/drawing/2014/main" id="{2C0A904D-F192-B680-5709-3D9E0CB8223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6" name="مخطط انسيابي: رابط 13965">
                  <a:extLst>
                    <a:ext uri="{FF2B5EF4-FFF2-40B4-BE49-F238E27FC236}">
                      <a16:creationId xmlns:a16="http://schemas.microsoft.com/office/drawing/2014/main" id="{0FEFEE08-C06B-3173-9F1E-E1815A7227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7" name="مخطط انسيابي: رابط 13966">
                  <a:extLst>
                    <a:ext uri="{FF2B5EF4-FFF2-40B4-BE49-F238E27FC236}">
                      <a16:creationId xmlns:a16="http://schemas.microsoft.com/office/drawing/2014/main" id="{91330F3C-A438-CDF7-7652-DD19814D533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4" name="مجموعة 13953">
                <a:extLst>
                  <a:ext uri="{FF2B5EF4-FFF2-40B4-BE49-F238E27FC236}">
                    <a16:creationId xmlns:a16="http://schemas.microsoft.com/office/drawing/2014/main" id="{5AB6D29D-306D-E5DA-56D0-3DB246DABB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60" name="مخطط انسيابي: رابط 13959">
                  <a:extLst>
                    <a:ext uri="{FF2B5EF4-FFF2-40B4-BE49-F238E27FC236}">
                      <a16:creationId xmlns:a16="http://schemas.microsoft.com/office/drawing/2014/main" id="{5FC5179A-9C1D-A006-14BC-BF44A36807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1" name="مخطط انسيابي: رابط 13960">
                  <a:extLst>
                    <a:ext uri="{FF2B5EF4-FFF2-40B4-BE49-F238E27FC236}">
                      <a16:creationId xmlns:a16="http://schemas.microsoft.com/office/drawing/2014/main" id="{8C5D479A-A0A9-C557-CC50-F1204B161E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2" name="مخطط انسيابي: رابط 13961">
                  <a:extLst>
                    <a:ext uri="{FF2B5EF4-FFF2-40B4-BE49-F238E27FC236}">
                      <a16:creationId xmlns:a16="http://schemas.microsoft.com/office/drawing/2014/main" id="{EA9A146B-6A01-F5BF-8801-8936FABFE69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3" name="مخطط انسيابي: رابط 13962">
                  <a:extLst>
                    <a:ext uri="{FF2B5EF4-FFF2-40B4-BE49-F238E27FC236}">
                      <a16:creationId xmlns:a16="http://schemas.microsoft.com/office/drawing/2014/main" id="{895D6F46-DAB7-F8B2-3DC1-7153A54458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5" name="مجموعة 13954">
                <a:extLst>
                  <a:ext uri="{FF2B5EF4-FFF2-40B4-BE49-F238E27FC236}">
                    <a16:creationId xmlns:a16="http://schemas.microsoft.com/office/drawing/2014/main" id="{CA207F73-13B2-4E4D-B68B-9BC33225FFB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56" name="مخطط انسيابي: رابط 13955">
                  <a:extLst>
                    <a:ext uri="{FF2B5EF4-FFF2-40B4-BE49-F238E27FC236}">
                      <a16:creationId xmlns:a16="http://schemas.microsoft.com/office/drawing/2014/main" id="{9ED8BA48-1840-7F63-EB00-397421264D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7" name="مخطط انسيابي: رابط 13956">
                  <a:extLst>
                    <a:ext uri="{FF2B5EF4-FFF2-40B4-BE49-F238E27FC236}">
                      <a16:creationId xmlns:a16="http://schemas.microsoft.com/office/drawing/2014/main" id="{0A4C091F-F26E-3C00-5083-7750289E429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8" name="مخطط انسيابي: رابط 13957">
                  <a:extLst>
                    <a:ext uri="{FF2B5EF4-FFF2-40B4-BE49-F238E27FC236}">
                      <a16:creationId xmlns:a16="http://schemas.microsoft.com/office/drawing/2014/main" id="{A6D39929-A7FE-9FFB-EB6D-5A4A00C53C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9" name="مخطط انسيابي: رابط 13958">
                  <a:extLst>
                    <a:ext uri="{FF2B5EF4-FFF2-40B4-BE49-F238E27FC236}">
                      <a16:creationId xmlns:a16="http://schemas.microsoft.com/office/drawing/2014/main" id="{762B12D2-A75B-0C7E-FC8B-37AB3A9FD6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6" name="مجموعة 13885">
              <a:extLst>
                <a:ext uri="{FF2B5EF4-FFF2-40B4-BE49-F238E27FC236}">
                  <a16:creationId xmlns:a16="http://schemas.microsoft.com/office/drawing/2014/main" id="{72211BAD-69BA-9EEF-B213-69157779BB9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950" name="مخطط انسيابي: رابط 13949">
                <a:extLst>
                  <a:ext uri="{FF2B5EF4-FFF2-40B4-BE49-F238E27FC236}">
                    <a16:creationId xmlns:a16="http://schemas.microsoft.com/office/drawing/2014/main" id="{0E49F7A7-5609-B934-667C-061808E07F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51" name="مخطط انسيابي: رابط 13950">
                <a:extLst>
                  <a:ext uri="{FF2B5EF4-FFF2-40B4-BE49-F238E27FC236}">
                    <a16:creationId xmlns:a16="http://schemas.microsoft.com/office/drawing/2014/main" id="{5DF3CCE8-AD72-3BBB-2730-D8D90C7CB68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52" name="مخطط انسيابي: رابط 13951">
                <a:extLst>
                  <a:ext uri="{FF2B5EF4-FFF2-40B4-BE49-F238E27FC236}">
                    <a16:creationId xmlns:a16="http://schemas.microsoft.com/office/drawing/2014/main" id="{F5DD25F9-E2B1-4E45-C450-8700095CA65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7" name="مستطيل: زوايا مستديرة 13886">
              <a:extLst>
                <a:ext uri="{FF2B5EF4-FFF2-40B4-BE49-F238E27FC236}">
                  <a16:creationId xmlns:a16="http://schemas.microsoft.com/office/drawing/2014/main" id="{EB49CC58-9B25-BC5C-A23A-444C5403AB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8" name="مجموعة 13887">
              <a:extLst>
                <a:ext uri="{FF2B5EF4-FFF2-40B4-BE49-F238E27FC236}">
                  <a16:creationId xmlns:a16="http://schemas.microsoft.com/office/drawing/2014/main" id="{4F0DE026-6E24-5F8C-034C-502F4538A60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35" name="مجموعة 13934">
                <a:extLst>
                  <a:ext uri="{FF2B5EF4-FFF2-40B4-BE49-F238E27FC236}">
                    <a16:creationId xmlns:a16="http://schemas.microsoft.com/office/drawing/2014/main" id="{223D8641-0DF0-405D-98F3-082D287B99A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46" name="مخطط انسيابي: رابط 13945">
                  <a:extLst>
                    <a:ext uri="{FF2B5EF4-FFF2-40B4-BE49-F238E27FC236}">
                      <a16:creationId xmlns:a16="http://schemas.microsoft.com/office/drawing/2014/main" id="{AD7AC1F5-465E-B667-0C65-2A0DB30A7BA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7" name="مخطط انسيابي: رابط 13946">
                  <a:extLst>
                    <a:ext uri="{FF2B5EF4-FFF2-40B4-BE49-F238E27FC236}">
                      <a16:creationId xmlns:a16="http://schemas.microsoft.com/office/drawing/2014/main" id="{39C52F65-BCFD-43D9-387F-D7690904A79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8" name="مخطط انسيابي: رابط 13947">
                  <a:extLst>
                    <a:ext uri="{FF2B5EF4-FFF2-40B4-BE49-F238E27FC236}">
                      <a16:creationId xmlns:a16="http://schemas.microsoft.com/office/drawing/2014/main" id="{E5BC35E6-2BC3-A213-5556-9DD65CDC9D6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9" name="مخطط انسيابي: رابط 13948">
                  <a:extLst>
                    <a:ext uri="{FF2B5EF4-FFF2-40B4-BE49-F238E27FC236}">
                      <a16:creationId xmlns:a16="http://schemas.microsoft.com/office/drawing/2014/main" id="{DE0013B8-FCA5-3D9C-9FC3-DBFA90FD4ED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6" name="مجموعة 13935">
                <a:extLst>
                  <a:ext uri="{FF2B5EF4-FFF2-40B4-BE49-F238E27FC236}">
                    <a16:creationId xmlns:a16="http://schemas.microsoft.com/office/drawing/2014/main" id="{0D96126F-BABD-F87A-14E6-B829DCFB9AE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42" name="مخطط انسيابي: رابط 13941">
                  <a:extLst>
                    <a:ext uri="{FF2B5EF4-FFF2-40B4-BE49-F238E27FC236}">
                      <a16:creationId xmlns:a16="http://schemas.microsoft.com/office/drawing/2014/main" id="{7A8F900F-3C75-85D7-FBF8-74361A397A6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3" name="مخطط انسيابي: رابط 13942">
                  <a:extLst>
                    <a:ext uri="{FF2B5EF4-FFF2-40B4-BE49-F238E27FC236}">
                      <a16:creationId xmlns:a16="http://schemas.microsoft.com/office/drawing/2014/main" id="{C4484EA7-78DF-0202-C1A9-59222772865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4" name="مخطط انسيابي: رابط 13943">
                  <a:extLst>
                    <a:ext uri="{FF2B5EF4-FFF2-40B4-BE49-F238E27FC236}">
                      <a16:creationId xmlns:a16="http://schemas.microsoft.com/office/drawing/2014/main" id="{D2988C5B-8999-6870-AFB8-41315EEC1FB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5" name="مخطط انسيابي: رابط 13944">
                  <a:extLst>
                    <a:ext uri="{FF2B5EF4-FFF2-40B4-BE49-F238E27FC236}">
                      <a16:creationId xmlns:a16="http://schemas.microsoft.com/office/drawing/2014/main" id="{396E99E9-A3B3-3F2F-505F-D4502BD2E9C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7" name="مجموعة 13936">
                <a:extLst>
                  <a:ext uri="{FF2B5EF4-FFF2-40B4-BE49-F238E27FC236}">
                    <a16:creationId xmlns:a16="http://schemas.microsoft.com/office/drawing/2014/main" id="{74E7EDE2-5603-6341-45E0-025C74E750A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38" name="مخطط انسيابي: رابط 13937">
                  <a:extLst>
                    <a:ext uri="{FF2B5EF4-FFF2-40B4-BE49-F238E27FC236}">
                      <a16:creationId xmlns:a16="http://schemas.microsoft.com/office/drawing/2014/main" id="{79A3930E-F24F-457D-7678-574818728AF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9" name="مخطط انسيابي: رابط 13938">
                  <a:extLst>
                    <a:ext uri="{FF2B5EF4-FFF2-40B4-BE49-F238E27FC236}">
                      <a16:creationId xmlns:a16="http://schemas.microsoft.com/office/drawing/2014/main" id="{A5B91519-8AA3-7A20-BCD1-0BC577C7FF8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0" name="مخطط انسيابي: رابط 13939">
                  <a:extLst>
                    <a:ext uri="{FF2B5EF4-FFF2-40B4-BE49-F238E27FC236}">
                      <a16:creationId xmlns:a16="http://schemas.microsoft.com/office/drawing/2014/main" id="{6A9A4EAD-DA8F-E41A-CAB2-3CA3398BC35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1" name="مخطط انسيابي: رابط 13940">
                  <a:extLst>
                    <a:ext uri="{FF2B5EF4-FFF2-40B4-BE49-F238E27FC236}">
                      <a16:creationId xmlns:a16="http://schemas.microsoft.com/office/drawing/2014/main" id="{EDFD9754-4A6A-5D09-9A0A-32FE7D0F8BB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9" name="مجموعة 13888">
              <a:extLst>
                <a:ext uri="{FF2B5EF4-FFF2-40B4-BE49-F238E27FC236}">
                  <a16:creationId xmlns:a16="http://schemas.microsoft.com/office/drawing/2014/main" id="{DDB6D808-3241-CB67-2AAC-3748ADE3CD72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932" name="مخطط انسيابي: رابط 13931">
                <a:extLst>
                  <a:ext uri="{FF2B5EF4-FFF2-40B4-BE49-F238E27FC236}">
                    <a16:creationId xmlns:a16="http://schemas.microsoft.com/office/drawing/2014/main" id="{5E40B6B0-54BD-EC5D-03B8-645BA56C7FF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33" name="مخطط انسيابي: رابط 13932">
                <a:extLst>
                  <a:ext uri="{FF2B5EF4-FFF2-40B4-BE49-F238E27FC236}">
                    <a16:creationId xmlns:a16="http://schemas.microsoft.com/office/drawing/2014/main" id="{D5306406-2F3F-D58E-742D-DB202B0604D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34" name="مخطط انسيابي: رابط 13933">
                <a:extLst>
                  <a:ext uri="{FF2B5EF4-FFF2-40B4-BE49-F238E27FC236}">
                    <a16:creationId xmlns:a16="http://schemas.microsoft.com/office/drawing/2014/main" id="{FB2D92FC-024A-4574-9291-876D548EE34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0" name="مستطيل: زوايا مستديرة 13889">
              <a:extLst>
                <a:ext uri="{FF2B5EF4-FFF2-40B4-BE49-F238E27FC236}">
                  <a16:creationId xmlns:a16="http://schemas.microsoft.com/office/drawing/2014/main" id="{011D5250-0B3F-E50E-F98F-E91A4F665E63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1" name="مجموعة 13890">
              <a:extLst>
                <a:ext uri="{FF2B5EF4-FFF2-40B4-BE49-F238E27FC236}">
                  <a16:creationId xmlns:a16="http://schemas.microsoft.com/office/drawing/2014/main" id="{0A6E77D2-BAA5-C865-9A8E-5C93A80FDD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17" name="مجموعة 13916">
                <a:extLst>
                  <a:ext uri="{FF2B5EF4-FFF2-40B4-BE49-F238E27FC236}">
                    <a16:creationId xmlns:a16="http://schemas.microsoft.com/office/drawing/2014/main" id="{CBAEA52D-6044-C512-570B-3778ED46D3F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28" name="مخطط انسيابي: رابط 13927">
                  <a:extLst>
                    <a:ext uri="{FF2B5EF4-FFF2-40B4-BE49-F238E27FC236}">
                      <a16:creationId xmlns:a16="http://schemas.microsoft.com/office/drawing/2014/main" id="{972F4270-14EA-DC30-FCC5-55FCB35387F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9" name="مخطط انسيابي: رابط 13928">
                  <a:extLst>
                    <a:ext uri="{FF2B5EF4-FFF2-40B4-BE49-F238E27FC236}">
                      <a16:creationId xmlns:a16="http://schemas.microsoft.com/office/drawing/2014/main" id="{C02A4EA6-2C4A-063D-81DF-8CE75F44CC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0" name="مخطط انسيابي: رابط 13929">
                  <a:extLst>
                    <a:ext uri="{FF2B5EF4-FFF2-40B4-BE49-F238E27FC236}">
                      <a16:creationId xmlns:a16="http://schemas.microsoft.com/office/drawing/2014/main" id="{7DC892F8-F2F2-1AE7-0CC6-727DE3D80E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1" name="مخطط انسيابي: رابط 13930">
                  <a:extLst>
                    <a:ext uri="{FF2B5EF4-FFF2-40B4-BE49-F238E27FC236}">
                      <a16:creationId xmlns:a16="http://schemas.microsoft.com/office/drawing/2014/main" id="{BE7BFCD8-4B53-5FC8-9B0A-08EAD3AF551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8" name="مجموعة 13917">
                <a:extLst>
                  <a:ext uri="{FF2B5EF4-FFF2-40B4-BE49-F238E27FC236}">
                    <a16:creationId xmlns:a16="http://schemas.microsoft.com/office/drawing/2014/main" id="{4082BD4D-5642-34A5-A66F-7BE186CE836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24" name="مخطط انسيابي: رابط 13923">
                  <a:extLst>
                    <a:ext uri="{FF2B5EF4-FFF2-40B4-BE49-F238E27FC236}">
                      <a16:creationId xmlns:a16="http://schemas.microsoft.com/office/drawing/2014/main" id="{91D72BF7-B32B-1CA8-CACE-D09D214406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5" name="مخطط انسيابي: رابط 13924">
                  <a:extLst>
                    <a:ext uri="{FF2B5EF4-FFF2-40B4-BE49-F238E27FC236}">
                      <a16:creationId xmlns:a16="http://schemas.microsoft.com/office/drawing/2014/main" id="{71FA9B5F-C820-F03E-F79A-56B42BFC9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6" name="مخطط انسيابي: رابط 13925">
                  <a:extLst>
                    <a:ext uri="{FF2B5EF4-FFF2-40B4-BE49-F238E27FC236}">
                      <a16:creationId xmlns:a16="http://schemas.microsoft.com/office/drawing/2014/main" id="{C8945754-018A-E2DE-D907-EEF1E39B735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7" name="مخطط انسيابي: رابط 13926">
                  <a:extLst>
                    <a:ext uri="{FF2B5EF4-FFF2-40B4-BE49-F238E27FC236}">
                      <a16:creationId xmlns:a16="http://schemas.microsoft.com/office/drawing/2014/main" id="{1953A82E-2422-91D9-5882-CDA2F514F11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9" name="مجموعة 13918">
                <a:extLst>
                  <a:ext uri="{FF2B5EF4-FFF2-40B4-BE49-F238E27FC236}">
                    <a16:creationId xmlns:a16="http://schemas.microsoft.com/office/drawing/2014/main" id="{19B8E7AE-2B00-9E06-5F54-E6004AFF1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20" name="مخطط انسيابي: رابط 13919">
                  <a:extLst>
                    <a:ext uri="{FF2B5EF4-FFF2-40B4-BE49-F238E27FC236}">
                      <a16:creationId xmlns:a16="http://schemas.microsoft.com/office/drawing/2014/main" id="{E118C3DA-E779-A1ED-77E3-840538FA438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1" name="مخطط انسيابي: رابط 13920">
                  <a:extLst>
                    <a:ext uri="{FF2B5EF4-FFF2-40B4-BE49-F238E27FC236}">
                      <a16:creationId xmlns:a16="http://schemas.microsoft.com/office/drawing/2014/main" id="{62DD7FDE-3A31-2A85-A4C8-63393303FEC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2" name="مخطط انسيابي: رابط 13921">
                  <a:extLst>
                    <a:ext uri="{FF2B5EF4-FFF2-40B4-BE49-F238E27FC236}">
                      <a16:creationId xmlns:a16="http://schemas.microsoft.com/office/drawing/2014/main" id="{2D90B86E-A6CA-C9ED-9D63-F76F51BA6DB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3" name="مخطط انسيابي: رابط 13922">
                  <a:extLst>
                    <a:ext uri="{FF2B5EF4-FFF2-40B4-BE49-F238E27FC236}">
                      <a16:creationId xmlns:a16="http://schemas.microsoft.com/office/drawing/2014/main" id="{4700AE35-61DE-21A0-CE58-761B4EB824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2" name="مجموعة 13891">
              <a:extLst>
                <a:ext uri="{FF2B5EF4-FFF2-40B4-BE49-F238E27FC236}">
                  <a16:creationId xmlns:a16="http://schemas.microsoft.com/office/drawing/2014/main" id="{6BEFAA66-FCEB-6F7F-FA66-92CBFE66260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914" name="مخطط انسيابي: رابط 13913">
                <a:extLst>
                  <a:ext uri="{FF2B5EF4-FFF2-40B4-BE49-F238E27FC236}">
                    <a16:creationId xmlns:a16="http://schemas.microsoft.com/office/drawing/2014/main" id="{246D7DE5-303B-204E-DB4E-7D1B28B19E0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15" name="مخطط انسيابي: رابط 13914">
                <a:extLst>
                  <a:ext uri="{FF2B5EF4-FFF2-40B4-BE49-F238E27FC236}">
                    <a16:creationId xmlns:a16="http://schemas.microsoft.com/office/drawing/2014/main" id="{180E6D3C-8D92-FEFD-BEF7-43ECAF3D452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16" name="مخطط انسيابي: رابط 13915">
                <a:extLst>
                  <a:ext uri="{FF2B5EF4-FFF2-40B4-BE49-F238E27FC236}">
                    <a16:creationId xmlns:a16="http://schemas.microsoft.com/office/drawing/2014/main" id="{74A18841-E407-0843-7CED-BE2713C8FA7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3" name="مستطيل: زوايا مستديرة 13892">
              <a:extLst>
                <a:ext uri="{FF2B5EF4-FFF2-40B4-BE49-F238E27FC236}">
                  <a16:creationId xmlns:a16="http://schemas.microsoft.com/office/drawing/2014/main" id="{4485450C-A70F-085F-BEE1-435F7DEE4EA8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4" name="مجموعة 13893">
              <a:extLst>
                <a:ext uri="{FF2B5EF4-FFF2-40B4-BE49-F238E27FC236}">
                  <a16:creationId xmlns:a16="http://schemas.microsoft.com/office/drawing/2014/main" id="{099DF8DB-5A72-88AE-2AC9-4CCC4B733E63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99" name="مجموعة 13898">
                <a:extLst>
                  <a:ext uri="{FF2B5EF4-FFF2-40B4-BE49-F238E27FC236}">
                    <a16:creationId xmlns:a16="http://schemas.microsoft.com/office/drawing/2014/main" id="{0FA443CA-4162-52E1-9FAB-0892A008804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10" name="مخطط انسيابي: رابط 13909">
                  <a:extLst>
                    <a:ext uri="{FF2B5EF4-FFF2-40B4-BE49-F238E27FC236}">
                      <a16:creationId xmlns:a16="http://schemas.microsoft.com/office/drawing/2014/main" id="{6F9C5183-A2C5-F2C5-C0BB-97F156F205D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1" name="مخطط انسيابي: رابط 13910">
                  <a:extLst>
                    <a:ext uri="{FF2B5EF4-FFF2-40B4-BE49-F238E27FC236}">
                      <a16:creationId xmlns:a16="http://schemas.microsoft.com/office/drawing/2014/main" id="{22F46C21-C8DC-6274-91A0-ECD9F9330E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2" name="مخطط انسيابي: رابط 13911">
                  <a:extLst>
                    <a:ext uri="{FF2B5EF4-FFF2-40B4-BE49-F238E27FC236}">
                      <a16:creationId xmlns:a16="http://schemas.microsoft.com/office/drawing/2014/main" id="{A55BD4D5-7AD8-568A-14B1-0AE80C96598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3" name="مخطط انسيابي: رابط 13912">
                  <a:extLst>
                    <a:ext uri="{FF2B5EF4-FFF2-40B4-BE49-F238E27FC236}">
                      <a16:creationId xmlns:a16="http://schemas.microsoft.com/office/drawing/2014/main" id="{2599E9B6-9A16-E74F-EE3F-69EF8D59556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0" name="مجموعة 13899">
                <a:extLst>
                  <a:ext uri="{FF2B5EF4-FFF2-40B4-BE49-F238E27FC236}">
                    <a16:creationId xmlns:a16="http://schemas.microsoft.com/office/drawing/2014/main" id="{6184DB16-22A5-380A-B61E-9B3A957BED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06" name="مخطط انسيابي: رابط 13905">
                  <a:extLst>
                    <a:ext uri="{FF2B5EF4-FFF2-40B4-BE49-F238E27FC236}">
                      <a16:creationId xmlns:a16="http://schemas.microsoft.com/office/drawing/2014/main" id="{DA70581F-14E5-F3CA-7884-870C1B82AB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7" name="مخطط انسيابي: رابط 13906">
                  <a:extLst>
                    <a:ext uri="{FF2B5EF4-FFF2-40B4-BE49-F238E27FC236}">
                      <a16:creationId xmlns:a16="http://schemas.microsoft.com/office/drawing/2014/main" id="{91673979-18EE-D9F1-9CA5-29909B8A308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8" name="مخطط انسيابي: رابط 13907">
                  <a:extLst>
                    <a:ext uri="{FF2B5EF4-FFF2-40B4-BE49-F238E27FC236}">
                      <a16:creationId xmlns:a16="http://schemas.microsoft.com/office/drawing/2014/main" id="{443CCE9C-D5AA-6335-B384-A3C8DA77E59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9" name="مخطط انسيابي: رابط 13908">
                  <a:extLst>
                    <a:ext uri="{FF2B5EF4-FFF2-40B4-BE49-F238E27FC236}">
                      <a16:creationId xmlns:a16="http://schemas.microsoft.com/office/drawing/2014/main" id="{8C57EBB3-1E88-DE23-D064-2901CAE0EA7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1" name="مجموعة 13900">
                <a:extLst>
                  <a:ext uri="{FF2B5EF4-FFF2-40B4-BE49-F238E27FC236}">
                    <a16:creationId xmlns:a16="http://schemas.microsoft.com/office/drawing/2014/main" id="{116062DD-0236-6DEE-84AC-BADB74A85EB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02" name="مخطط انسيابي: رابط 13901">
                  <a:extLst>
                    <a:ext uri="{FF2B5EF4-FFF2-40B4-BE49-F238E27FC236}">
                      <a16:creationId xmlns:a16="http://schemas.microsoft.com/office/drawing/2014/main" id="{C52CC556-714B-E495-21FC-EA3688D357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3" name="مخطط انسيابي: رابط 13902">
                  <a:extLst>
                    <a:ext uri="{FF2B5EF4-FFF2-40B4-BE49-F238E27FC236}">
                      <a16:creationId xmlns:a16="http://schemas.microsoft.com/office/drawing/2014/main" id="{B958272C-F963-4708-8827-265170F2BA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4" name="مخطط انسيابي: رابط 13903">
                  <a:extLst>
                    <a:ext uri="{FF2B5EF4-FFF2-40B4-BE49-F238E27FC236}">
                      <a16:creationId xmlns:a16="http://schemas.microsoft.com/office/drawing/2014/main" id="{F9EB7BDB-37B4-FF4D-F824-3513209A33A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5" name="مخطط انسيابي: رابط 13904">
                  <a:extLst>
                    <a:ext uri="{FF2B5EF4-FFF2-40B4-BE49-F238E27FC236}">
                      <a16:creationId xmlns:a16="http://schemas.microsoft.com/office/drawing/2014/main" id="{6772E1CA-7A3F-7969-FBF5-C75B80B6D3F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5" name="مجموعة 13894">
              <a:extLst>
                <a:ext uri="{FF2B5EF4-FFF2-40B4-BE49-F238E27FC236}">
                  <a16:creationId xmlns:a16="http://schemas.microsoft.com/office/drawing/2014/main" id="{DE8EC009-5090-F1DD-FC61-921292211C3D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896" name="مخطط انسيابي: رابط 13895">
                <a:extLst>
                  <a:ext uri="{FF2B5EF4-FFF2-40B4-BE49-F238E27FC236}">
                    <a16:creationId xmlns:a16="http://schemas.microsoft.com/office/drawing/2014/main" id="{3CD234C3-02C1-385A-7282-4D25D33FAC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97" name="مخطط انسيابي: رابط 13896">
                <a:extLst>
                  <a:ext uri="{FF2B5EF4-FFF2-40B4-BE49-F238E27FC236}">
                    <a16:creationId xmlns:a16="http://schemas.microsoft.com/office/drawing/2014/main" id="{EF90F9DD-0D26-F994-D9A4-E3752F2C6C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98" name="مخطط انسيابي: رابط 13897">
                <a:extLst>
                  <a:ext uri="{FF2B5EF4-FFF2-40B4-BE49-F238E27FC236}">
                    <a16:creationId xmlns:a16="http://schemas.microsoft.com/office/drawing/2014/main" id="{C852B83A-4EEA-F0E1-CCB4-276A59227DD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040" name="مجموعة 14039">
            <a:extLst>
              <a:ext uri="{FF2B5EF4-FFF2-40B4-BE49-F238E27FC236}">
                <a16:creationId xmlns:a16="http://schemas.microsoft.com/office/drawing/2014/main" id="{8D260B05-3C55-8B38-9754-1CEFC038DBD2}"/>
              </a:ext>
            </a:extLst>
          </p:cNvPr>
          <p:cNvGrpSpPr/>
          <p:nvPr/>
        </p:nvGrpSpPr>
        <p:grpSpPr>
          <a:xfrm>
            <a:off x="69018" y="5478813"/>
            <a:ext cx="9713671" cy="524453"/>
            <a:chOff x="69018" y="1136613"/>
            <a:chExt cx="9713671" cy="524453"/>
          </a:xfrm>
        </p:grpSpPr>
        <p:sp>
          <p:nvSpPr>
            <p:cNvPr id="14041" name="مستطيل: زوايا مستديرة 14040">
              <a:extLst>
                <a:ext uri="{FF2B5EF4-FFF2-40B4-BE49-F238E27FC236}">
                  <a16:creationId xmlns:a16="http://schemas.microsoft.com/office/drawing/2014/main" id="{79C6EA21-10AA-0BC9-D0BD-818D97E291D3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2" name="مستطيل: زوايا مستديرة 14041">
              <a:extLst>
                <a:ext uri="{FF2B5EF4-FFF2-40B4-BE49-F238E27FC236}">
                  <a16:creationId xmlns:a16="http://schemas.microsoft.com/office/drawing/2014/main" id="{83D49FFA-0D97-109F-4BC4-32F8D773995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3" name="مستطيل: زوايا مستديرة 14042">
              <a:extLst>
                <a:ext uri="{FF2B5EF4-FFF2-40B4-BE49-F238E27FC236}">
                  <a16:creationId xmlns:a16="http://schemas.microsoft.com/office/drawing/2014/main" id="{3D28AB8F-DA1C-A95D-0095-7C5E328457C2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4" name="مستطيل: زوايا مستديرة 14043">
              <a:extLst>
                <a:ext uri="{FF2B5EF4-FFF2-40B4-BE49-F238E27FC236}">
                  <a16:creationId xmlns:a16="http://schemas.microsoft.com/office/drawing/2014/main" id="{85B8D9F0-B8E5-82C4-6110-163106FC3C3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5" name="مستطيل: زوايا مستديرة 14044">
              <a:extLst>
                <a:ext uri="{FF2B5EF4-FFF2-40B4-BE49-F238E27FC236}">
                  <a16:creationId xmlns:a16="http://schemas.microsoft.com/office/drawing/2014/main" id="{91A81C76-A866-B97D-3DA3-F81341A94D8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6" name="مستطيل: زوايا مستديرة 14045">
              <a:extLst>
                <a:ext uri="{FF2B5EF4-FFF2-40B4-BE49-F238E27FC236}">
                  <a16:creationId xmlns:a16="http://schemas.microsoft.com/office/drawing/2014/main" id="{D668F98A-70D0-BE98-EB77-A380E75D283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7" name="مستطيل: زوايا مستديرة 14046">
              <a:extLst>
                <a:ext uri="{FF2B5EF4-FFF2-40B4-BE49-F238E27FC236}">
                  <a16:creationId xmlns:a16="http://schemas.microsoft.com/office/drawing/2014/main" id="{64549529-9612-CA46-66C0-B5B3107AB459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48" name="مجموعة 14047">
              <a:extLst>
                <a:ext uri="{FF2B5EF4-FFF2-40B4-BE49-F238E27FC236}">
                  <a16:creationId xmlns:a16="http://schemas.microsoft.com/office/drawing/2014/main" id="{A81B81B0-DC18-4EA3-2083-2DD4FCD30D4C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00" name="مجموعة 14199">
                <a:extLst>
                  <a:ext uri="{FF2B5EF4-FFF2-40B4-BE49-F238E27FC236}">
                    <a16:creationId xmlns:a16="http://schemas.microsoft.com/office/drawing/2014/main" id="{D26FAC1C-AEDF-1518-765E-694DB9F41E8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11" name="مخطط انسيابي: رابط 14210">
                  <a:extLst>
                    <a:ext uri="{FF2B5EF4-FFF2-40B4-BE49-F238E27FC236}">
                      <a16:creationId xmlns:a16="http://schemas.microsoft.com/office/drawing/2014/main" id="{2E6FE9C0-5C24-0BE7-8E39-82252360A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2" name="مخطط انسيابي: رابط 14211">
                  <a:extLst>
                    <a:ext uri="{FF2B5EF4-FFF2-40B4-BE49-F238E27FC236}">
                      <a16:creationId xmlns:a16="http://schemas.microsoft.com/office/drawing/2014/main" id="{8777013A-8B4A-64A7-8040-9A0DEA6B7B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3" name="مخطط انسيابي: رابط 14212">
                  <a:extLst>
                    <a:ext uri="{FF2B5EF4-FFF2-40B4-BE49-F238E27FC236}">
                      <a16:creationId xmlns:a16="http://schemas.microsoft.com/office/drawing/2014/main" id="{8660263B-70D6-BCA6-4E57-172B982F355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4" name="مخطط انسيابي: رابط 14213">
                  <a:extLst>
                    <a:ext uri="{FF2B5EF4-FFF2-40B4-BE49-F238E27FC236}">
                      <a16:creationId xmlns:a16="http://schemas.microsoft.com/office/drawing/2014/main" id="{F724AE5B-F48D-777C-2169-405C9277E90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1" name="مجموعة 14200">
                <a:extLst>
                  <a:ext uri="{FF2B5EF4-FFF2-40B4-BE49-F238E27FC236}">
                    <a16:creationId xmlns:a16="http://schemas.microsoft.com/office/drawing/2014/main" id="{14D4D528-AABE-3F31-AB58-4126B513D4D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07" name="مخطط انسيابي: رابط 14206">
                  <a:extLst>
                    <a:ext uri="{FF2B5EF4-FFF2-40B4-BE49-F238E27FC236}">
                      <a16:creationId xmlns:a16="http://schemas.microsoft.com/office/drawing/2014/main" id="{6913FDF9-B68B-CDD0-43CA-055AA2D720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8" name="مخطط انسيابي: رابط 14207">
                  <a:extLst>
                    <a:ext uri="{FF2B5EF4-FFF2-40B4-BE49-F238E27FC236}">
                      <a16:creationId xmlns:a16="http://schemas.microsoft.com/office/drawing/2014/main" id="{ED8AFC98-0EA3-C872-CF32-343430FFBA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9" name="مخطط انسيابي: رابط 14208">
                  <a:extLst>
                    <a:ext uri="{FF2B5EF4-FFF2-40B4-BE49-F238E27FC236}">
                      <a16:creationId xmlns:a16="http://schemas.microsoft.com/office/drawing/2014/main" id="{2A1C90D3-3BD7-15AE-7F4A-49D561E4059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0" name="مخطط انسيابي: رابط 14209">
                  <a:extLst>
                    <a:ext uri="{FF2B5EF4-FFF2-40B4-BE49-F238E27FC236}">
                      <a16:creationId xmlns:a16="http://schemas.microsoft.com/office/drawing/2014/main" id="{C95FFF9C-9213-DB57-2486-154447804F9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2" name="مجموعة 14201">
                <a:extLst>
                  <a:ext uri="{FF2B5EF4-FFF2-40B4-BE49-F238E27FC236}">
                    <a16:creationId xmlns:a16="http://schemas.microsoft.com/office/drawing/2014/main" id="{6BA52481-4341-E34E-B2D6-14C6EDA9F00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03" name="مخطط انسيابي: رابط 14202">
                  <a:extLst>
                    <a:ext uri="{FF2B5EF4-FFF2-40B4-BE49-F238E27FC236}">
                      <a16:creationId xmlns:a16="http://schemas.microsoft.com/office/drawing/2014/main" id="{15FC619D-FD96-1EF0-2D7E-F90BB7BAD5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4" name="مخطط انسيابي: رابط 14203">
                  <a:extLst>
                    <a:ext uri="{FF2B5EF4-FFF2-40B4-BE49-F238E27FC236}">
                      <a16:creationId xmlns:a16="http://schemas.microsoft.com/office/drawing/2014/main" id="{FD9F58F6-5AEB-B394-B141-DB88927CA11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5" name="مخطط انسيابي: رابط 14204">
                  <a:extLst>
                    <a:ext uri="{FF2B5EF4-FFF2-40B4-BE49-F238E27FC236}">
                      <a16:creationId xmlns:a16="http://schemas.microsoft.com/office/drawing/2014/main" id="{B97AAF5E-7E5E-CBC0-22D5-4756824269F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6" name="مخطط انسيابي: رابط 14205">
                  <a:extLst>
                    <a:ext uri="{FF2B5EF4-FFF2-40B4-BE49-F238E27FC236}">
                      <a16:creationId xmlns:a16="http://schemas.microsoft.com/office/drawing/2014/main" id="{2FCEA085-D7C6-4331-128D-7D3C186888F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49" name="مجموعة 14048">
              <a:extLst>
                <a:ext uri="{FF2B5EF4-FFF2-40B4-BE49-F238E27FC236}">
                  <a16:creationId xmlns:a16="http://schemas.microsoft.com/office/drawing/2014/main" id="{9767102F-2B16-86E1-CB2C-2F83101F1953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197" name="مخطط انسيابي: رابط 14196">
                <a:extLst>
                  <a:ext uri="{FF2B5EF4-FFF2-40B4-BE49-F238E27FC236}">
                    <a16:creationId xmlns:a16="http://schemas.microsoft.com/office/drawing/2014/main" id="{0F8C12BC-36E9-5F9A-EB60-5785173431F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98" name="مخطط انسيابي: رابط 14197">
                <a:extLst>
                  <a:ext uri="{FF2B5EF4-FFF2-40B4-BE49-F238E27FC236}">
                    <a16:creationId xmlns:a16="http://schemas.microsoft.com/office/drawing/2014/main" id="{CA6E120C-0626-5A2C-E1BD-E52F171C624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99" name="مخطط انسيابي: رابط 14198">
                <a:extLst>
                  <a:ext uri="{FF2B5EF4-FFF2-40B4-BE49-F238E27FC236}">
                    <a16:creationId xmlns:a16="http://schemas.microsoft.com/office/drawing/2014/main" id="{CC4B102C-362F-CF77-2D36-8F9489A44D7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0" name="مستطيل: زوايا مستديرة 14049">
              <a:extLst>
                <a:ext uri="{FF2B5EF4-FFF2-40B4-BE49-F238E27FC236}">
                  <a16:creationId xmlns:a16="http://schemas.microsoft.com/office/drawing/2014/main" id="{9F9EF955-9B7A-AE39-55B1-4EEAD7C76718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1" name="مجموعة 14050">
              <a:extLst>
                <a:ext uri="{FF2B5EF4-FFF2-40B4-BE49-F238E27FC236}">
                  <a16:creationId xmlns:a16="http://schemas.microsoft.com/office/drawing/2014/main" id="{410DAE47-E447-477C-E9A8-72B3155A61EA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82" name="مجموعة 14181">
                <a:extLst>
                  <a:ext uri="{FF2B5EF4-FFF2-40B4-BE49-F238E27FC236}">
                    <a16:creationId xmlns:a16="http://schemas.microsoft.com/office/drawing/2014/main" id="{C35E42BA-D525-2323-4F59-C0EFD80CA30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93" name="مخطط انسيابي: رابط 14192">
                  <a:extLst>
                    <a:ext uri="{FF2B5EF4-FFF2-40B4-BE49-F238E27FC236}">
                      <a16:creationId xmlns:a16="http://schemas.microsoft.com/office/drawing/2014/main" id="{F67485BF-D0D0-8C6C-DE69-4CD822F76B4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4" name="مخطط انسيابي: رابط 14193">
                  <a:extLst>
                    <a:ext uri="{FF2B5EF4-FFF2-40B4-BE49-F238E27FC236}">
                      <a16:creationId xmlns:a16="http://schemas.microsoft.com/office/drawing/2014/main" id="{166F0AF8-20FB-3C04-E477-D8AEA35559E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5" name="مخطط انسيابي: رابط 14194">
                  <a:extLst>
                    <a:ext uri="{FF2B5EF4-FFF2-40B4-BE49-F238E27FC236}">
                      <a16:creationId xmlns:a16="http://schemas.microsoft.com/office/drawing/2014/main" id="{0F00E159-44C9-A92E-42CA-48AEC861B0B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6" name="مخطط انسيابي: رابط 14195">
                  <a:extLst>
                    <a:ext uri="{FF2B5EF4-FFF2-40B4-BE49-F238E27FC236}">
                      <a16:creationId xmlns:a16="http://schemas.microsoft.com/office/drawing/2014/main" id="{14CA883A-1362-7C93-6755-81E61AC3985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3" name="مجموعة 14182">
                <a:extLst>
                  <a:ext uri="{FF2B5EF4-FFF2-40B4-BE49-F238E27FC236}">
                    <a16:creationId xmlns:a16="http://schemas.microsoft.com/office/drawing/2014/main" id="{3ED2CA04-39FB-540E-E59C-A1C21131192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89" name="مخطط انسيابي: رابط 14188">
                  <a:extLst>
                    <a:ext uri="{FF2B5EF4-FFF2-40B4-BE49-F238E27FC236}">
                      <a16:creationId xmlns:a16="http://schemas.microsoft.com/office/drawing/2014/main" id="{F77631B0-C394-2836-EB4E-EC58D44A74A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0" name="مخطط انسيابي: رابط 14189">
                  <a:extLst>
                    <a:ext uri="{FF2B5EF4-FFF2-40B4-BE49-F238E27FC236}">
                      <a16:creationId xmlns:a16="http://schemas.microsoft.com/office/drawing/2014/main" id="{EA0DA291-85D2-1A2E-4E65-BD175FCD048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1" name="مخطط انسيابي: رابط 14190">
                  <a:extLst>
                    <a:ext uri="{FF2B5EF4-FFF2-40B4-BE49-F238E27FC236}">
                      <a16:creationId xmlns:a16="http://schemas.microsoft.com/office/drawing/2014/main" id="{B3C6CE14-0DFA-022F-51E7-4AF332D59E5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2" name="مخطط انسيابي: رابط 14191">
                  <a:extLst>
                    <a:ext uri="{FF2B5EF4-FFF2-40B4-BE49-F238E27FC236}">
                      <a16:creationId xmlns:a16="http://schemas.microsoft.com/office/drawing/2014/main" id="{CD2A6BB4-464F-5C79-D643-6D458AFA61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4" name="مجموعة 14183">
                <a:extLst>
                  <a:ext uri="{FF2B5EF4-FFF2-40B4-BE49-F238E27FC236}">
                    <a16:creationId xmlns:a16="http://schemas.microsoft.com/office/drawing/2014/main" id="{264A3609-4B88-A370-559C-D005E87C140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85" name="مخطط انسيابي: رابط 14184">
                  <a:extLst>
                    <a:ext uri="{FF2B5EF4-FFF2-40B4-BE49-F238E27FC236}">
                      <a16:creationId xmlns:a16="http://schemas.microsoft.com/office/drawing/2014/main" id="{7F716CEE-E5D6-CFA0-6634-F3CCB27DD8F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6" name="مخطط انسيابي: رابط 14185">
                  <a:extLst>
                    <a:ext uri="{FF2B5EF4-FFF2-40B4-BE49-F238E27FC236}">
                      <a16:creationId xmlns:a16="http://schemas.microsoft.com/office/drawing/2014/main" id="{5A3EA486-52EE-532C-3C60-58F798E5660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7" name="مخطط انسيابي: رابط 14186">
                  <a:extLst>
                    <a:ext uri="{FF2B5EF4-FFF2-40B4-BE49-F238E27FC236}">
                      <a16:creationId xmlns:a16="http://schemas.microsoft.com/office/drawing/2014/main" id="{BEAEF393-9ED8-EE74-E9BF-82B5EE16F0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8" name="مخطط انسيابي: رابط 14187">
                  <a:extLst>
                    <a:ext uri="{FF2B5EF4-FFF2-40B4-BE49-F238E27FC236}">
                      <a16:creationId xmlns:a16="http://schemas.microsoft.com/office/drawing/2014/main" id="{46DB04CF-2654-10C8-07A0-1A8804C82A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2" name="مجموعة 14051">
              <a:extLst>
                <a:ext uri="{FF2B5EF4-FFF2-40B4-BE49-F238E27FC236}">
                  <a16:creationId xmlns:a16="http://schemas.microsoft.com/office/drawing/2014/main" id="{73E52250-8D20-BE43-D405-26513AE6749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179" name="مخطط انسيابي: رابط 14178">
                <a:extLst>
                  <a:ext uri="{FF2B5EF4-FFF2-40B4-BE49-F238E27FC236}">
                    <a16:creationId xmlns:a16="http://schemas.microsoft.com/office/drawing/2014/main" id="{3EBC3F16-AAE2-98DE-1939-1476B266F4C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80" name="مخطط انسيابي: رابط 14179">
                <a:extLst>
                  <a:ext uri="{FF2B5EF4-FFF2-40B4-BE49-F238E27FC236}">
                    <a16:creationId xmlns:a16="http://schemas.microsoft.com/office/drawing/2014/main" id="{E37E67B2-830C-A558-CCFD-36C7A0283A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81" name="مخطط انسيابي: رابط 14180">
                <a:extLst>
                  <a:ext uri="{FF2B5EF4-FFF2-40B4-BE49-F238E27FC236}">
                    <a16:creationId xmlns:a16="http://schemas.microsoft.com/office/drawing/2014/main" id="{897A7369-ACF6-463B-E6CA-B78160A6878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3" name="مستطيل: زوايا مستديرة 14052">
              <a:extLst>
                <a:ext uri="{FF2B5EF4-FFF2-40B4-BE49-F238E27FC236}">
                  <a16:creationId xmlns:a16="http://schemas.microsoft.com/office/drawing/2014/main" id="{D45ECF0B-A2B1-062C-B15B-DBB6F4AEFFE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4" name="مجموعة 14053">
              <a:extLst>
                <a:ext uri="{FF2B5EF4-FFF2-40B4-BE49-F238E27FC236}">
                  <a16:creationId xmlns:a16="http://schemas.microsoft.com/office/drawing/2014/main" id="{91D237B3-55F8-5BFA-E068-540A0E0406A6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64" name="مجموعة 14163">
                <a:extLst>
                  <a:ext uri="{FF2B5EF4-FFF2-40B4-BE49-F238E27FC236}">
                    <a16:creationId xmlns:a16="http://schemas.microsoft.com/office/drawing/2014/main" id="{1D02716B-C05E-9CF5-9BE2-7525A168BFE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75" name="مخطط انسيابي: رابط 14174">
                  <a:extLst>
                    <a:ext uri="{FF2B5EF4-FFF2-40B4-BE49-F238E27FC236}">
                      <a16:creationId xmlns:a16="http://schemas.microsoft.com/office/drawing/2014/main" id="{C8641438-461E-F066-D88E-5BA352A038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6" name="مخطط انسيابي: رابط 14175">
                  <a:extLst>
                    <a:ext uri="{FF2B5EF4-FFF2-40B4-BE49-F238E27FC236}">
                      <a16:creationId xmlns:a16="http://schemas.microsoft.com/office/drawing/2014/main" id="{8D8385CB-C219-DA38-0F0B-059E6A896EC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7" name="مخطط انسيابي: رابط 14176">
                  <a:extLst>
                    <a:ext uri="{FF2B5EF4-FFF2-40B4-BE49-F238E27FC236}">
                      <a16:creationId xmlns:a16="http://schemas.microsoft.com/office/drawing/2014/main" id="{F2E2599C-1178-D06F-49EA-156AEE84E31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8" name="مخطط انسيابي: رابط 14177">
                  <a:extLst>
                    <a:ext uri="{FF2B5EF4-FFF2-40B4-BE49-F238E27FC236}">
                      <a16:creationId xmlns:a16="http://schemas.microsoft.com/office/drawing/2014/main" id="{B976258F-7901-F60B-0E7E-D30739E6255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5" name="مجموعة 14164">
                <a:extLst>
                  <a:ext uri="{FF2B5EF4-FFF2-40B4-BE49-F238E27FC236}">
                    <a16:creationId xmlns:a16="http://schemas.microsoft.com/office/drawing/2014/main" id="{0D4D3148-8766-5492-9E55-95DA7682A6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71" name="مخطط انسيابي: رابط 14170">
                  <a:extLst>
                    <a:ext uri="{FF2B5EF4-FFF2-40B4-BE49-F238E27FC236}">
                      <a16:creationId xmlns:a16="http://schemas.microsoft.com/office/drawing/2014/main" id="{BDE38D1B-6DD3-D32C-03B9-0526FCE084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2" name="مخطط انسيابي: رابط 14171">
                  <a:extLst>
                    <a:ext uri="{FF2B5EF4-FFF2-40B4-BE49-F238E27FC236}">
                      <a16:creationId xmlns:a16="http://schemas.microsoft.com/office/drawing/2014/main" id="{FFBD6415-01EE-17B5-474D-1C5197FB0E0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3" name="مخطط انسيابي: رابط 14172">
                  <a:extLst>
                    <a:ext uri="{FF2B5EF4-FFF2-40B4-BE49-F238E27FC236}">
                      <a16:creationId xmlns:a16="http://schemas.microsoft.com/office/drawing/2014/main" id="{5451644F-B106-4F0A-E8CA-09C108F71FE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4" name="مخطط انسيابي: رابط 14173">
                  <a:extLst>
                    <a:ext uri="{FF2B5EF4-FFF2-40B4-BE49-F238E27FC236}">
                      <a16:creationId xmlns:a16="http://schemas.microsoft.com/office/drawing/2014/main" id="{905F5B75-5D7A-1919-6903-55E0A2AF7A4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6" name="مجموعة 14165">
                <a:extLst>
                  <a:ext uri="{FF2B5EF4-FFF2-40B4-BE49-F238E27FC236}">
                    <a16:creationId xmlns:a16="http://schemas.microsoft.com/office/drawing/2014/main" id="{14A45CC0-FDCF-986F-37CA-A9C7893A3DE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67" name="مخطط انسيابي: رابط 14166">
                  <a:extLst>
                    <a:ext uri="{FF2B5EF4-FFF2-40B4-BE49-F238E27FC236}">
                      <a16:creationId xmlns:a16="http://schemas.microsoft.com/office/drawing/2014/main" id="{0FCEC341-96B0-FB8E-FF7B-5CC3A6207F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8" name="مخطط انسيابي: رابط 14167">
                  <a:extLst>
                    <a:ext uri="{FF2B5EF4-FFF2-40B4-BE49-F238E27FC236}">
                      <a16:creationId xmlns:a16="http://schemas.microsoft.com/office/drawing/2014/main" id="{03AAAD76-0BE3-73D8-F6FD-10B5995F0EA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9" name="مخطط انسيابي: رابط 14168">
                  <a:extLst>
                    <a:ext uri="{FF2B5EF4-FFF2-40B4-BE49-F238E27FC236}">
                      <a16:creationId xmlns:a16="http://schemas.microsoft.com/office/drawing/2014/main" id="{8FAF11AC-16AA-03EA-92CC-288A8C37790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0" name="مخطط انسيابي: رابط 14169">
                  <a:extLst>
                    <a:ext uri="{FF2B5EF4-FFF2-40B4-BE49-F238E27FC236}">
                      <a16:creationId xmlns:a16="http://schemas.microsoft.com/office/drawing/2014/main" id="{041DD89C-E1DC-CD78-50B2-3BE248AD01B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5" name="مجموعة 14054">
              <a:extLst>
                <a:ext uri="{FF2B5EF4-FFF2-40B4-BE49-F238E27FC236}">
                  <a16:creationId xmlns:a16="http://schemas.microsoft.com/office/drawing/2014/main" id="{F8F16F1F-E79C-8822-1F67-AA3722029A6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161" name="مخطط انسيابي: رابط 14160">
                <a:extLst>
                  <a:ext uri="{FF2B5EF4-FFF2-40B4-BE49-F238E27FC236}">
                    <a16:creationId xmlns:a16="http://schemas.microsoft.com/office/drawing/2014/main" id="{BA8B9299-9FC8-AF34-9D88-E3F2C68620E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62" name="مخطط انسيابي: رابط 14161">
                <a:extLst>
                  <a:ext uri="{FF2B5EF4-FFF2-40B4-BE49-F238E27FC236}">
                    <a16:creationId xmlns:a16="http://schemas.microsoft.com/office/drawing/2014/main" id="{5A5B623D-6471-1B81-88FB-582090B5F3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63" name="مخطط انسيابي: رابط 14162">
                <a:extLst>
                  <a:ext uri="{FF2B5EF4-FFF2-40B4-BE49-F238E27FC236}">
                    <a16:creationId xmlns:a16="http://schemas.microsoft.com/office/drawing/2014/main" id="{B4B6BAE3-EE25-B171-5862-3D218BB6299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6" name="مستطيل: زوايا مستديرة 14055">
              <a:extLst>
                <a:ext uri="{FF2B5EF4-FFF2-40B4-BE49-F238E27FC236}">
                  <a16:creationId xmlns:a16="http://schemas.microsoft.com/office/drawing/2014/main" id="{A53FCE0A-399D-0CA8-2ED2-9A88144D026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7" name="مجموعة 14056">
              <a:extLst>
                <a:ext uri="{FF2B5EF4-FFF2-40B4-BE49-F238E27FC236}">
                  <a16:creationId xmlns:a16="http://schemas.microsoft.com/office/drawing/2014/main" id="{B7CC0F21-52C7-6ABF-8FEF-C932ED2FBF7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46" name="مجموعة 14145">
                <a:extLst>
                  <a:ext uri="{FF2B5EF4-FFF2-40B4-BE49-F238E27FC236}">
                    <a16:creationId xmlns:a16="http://schemas.microsoft.com/office/drawing/2014/main" id="{B727B9C1-220D-6265-35A0-3C31038CBFD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57" name="مخطط انسيابي: رابط 14156">
                  <a:extLst>
                    <a:ext uri="{FF2B5EF4-FFF2-40B4-BE49-F238E27FC236}">
                      <a16:creationId xmlns:a16="http://schemas.microsoft.com/office/drawing/2014/main" id="{DBCBFE3C-0549-7BD6-6972-16A6160AEAC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8" name="مخطط انسيابي: رابط 14157">
                  <a:extLst>
                    <a:ext uri="{FF2B5EF4-FFF2-40B4-BE49-F238E27FC236}">
                      <a16:creationId xmlns:a16="http://schemas.microsoft.com/office/drawing/2014/main" id="{6D7DF578-7DD0-F502-A6A0-009E6F5B556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9" name="مخطط انسيابي: رابط 14158">
                  <a:extLst>
                    <a:ext uri="{FF2B5EF4-FFF2-40B4-BE49-F238E27FC236}">
                      <a16:creationId xmlns:a16="http://schemas.microsoft.com/office/drawing/2014/main" id="{268C0B93-FE21-FAD4-1EB8-3D10E81F7D2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0" name="مخطط انسيابي: رابط 14159">
                  <a:extLst>
                    <a:ext uri="{FF2B5EF4-FFF2-40B4-BE49-F238E27FC236}">
                      <a16:creationId xmlns:a16="http://schemas.microsoft.com/office/drawing/2014/main" id="{085B7ECF-16E5-2902-2E77-282506B3CF5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7" name="مجموعة 14146">
                <a:extLst>
                  <a:ext uri="{FF2B5EF4-FFF2-40B4-BE49-F238E27FC236}">
                    <a16:creationId xmlns:a16="http://schemas.microsoft.com/office/drawing/2014/main" id="{CF1B44BA-2BE5-E64A-1000-AE48393CDBC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53" name="مخطط انسيابي: رابط 14152">
                  <a:extLst>
                    <a:ext uri="{FF2B5EF4-FFF2-40B4-BE49-F238E27FC236}">
                      <a16:creationId xmlns:a16="http://schemas.microsoft.com/office/drawing/2014/main" id="{74238CC1-D2C6-3A2E-A8F1-9CF57943663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4" name="مخطط انسيابي: رابط 14153">
                  <a:extLst>
                    <a:ext uri="{FF2B5EF4-FFF2-40B4-BE49-F238E27FC236}">
                      <a16:creationId xmlns:a16="http://schemas.microsoft.com/office/drawing/2014/main" id="{E61A3DE4-35A7-4BFF-4308-47A3D135E0F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5" name="مخطط انسيابي: رابط 14154">
                  <a:extLst>
                    <a:ext uri="{FF2B5EF4-FFF2-40B4-BE49-F238E27FC236}">
                      <a16:creationId xmlns:a16="http://schemas.microsoft.com/office/drawing/2014/main" id="{D724F502-965E-170A-AFD2-989C8C5980B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6" name="مخطط انسيابي: رابط 14155">
                  <a:extLst>
                    <a:ext uri="{FF2B5EF4-FFF2-40B4-BE49-F238E27FC236}">
                      <a16:creationId xmlns:a16="http://schemas.microsoft.com/office/drawing/2014/main" id="{1EA034F0-4506-356E-B801-A7C246D7FE8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8" name="مجموعة 14147">
                <a:extLst>
                  <a:ext uri="{FF2B5EF4-FFF2-40B4-BE49-F238E27FC236}">
                    <a16:creationId xmlns:a16="http://schemas.microsoft.com/office/drawing/2014/main" id="{99429CF2-B9C6-844B-B4B2-186CA70EB1C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49" name="مخطط انسيابي: رابط 14148">
                  <a:extLst>
                    <a:ext uri="{FF2B5EF4-FFF2-40B4-BE49-F238E27FC236}">
                      <a16:creationId xmlns:a16="http://schemas.microsoft.com/office/drawing/2014/main" id="{F8B037A7-6630-9672-3059-D2ECD4E35AB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0" name="مخطط انسيابي: رابط 14149">
                  <a:extLst>
                    <a:ext uri="{FF2B5EF4-FFF2-40B4-BE49-F238E27FC236}">
                      <a16:creationId xmlns:a16="http://schemas.microsoft.com/office/drawing/2014/main" id="{FA66FBC8-C757-9A3D-2A25-7835C389F24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1" name="مخطط انسيابي: رابط 14150">
                  <a:extLst>
                    <a:ext uri="{FF2B5EF4-FFF2-40B4-BE49-F238E27FC236}">
                      <a16:creationId xmlns:a16="http://schemas.microsoft.com/office/drawing/2014/main" id="{35647BE4-6615-B3D1-C1AA-05593688DD8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2" name="مخطط انسيابي: رابط 14151">
                  <a:extLst>
                    <a:ext uri="{FF2B5EF4-FFF2-40B4-BE49-F238E27FC236}">
                      <a16:creationId xmlns:a16="http://schemas.microsoft.com/office/drawing/2014/main" id="{D52B90F6-E0AE-0849-A6FA-1503998CDB2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8" name="مجموعة 14057">
              <a:extLst>
                <a:ext uri="{FF2B5EF4-FFF2-40B4-BE49-F238E27FC236}">
                  <a16:creationId xmlns:a16="http://schemas.microsoft.com/office/drawing/2014/main" id="{B9AC8750-D2FA-9939-7297-275842953EF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143" name="مخطط انسيابي: رابط 14142">
                <a:extLst>
                  <a:ext uri="{FF2B5EF4-FFF2-40B4-BE49-F238E27FC236}">
                    <a16:creationId xmlns:a16="http://schemas.microsoft.com/office/drawing/2014/main" id="{D7F16C55-E5CE-462C-BC86-94A3130E2CC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44" name="مخطط انسيابي: رابط 14143">
                <a:extLst>
                  <a:ext uri="{FF2B5EF4-FFF2-40B4-BE49-F238E27FC236}">
                    <a16:creationId xmlns:a16="http://schemas.microsoft.com/office/drawing/2014/main" id="{6D3AA0C5-39DA-D456-91B7-B021764DC46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45" name="مخطط انسيابي: رابط 14144">
                <a:extLst>
                  <a:ext uri="{FF2B5EF4-FFF2-40B4-BE49-F238E27FC236}">
                    <a16:creationId xmlns:a16="http://schemas.microsoft.com/office/drawing/2014/main" id="{21E9CE99-B021-99D2-6527-EC58FE91A6C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9" name="مستطيل: زوايا مستديرة 14058">
              <a:extLst>
                <a:ext uri="{FF2B5EF4-FFF2-40B4-BE49-F238E27FC236}">
                  <a16:creationId xmlns:a16="http://schemas.microsoft.com/office/drawing/2014/main" id="{7603AC1E-249D-DACD-D6B1-70996830E779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0" name="مجموعة 14059">
              <a:extLst>
                <a:ext uri="{FF2B5EF4-FFF2-40B4-BE49-F238E27FC236}">
                  <a16:creationId xmlns:a16="http://schemas.microsoft.com/office/drawing/2014/main" id="{2517D47A-7F36-7790-E614-A9D19E5DE4B7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28" name="مجموعة 14127">
                <a:extLst>
                  <a:ext uri="{FF2B5EF4-FFF2-40B4-BE49-F238E27FC236}">
                    <a16:creationId xmlns:a16="http://schemas.microsoft.com/office/drawing/2014/main" id="{6FF5113E-8B93-B50E-785B-A0EDEBEE5C7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39" name="مخطط انسيابي: رابط 14138">
                  <a:extLst>
                    <a:ext uri="{FF2B5EF4-FFF2-40B4-BE49-F238E27FC236}">
                      <a16:creationId xmlns:a16="http://schemas.microsoft.com/office/drawing/2014/main" id="{21F94210-87E5-7BFE-AAAA-F67DE21B7F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0" name="مخطط انسيابي: رابط 14139">
                  <a:extLst>
                    <a:ext uri="{FF2B5EF4-FFF2-40B4-BE49-F238E27FC236}">
                      <a16:creationId xmlns:a16="http://schemas.microsoft.com/office/drawing/2014/main" id="{2B009DC3-E351-92CC-4802-340F4932F45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1" name="مخطط انسيابي: رابط 14140">
                  <a:extLst>
                    <a:ext uri="{FF2B5EF4-FFF2-40B4-BE49-F238E27FC236}">
                      <a16:creationId xmlns:a16="http://schemas.microsoft.com/office/drawing/2014/main" id="{6EC79AFC-2E89-6A9A-11A6-5087AA54AF6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2" name="مخطط انسيابي: رابط 14141">
                  <a:extLst>
                    <a:ext uri="{FF2B5EF4-FFF2-40B4-BE49-F238E27FC236}">
                      <a16:creationId xmlns:a16="http://schemas.microsoft.com/office/drawing/2014/main" id="{5C9C481B-501E-A536-B4B3-9368652E52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29" name="مجموعة 14128">
                <a:extLst>
                  <a:ext uri="{FF2B5EF4-FFF2-40B4-BE49-F238E27FC236}">
                    <a16:creationId xmlns:a16="http://schemas.microsoft.com/office/drawing/2014/main" id="{B4C5ED0A-96C1-7A18-80E6-2159BA387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35" name="مخطط انسيابي: رابط 14134">
                  <a:extLst>
                    <a:ext uri="{FF2B5EF4-FFF2-40B4-BE49-F238E27FC236}">
                      <a16:creationId xmlns:a16="http://schemas.microsoft.com/office/drawing/2014/main" id="{F0626204-5214-E65A-3B3C-257DBDB39FC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6" name="مخطط انسيابي: رابط 14135">
                  <a:extLst>
                    <a:ext uri="{FF2B5EF4-FFF2-40B4-BE49-F238E27FC236}">
                      <a16:creationId xmlns:a16="http://schemas.microsoft.com/office/drawing/2014/main" id="{13D1A1C9-D857-F29B-6B24-F292C52CEE7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7" name="مخطط انسيابي: رابط 14136">
                  <a:extLst>
                    <a:ext uri="{FF2B5EF4-FFF2-40B4-BE49-F238E27FC236}">
                      <a16:creationId xmlns:a16="http://schemas.microsoft.com/office/drawing/2014/main" id="{D863E94B-D3CF-A1DA-211F-AC593BE6017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8" name="مخطط انسيابي: رابط 14137">
                  <a:extLst>
                    <a:ext uri="{FF2B5EF4-FFF2-40B4-BE49-F238E27FC236}">
                      <a16:creationId xmlns:a16="http://schemas.microsoft.com/office/drawing/2014/main" id="{CD81E08D-B1A6-8501-0215-B1FAD2946F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30" name="مجموعة 14129">
                <a:extLst>
                  <a:ext uri="{FF2B5EF4-FFF2-40B4-BE49-F238E27FC236}">
                    <a16:creationId xmlns:a16="http://schemas.microsoft.com/office/drawing/2014/main" id="{41FCE48D-C1AF-2BAD-1D7B-51486795F79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31" name="مخطط انسيابي: رابط 14130">
                  <a:extLst>
                    <a:ext uri="{FF2B5EF4-FFF2-40B4-BE49-F238E27FC236}">
                      <a16:creationId xmlns:a16="http://schemas.microsoft.com/office/drawing/2014/main" id="{9543BF0C-FE19-70CB-DD60-D8CAEC48730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2" name="مخطط انسيابي: رابط 14131">
                  <a:extLst>
                    <a:ext uri="{FF2B5EF4-FFF2-40B4-BE49-F238E27FC236}">
                      <a16:creationId xmlns:a16="http://schemas.microsoft.com/office/drawing/2014/main" id="{16132DE9-A9FB-F1E0-AD40-66F31A9DAA4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3" name="مخطط انسيابي: رابط 14132">
                  <a:extLst>
                    <a:ext uri="{FF2B5EF4-FFF2-40B4-BE49-F238E27FC236}">
                      <a16:creationId xmlns:a16="http://schemas.microsoft.com/office/drawing/2014/main" id="{1A1D8EC5-A2DF-CAFF-04DA-57776B9156B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4" name="مخطط انسيابي: رابط 14133">
                  <a:extLst>
                    <a:ext uri="{FF2B5EF4-FFF2-40B4-BE49-F238E27FC236}">
                      <a16:creationId xmlns:a16="http://schemas.microsoft.com/office/drawing/2014/main" id="{FEA14A59-E14C-7BE5-FF62-DCF0BA6A9C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1" name="مجموعة 14060">
              <a:extLst>
                <a:ext uri="{FF2B5EF4-FFF2-40B4-BE49-F238E27FC236}">
                  <a16:creationId xmlns:a16="http://schemas.microsoft.com/office/drawing/2014/main" id="{0C991B62-EC15-7D76-0A00-E36BAC9F37A2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125" name="مخطط انسيابي: رابط 14124">
                <a:extLst>
                  <a:ext uri="{FF2B5EF4-FFF2-40B4-BE49-F238E27FC236}">
                    <a16:creationId xmlns:a16="http://schemas.microsoft.com/office/drawing/2014/main" id="{CD741462-3764-7D41-EBD8-96F66AC3EC5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26" name="مخطط انسيابي: رابط 14125">
                <a:extLst>
                  <a:ext uri="{FF2B5EF4-FFF2-40B4-BE49-F238E27FC236}">
                    <a16:creationId xmlns:a16="http://schemas.microsoft.com/office/drawing/2014/main" id="{88ABD5AC-1538-5414-8C71-9AD6D4385DF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27" name="مخطط انسيابي: رابط 14126">
                <a:extLst>
                  <a:ext uri="{FF2B5EF4-FFF2-40B4-BE49-F238E27FC236}">
                    <a16:creationId xmlns:a16="http://schemas.microsoft.com/office/drawing/2014/main" id="{96E2960D-6412-6E03-FEC6-834813CB243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2" name="مستطيل: زوايا مستديرة 14061">
              <a:extLst>
                <a:ext uri="{FF2B5EF4-FFF2-40B4-BE49-F238E27FC236}">
                  <a16:creationId xmlns:a16="http://schemas.microsoft.com/office/drawing/2014/main" id="{79F530CD-49D6-FC53-6ADD-5C2F6B2AB86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3" name="مجموعة 14062">
              <a:extLst>
                <a:ext uri="{FF2B5EF4-FFF2-40B4-BE49-F238E27FC236}">
                  <a16:creationId xmlns:a16="http://schemas.microsoft.com/office/drawing/2014/main" id="{74F6E84B-600D-A328-F341-FC6DE20F3EB2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10" name="مجموعة 14109">
                <a:extLst>
                  <a:ext uri="{FF2B5EF4-FFF2-40B4-BE49-F238E27FC236}">
                    <a16:creationId xmlns:a16="http://schemas.microsoft.com/office/drawing/2014/main" id="{3B5B9823-7EA9-60D0-E78D-BED05DC4861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21" name="مخطط انسيابي: رابط 14120">
                  <a:extLst>
                    <a:ext uri="{FF2B5EF4-FFF2-40B4-BE49-F238E27FC236}">
                      <a16:creationId xmlns:a16="http://schemas.microsoft.com/office/drawing/2014/main" id="{34872D83-A715-5387-DF5F-83F5E58581D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2" name="مخطط انسيابي: رابط 14121">
                  <a:extLst>
                    <a:ext uri="{FF2B5EF4-FFF2-40B4-BE49-F238E27FC236}">
                      <a16:creationId xmlns:a16="http://schemas.microsoft.com/office/drawing/2014/main" id="{8ACBFE3A-7F5D-33CB-098F-8C291490C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3" name="مخطط انسيابي: رابط 14122">
                  <a:extLst>
                    <a:ext uri="{FF2B5EF4-FFF2-40B4-BE49-F238E27FC236}">
                      <a16:creationId xmlns:a16="http://schemas.microsoft.com/office/drawing/2014/main" id="{F14FB8F1-7DCB-AE6A-6E1F-168316D9E0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4" name="مخطط انسيابي: رابط 14123">
                  <a:extLst>
                    <a:ext uri="{FF2B5EF4-FFF2-40B4-BE49-F238E27FC236}">
                      <a16:creationId xmlns:a16="http://schemas.microsoft.com/office/drawing/2014/main" id="{345DD08D-C435-44BD-AD8C-AC7CD52B1CF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1" name="مجموعة 14110">
                <a:extLst>
                  <a:ext uri="{FF2B5EF4-FFF2-40B4-BE49-F238E27FC236}">
                    <a16:creationId xmlns:a16="http://schemas.microsoft.com/office/drawing/2014/main" id="{0E7C6873-A0B9-3405-4B1B-DA8ABB5B5A8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17" name="مخطط انسيابي: رابط 14116">
                  <a:extLst>
                    <a:ext uri="{FF2B5EF4-FFF2-40B4-BE49-F238E27FC236}">
                      <a16:creationId xmlns:a16="http://schemas.microsoft.com/office/drawing/2014/main" id="{57F5732E-C6AD-B50C-7202-70B8B51BDFF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8" name="مخطط انسيابي: رابط 14117">
                  <a:extLst>
                    <a:ext uri="{FF2B5EF4-FFF2-40B4-BE49-F238E27FC236}">
                      <a16:creationId xmlns:a16="http://schemas.microsoft.com/office/drawing/2014/main" id="{0F6B9D62-F2EF-DAB1-539A-6AA1943FE23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9" name="مخطط انسيابي: رابط 14118">
                  <a:extLst>
                    <a:ext uri="{FF2B5EF4-FFF2-40B4-BE49-F238E27FC236}">
                      <a16:creationId xmlns:a16="http://schemas.microsoft.com/office/drawing/2014/main" id="{B470C45F-BE29-9D0A-88D7-1B51D31CBDB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0" name="مخطط انسيابي: رابط 14119">
                  <a:extLst>
                    <a:ext uri="{FF2B5EF4-FFF2-40B4-BE49-F238E27FC236}">
                      <a16:creationId xmlns:a16="http://schemas.microsoft.com/office/drawing/2014/main" id="{D4175DB1-35CC-7F32-D191-5CEA85FE1C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2" name="مجموعة 14111">
                <a:extLst>
                  <a:ext uri="{FF2B5EF4-FFF2-40B4-BE49-F238E27FC236}">
                    <a16:creationId xmlns:a16="http://schemas.microsoft.com/office/drawing/2014/main" id="{B4B891A9-7D8C-F6A1-A6B9-F9F3CC224F4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13" name="مخطط انسيابي: رابط 14112">
                  <a:extLst>
                    <a:ext uri="{FF2B5EF4-FFF2-40B4-BE49-F238E27FC236}">
                      <a16:creationId xmlns:a16="http://schemas.microsoft.com/office/drawing/2014/main" id="{9E116C08-7094-D5C4-4EEA-577CA79F62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4" name="مخطط انسيابي: رابط 14113">
                  <a:extLst>
                    <a:ext uri="{FF2B5EF4-FFF2-40B4-BE49-F238E27FC236}">
                      <a16:creationId xmlns:a16="http://schemas.microsoft.com/office/drawing/2014/main" id="{34749C21-141B-FAAE-60A4-713CFFE399D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5" name="مخطط انسيابي: رابط 14114">
                  <a:extLst>
                    <a:ext uri="{FF2B5EF4-FFF2-40B4-BE49-F238E27FC236}">
                      <a16:creationId xmlns:a16="http://schemas.microsoft.com/office/drawing/2014/main" id="{E4E56DD7-1EBE-3F88-7EB0-664B4E7DC4C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6" name="مخطط انسيابي: رابط 14115">
                  <a:extLst>
                    <a:ext uri="{FF2B5EF4-FFF2-40B4-BE49-F238E27FC236}">
                      <a16:creationId xmlns:a16="http://schemas.microsoft.com/office/drawing/2014/main" id="{5502AF8E-0CAD-E6C7-220D-38A606FBC30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4" name="مجموعة 14063">
              <a:extLst>
                <a:ext uri="{FF2B5EF4-FFF2-40B4-BE49-F238E27FC236}">
                  <a16:creationId xmlns:a16="http://schemas.microsoft.com/office/drawing/2014/main" id="{5F98C335-4CF7-7F86-3363-33F9836A3407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107" name="مخطط انسيابي: رابط 14106">
                <a:extLst>
                  <a:ext uri="{FF2B5EF4-FFF2-40B4-BE49-F238E27FC236}">
                    <a16:creationId xmlns:a16="http://schemas.microsoft.com/office/drawing/2014/main" id="{63A960E6-A564-FEEF-017C-A47B9C4576B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08" name="مخطط انسيابي: رابط 14107">
                <a:extLst>
                  <a:ext uri="{FF2B5EF4-FFF2-40B4-BE49-F238E27FC236}">
                    <a16:creationId xmlns:a16="http://schemas.microsoft.com/office/drawing/2014/main" id="{09DC4A76-CCD8-DCC4-F36D-D4651D13971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09" name="مخطط انسيابي: رابط 14108">
                <a:extLst>
                  <a:ext uri="{FF2B5EF4-FFF2-40B4-BE49-F238E27FC236}">
                    <a16:creationId xmlns:a16="http://schemas.microsoft.com/office/drawing/2014/main" id="{A9CDC9FD-A1E0-4AF6-FE6E-D999D39C46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5" name="مستطيل: زوايا مستديرة 14064">
              <a:extLst>
                <a:ext uri="{FF2B5EF4-FFF2-40B4-BE49-F238E27FC236}">
                  <a16:creationId xmlns:a16="http://schemas.microsoft.com/office/drawing/2014/main" id="{C51917F4-BBC0-D81D-4235-93F96738D40F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6" name="مجموعة 14065">
              <a:extLst>
                <a:ext uri="{FF2B5EF4-FFF2-40B4-BE49-F238E27FC236}">
                  <a16:creationId xmlns:a16="http://schemas.microsoft.com/office/drawing/2014/main" id="{95BAABFF-5D39-4F32-22D2-F115101D97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92" name="مجموعة 14091">
                <a:extLst>
                  <a:ext uri="{FF2B5EF4-FFF2-40B4-BE49-F238E27FC236}">
                    <a16:creationId xmlns:a16="http://schemas.microsoft.com/office/drawing/2014/main" id="{3D4A39FF-5B34-7152-AB49-3A67234F9CB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03" name="مخطط انسيابي: رابط 14102">
                  <a:extLst>
                    <a:ext uri="{FF2B5EF4-FFF2-40B4-BE49-F238E27FC236}">
                      <a16:creationId xmlns:a16="http://schemas.microsoft.com/office/drawing/2014/main" id="{AC31890C-7280-9B29-328F-FDB244202D2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4" name="مخطط انسيابي: رابط 14103">
                  <a:extLst>
                    <a:ext uri="{FF2B5EF4-FFF2-40B4-BE49-F238E27FC236}">
                      <a16:creationId xmlns:a16="http://schemas.microsoft.com/office/drawing/2014/main" id="{5E74526B-6455-2C60-6740-9628E4CDE93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5" name="مخطط انسيابي: رابط 14104">
                  <a:extLst>
                    <a:ext uri="{FF2B5EF4-FFF2-40B4-BE49-F238E27FC236}">
                      <a16:creationId xmlns:a16="http://schemas.microsoft.com/office/drawing/2014/main" id="{CECB3EBB-9438-BC79-670F-E7746C0B3C7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6" name="مخطط انسيابي: رابط 14105">
                  <a:extLst>
                    <a:ext uri="{FF2B5EF4-FFF2-40B4-BE49-F238E27FC236}">
                      <a16:creationId xmlns:a16="http://schemas.microsoft.com/office/drawing/2014/main" id="{873D5A24-12D7-FA59-6659-CD661886B62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3" name="مجموعة 14092">
                <a:extLst>
                  <a:ext uri="{FF2B5EF4-FFF2-40B4-BE49-F238E27FC236}">
                    <a16:creationId xmlns:a16="http://schemas.microsoft.com/office/drawing/2014/main" id="{29D39EE4-691F-546C-D887-BB6481B222D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99" name="مخطط انسيابي: رابط 14098">
                  <a:extLst>
                    <a:ext uri="{FF2B5EF4-FFF2-40B4-BE49-F238E27FC236}">
                      <a16:creationId xmlns:a16="http://schemas.microsoft.com/office/drawing/2014/main" id="{781779E8-6DAA-EB39-154A-5B7C4FBF79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0" name="مخطط انسيابي: رابط 14099">
                  <a:extLst>
                    <a:ext uri="{FF2B5EF4-FFF2-40B4-BE49-F238E27FC236}">
                      <a16:creationId xmlns:a16="http://schemas.microsoft.com/office/drawing/2014/main" id="{325DC3A8-D095-DAF9-E20F-F727058D3E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1" name="مخطط انسيابي: رابط 14100">
                  <a:extLst>
                    <a:ext uri="{FF2B5EF4-FFF2-40B4-BE49-F238E27FC236}">
                      <a16:creationId xmlns:a16="http://schemas.microsoft.com/office/drawing/2014/main" id="{15C72DD9-B122-C118-2780-F4192CFE8E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2" name="مخطط انسيابي: رابط 14101">
                  <a:extLst>
                    <a:ext uri="{FF2B5EF4-FFF2-40B4-BE49-F238E27FC236}">
                      <a16:creationId xmlns:a16="http://schemas.microsoft.com/office/drawing/2014/main" id="{37B0244E-42FC-A93E-5889-DF80851D38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4" name="مجموعة 14093">
                <a:extLst>
                  <a:ext uri="{FF2B5EF4-FFF2-40B4-BE49-F238E27FC236}">
                    <a16:creationId xmlns:a16="http://schemas.microsoft.com/office/drawing/2014/main" id="{9A053C2C-EEF5-4C31-6584-5BDEA57FECD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95" name="مخطط انسيابي: رابط 14094">
                  <a:extLst>
                    <a:ext uri="{FF2B5EF4-FFF2-40B4-BE49-F238E27FC236}">
                      <a16:creationId xmlns:a16="http://schemas.microsoft.com/office/drawing/2014/main" id="{4DF8402C-6D64-0230-140E-982012D64B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6" name="مخطط انسيابي: رابط 14095">
                  <a:extLst>
                    <a:ext uri="{FF2B5EF4-FFF2-40B4-BE49-F238E27FC236}">
                      <a16:creationId xmlns:a16="http://schemas.microsoft.com/office/drawing/2014/main" id="{DF1659FE-BB49-63E8-89CA-F4BEF0A7210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7" name="مخطط انسيابي: رابط 14096">
                  <a:extLst>
                    <a:ext uri="{FF2B5EF4-FFF2-40B4-BE49-F238E27FC236}">
                      <a16:creationId xmlns:a16="http://schemas.microsoft.com/office/drawing/2014/main" id="{8E5ED22E-1E48-A991-0EF3-6FED2465583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8" name="مخطط انسيابي: رابط 14097">
                  <a:extLst>
                    <a:ext uri="{FF2B5EF4-FFF2-40B4-BE49-F238E27FC236}">
                      <a16:creationId xmlns:a16="http://schemas.microsoft.com/office/drawing/2014/main" id="{57B6DE54-5BE5-2E89-AD64-6357259366B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7" name="مجموعة 14066">
              <a:extLst>
                <a:ext uri="{FF2B5EF4-FFF2-40B4-BE49-F238E27FC236}">
                  <a16:creationId xmlns:a16="http://schemas.microsoft.com/office/drawing/2014/main" id="{D4E6586D-9217-945D-A877-C77C05734D4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089" name="مخطط انسيابي: رابط 14088">
                <a:extLst>
                  <a:ext uri="{FF2B5EF4-FFF2-40B4-BE49-F238E27FC236}">
                    <a16:creationId xmlns:a16="http://schemas.microsoft.com/office/drawing/2014/main" id="{D2453E9C-0457-2259-6DB2-DF5B114561D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90" name="مخطط انسيابي: رابط 14089">
                <a:extLst>
                  <a:ext uri="{FF2B5EF4-FFF2-40B4-BE49-F238E27FC236}">
                    <a16:creationId xmlns:a16="http://schemas.microsoft.com/office/drawing/2014/main" id="{C189393B-0F48-44D1-1671-1F5DB706A4A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91" name="مخطط انسيابي: رابط 14090">
                <a:extLst>
                  <a:ext uri="{FF2B5EF4-FFF2-40B4-BE49-F238E27FC236}">
                    <a16:creationId xmlns:a16="http://schemas.microsoft.com/office/drawing/2014/main" id="{CA72E4A6-1CCC-3996-418A-93FCFE2A7C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8" name="مستطيل: زوايا مستديرة 14067">
              <a:extLst>
                <a:ext uri="{FF2B5EF4-FFF2-40B4-BE49-F238E27FC236}">
                  <a16:creationId xmlns:a16="http://schemas.microsoft.com/office/drawing/2014/main" id="{22754F44-7F50-D095-C893-A89988877394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9" name="مجموعة 14068">
              <a:extLst>
                <a:ext uri="{FF2B5EF4-FFF2-40B4-BE49-F238E27FC236}">
                  <a16:creationId xmlns:a16="http://schemas.microsoft.com/office/drawing/2014/main" id="{09E39058-65D0-1763-6230-05E0C6C2347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74" name="مجموعة 14073">
                <a:extLst>
                  <a:ext uri="{FF2B5EF4-FFF2-40B4-BE49-F238E27FC236}">
                    <a16:creationId xmlns:a16="http://schemas.microsoft.com/office/drawing/2014/main" id="{4C6F50BC-9C5C-83F0-63B3-922D4DA52E0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85" name="مخطط انسيابي: رابط 14084">
                  <a:extLst>
                    <a:ext uri="{FF2B5EF4-FFF2-40B4-BE49-F238E27FC236}">
                      <a16:creationId xmlns:a16="http://schemas.microsoft.com/office/drawing/2014/main" id="{DC98E598-BCCD-114E-1246-E9207F0FE7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6" name="مخطط انسيابي: رابط 14085">
                  <a:extLst>
                    <a:ext uri="{FF2B5EF4-FFF2-40B4-BE49-F238E27FC236}">
                      <a16:creationId xmlns:a16="http://schemas.microsoft.com/office/drawing/2014/main" id="{AF423432-326D-3A40-7BA1-071AFBF1FC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7" name="مخطط انسيابي: رابط 14086">
                  <a:extLst>
                    <a:ext uri="{FF2B5EF4-FFF2-40B4-BE49-F238E27FC236}">
                      <a16:creationId xmlns:a16="http://schemas.microsoft.com/office/drawing/2014/main" id="{D19E5A71-05BC-673D-E184-901ADEB4FF4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8" name="مخطط انسيابي: رابط 14087">
                  <a:extLst>
                    <a:ext uri="{FF2B5EF4-FFF2-40B4-BE49-F238E27FC236}">
                      <a16:creationId xmlns:a16="http://schemas.microsoft.com/office/drawing/2014/main" id="{40E2F92B-93BE-10C5-98BA-22252196988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5" name="مجموعة 14074">
                <a:extLst>
                  <a:ext uri="{FF2B5EF4-FFF2-40B4-BE49-F238E27FC236}">
                    <a16:creationId xmlns:a16="http://schemas.microsoft.com/office/drawing/2014/main" id="{ACE69C89-9CE0-DA99-05F1-4A30B9ADB81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81" name="مخطط انسيابي: رابط 14080">
                  <a:extLst>
                    <a:ext uri="{FF2B5EF4-FFF2-40B4-BE49-F238E27FC236}">
                      <a16:creationId xmlns:a16="http://schemas.microsoft.com/office/drawing/2014/main" id="{8E3A48FF-4814-F56D-FB91-B68CBD3EF9E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2" name="مخطط انسيابي: رابط 14081">
                  <a:extLst>
                    <a:ext uri="{FF2B5EF4-FFF2-40B4-BE49-F238E27FC236}">
                      <a16:creationId xmlns:a16="http://schemas.microsoft.com/office/drawing/2014/main" id="{3B9F5BD2-D235-4285-C2B1-8470EB580F5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3" name="مخطط انسيابي: رابط 14082">
                  <a:extLst>
                    <a:ext uri="{FF2B5EF4-FFF2-40B4-BE49-F238E27FC236}">
                      <a16:creationId xmlns:a16="http://schemas.microsoft.com/office/drawing/2014/main" id="{CB3B9C99-58FF-072C-AB30-54C7BA42BE1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4" name="مخطط انسيابي: رابط 14083">
                  <a:extLst>
                    <a:ext uri="{FF2B5EF4-FFF2-40B4-BE49-F238E27FC236}">
                      <a16:creationId xmlns:a16="http://schemas.microsoft.com/office/drawing/2014/main" id="{AD84F0CF-1F75-D27E-31C5-5DCA0EAB6F6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6" name="مجموعة 14075">
                <a:extLst>
                  <a:ext uri="{FF2B5EF4-FFF2-40B4-BE49-F238E27FC236}">
                    <a16:creationId xmlns:a16="http://schemas.microsoft.com/office/drawing/2014/main" id="{00B9497E-CA80-F328-3D43-CC2CCE2DB3A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77" name="مخطط انسيابي: رابط 14076">
                  <a:extLst>
                    <a:ext uri="{FF2B5EF4-FFF2-40B4-BE49-F238E27FC236}">
                      <a16:creationId xmlns:a16="http://schemas.microsoft.com/office/drawing/2014/main" id="{BE25CE16-D884-7596-91CE-3EE1DD62109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8" name="مخطط انسيابي: رابط 14077">
                  <a:extLst>
                    <a:ext uri="{FF2B5EF4-FFF2-40B4-BE49-F238E27FC236}">
                      <a16:creationId xmlns:a16="http://schemas.microsoft.com/office/drawing/2014/main" id="{97D4F492-19B2-2D32-89DD-F5511968074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9" name="مخطط انسيابي: رابط 14078">
                  <a:extLst>
                    <a:ext uri="{FF2B5EF4-FFF2-40B4-BE49-F238E27FC236}">
                      <a16:creationId xmlns:a16="http://schemas.microsoft.com/office/drawing/2014/main" id="{D9BCB56A-BC9E-4094-CE42-9DD19ADA2C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0" name="مخطط انسيابي: رابط 14079">
                  <a:extLst>
                    <a:ext uri="{FF2B5EF4-FFF2-40B4-BE49-F238E27FC236}">
                      <a16:creationId xmlns:a16="http://schemas.microsoft.com/office/drawing/2014/main" id="{74FFDC53-B599-AF4E-C178-F0F48EFF761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70" name="مجموعة 14069">
              <a:extLst>
                <a:ext uri="{FF2B5EF4-FFF2-40B4-BE49-F238E27FC236}">
                  <a16:creationId xmlns:a16="http://schemas.microsoft.com/office/drawing/2014/main" id="{1050B825-EC6D-AA47-0D81-D84BF2AAAA9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071" name="مخطط انسيابي: رابط 14070">
                <a:extLst>
                  <a:ext uri="{FF2B5EF4-FFF2-40B4-BE49-F238E27FC236}">
                    <a16:creationId xmlns:a16="http://schemas.microsoft.com/office/drawing/2014/main" id="{DBFAE796-066C-F244-6D21-4F9748B5150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72" name="مخطط انسيابي: رابط 14071">
                <a:extLst>
                  <a:ext uri="{FF2B5EF4-FFF2-40B4-BE49-F238E27FC236}">
                    <a16:creationId xmlns:a16="http://schemas.microsoft.com/office/drawing/2014/main" id="{B0A5477B-E74E-43FC-8B6B-C99C3AA338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73" name="مخطط انسيابي: رابط 14072">
                <a:extLst>
                  <a:ext uri="{FF2B5EF4-FFF2-40B4-BE49-F238E27FC236}">
                    <a16:creationId xmlns:a16="http://schemas.microsoft.com/office/drawing/2014/main" id="{87785C58-26B9-B025-EEF4-A5058B581AD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215" name="مجموعة 14214">
            <a:extLst>
              <a:ext uri="{FF2B5EF4-FFF2-40B4-BE49-F238E27FC236}">
                <a16:creationId xmlns:a16="http://schemas.microsoft.com/office/drawing/2014/main" id="{7EE796CA-F38C-4A35-5607-FED9D504EE37}"/>
              </a:ext>
            </a:extLst>
          </p:cNvPr>
          <p:cNvGrpSpPr/>
          <p:nvPr/>
        </p:nvGrpSpPr>
        <p:grpSpPr>
          <a:xfrm>
            <a:off x="69018" y="6021588"/>
            <a:ext cx="9713671" cy="524453"/>
            <a:chOff x="69018" y="1136613"/>
            <a:chExt cx="9713671" cy="524453"/>
          </a:xfrm>
        </p:grpSpPr>
        <p:sp>
          <p:nvSpPr>
            <p:cNvPr id="14216" name="مستطيل: زوايا مستديرة 14215">
              <a:extLst>
                <a:ext uri="{FF2B5EF4-FFF2-40B4-BE49-F238E27FC236}">
                  <a16:creationId xmlns:a16="http://schemas.microsoft.com/office/drawing/2014/main" id="{C6F85EF5-0C23-2A95-34DB-EFC9059A2CA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7" name="مستطيل: زوايا مستديرة 14216">
              <a:extLst>
                <a:ext uri="{FF2B5EF4-FFF2-40B4-BE49-F238E27FC236}">
                  <a16:creationId xmlns:a16="http://schemas.microsoft.com/office/drawing/2014/main" id="{8CE7E300-78DF-995B-7F66-950317A5B3D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8" name="مستطيل: زوايا مستديرة 14217">
              <a:extLst>
                <a:ext uri="{FF2B5EF4-FFF2-40B4-BE49-F238E27FC236}">
                  <a16:creationId xmlns:a16="http://schemas.microsoft.com/office/drawing/2014/main" id="{09BD0E96-A3E1-9A7F-4731-EC15904DC5E0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9" name="مستطيل: زوايا مستديرة 14218">
              <a:extLst>
                <a:ext uri="{FF2B5EF4-FFF2-40B4-BE49-F238E27FC236}">
                  <a16:creationId xmlns:a16="http://schemas.microsoft.com/office/drawing/2014/main" id="{6B8BF595-E9D4-639D-FA2C-F8584B3D717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0" name="مستطيل: زوايا مستديرة 14219">
              <a:extLst>
                <a:ext uri="{FF2B5EF4-FFF2-40B4-BE49-F238E27FC236}">
                  <a16:creationId xmlns:a16="http://schemas.microsoft.com/office/drawing/2014/main" id="{62CF255A-328C-8199-8AA3-44F1AD153AB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1" name="مستطيل: زوايا مستديرة 14220">
              <a:extLst>
                <a:ext uri="{FF2B5EF4-FFF2-40B4-BE49-F238E27FC236}">
                  <a16:creationId xmlns:a16="http://schemas.microsoft.com/office/drawing/2014/main" id="{F1FEF5BD-DA38-354B-31C8-DA355A3E3980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2" name="مستطيل: زوايا مستديرة 14221">
              <a:extLst>
                <a:ext uri="{FF2B5EF4-FFF2-40B4-BE49-F238E27FC236}">
                  <a16:creationId xmlns:a16="http://schemas.microsoft.com/office/drawing/2014/main" id="{B2FFA377-69FA-96C3-AC39-ACC0B3DD6F5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3" name="مجموعة 14222">
              <a:extLst>
                <a:ext uri="{FF2B5EF4-FFF2-40B4-BE49-F238E27FC236}">
                  <a16:creationId xmlns:a16="http://schemas.microsoft.com/office/drawing/2014/main" id="{38873A01-9E2D-6B78-6D68-1BE9A2F6AC24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75" name="مجموعة 14374">
                <a:extLst>
                  <a:ext uri="{FF2B5EF4-FFF2-40B4-BE49-F238E27FC236}">
                    <a16:creationId xmlns:a16="http://schemas.microsoft.com/office/drawing/2014/main" id="{3C2D28D5-D626-96FB-BC25-188D7B384A2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86" name="مخطط انسيابي: رابط 14385">
                  <a:extLst>
                    <a:ext uri="{FF2B5EF4-FFF2-40B4-BE49-F238E27FC236}">
                      <a16:creationId xmlns:a16="http://schemas.microsoft.com/office/drawing/2014/main" id="{41F05682-20BE-BCF5-6FF3-4A4C179DE83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7" name="مخطط انسيابي: رابط 14386">
                  <a:extLst>
                    <a:ext uri="{FF2B5EF4-FFF2-40B4-BE49-F238E27FC236}">
                      <a16:creationId xmlns:a16="http://schemas.microsoft.com/office/drawing/2014/main" id="{173BCE9A-1DE3-5605-00FD-9FE0856DBB9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8" name="مخطط انسيابي: رابط 14387">
                  <a:extLst>
                    <a:ext uri="{FF2B5EF4-FFF2-40B4-BE49-F238E27FC236}">
                      <a16:creationId xmlns:a16="http://schemas.microsoft.com/office/drawing/2014/main" id="{D6148E5D-3114-EC37-3495-A9BF00F3AA6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9" name="مخطط انسيابي: رابط 14388">
                  <a:extLst>
                    <a:ext uri="{FF2B5EF4-FFF2-40B4-BE49-F238E27FC236}">
                      <a16:creationId xmlns:a16="http://schemas.microsoft.com/office/drawing/2014/main" id="{75131663-F19A-D074-0075-5A6A7B7484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6" name="مجموعة 14375">
                <a:extLst>
                  <a:ext uri="{FF2B5EF4-FFF2-40B4-BE49-F238E27FC236}">
                    <a16:creationId xmlns:a16="http://schemas.microsoft.com/office/drawing/2014/main" id="{72BBDBE7-F548-6870-F6C4-683E16DAA27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82" name="مخطط انسيابي: رابط 14381">
                  <a:extLst>
                    <a:ext uri="{FF2B5EF4-FFF2-40B4-BE49-F238E27FC236}">
                      <a16:creationId xmlns:a16="http://schemas.microsoft.com/office/drawing/2014/main" id="{D7B937E7-0E72-D19E-F36C-05CAF4E8291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3" name="مخطط انسيابي: رابط 14382">
                  <a:extLst>
                    <a:ext uri="{FF2B5EF4-FFF2-40B4-BE49-F238E27FC236}">
                      <a16:creationId xmlns:a16="http://schemas.microsoft.com/office/drawing/2014/main" id="{543197B9-C279-975A-1734-EE02179F75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4" name="مخطط انسيابي: رابط 14383">
                  <a:extLst>
                    <a:ext uri="{FF2B5EF4-FFF2-40B4-BE49-F238E27FC236}">
                      <a16:creationId xmlns:a16="http://schemas.microsoft.com/office/drawing/2014/main" id="{5422F6C0-3922-10A3-A861-BD0096AF71E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5" name="مخطط انسيابي: رابط 14384">
                  <a:extLst>
                    <a:ext uri="{FF2B5EF4-FFF2-40B4-BE49-F238E27FC236}">
                      <a16:creationId xmlns:a16="http://schemas.microsoft.com/office/drawing/2014/main" id="{3E69BBD9-A571-8816-545D-F4F16D041C4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7" name="مجموعة 14376">
                <a:extLst>
                  <a:ext uri="{FF2B5EF4-FFF2-40B4-BE49-F238E27FC236}">
                    <a16:creationId xmlns:a16="http://schemas.microsoft.com/office/drawing/2014/main" id="{85ECC2F8-9303-843C-964A-43FA6B2FE58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78" name="مخطط انسيابي: رابط 14377">
                  <a:extLst>
                    <a:ext uri="{FF2B5EF4-FFF2-40B4-BE49-F238E27FC236}">
                      <a16:creationId xmlns:a16="http://schemas.microsoft.com/office/drawing/2014/main" id="{C08BFF7C-3349-C9E1-BAE1-FEBFFF41FD6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9" name="مخطط انسيابي: رابط 14378">
                  <a:extLst>
                    <a:ext uri="{FF2B5EF4-FFF2-40B4-BE49-F238E27FC236}">
                      <a16:creationId xmlns:a16="http://schemas.microsoft.com/office/drawing/2014/main" id="{B89D9CE2-C3B0-5AF6-2B59-8357B3B3963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0" name="مخطط انسيابي: رابط 14379">
                  <a:extLst>
                    <a:ext uri="{FF2B5EF4-FFF2-40B4-BE49-F238E27FC236}">
                      <a16:creationId xmlns:a16="http://schemas.microsoft.com/office/drawing/2014/main" id="{6EC6608D-C669-462B-40FC-3D5298621A1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1" name="مخطط انسيابي: رابط 14380">
                  <a:extLst>
                    <a:ext uri="{FF2B5EF4-FFF2-40B4-BE49-F238E27FC236}">
                      <a16:creationId xmlns:a16="http://schemas.microsoft.com/office/drawing/2014/main" id="{A3735061-FDF6-1C9F-3080-78ECEEC71FE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4" name="مجموعة 14223">
              <a:extLst>
                <a:ext uri="{FF2B5EF4-FFF2-40B4-BE49-F238E27FC236}">
                  <a16:creationId xmlns:a16="http://schemas.microsoft.com/office/drawing/2014/main" id="{63CC045E-BD07-CB3C-ED53-11695015318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372" name="مخطط انسيابي: رابط 14371">
                <a:extLst>
                  <a:ext uri="{FF2B5EF4-FFF2-40B4-BE49-F238E27FC236}">
                    <a16:creationId xmlns:a16="http://schemas.microsoft.com/office/drawing/2014/main" id="{12113781-F03D-24EB-3DED-B7AE336D1FA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73" name="مخطط انسيابي: رابط 14372">
                <a:extLst>
                  <a:ext uri="{FF2B5EF4-FFF2-40B4-BE49-F238E27FC236}">
                    <a16:creationId xmlns:a16="http://schemas.microsoft.com/office/drawing/2014/main" id="{75963C08-FB41-0945-2D85-D07CAD221FC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74" name="مخطط انسيابي: رابط 14373">
                <a:extLst>
                  <a:ext uri="{FF2B5EF4-FFF2-40B4-BE49-F238E27FC236}">
                    <a16:creationId xmlns:a16="http://schemas.microsoft.com/office/drawing/2014/main" id="{D835789C-652D-42BB-48D7-1820A601D0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5" name="مستطيل: زوايا مستديرة 14224">
              <a:extLst>
                <a:ext uri="{FF2B5EF4-FFF2-40B4-BE49-F238E27FC236}">
                  <a16:creationId xmlns:a16="http://schemas.microsoft.com/office/drawing/2014/main" id="{9FAE8853-B7CE-E66E-510F-85D8C287D673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6" name="مجموعة 14225">
              <a:extLst>
                <a:ext uri="{FF2B5EF4-FFF2-40B4-BE49-F238E27FC236}">
                  <a16:creationId xmlns:a16="http://schemas.microsoft.com/office/drawing/2014/main" id="{74ACA24F-DEDD-E873-3F40-37AF2DE7F577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57" name="مجموعة 14356">
                <a:extLst>
                  <a:ext uri="{FF2B5EF4-FFF2-40B4-BE49-F238E27FC236}">
                    <a16:creationId xmlns:a16="http://schemas.microsoft.com/office/drawing/2014/main" id="{F8EC7FAA-5094-E459-6335-48E67C9F05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68" name="مخطط انسيابي: رابط 14367">
                  <a:extLst>
                    <a:ext uri="{FF2B5EF4-FFF2-40B4-BE49-F238E27FC236}">
                      <a16:creationId xmlns:a16="http://schemas.microsoft.com/office/drawing/2014/main" id="{BE231EEF-BD27-185E-85E0-E270680A3A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9" name="مخطط انسيابي: رابط 14368">
                  <a:extLst>
                    <a:ext uri="{FF2B5EF4-FFF2-40B4-BE49-F238E27FC236}">
                      <a16:creationId xmlns:a16="http://schemas.microsoft.com/office/drawing/2014/main" id="{1E3B457C-9CF0-C66A-7973-5C0D0C02F7E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0" name="مخطط انسيابي: رابط 14369">
                  <a:extLst>
                    <a:ext uri="{FF2B5EF4-FFF2-40B4-BE49-F238E27FC236}">
                      <a16:creationId xmlns:a16="http://schemas.microsoft.com/office/drawing/2014/main" id="{26BBE2F1-A05D-AD0F-39AD-65C6D5A2A84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1" name="مخطط انسيابي: رابط 14370">
                  <a:extLst>
                    <a:ext uri="{FF2B5EF4-FFF2-40B4-BE49-F238E27FC236}">
                      <a16:creationId xmlns:a16="http://schemas.microsoft.com/office/drawing/2014/main" id="{71644C5C-45CB-EA87-FE9D-71745D546F8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8" name="مجموعة 14357">
                <a:extLst>
                  <a:ext uri="{FF2B5EF4-FFF2-40B4-BE49-F238E27FC236}">
                    <a16:creationId xmlns:a16="http://schemas.microsoft.com/office/drawing/2014/main" id="{F940DC2E-1C72-6126-64DB-DCC8AC3B9A9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64" name="مخطط انسيابي: رابط 14363">
                  <a:extLst>
                    <a:ext uri="{FF2B5EF4-FFF2-40B4-BE49-F238E27FC236}">
                      <a16:creationId xmlns:a16="http://schemas.microsoft.com/office/drawing/2014/main" id="{5A5D0317-6C5D-1287-9322-44CB7B6828B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5" name="مخطط انسيابي: رابط 14364">
                  <a:extLst>
                    <a:ext uri="{FF2B5EF4-FFF2-40B4-BE49-F238E27FC236}">
                      <a16:creationId xmlns:a16="http://schemas.microsoft.com/office/drawing/2014/main" id="{40D54503-FD22-FB81-93E5-BFB08922DCF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6" name="مخطط انسيابي: رابط 14365">
                  <a:extLst>
                    <a:ext uri="{FF2B5EF4-FFF2-40B4-BE49-F238E27FC236}">
                      <a16:creationId xmlns:a16="http://schemas.microsoft.com/office/drawing/2014/main" id="{30AAF001-704F-E718-CC62-C9972200785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7" name="مخطط انسيابي: رابط 14366">
                  <a:extLst>
                    <a:ext uri="{FF2B5EF4-FFF2-40B4-BE49-F238E27FC236}">
                      <a16:creationId xmlns:a16="http://schemas.microsoft.com/office/drawing/2014/main" id="{151CDAAB-1E43-95B7-9CAB-D51C4C9817E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9" name="مجموعة 14358">
                <a:extLst>
                  <a:ext uri="{FF2B5EF4-FFF2-40B4-BE49-F238E27FC236}">
                    <a16:creationId xmlns:a16="http://schemas.microsoft.com/office/drawing/2014/main" id="{AC403C32-1D76-6DDA-C238-14EAB57CB1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60" name="مخطط انسيابي: رابط 14359">
                  <a:extLst>
                    <a:ext uri="{FF2B5EF4-FFF2-40B4-BE49-F238E27FC236}">
                      <a16:creationId xmlns:a16="http://schemas.microsoft.com/office/drawing/2014/main" id="{B98A4237-A84A-E7FC-A917-63532D35992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1" name="مخطط انسيابي: رابط 14360">
                  <a:extLst>
                    <a:ext uri="{FF2B5EF4-FFF2-40B4-BE49-F238E27FC236}">
                      <a16:creationId xmlns:a16="http://schemas.microsoft.com/office/drawing/2014/main" id="{55FC99A7-59B1-6841-4D80-95B5B038096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2" name="مخطط انسيابي: رابط 14361">
                  <a:extLst>
                    <a:ext uri="{FF2B5EF4-FFF2-40B4-BE49-F238E27FC236}">
                      <a16:creationId xmlns:a16="http://schemas.microsoft.com/office/drawing/2014/main" id="{6D2947A6-7514-4849-AA90-0DF7BACB5E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3" name="مخطط انسيابي: رابط 14362">
                  <a:extLst>
                    <a:ext uri="{FF2B5EF4-FFF2-40B4-BE49-F238E27FC236}">
                      <a16:creationId xmlns:a16="http://schemas.microsoft.com/office/drawing/2014/main" id="{26489EEF-7C81-0CEC-39CA-4892BDF1FA1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7" name="مجموعة 14226">
              <a:extLst>
                <a:ext uri="{FF2B5EF4-FFF2-40B4-BE49-F238E27FC236}">
                  <a16:creationId xmlns:a16="http://schemas.microsoft.com/office/drawing/2014/main" id="{D0D5E2CD-755B-053F-BC71-EE5294FD85EB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354" name="مخطط انسيابي: رابط 14353">
                <a:extLst>
                  <a:ext uri="{FF2B5EF4-FFF2-40B4-BE49-F238E27FC236}">
                    <a16:creationId xmlns:a16="http://schemas.microsoft.com/office/drawing/2014/main" id="{6FB9EEE3-6266-A6D7-E78D-6CFF20BBCBD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55" name="مخطط انسيابي: رابط 14354">
                <a:extLst>
                  <a:ext uri="{FF2B5EF4-FFF2-40B4-BE49-F238E27FC236}">
                    <a16:creationId xmlns:a16="http://schemas.microsoft.com/office/drawing/2014/main" id="{3B31AE70-C9BE-AF67-4220-85192359FFB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56" name="مخطط انسيابي: رابط 14355">
                <a:extLst>
                  <a:ext uri="{FF2B5EF4-FFF2-40B4-BE49-F238E27FC236}">
                    <a16:creationId xmlns:a16="http://schemas.microsoft.com/office/drawing/2014/main" id="{D0A6C401-F625-2981-E8D0-3B2D544295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8" name="مستطيل: زوايا مستديرة 14227">
              <a:extLst>
                <a:ext uri="{FF2B5EF4-FFF2-40B4-BE49-F238E27FC236}">
                  <a16:creationId xmlns:a16="http://schemas.microsoft.com/office/drawing/2014/main" id="{F36EEF95-7A9A-3F3B-340C-C35C73ED640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9" name="مجموعة 14228">
              <a:extLst>
                <a:ext uri="{FF2B5EF4-FFF2-40B4-BE49-F238E27FC236}">
                  <a16:creationId xmlns:a16="http://schemas.microsoft.com/office/drawing/2014/main" id="{E2E36C2A-5D94-09B8-C1E7-639103352E8C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39" name="مجموعة 14338">
                <a:extLst>
                  <a:ext uri="{FF2B5EF4-FFF2-40B4-BE49-F238E27FC236}">
                    <a16:creationId xmlns:a16="http://schemas.microsoft.com/office/drawing/2014/main" id="{E4C0298A-4F38-5EF6-83AA-485F742CA36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50" name="مخطط انسيابي: رابط 14349">
                  <a:extLst>
                    <a:ext uri="{FF2B5EF4-FFF2-40B4-BE49-F238E27FC236}">
                      <a16:creationId xmlns:a16="http://schemas.microsoft.com/office/drawing/2014/main" id="{2C12A7CC-C98B-26D7-B243-700B363E485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1" name="مخطط انسيابي: رابط 14350">
                  <a:extLst>
                    <a:ext uri="{FF2B5EF4-FFF2-40B4-BE49-F238E27FC236}">
                      <a16:creationId xmlns:a16="http://schemas.microsoft.com/office/drawing/2014/main" id="{9DF98E34-BC56-541B-69A2-7E11C1B4BB6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2" name="مخطط انسيابي: رابط 14351">
                  <a:extLst>
                    <a:ext uri="{FF2B5EF4-FFF2-40B4-BE49-F238E27FC236}">
                      <a16:creationId xmlns:a16="http://schemas.microsoft.com/office/drawing/2014/main" id="{07A0B6A4-9D16-9B1C-20FA-F2EEAD6C9F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3" name="مخطط انسيابي: رابط 14352">
                  <a:extLst>
                    <a:ext uri="{FF2B5EF4-FFF2-40B4-BE49-F238E27FC236}">
                      <a16:creationId xmlns:a16="http://schemas.microsoft.com/office/drawing/2014/main" id="{43CD34D9-597E-8F06-7FB0-9576402B986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0" name="مجموعة 14339">
                <a:extLst>
                  <a:ext uri="{FF2B5EF4-FFF2-40B4-BE49-F238E27FC236}">
                    <a16:creationId xmlns:a16="http://schemas.microsoft.com/office/drawing/2014/main" id="{F1836F75-9F3F-DD8C-D437-2F280C1FE88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46" name="مخطط انسيابي: رابط 14345">
                  <a:extLst>
                    <a:ext uri="{FF2B5EF4-FFF2-40B4-BE49-F238E27FC236}">
                      <a16:creationId xmlns:a16="http://schemas.microsoft.com/office/drawing/2014/main" id="{41345ABA-9AE1-001F-FC57-BD99C8D0BC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7" name="مخطط انسيابي: رابط 14346">
                  <a:extLst>
                    <a:ext uri="{FF2B5EF4-FFF2-40B4-BE49-F238E27FC236}">
                      <a16:creationId xmlns:a16="http://schemas.microsoft.com/office/drawing/2014/main" id="{C2BDDC7D-F627-C601-F906-BD4086EEC0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8" name="مخطط انسيابي: رابط 14347">
                  <a:extLst>
                    <a:ext uri="{FF2B5EF4-FFF2-40B4-BE49-F238E27FC236}">
                      <a16:creationId xmlns:a16="http://schemas.microsoft.com/office/drawing/2014/main" id="{E2CE9FC2-41EA-6ADC-7887-A6CC7F9AB3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9" name="مخطط انسيابي: رابط 14348">
                  <a:extLst>
                    <a:ext uri="{FF2B5EF4-FFF2-40B4-BE49-F238E27FC236}">
                      <a16:creationId xmlns:a16="http://schemas.microsoft.com/office/drawing/2014/main" id="{453AF454-DA12-834C-CD4B-1BFAD115A1A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1" name="مجموعة 14340">
                <a:extLst>
                  <a:ext uri="{FF2B5EF4-FFF2-40B4-BE49-F238E27FC236}">
                    <a16:creationId xmlns:a16="http://schemas.microsoft.com/office/drawing/2014/main" id="{0971920C-F6C2-CE46-AD2C-FE5D9048401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42" name="مخطط انسيابي: رابط 14341">
                  <a:extLst>
                    <a:ext uri="{FF2B5EF4-FFF2-40B4-BE49-F238E27FC236}">
                      <a16:creationId xmlns:a16="http://schemas.microsoft.com/office/drawing/2014/main" id="{9B17753C-63EB-1E77-F137-9B79A4AE0D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3" name="مخطط انسيابي: رابط 14342">
                  <a:extLst>
                    <a:ext uri="{FF2B5EF4-FFF2-40B4-BE49-F238E27FC236}">
                      <a16:creationId xmlns:a16="http://schemas.microsoft.com/office/drawing/2014/main" id="{5D9E8A99-CD71-26B9-33FF-73C80762DA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4" name="مخطط انسيابي: رابط 14343">
                  <a:extLst>
                    <a:ext uri="{FF2B5EF4-FFF2-40B4-BE49-F238E27FC236}">
                      <a16:creationId xmlns:a16="http://schemas.microsoft.com/office/drawing/2014/main" id="{E0299511-A090-4AF9-532B-795B9E5CF0A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5" name="مخطط انسيابي: رابط 14344">
                  <a:extLst>
                    <a:ext uri="{FF2B5EF4-FFF2-40B4-BE49-F238E27FC236}">
                      <a16:creationId xmlns:a16="http://schemas.microsoft.com/office/drawing/2014/main" id="{7BBB0C3C-03C5-9F07-80E9-6C4967B91B7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0" name="مجموعة 14229">
              <a:extLst>
                <a:ext uri="{FF2B5EF4-FFF2-40B4-BE49-F238E27FC236}">
                  <a16:creationId xmlns:a16="http://schemas.microsoft.com/office/drawing/2014/main" id="{72F32350-3D82-A723-C442-1E5B41BD78E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336" name="مخطط انسيابي: رابط 14335">
                <a:extLst>
                  <a:ext uri="{FF2B5EF4-FFF2-40B4-BE49-F238E27FC236}">
                    <a16:creationId xmlns:a16="http://schemas.microsoft.com/office/drawing/2014/main" id="{AF314E1F-B8AD-526E-9F64-560B9DDF492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37" name="مخطط انسيابي: رابط 14336">
                <a:extLst>
                  <a:ext uri="{FF2B5EF4-FFF2-40B4-BE49-F238E27FC236}">
                    <a16:creationId xmlns:a16="http://schemas.microsoft.com/office/drawing/2014/main" id="{2D2A54B4-BA74-CB85-E84D-0F4B73DCCF7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38" name="مخطط انسيابي: رابط 14337">
                <a:extLst>
                  <a:ext uri="{FF2B5EF4-FFF2-40B4-BE49-F238E27FC236}">
                    <a16:creationId xmlns:a16="http://schemas.microsoft.com/office/drawing/2014/main" id="{84D132CC-A8FE-F316-FA28-37057CBC178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1" name="مستطيل: زوايا مستديرة 14230">
              <a:extLst>
                <a:ext uri="{FF2B5EF4-FFF2-40B4-BE49-F238E27FC236}">
                  <a16:creationId xmlns:a16="http://schemas.microsoft.com/office/drawing/2014/main" id="{B42BD545-8D47-159A-D45B-B4AA68BD572C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2" name="مجموعة 14231">
              <a:extLst>
                <a:ext uri="{FF2B5EF4-FFF2-40B4-BE49-F238E27FC236}">
                  <a16:creationId xmlns:a16="http://schemas.microsoft.com/office/drawing/2014/main" id="{EE12671E-C997-7C93-77E7-7EFE0BB5CC0F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21" name="مجموعة 14320">
                <a:extLst>
                  <a:ext uri="{FF2B5EF4-FFF2-40B4-BE49-F238E27FC236}">
                    <a16:creationId xmlns:a16="http://schemas.microsoft.com/office/drawing/2014/main" id="{CA97D6C5-7021-06A4-EF60-494E36A298B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32" name="مخطط انسيابي: رابط 14331">
                  <a:extLst>
                    <a:ext uri="{FF2B5EF4-FFF2-40B4-BE49-F238E27FC236}">
                      <a16:creationId xmlns:a16="http://schemas.microsoft.com/office/drawing/2014/main" id="{B9D5B953-32D6-D54C-B584-05F3A77ABD1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3" name="مخطط انسيابي: رابط 14332">
                  <a:extLst>
                    <a:ext uri="{FF2B5EF4-FFF2-40B4-BE49-F238E27FC236}">
                      <a16:creationId xmlns:a16="http://schemas.microsoft.com/office/drawing/2014/main" id="{14449D56-317B-D5B6-BE7E-DC7422BBFEB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4" name="مخطط انسيابي: رابط 14333">
                  <a:extLst>
                    <a:ext uri="{FF2B5EF4-FFF2-40B4-BE49-F238E27FC236}">
                      <a16:creationId xmlns:a16="http://schemas.microsoft.com/office/drawing/2014/main" id="{86DBF920-8920-B3F0-70E7-9F8E997BAD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5" name="مخطط انسيابي: رابط 14334">
                  <a:extLst>
                    <a:ext uri="{FF2B5EF4-FFF2-40B4-BE49-F238E27FC236}">
                      <a16:creationId xmlns:a16="http://schemas.microsoft.com/office/drawing/2014/main" id="{C46DCE21-B38E-C42F-8E6E-456BB75A9AB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2" name="مجموعة 14321">
                <a:extLst>
                  <a:ext uri="{FF2B5EF4-FFF2-40B4-BE49-F238E27FC236}">
                    <a16:creationId xmlns:a16="http://schemas.microsoft.com/office/drawing/2014/main" id="{1AF200AD-6460-69F0-A4E5-B968931D991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28" name="مخطط انسيابي: رابط 14327">
                  <a:extLst>
                    <a:ext uri="{FF2B5EF4-FFF2-40B4-BE49-F238E27FC236}">
                      <a16:creationId xmlns:a16="http://schemas.microsoft.com/office/drawing/2014/main" id="{A8BBC0ED-32ED-D36F-4836-A21E1923379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9" name="مخطط انسيابي: رابط 14328">
                  <a:extLst>
                    <a:ext uri="{FF2B5EF4-FFF2-40B4-BE49-F238E27FC236}">
                      <a16:creationId xmlns:a16="http://schemas.microsoft.com/office/drawing/2014/main" id="{2A827ACD-966B-E96D-E84C-FEE7372E58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0" name="مخطط انسيابي: رابط 14329">
                  <a:extLst>
                    <a:ext uri="{FF2B5EF4-FFF2-40B4-BE49-F238E27FC236}">
                      <a16:creationId xmlns:a16="http://schemas.microsoft.com/office/drawing/2014/main" id="{30A4AC96-1E5B-592E-1A34-DDF27CF4CAE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1" name="مخطط انسيابي: رابط 14330">
                  <a:extLst>
                    <a:ext uri="{FF2B5EF4-FFF2-40B4-BE49-F238E27FC236}">
                      <a16:creationId xmlns:a16="http://schemas.microsoft.com/office/drawing/2014/main" id="{E2D02C1C-D635-30B4-8C45-8CB0D1A9F7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3" name="مجموعة 14322">
                <a:extLst>
                  <a:ext uri="{FF2B5EF4-FFF2-40B4-BE49-F238E27FC236}">
                    <a16:creationId xmlns:a16="http://schemas.microsoft.com/office/drawing/2014/main" id="{75E57797-DC12-13F8-0153-73D61189782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24" name="مخطط انسيابي: رابط 14323">
                  <a:extLst>
                    <a:ext uri="{FF2B5EF4-FFF2-40B4-BE49-F238E27FC236}">
                      <a16:creationId xmlns:a16="http://schemas.microsoft.com/office/drawing/2014/main" id="{FCF70A4D-8E96-894E-93D3-29162BA42FA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5" name="مخطط انسيابي: رابط 14324">
                  <a:extLst>
                    <a:ext uri="{FF2B5EF4-FFF2-40B4-BE49-F238E27FC236}">
                      <a16:creationId xmlns:a16="http://schemas.microsoft.com/office/drawing/2014/main" id="{B4254064-8FB7-A7A7-BB5C-46C2AF2CD86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6" name="مخطط انسيابي: رابط 14325">
                  <a:extLst>
                    <a:ext uri="{FF2B5EF4-FFF2-40B4-BE49-F238E27FC236}">
                      <a16:creationId xmlns:a16="http://schemas.microsoft.com/office/drawing/2014/main" id="{91542917-81E3-1115-15BD-5292E004812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7" name="مخطط انسيابي: رابط 14326">
                  <a:extLst>
                    <a:ext uri="{FF2B5EF4-FFF2-40B4-BE49-F238E27FC236}">
                      <a16:creationId xmlns:a16="http://schemas.microsoft.com/office/drawing/2014/main" id="{1E9FDC65-BAE9-5A5E-9249-444B6C30056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3" name="مجموعة 14232">
              <a:extLst>
                <a:ext uri="{FF2B5EF4-FFF2-40B4-BE49-F238E27FC236}">
                  <a16:creationId xmlns:a16="http://schemas.microsoft.com/office/drawing/2014/main" id="{DF5BBBCB-6631-656F-213E-69656773352C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318" name="مخطط انسيابي: رابط 14317">
                <a:extLst>
                  <a:ext uri="{FF2B5EF4-FFF2-40B4-BE49-F238E27FC236}">
                    <a16:creationId xmlns:a16="http://schemas.microsoft.com/office/drawing/2014/main" id="{24660A4C-E633-7EEC-52A9-C8D2C01E78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19" name="مخطط انسيابي: رابط 14318">
                <a:extLst>
                  <a:ext uri="{FF2B5EF4-FFF2-40B4-BE49-F238E27FC236}">
                    <a16:creationId xmlns:a16="http://schemas.microsoft.com/office/drawing/2014/main" id="{CEE73EBC-83D4-ECE8-FE24-E624B2F0568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20" name="مخطط انسيابي: رابط 14319">
                <a:extLst>
                  <a:ext uri="{FF2B5EF4-FFF2-40B4-BE49-F238E27FC236}">
                    <a16:creationId xmlns:a16="http://schemas.microsoft.com/office/drawing/2014/main" id="{8B7D3991-F0B9-8FBF-12C0-EA4C7529C6F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4" name="مستطيل: زوايا مستديرة 14233">
              <a:extLst>
                <a:ext uri="{FF2B5EF4-FFF2-40B4-BE49-F238E27FC236}">
                  <a16:creationId xmlns:a16="http://schemas.microsoft.com/office/drawing/2014/main" id="{1E1C7735-2E70-3BA2-AEA6-7BA262DAE29D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5" name="مجموعة 14234">
              <a:extLst>
                <a:ext uri="{FF2B5EF4-FFF2-40B4-BE49-F238E27FC236}">
                  <a16:creationId xmlns:a16="http://schemas.microsoft.com/office/drawing/2014/main" id="{54AB4116-249E-455C-DC91-61F3045E2938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03" name="مجموعة 14302">
                <a:extLst>
                  <a:ext uri="{FF2B5EF4-FFF2-40B4-BE49-F238E27FC236}">
                    <a16:creationId xmlns:a16="http://schemas.microsoft.com/office/drawing/2014/main" id="{7AE59C0F-14E0-15B3-6D12-99DCFBD5796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14" name="مخطط انسيابي: رابط 14313">
                  <a:extLst>
                    <a:ext uri="{FF2B5EF4-FFF2-40B4-BE49-F238E27FC236}">
                      <a16:creationId xmlns:a16="http://schemas.microsoft.com/office/drawing/2014/main" id="{D7A61F3A-3EC2-F261-EA02-1B5EA10F18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5" name="مخطط انسيابي: رابط 14314">
                  <a:extLst>
                    <a:ext uri="{FF2B5EF4-FFF2-40B4-BE49-F238E27FC236}">
                      <a16:creationId xmlns:a16="http://schemas.microsoft.com/office/drawing/2014/main" id="{BD735123-C208-0F26-0991-D096C10C29F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6" name="مخطط انسيابي: رابط 14315">
                  <a:extLst>
                    <a:ext uri="{FF2B5EF4-FFF2-40B4-BE49-F238E27FC236}">
                      <a16:creationId xmlns:a16="http://schemas.microsoft.com/office/drawing/2014/main" id="{96D08195-0E16-526A-A85F-58C085DDA2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7" name="مخطط انسيابي: رابط 14316">
                  <a:extLst>
                    <a:ext uri="{FF2B5EF4-FFF2-40B4-BE49-F238E27FC236}">
                      <a16:creationId xmlns:a16="http://schemas.microsoft.com/office/drawing/2014/main" id="{AB156864-DAD7-7E6E-49C9-F93301CA0DE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4" name="مجموعة 14303">
                <a:extLst>
                  <a:ext uri="{FF2B5EF4-FFF2-40B4-BE49-F238E27FC236}">
                    <a16:creationId xmlns:a16="http://schemas.microsoft.com/office/drawing/2014/main" id="{2B37D6FF-CB2B-3762-5A8A-F185F9C03F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10" name="مخطط انسيابي: رابط 14309">
                  <a:extLst>
                    <a:ext uri="{FF2B5EF4-FFF2-40B4-BE49-F238E27FC236}">
                      <a16:creationId xmlns:a16="http://schemas.microsoft.com/office/drawing/2014/main" id="{E4562D65-5972-76F4-44C3-E17EF36A626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1" name="مخطط انسيابي: رابط 14310">
                  <a:extLst>
                    <a:ext uri="{FF2B5EF4-FFF2-40B4-BE49-F238E27FC236}">
                      <a16:creationId xmlns:a16="http://schemas.microsoft.com/office/drawing/2014/main" id="{B6B01536-23F4-6A22-AFAE-719C5562FAA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2" name="مخطط انسيابي: رابط 14311">
                  <a:extLst>
                    <a:ext uri="{FF2B5EF4-FFF2-40B4-BE49-F238E27FC236}">
                      <a16:creationId xmlns:a16="http://schemas.microsoft.com/office/drawing/2014/main" id="{E579B189-E4B9-05E4-01A7-2D4BD82D6A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3" name="مخطط انسيابي: رابط 14312">
                  <a:extLst>
                    <a:ext uri="{FF2B5EF4-FFF2-40B4-BE49-F238E27FC236}">
                      <a16:creationId xmlns:a16="http://schemas.microsoft.com/office/drawing/2014/main" id="{2F256EDC-1774-C595-D773-51F629DD52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5" name="مجموعة 14304">
                <a:extLst>
                  <a:ext uri="{FF2B5EF4-FFF2-40B4-BE49-F238E27FC236}">
                    <a16:creationId xmlns:a16="http://schemas.microsoft.com/office/drawing/2014/main" id="{9800453D-1C05-8815-A2F0-A14855C396D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06" name="مخطط انسيابي: رابط 14305">
                  <a:extLst>
                    <a:ext uri="{FF2B5EF4-FFF2-40B4-BE49-F238E27FC236}">
                      <a16:creationId xmlns:a16="http://schemas.microsoft.com/office/drawing/2014/main" id="{2978C33A-A5BE-8139-95DE-815E9AD392B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7" name="مخطط انسيابي: رابط 14306">
                  <a:extLst>
                    <a:ext uri="{FF2B5EF4-FFF2-40B4-BE49-F238E27FC236}">
                      <a16:creationId xmlns:a16="http://schemas.microsoft.com/office/drawing/2014/main" id="{5E398331-EAC3-9D13-EBDB-6E8AA7AB019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8" name="مخطط انسيابي: رابط 14307">
                  <a:extLst>
                    <a:ext uri="{FF2B5EF4-FFF2-40B4-BE49-F238E27FC236}">
                      <a16:creationId xmlns:a16="http://schemas.microsoft.com/office/drawing/2014/main" id="{CC7C8144-116F-C44B-3D80-B61939BEE2A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9" name="مخطط انسيابي: رابط 14308">
                  <a:extLst>
                    <a:ext uri="{FF2B5EF4-FFF2-40B4-BE49-F238E27FC236}">
                      <a16:creationId xmlns:a16="http://schemas.microsoft.com/office/drawing/2014/main" id="{0FF70331-ACE0-657F-AC8E-531284EED8B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6" name="مجموعة 14235">
              <a:extLst>
                <a:ext uri="{FF2B5EF4-FFF2-40B4-BE49-F238E27FC236}">
                  <a16:creationId xmlns:a16="http://schemas.microsoft.com/office/drawing/2014/main" id="{9FF05E11-9E85-07F2-A8B0-C84F176FA7F6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300" name="مخطط انسيابي: رابط 14299">
                <a:extLst>
                  <a:ext uri="{FF2B5EF4-FFF2-40B4-BE49-F238E27FC236}">
                    <a16:creationId xmlns:a16="http://schemas.microsoft.com/office/drawing/2014/main" id="{4640D26F-2CD1-AF91-E8F2-C4CBE9FA8A8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01" name="مخطط انسيابي: رابط 14300">
                <a:extLst>
                  <a:ext uri="{FF2B5EF4-FFF2-40B4-BE49-F238E27FC236}">
                    <a16:creationId xmlns:a16="http://schemas.microsoft.com/office/drawing/2014/main" id="{06383CD6-BD67-7390-9A4C-E5CD6F19E2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02" name="مخطط انسيابي: رابط 14301">
                <a:extLst>
                  <a:ext uri="{FF2B5EF4-FFF2-40B4-BE49-F238E27FC236}">
                    <a16:creationId xmlns:a16="http://schemas.microsoft.com/office/drawing/2014/main" id="{EFBAEEDE-A0D0-E572-1E2B-7B1E0F7FA7F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7" name="مستطيل: زوايا مستديرة 14236">
              <a:extLst>
                <a:ext uri="{FF2B5EF4-FFF2-40B4-BE49-F238E27FC236}">
                  <a16:creationId xmlns:a16="http://schemas.microsoft.com/office/drawing/2014/main" id="{A8153307-6952-6F6C-9C9A-F88C65B4ACC4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8" name="مجموعة 14237">
              <a:extLst>
                <a:ext uri="{FF2B5EF4-FFF2-40B4-BE49-F238E27FC236}">
                  <a16:creationId xmlns:a16="http://schemas.microsoft.com/office/drawing/2014/main" id="{F03BFF35-D546-4057-D3F1-04659A26E67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85" name="مجموعة 14284">
                <a:extLst>
                  <a:ext uri="{FF2B5EF4-FFF2-40B4-BE49-F238E27FC236}">
                    <a16:creationId xmlns:a16="http://schemas.microsoft.com/office/drawing/2014/main" id="{B4309EC1-0094-A01E-1154-515559DB6E7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96" name="مخطط انسيابي: رابط 14295">
                  <a:extLst>
                    <a:ext uri="{FF2B5EF4-FFF2-40B4-BE49-F238E27FC236}">
                      <a16:creationId xmlns:a16="http://schemas.microsoft.com/office/drawing/2014/main" id="{DD643DA9-152D-4F03-0CB1-01CEC7CF9ED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7" name="مخطط انسيابي: رابط 14296">
                  <a:extLst>
                    <a:ext uri="{FF2B5EF4-FFF2-40B4-BE49-F238E27FC236}">
                      <a16:creationId xmlns:a16="http://schemas.microsoft.com/office/drawing/2014/main" id="{04EBE731-F28D-2A7B-3004-D68467CC60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8" name="مخطط انسيابي: رابط 14297">
                  <a:extLst>
                    <a:ext uri="{FF2B5EF4-FFF2-40B4-BE49-F238E27FC236}">
                      <a16:creationId xmlns:a16="http://schemas.microsoft.com/office/drawing/2014/main" id="{E5C7D48B-38A0-E2BD-6D33-E988385964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9" name="مخطط انسيابي: رابط 14298">
                  <a:extLst>
                    <a:ext uri="{FF2B5EF4-FFF2-40B4-BE49-F238E27FC236}">
                      <a16:creationId xmlns:a16="http://schemas.microsoft.com/office/drawing/2014/main" id="{5BEB71BF-10E8-6C9B-D1A3-B8B48D7EF2A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6" name="مجموعة 14285">
                <a:extLst>
                  <a:ext uri="{FF2B5EF4-FFF2-40B4-BE49-F238E27FC236}">
                    <a16:creationId xmlns:a16="http://schemas.microsoft.com/office/drawing/2014/main" id="{1203BA2F-862D-EA29-F267-B41F83C2A1A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92" name="مخطط انسيابي: رابط 14291">
                  <a:extLst>
                    <a:ext uri="{FF2B5EF4-FFF2-40B4-BE49-F238E27FC236}">
                      <a16:creationId xmlns:a16="http://schemas.microsoft.com/office/drawing/2014/main" id="{1B45995F-B479-9B03-DFAF-89B9552A237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3" name="مخطط انسيابي: رابط 14292">
                  <a:extLst>
                    <a:ext uri="{FF2B5EF4-FFF2-40B4-BE49-F238E27FC236}">
                      <a16:creationId xmlns:a16="http://schemas.microsoft.com/office/drawing/2014/main" id="{2DBCA8BE-D730-E0D3-5A0C-33CAC1CE2C3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4" name="مخطط انسيابي: رابط 14293">
                  <a:extLst>
                    <a:ext uri="{FF2B5EF4-FFF2-40B4-BE49-F238E27FC236}">
                      <a16:creationId xmlns:a16="http://schemas.microsoft.com/office/drawing/2014/main" id="{2B10195B-7ADD-E1DC-B745-1779FD817B9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5" name="مخطط انسيابي: رابط 14294">
                  <a:extLst>
                    <a:ext uri="{FF2B5EF4-FFF2-40B4-BE49-F238E27FC236}">
                      <a16:creationId xmlns:a16="http://schemas.microsoft.com/office/drawing/2014/main" id="{9E129CBA-E76A-7623-A2A3-ED7DF405397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7" name="مجموعة 14286">
                <a:extLst>
                  <a:ext uri="{FF2B5EF4-FFF2-40B4-BE49-F238E27FC236}">
                    <a16:creationId xmlns:a16="http://schemas.microsoft.com/office/drawing/2014/main" id="{D61A1079-3249-E238-5B30-7AFA216B356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88" name="مخطط انسيابي: رابط 14287">
                  <a:extLst>
                    <a:ext uri="{FF2B5EF4-FFF2-40B4-BE49-F238E27FC236}">
                      <a16:creationId xmlns:a16="http://schemas.microsoft.com/office/drawing/2014/main" id="{FC86E98E-C29E-C577-DBC4-3FABBED7340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9" name="مخطط انسيابي: رابط 14288">
                  <a:extLst>
                    <a:ext uri="{FF2B5EF4-FFF2-40B4-BE49-F238E27FC236}">
                      <a16:creationId xmlns:a16="http://schemas.microsoft.com/office/drawing/2014/main" id="{903242D3-968F-17BA-60AD-728EBD4289A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0" name="مخطط انسيابي: رابط 14289">
                  <a:extLst>
                    <a:ext uri="{FF2B5EF4-FFF2-40B4-BE49-F238E27FC236}">
                      <a16:creationId xmlns:a16="http://schemas.microsoft.com/office/drawing/2014/main" id="{5FEAF3B9-32B3-4670-0941-4E42B2EBF9E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1" name="مخطط انسيابي: رابط 14290">
                  <a:extLst>
                    <a:ext uri="{FF2B5EF4-FFF2-40B4-BE49-F238E27FC236}">
                      <a16:creationId xmlns:a16="http://schemas.microsoft.com/office/drawing/2014/main" id="{2169F377-8833-9320-608F-F60FBAD10E2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9" name="مجموعة 14238">
              <a:extLst>
                <a:ext uri="{FF2B5EF4-FFF2-40B4-BE49-F238E27FC236}">
                  <a16:creationId xmlns:a16="http://schemas.microsoft.com/office/drawing/2014/main" id="{BDDF50A1-44F4-9E7C-8350-B64BAFF1C77B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282" name="مخطط انسيابي: رابط 14281">
                <a:extLst>
                  <a:ext uri="{FF2B5EF4-FFF2-40B4-BE49-F238E27FC236}">
                    <a16:creationId xmlns:a16="http://schemas.microsoft.com/office/drawing/2014/main" id="{209FB87E-6410-D2BA-7E41-308B91A8F94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83" name="مخطط انسيابي: رابط 14282">
                <a:extLst>
                  <a:ext uri="{FF2B5EF4-FFF2-40B4-BE49-F238E27FC236}">
                    <a16:creationId xmlns:a16="http://schemas.microsoft.com/office/drawing/2014/main" id="{3FBAE456-141B-9956-F76E-DA7E201582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84" name="مخطط انسيابي: رابط 14283">
                <a:extLst>
                  <a:ext uri="{FF2B5EF4-FFF2-40B4-BE49-F238E27FC236}">
                    <a16:creationId xmlns:a16="http://schemas.microsoft.com/office/drawing/2014/main" id="{6049B21B-734D-48D8-8A81-577CC945BA5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0" name="مستطيل: زوايا مستديرة 14239">
              <a:extLst>
                <a:ext uri="{FF2B5EF4-FFF2-40B4-BE49-F238E27FC236}">
                  <a16:creationId xmlns:a16="http://schemas.microsoft.com/office/drawing/2014/main" id="{19F91252-AD37-0212-F449-52C7D6E6803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1" name="مجموعة 14240">
              <a:extLst>
                <a:ext uri="{FF2B5EF4-FFF2-40B4-BE49-F238E27FC236}">
                  <a16:creationId xmlns:a16="http://schemas.microsoft.com/office/drawing/2014/main" id="{2CF7A3E4-6966-8F5F-BBFC-B303B0F853D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67" name="مجموعة 14266">
                <a:extLst>
                  <a:ext uri="{FF2B5EF4-FFF2-40B4-BE49-F238E27FC236}">
                    <a16:creationId xmlns:a16="http://schemas.microsoft.com/office/drawing/2014/main" id="{29D2867F-0464-5BDA-3BFD-01A40396985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78" name="مخطط انسيابي: رابط 14277">
                  <a:extLst>
                    <a:ext uri="{FF2B5EF4-FFF2-40B4-BE49-F238E27FC236}">
                      <a16:creationId xmlns:a16="http://schemas.microsoft.com/office/drawing/2014/main" id="{6BA94E96-432C-3B33-1F90-F361A5087EB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9" name="مخطط انسيابي: رابط 14278">
                  <a:extLst>
                    <a:ext uri="{FF2B5EF4-FFF2-40B4-BE49-F238E27FC236}">
                      <a16:creationId xmlns:a16="http://schemas.microsoft.com/office/drawing/2014/main" id="{E4216BE9-633D-8052-5879-A58F01AB276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0" name="مخطط انسيابي: رابط 14279">
                  <a:extLst>
                    <a:ext uri="{FF2B5EF4-FFF2-40B4-BE49-F238E27FC236}">
                      <a16:creationId xmlns:a16="http://schemas.microsoft.com/office/drawing/2014/main" id="{598801A0-31F5-F989-709C-28B77BACD5C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1" name="مخطط انسيابي: رابط 14280">
                  <a:extLst>
                    <a:ext uri="{FF2B5EF4-FFF2-40B4-BE49-F238E27FC236}">
                      <a16:creationId xmlns:a16="http://schemas.microsoft.com/office/drawing/2014/main" id="{19004C17-4E1D-4577-FE49-2AEADDD8C8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8" name="مجموعة 14267">
                <a:extLst>
                  <a:ext uri="{FF2B5EF4-FFF2-40B4-BE49-F238E27FC236}">
                    <a16:creationId xmlns:a16="http://schemas.microsoft.com/office/drawing/2014/main" id="{3227A541-ED4C-F21F-BFBD-E4EADC312F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74" name="مخطط انسيابي: رابط 14273">
                  <a:extLst>
                    <a:ext uri="{FF2B5EF4-FFF2-40B4-BE49-F238E27FC236}">
                      <a16:creationId xmlns:a16="http://schemas.microsoft.com/office/drawing/2014/main" id="{BC1A0529-C7A7-50F4-59C9-FF80550F95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5" name="مخطط انسيابي: رابط 14274">
                  <a:extLst>
                    <a:ext uri="{FF2B5EF4-FFF2-40B4-BE49-F238E27FC236}">
                      <a16:creationId xmlns:a16="http://schemas.microsoft.com/office/drawing/2014/main" id="{2D9B5883-99E7-1AA1-94C7-54514FD22A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6" name="مخطط انسيابي: رابط 14275">
                  <a:extLst>
                    <a:ext uri="{FF2B5EF4-FFF2-40B4-BE49-F238E27FC236}">
                      <a16:creationId xmlns:a16="http://schemas.microsoft.com/office/drawing/2014/main" id="{88805D4E-2559-5FAC-0A85-0D58DC8F9C2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7" name="مخطط انسيابي: رابط 14276">
                  <a:extLst>
                    <a:ext uri="{FF2B5EF4-FFF2-40B4-BE49-F238E27FC236}">
                      <a16:creationId xmlns:a16="http://schemas.microsoft.com/office/drawing/2014/main" id="{A6BE3611-2380-59A4-2C62-D4A6E7EB859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9" name="مجموعة 14268">
                <a:extLst>
                  <a:ext uri="{FF2B5EF4-FFF2-40B4-BE49-F238E27FC236}">
                    <a16:creationId xmlns:a16="http://schemas.microsoft.com/office/drawing/2014/main" id="{A0C24496-9F14-784E-362A-0B06E7642FA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70" name="مخطط انسيابي: رابط 14269">
                  <a:extLst>
                    <a:ext uri="{FF2B5EF4-FFF2-40B4-BE49-F238E27FC236}">
                      <a16:creationId xmlns:a16="http://schemas.microsoft.com/office/drawing/2014/main" id="{B287A2A4-D0F2-7268-8E26-C33F5DE696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1" name="مخطط انسيابي: رابط 14270">
                  <a:extLst>
                    <a:ext uri="{FF2B5EF4-FFF2-40B4-BE49-F238E27FC236}">
                      <a16:creationId xmlns:a16="http://schemas.microsoft.com/office/drawing/2014/main" id="{0F474997-F274-5440-7C93-1BA959DD936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2" name="مخطط انسيابي: رابط 14271">
                  <a:extLst>
                    <a:ext uri="{FF2B5EF4-FFF2-40B4-BE49-F238E27FC236}">
                      <a16:creationId xmlns:a16="http://schemas.microsoft.com/office/drawing/2014/main" id="{12A92043-ED05-EB6B-ED13-3C2BF95768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3" name="مخطط انسيابي: رابط 14272">
                  <a:extLst>
                    <a:ext uri="{FF2B5EF4-FFF2-40B4-BE49-F238E27FC236}">
                      <a16:creationId xmlns:a16="http://schemas.microsoft.com/office/drawing/2014/main" id="{57DFEB5A-0976-7528-4354-F12433A24B7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2" name="مجموعة 14241">
              <a:extLst>
                <a:ext uri="{FF2B5EF4-FFF2-40B4-BE49-F238E27FC236}">
                  <a16:creationId xmlns:a16="http://schemas.microsoft.com/office/drawing/2014/main" id="{2CAA2FC0-E2F7-CE68-09D2-284FE1C602D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264" name="مخطط انسيابي: رابط 14263">
                <a:extLst>
                  <a:ext uri="{FF2B5EF4-FFF2-40B4-BE49-F238E27FC236}">
                    <a16:creationId xmlns:a16="http://schemas.microsoft.com/office/drawing/2014/main" id="{7E4311EC-49CA-9AB2-6BDA-68193F33D8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65" name="مخطط انسيابي: رابط 14264">
                <a:extLst>
                  <a:ext uri="{FF2B5EF4-FFF2-40B4-BE49-F238E27FC236}">
                    <a16:creationId xmlns:a16="http://schemas.microsoft.com/office/drawing/2014/main" id="{46B3048F-1F43-B329-FE61-9BC589F1A67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66" name="مخطط انسيابي: رابط 14265">
                <a:extLst>
                  <a:ext uri="{FF2B5EF4-FFF2-40B4-BE49-F238E27FC236}">
                    <a16:creationId xmlns:a16="http://schemas.microsoft.com/office/drawing/2014/main" id="{F27384C9-ABAF-7646-5678-9C1FDE4CC67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3" name="مستطيل: زوايا مستديرة 14242">
              <a:extLst>
                <a:ext uri="{FF2B5EF4-FFF2-40B4-BE49-F238E27FC236}">
                  <a16:creationId xmlns:a16="http://schemas.microsoft.com/office/drawing/2014/main" id="{12F66E4F-0F46-F058-1366-FD5856938EAF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4" name="مجموعة 14243">
              <a:extLst>
                <a:ext uri="{FF2B5EF4-FFF2-40B4-BE49-F238E27FC236}">
                  <a16:creationId xmlns:a16="http://schemas.microsoft.com/office/drawing/2014/main" id="{8288CAC8-4BC7-0B76-0538-6C6330AE275C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49" name="مجموعة 14248">
                <a:extLst>
                  <a:ext uri="{FF2B5EF4-FFF2-40B4-BE49-F238E27FC236}">
                    <a16:creationId xmlns:a16="http://schemas.microsoft.com/office/drawing/2014/main" id="{A4FD0767-8806-702A-72EC-294618C3600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60" name="مخطط انسيابي: رابط 14259">
                  <a:extLst>
                    <a:ext uri="{FF2B5EF4-FFF2-40B4-BE49-F238E27FC236}">
                      <a16:creationId xmlns:a16="http://schemas.microsoft.com/office/drawing/2014/main" id="{D301D7E7-8748-E4D5-64FD-DF12B7E58FB5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1" name="مخطط انسيابي: رابط 14260">
                  <a:extLst>
                    <a:ext uri="{FF2B5EF4-FFF2-40B4-BE49-F238E27FC236}">
                      <a16:creationId xmlns:a16="http://schemas.microsoft.com/office/drawing/2014/main" id="{02E2D5B7-86EC-F6EB-456A-C88D2C74621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2" name="مخطط انسيابي: رابط 14261">
                  <a:extLst>
                    <a:ext uri="{FF2B5EF4-FFF2-40B4-BE49-F238E27FC236}">
                      <a16:creationId xmlns:a16="http://schemas.microsoft.com/office/drawing/2014/main" id="{C2624DB1-5EF0-38F1-C56F-46EAEDA2A0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3" name="مخطط انسيابي: رابط 14262">
                  <a:extLst>
                    <a:ext uri="{FF2B5EF4-FFF2-40B4-BE49-F238E27FC236}">
                      <a16:creationId xmlns:a16="http://schemas.microsoft.com/office/drawing/2014/main" id="{5E65CF7D-ACE0-CD31-CE4B-17E9437BAAC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0" name="مجموعة 14249">
                <a:extLst>
                  <a:ext uri="{FF2B5EF4-FFF2-40B4-BE49-F238E27FC236}">
                    <a16:creationId xmlns:a16="http://schemas.microsoft.com/office/drawing/2014/main" id="{2792A8BB-3B65-7BEA-1484-C1EBEE9012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56" name="مخطط انسيابي: رابط 14255">
                  <a:extLst>
                    <a:ext uri="{FF2B5EF4-FFF2-40B4-BE49-F238E27FC236}">
                      <a16:creationId xmlns:a16="http://schemas.microsoft.com/office/drawing/2014/main" id="{D79B862A-3410-2D19-3A60-F7444512DC3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7" name="مخطط انسيابي: رابط 14256">
                  <a:extLst>
                    <a:ext uri="{FF2B5EF4-FFF2-40B4-BE49-F238E27FC236}">
                      <a16:creationId xmlns:a16="http://schemas.microsoft.com/office/drawing/2014/main" id="{76819041-7D40-9008-495F-75E94EDA0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8" name="مخطط انسيابي: رابط 14257">
                  <a:extLst>
                    <a:ext uri="{FF2B5EF4-FFF2-40B4-BE49-F238E27FC236}">
                      <a16:creationId xmlns:a16="http://schemas.microsoft.com/office/drawing/2014/main" id="{31358CF2-FE26-C902-0B78-29FF10F0345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9" name="مخطط انسيابي: رابط 14258">
                  <a:extLst>
                    <a:ext uri="{FF2B5EF4-FFF2-40B4-BE49-F238E27FC236}">
                      <a16:creationId xmlns:a16="http://schemas.microsoft.com/office/drawing/2014/main" id="{82293E7F-D0D6-C3F3-5C91-92B2B70196B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1" name="مجموعة 14250">
                <a:extLst>
                  <a:ext uri="{FF2B5EF4-FFF2-40B4-BE49-F238E27FC236}">
                    <a16:creationId xmlns:a16="http://schemas.microsoft.com/office/drawing/2014/main" id="{CAE15A60-6945-4DFB-D1D7-5A4EB0E16B8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52" name="مخطط انسيابي: رابط 14251">
                  <a:extLst>
                    <a:ext uri="{FF2B5EF4-FFF2-40B4-BE49-F238E27FC236}">
                      <a16:creationId xmlns:a16="http://schemas.microsoft.com/office/drawing/2014/main" id="{18AD1858-D201-9451-1214-19B2F522C1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3" name="مخطط انسيابي: رابط 14252">
                  <a:extLst>
                    <a:ext uri="{FF2B5EF4-FFF2-40B4-BE49-F238E27FC236}">
                      <a16:creationId xmlns:a16="http://schemas.microsoft.com/office/drawing/2014/main" id="{03DF5301-1AB7-DD86-B357-0381FD230AD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4" name="مخطط انسيابي: رابط 14253">
                  <a:extLst>
                    <a:ext uri="{FF2B5EF4-FFF2-40B4-BE49-F238E27FC236}">
                      <a16:creationId xmlns:a16="http://schemas.microsoft.com/office/drawing/2014/main" id="{9A5D5089-0019-0B87-A52E-8990983770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5" name="مخطط انسيابي: رابط 14254">
                  <a:extLst>
                    <a:ext uri="{FF2B5EF4-FFF2-40B4-BE49-F238E27FC236}">
                      <a16:creationId xmlns:a16="http://schemas.microsoft.com/office/drawing/2014/main" id="{2B567A31-7B8C-7ECE-E22D-9524D47822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5" name="مجموعة 14244">
              <a:extLst>
                <a:ext uri="{FF2B5EF4-FFF2-40B4-BE49-F238E27FC236}">
                  <a16:creationId xmlns:a16="http://schemas.microsoft.com/office/drawing/2014/main" id="{6D24D942-6028-9495-86B4-CF072D70148C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246" name="مخطط انسيابي: رابط 14245">
                <a:extLst>
                  <a:ext uri="{FF2B5EF4-FFF2-40B4-BE49-F238E27FC236}">
                    <a16:creationId xmlns:a16="http://schemas.microsoft.com/office/drawing/2014/main" id="{19A2530F-D662-355A-4746-C1026604A0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47" name="مخطط انسيابي: رابط 14246">
                <a:extLst>
                  <a:ext uri="{FF2B5EF4-FFF2-40B4-BE49-F238E27FC236}">
                    <a16:creationId xmlns:a16="http://schemas.microsoft.com/office/drawing/2014/main" id="{3B8B669C-ECD4-6A10-3536-13944BB16E1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48" name="مخطط انسيابي: رابط 14247">
                <a:extLst>
                  <a:ext uri="{FF2B5EF4-FFF2-40B4-BE49-F238E27FC236}">
                    <a16:creationId xmlns:a16="http://schemas.microsoft.com/office/drawing/2014/main" id="{8DD1C917-4A44-9792-5E0A-83C59F37EC6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484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مستطيل: زوايا علوية مستديرة 32">
            <a:extLst>
              <a:ext uri="{FF2B5EF4-FFF2-40B4-BE49-F238E27FC236}">
                <a16:creationId xmlns:a16="http://schemas.microsoft.com/office/drawing/2014/main" id="{4F515041-4643-CDAA-29EB-92FFE733C01E}"/>
              </a:ext>
            </a:extLst>
          </p:cNvPr>
          <p:cNvSpPr/>
          <p:nvPr/>
        </p:nvSpPr>
        <p:spPr>
          <a:xfrm>
            <a:off x="204278" y="123387"/>
            <a:ext cx="7443471" cy="2348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EBFB6448-3A43-D79F-1A11-6FF7863E2236}"/>
              </a:ext>
            </a:extLst>
          </p:cNvPr>
          <p:cNvSpPr txBox="1"/>
          <p:nvPr/>
        </p:nvSpPr>
        <p:spPr>
          <a:xfrm>
            <a:off x="193992" y="97283"/>
            <a:ext cx="6960254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>
              <a:lnSpc>
                <a:spcPct val="107000"/>
              </a:lnSpc>
              <a:spcAft>
                <a:spcPts val="650"/>
              </a:spcAft>
            </a:pPr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سجل متابعة مادة العلوم   للصف الأول  الفصل الدراسي الثاني لعام  144 هـ</a:t>
            </a:r>
          </a:p>
        </p:txBody>
      </p:sp>
      <p:sp>
        <p:nvSpPr>
          <p:cNvPr id="5681" name="مربع نص 5680">
            <a:extLst>
              <a:ext uri="{FF2B5EF4-FFF2-40B4-BE49-F238E27FC236}">
                <a16:creationId xmlns:a16="http://schemas.microsoft.com/office/drawing/2014/main" id="{3BFB3076-B467-EA4E-8CF1-8D15253DF313}"/>
              </a:ext>
            </a:extLst>
          </p:cNvPr>
          <p:cNvSpPr txBox="1"/>
          <p:nvPr/>
        </p:nvSpPr>
        <p:spPr>
          <a:xfrm>
            <a:off x="7824432" y="10745"/>
            <a:ext cx="13716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المملكة العربية السعودية 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وزارة التعليم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الإدارة العامة للتعليم بمنطقة</a:t>
            </a:r>
          </a:p>
          <a:p>
            <a:pPr algn="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مدرسة </a:t>
            </a:r>
            <a:endParaRPr lang="ar-SA" sz="8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BD516F7-34D3-D17B-CBC3-641EC17B2C73}"/>
              </a:ext>
            </a:extLst>
          </p:cNvPr>
          <p:cNvGrpSpPr/>
          <p:nvPr/>
        </p:nvGrpSpPr>
        <p:grpSpPr>
          <a:xfrm>
            <a:off x="7696445" y="552993"/>
            <a:ext cx="2086246" cy="277151"/>
            <a:chOff x="9377038" y="462505"/>
            <a:chExt cx="2610562" cy="324243"/>
          </a:xfrm>
        </p:grpSpPr>
        <p:sp>
          <p:nvSpPr>
            <p:cNvPr id="3" name="مستطيل: زوايا مستديرة 742">
              <a:extLst>
                <a:ext uri="{FF2B5EF4-FFF2-40B4-BE49-F238E27FC236}">
                  <a16:creationId xmlns:a16="http://schemas.microsoft.com/office/drawing/2014/main" id="{009EF0A0-2334-4C4E-1081-8C028A6286BB}"/>
                </a:ext>
              </a:extLst>
            </p:cNvPr>
            <p:cNvSpPr/>
            <p:nvPr/>
          </p:nvSpPr>
          <p:spPr>
            <a:xfrm>
              <a:off x="9377038" y="471617"/>
              <a:ext cx="2610562" cy="28100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0B3548B-9106-1474-B9DA-70F1A8EA527A}"/>
                </a:ext>
              </a:extLst>
            </p:cNvPr>
            <p:cNvSpPr txBox="1"/>
            <p:nvPr/>
          </p:nvSpPr>
          <p:spPr>
            <a:xfrm>
              <a:off x="9519922" y="462505"/>
              <a:ext cx="2319273" cy="324243"/>
            </a:xfrm>
            <a:prstGeom prst="round2Same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1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1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98" name="مجموعة 2597">
            <a:extLst>
              <a:ext uri="{FF2B5EF4-FFF2-40B4-BE49-F238E27FC236}">
                <a16:creationId xmlns:a16="http://schemas.microsoft.com/office/drawing/2014/main" id="{F4C68CF2-31C7-CBB8-363D-2FF9D284719E}"/>
              </a:ext>
            </a:extLst>
          </p:cNvPr>
          <p:cNvGrpSpPr/>
          <p:nvPr/>
        </p:nvGrpSpPr>
        <p:grpSpPr>
          <a:xfrm>
            <a:off x="7689949" y="818761"/>
            <a:ext cx="2097944" cy="297542"/>
            <a:chOff x="9341117" y="882957"/>
            <a:chExt cx="2609791" cy="349459"/>
          </a:xfrm>
        </p:grpSpPr>
        <p:sp>
          <p:nvSpPr>
            <p:cNvPr id="2599" name="مستطيل: زوايا علوية مستديرة 2598">
              <a:extLst>
                <a:ext uri="{FF2B5EF4-FFF2-40B4-BE49-F238E27FC236}">
                  <a16:creationId xmlns:a16="http://schemas.microsoft.com/office/drawing/2014/main" id="{45A1648C-BC46-F59E-96C5-2DEAC33B9B20}"/>
                </a:ext>
              </a:extLst>
            </p:cNvPr>
            <p:cNvSpPr/>
            <p:nvPr/>
          </p:nvSpPr>
          <p:spPr>
            <a:xfrm>
              <a:off x="9341117" y="882957"/>
              <a:ext cx="2609791" cy="34525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600" name="مربع نص 2599">
              <a:extLst>
                <a:ext uri="{FF2B5EF4-FFF2-40B4-BE49-F238E27FC236}">
                  <a16:creationId xmlns:a16="http://schemas.microsoft.com/office/drawing/2014/main" id="{1FB602FA-6BA4-2927-2703-CA233D7B1061}"/>
                </a:ext>
              </a:extLst>
            </p:cNvPr>
            <p:cNvSpPr txBox="1"/>
            <p:nvPr/>
          </p:nvSpPr>
          <p:spPr>
            <a:xfrm>
              <a:off x="9854049" y="903545"/>
              <a:ext cx="2019106" cy="3288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701" name="مستطيل: زوايا مستديرة 2700">
            <a:extLst>
              <a:ext uri="{FF2B5EF4-FFF2-40B4-BE49-F238E27FC236}">
                <a16:creationId xmlns:a16="http://schemas.microsoft.com/office/drawing/2014/main" id="{ABA4559E-BD2F-D303-A20E-BBC5C9E468AB}"/>
              </a:ext>
            </a:extLst>
          </p:cNvPr>
          <p:cNvSpPr/>
          <p:nvPr/>
        </p:nvSpPr>
        <p:spPr>
          <a:xfrm>
            <a:off x="72239" y="829911"/>
            <a:ext cx="899084" cy="292552"/>
          </a:xfrm>
          <a:prstGeom prst="roundRect">
            <a:avLst>
              <a:gd name="adj" fmla="val 1825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702" name="مجموعة 2701">
            <a:extLst>
              <a:ext uri="{FF2B5EF4-FFF2-40B4-BE49-F238E27FC236}">
                <a16:creationId xmlns:a16="http://schemas.microsoft.com/office/drawing/2014/main" id="{875C718E-18F6-0E40-CCB0-FE4755730E9B}"/>
              </a:ext>
            </a:extLst>
          </p:cNvPr>
          <p:cNvGrpSpPr/>
          <p:nvPr/>
        </p:nvGrpSpPr>
        <p:grpSpPr>
          <a:xfrm>
            <a:off x="33870" y="489542"/>
            <a:ext cx="944233" cy="326202"/>
            <a:chOff x="8283559" y="451688"/>
            <a:chExt cx="865294" cy="379439"/>
          </a:xfrm>
        </p:grpSpPr>
        <p:sp>
          <p:nvSpPr>
            <p:cNvPr id="2703" name="مربع نص 2702">
              <a:extLst>
                <a:ext uri="{FF2B5EF4-FFF2-40B4-BE49-F238E27FC236}">
                  <a16:creationId xmlns:a16="http://schemas.microsoft.com/office/drawing/2014/main" id="{A22453E7-7EAD-CBF6-D305-7DB64621EC00}"/>
                </a:ext>
              </a:extLst>
            </p:cNvPr>
            <p:cNvSpPr txBox="1"/>
            <p:nvPr/>
          </p:nvSpPr>
          <p:spPr>
            <a:xfrm>
              <a:off x="8283559" y="520033"/>
              <a:ext cx="865294" cy="3110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/>
              <a:r>
                <a:rPr lang="ar-SA" sz="1138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التقييم</a:t>
              </a:r>
            </a:p>
          </p:txBody>
        </p:sp>
        <p:sp>
          <p:nvSpPr>
            <p:cNvPr id="2704" name="مستطيل: زوايا علوية مستديرة 2703">
              <a:extLst>
                <a:ext uri="{FF2B5EF4-FFF2-40B4-BE49-F238E27FC236}">
                  <a16:creationId xmlns:a16="http://schemas.microsoft.com/office/drawing/2014/main" id="{8F4AC506-9F47-60A5-BD74-096A5E3F758C}"/>
                </a:ext>
              </a:extLst>
            </p:cNvPr>
            <p:cNvSpPr/>
            <p:nvPr/>
          </p:nvSpPr>
          <p:spPr>
            <a:xfrm>
              <a:off x="8318722" y="451688"/>
              <a:ext cx="823470" cy="367599"/>
            </a:xfrm>
            <a:prstGeom prst="round2SameRect">
              <a:avLst>
                <a:gd name="adj1" fmla="val 40588"/>
                <a:gd name="adj2" fmla="val 0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sp>
        <p:nvSpPr>
          <p:cNvPr id="2705" name="مربع نص 2704">
            <a:extLst>
              <a:ext uri="{FF2B5EF4-FFF2-40B4-BE49-F238E27FC236}">
                <a16:creationId xmlns:a16="http://schemas.microsoft.com/office/drawing/2014/main" id="{52BCC758-C75C-3E3D-4836-25FA197F51F1}"/>
              </a:ext>
            </a:extLst>
          </p:cNvPr>
          <p:cNvSpPr txBox="1"/>
          <p:nvPr/>
        </p:nvSpPr>
        <p:spPr>
          <a:xfrm rot="16200000">
            <a:off x="594735" y="923476"/>
            <a:ext cx="53583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مشاركة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6" name="مربع نص 2705">
            <a:extLst>
              <a:ext uri="{FF2B5EF4-FFF2-40B4-BE49-F238E27FC236}">
                <a16:creationId xmlns:a16="http://schemas.microsoft.com/office/drawing/2014/main" id="{0DD398B3-6C0B-B534-C227-A944DB2923B5}"/>
              </a:ext>
            </a:extLst>
          </p:cNvPr>
          <p:cNvSpPr txBox="1"/>
          <p:nvPr/>
        </p:nvSpPr>
        <p:spPr>
          <a:xfrm rot="16200000">
            <a:off x="412980" y="905753"/>
            <a:ext cx="46781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واجبات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7" name="مربع نص 2706">
            <a:extLst>
              <a:ext uri="{FF2B5EF4-FFF2-40B4-BE49-F238E27FC236}">
                <a16:creationId xmlns:a16="http://schemas.microsoft.com/office/drawing/2014/main" id="{D1BEBFCF-5FDE-2A99-F5B4-08B33FB4D5B3}"/>
              </a:ext>
            </a:extLst>
          </p:cNvPr>
          <p:cNvSpPr txBox="1"/>
          <p:nvPr/>
        </p:nvSpPr>
        <p:spPr>
          <a:xfrm rot="16200000">
            <a:off x="225656" y="887188"/>
            <a:ext cx="392219" cy="192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مهام </a:t>
            </a:r>
            <a:endParaRPr lang="ar-SA" sz="8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8" name="مربع نص 2707">
            <a:extLst>
              <a:ext uri="{FF2B5EF4-FFF2-40B4-BE49-F238E27FC236}">
                <a16:creationId xmlns:a16="http://schemas.microsoft.com/office/drawing/2014/main" id="{460D1CF1-3475-D84B-6B68-B20C36E4C964}"/>
              </a:ext>
            </a:extLst>
          </p:cNvPr>
          <p:cNvSpPr txBox="1"/>
          <p:nvPr/>
        </p:nvSpPr>
        <p:spPr>
          <a:xfrm rot="16200000">
            <a:off x="-13553" y="861218"/>
            <a:ext cx="440544" cy="224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000" b="1" dirty="0">
                <a:latin typeface="Calibri" panose="020F0502020204030204"/>
                <a:cs typeface="Arial" panose="020B0604020202020204" pitchFamily="34" charset="0"/>
              </a:rPr>
              <a:t>اختبار  </a:t>
            </a:r>
            <a:endParaRPr lang="ar-SA" sz="1000" dirty="0"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679" name="مجموعة 2678">
            <a:extLst>
              <a:ext uri="{FF2B5EF4-FFF2-40B4-BE49-F238E27FC236}">
                <a16:creationId xmlns:a16="http://schemas.microsoft.com/office/drawing/2014/main" id="{F7B4883A-9E36-443E-C862-34C451EE3F98}"/>
              </a:ext>
            </a:extLst>
          </p:cNvPr>
          <p:cNvGrpSpPr/>
          <p:nvPr/>
        </p:nvGrpSpPr>
        <p:grpSpPr>
          <a:xfrm>
            <a:off x="6814832" y="484107"/>
            <a:ext cx="882540" cy="1098819"/>
            <a:chOff x="8661313" y="425487"/>
            <a:chExt cx="629379" cy="762919"/>
          </a:xfrm>
        </p:grpSpPr>
        <p:grpSp>
          <p:nvGrpSpPr>
            <p:cNvPr id="2680" name="مجموعة 2679">
              <a:extLst>
                <a:ext uri="{FF2B5EF4-FFF2-40B4-BE49-F238E27FC236}">
                  <a16:creationId xmlns:a16="http://schemas.microsoft.com/office/drawing/2014/main" id="{A10316C2-0C28-AD78-4C61-97B07BDDDEA3}"/>
                </a:ext>
              </a:extLst>
            </p:cNvPr>
            <p:cNvGrpSpPr/>
            <p:nvPr/>
          </p:nvGrpSpPr>
          <p:grpSpPr>
            <a:xfrm>
              <a:off x="8661313" y="425487"/>
              <a:ext cx="629379" cy="223649"/>
              <a:chOff x="8540423" y="497321"/>
              <a:chExt cx="607319" cy="222364"/>
            </a:xfrm>
          </p:grpSpPr>
          <p:sp>
            <p:nvSpPr>
              <p:cNvPr id="2689" name="مستطيل: زوايا علوية مستديرة 2688">
                <a:extLst>
                  <a:ext uri="{FF2B5EF4-FFF2-40B4-BE49-F238E27FC236}">
                    <a16:creationId xmlns:a16="http://schemas.microsoft.com/office/drawing/2014/main" id="{E488A28B-208E-9378-74CC-004FBC79AD1D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8" name="مربع نص 2687">
                <a:extLst>
                  <a:ext uri="{FF2B5EF4-FFF2-40B4-BE49-F238E27FC236}">
                    <a16:creationId xmlns:a16="http://schemas.microsoft.com/office/drawing/2014/main" id="{B03998E6-A259-B8F3-5311-DA49689C0665}"/>
                  </a:ext>
                </a:extLst>
              </p:cNvPr>
              <p:cNvSpPr txBox="1"/>
              <p:nvPr/>
            </p:nvSpPr>
            <p:spPr>
              <a:xfrm>
                <a:off x="8540423" y="512765"/>
                <a:ext cx="607319" cy="180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1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2681" name="مجموعة 2680">
              <a:extLst>
                <a:ext uri="{FF2B5EF4-FFF2-40B4-BE49-F238E27FC236}">
                  <a16:creationId xmlns:a16="http://schemas.microsoft.com/office/drawing/2014/main" id="{3007A42B-D05E-9EEE-4D39-C4D92720AD1D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2682" name="مستطيل: زوايا مستديرة 2681">
                <a:extLst>
                  <a:ext uri="{FF2B5EF4-FFF2-40B4-BE49-F238E27FC236}">
                    <a16:creationId xmlns:a16="http://schemas.microsoft.com/office/drawing/2014/main" id="{E5027A65-CBAB-3CA2-3D48-F4E76D75FF82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3" name="مربع نص 2682">
                <a:extLst>
                  <a:ext uri="{FF2B5EF4-FFF2-40B4-BE49-F238E27FC236}">
                    <a16:creationId xmlns:a16="http://schemas.microsoft.com/office/drawing/2014/main" id="{B073BB50-0509-2867-F996-00D79B5964B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4" name="مربع نص 2683">
                <a:extLst>
                  <a:ext uri="{FF2B5EF4-FFF2-40B4-BE49-F238E27FC236}">
                    <a16:creationId xmlns:a16="http://schemas.microsoft.com/office/drawing/2014/main" id="{C4B7FAE4-9B11-8489-8CCE-C43666145B4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5" name="مربع نص 2684">
                <a:extLst>
                  <a:ext uri="{FF2B5EF4-FFF2-40B4-BE49-F238E27FC236}">
                    <a16:creationId xmlns:a16="http://schemas.microsoft.com/office/drawing/2014/main" id="{0CD7EA16-3D20-3046-3C3D-BD4F00DB6594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6" name="مربع نص 2685">
                <a:extLst>
                  <a:ext uri="{FF2B5EF4-FFF2-40B4-BE49-F238E27FC236}">
                    <a16:creationId xmlns:a16="http://schemas.microsoft.com/office/drawing/2014/main" id="{1C25C1BE-6892-1C1B-CAF2-3B144126FBB6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7" name="مربع نص 2686">
                <a:extLst>
                  <a:ext uri="{FF2B5EF4-FFF2-40B4-BE49-F238E27FC236}">
                    <a16:creationId xmlns:a16="http://schemas.microsoft.com/office/drawing/2014/main" id="{B8E4C998-3932-C91D-A1FE-15C1D0673F24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175" name="مربع نص 13174">
            <a:extLst>
              <a:ext uri="{FF2B5EF4-FFF2-40B4-BE49-F238E27FC236}">
                <a16:creationId xmlns:a16="http://schemas.microsoft.com/office/drawing/2014/main" id="{DBFB5A78-1DD9-9791-8A84-0DDB0565C234}"/>
              </a:ext>
            </a:extLst>
          </p:cNvPr>
          <p:cNvSpPr txBox="1"/>
          <p:nvPr/>
        </p:nvSpPr>
        <p:spPr>
          <a:xfrm>
            <a:off x="8696254" y="6531334"/>
            <a:ext cx="97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4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المعلم/ ـة  :  </a:t>
            </a:r>
          </a:p>
        </p:txBody>
      </p:sp>
      <p:sp>
        <p:nvSpPr>
          <p:cNvPr id="13176" name="مربع نص 13175">
            <a:extLst>
              <a:ext uri="{FF2B5EF4-FFF2-40B4-BE49-F238E27FC236}">
                <a16:creationId xmlns:a16="http://schemas.microsoft.com/office/drawing/2014/main" id="{ABF5612A-9CCA-6EEE-5F44-A6F702FE46BB}"/>
              </a:ext>
            </a:extLst>
          </p:cNvPr>
          <p:cNvSpPr txBox="1"/>
          <p:nvPr/>
        </p:nvSpPr>
        <p:spPr>
          <a:xfrm>
            <a:off x="-27342" y="6560638"/>
            <a:ext cx="827487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للتعديل : كلك يمين بالماوس ثم تجميع ثم فك تجميع         للتحرير :  دبل كليك على المكان المحدد ثم حرر النص                تصميم أ.يوسف البلوي     قناة </a:t>
            </a:r>
            <a:r>
              <a:rPr lang="ar-SA" sz="800" b="1" dirty="0" err="1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برزنتيشن</a:t>
            </a:r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 علوم المرحلة الابتدائية     </a:t>
            </a:r>
            <a:r>
              <a:rPr lang="en-US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https://t.me/Presentationyosef</a:t>
            </a:r>
            <a:endParaRPr lang="ar-SA" sz="800" b="1" dirty="0">
              <a:solidFill>
                <a:prstClr val="white">
                  <a:lumMod val="50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3044" name="مجموعة 3043">
            <a:extLst>
              <a:ext uri="{FF2B5EF4-FFF2-40B4-BE49-F238E27FC236}">
                <a16:creationId xmlns:a16="http://schemas.microsoft.com/office/drawing/2014/main" id="{751B1C53-2E0B-4A62-B0DC-58633D5A9FA4}"/>
              </a:ext>
            </a:extLst>
          </p:cNvPr>
          <p:cNvGrpSpPr/>
          <p:nvPr/>
        </p:nvGrpSpPr>
        <p:grpSpPr>
          <a:xfrm>
            <a:off x="6005381" y="485340"/>
            <a:ext cx="811997" cy="1098820"/>
            <a:chOff x="8678037" y="425486"/>
            <a:chExt cx="579071" cy="762920"/>
          </a:xfrm>
        </p:grpSpPr>
        <p:grpSp>
          <p:nvGrpSpPr>
            <p:cNvPr id="3066" name="مجموعة 3065">
              <a:extLst>
                <a:ext uri="{FF2B5EF4-FFF2-40B4-BE49-F238E27FC236}">
                  <a16:creationId xmlns:a16="http://schemas.microsoft.com/office/drawing/2014/main" id="{28CEABCC-98E6-2954-7FFF-B35107D10D8B}"/>
                </a:ext>
              </a:extLst>
            </p:cNvPr>
            <p:cNvGrpSpPr/>
            <p:nvPr/>
          </p:nvGrpSpPr>
          <p:grpSpPr>
            <a:xfrm>
              <a:off x="8678037" y="425486"/>
              <a:ext cx="579071" cy="223649"/>
              <a:chOff x="8556570" y="497321"/>
              <a:chExt cx="558775" cy="222364"/>
            </a:xfrm>
          </p:grpSpPr>
          <p:sp>
            <p:nvSpPr>
              <p:cNvPr id="11394" name="مستطيل: زوايا علوية مستديرة 11393">
                <a:extLst>
                  <a:ext uri="{FF2B5EF4-FFF2-40B4-BE49-F238E27FC236}">
                    <a16:creationId xmlns:a16="http://schemas.microsoft.com/office/drawing/2014/main" id="{E23E46E3-E63A-AA30-8C84-A5DA382B5728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5" name="مربع نص 11394">
                <a:extLst>
                  <a:ext uri="{FF2B5EF4-FFF2-40B4-BE49-F238E27FC236}">
                    <a16:creationId xmlns:a16="http://schemas.microsoft.com/office/drawing/2014/main" id="{28B09990-3260-5C5C-3B3B-76ECFC21D092}"/>
                  </a:ext>
                </a:extLst>
              </p:cNvPr>
              <p:cNvSpPr txBox="1"/>
              <p:nvPr/>
            </p:nvSpPr>
            <p:spPr>
              <a:xfrm>
                <a:off x="8607679" y="501356"/>
                <a:ext cx="465357" cy="217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1000" b="1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67" name="مجموعة 3066">
              <a:extLst>
                <a:ext uri="{FF2B5EF4-FFF2-40B4-BE49-F238E27FC236}">
                  <a16:creationId xmlns:a16="http://schemas.microsoft.com/office/drawing/2014/main" id="{72DA28FA-9DCB-CCE0-AC6F-81137B595DE4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3068" name="مستطيل: زوايا مستديرة 3067">
                <a:extLst>
                  <a:ext uri="{FF2B5EF4-FFF2-40B4-BE49-F238E27FC236}">
                    <a16:creationId xmlns:a16="http://schemas.microsoft.com/office/drawing/2014/main" id="{88D0F5ED-728E-9C51-12B0-A39E62787365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69" name="مربع نص 3068">
                <a:extLst>
                  <a:ext uri="{FF2B5EF4-FFF2-40B4-BE49-F238E27FC236}">
                    <a16:creationId xmlns:a16="http://schemas.microsoft.com/office/drawing/2014/main" id="{52CBB369-EAAB-EE5F-69FD-1766A513B10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0" name="مربع نص 3069">
                <a:extLst>
                  <a:ext uri="{FF2B5EF4-FFF2-40B4-BE49-F238E27FC236}">
                    <a16:creationId xmlns:a16="http://schemas.microsoft.com/office/drawing/2014/main" id="{49EB39BD-ABFE-A30D-7297-6F39E3E94343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1" name="مربع نص 3070">
                <a:extLst>
                  <a:ext uri="{FF2B5EF4-FFF2-40B4-BE49-F238E27FC236}">
                    <a16:creationId xmlns:a16="http://schemas.microsoft.com/office/drawing/2014/main" id="{12BD73D6-DE91-F1F5-0F36-073F1FE40478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2" name="مربع نص 11391">
                <a:extLst>
                  <a:ext uri="{FF2B5EF4-FFF2-40B4-BE49-F238E27FC236}">
                    <a16:creationId xmlns:a16="http://schemas.microsoft.com/office/drawing/2014/main" id="{A79DB07F-A8D5-8D69-FEF8-4D99AC42367E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3" name="مربع نص 11392">
                <a:extLst>
                  <a:ext uri="{FF2B5EF4-FFF2-40B4-BE49-F238E27FC236}">
                    <a16:creationId xmlns:a16="http://schemas.microsoft.com/office/drawing/2014/main" id="{4778B224-3270-0DB4-9AB1-8401107EB79D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397" name="مجموعة 11396">
            <a:extLst>
              <a:ext uri="{FF2B5EF4-FFF2-40B4-BE49-F238E27FC236}">
                <a16:creationId xmlns:a16="http://schemas.microsoft.com/office/drawing/2014/main" id="{DB6DF4ED-6981-7346-778B-CDA6EA03A334}"/>
              </a:ext>
            </a:extLst>
          </p:cNvPr>
          <p:cNvGrpSpPr/>
          <p:nvPr/>
        </p:nvGrpSpPr>
        <p:grpSpPr>
          <a:xfrm>
            <a:off x="5149516" y="450623"/>
            <a:ext cx="882540" cy="1134771"/>
            <a:chOff x="8661682" y="400525"/>
            <a:chExt cx="629379" cy="787881"/>
          </a:xfrm>
        </p:grpSpPr>
        <p:grpSp>
          <p:nvGrpSpPr>
            <p:cNvPr id="11420" name="مجموعة 11419">
              <a:extLst>
                <a:ext uri="{FF2B5EF4-FFF2-40B4-BE49-F238E27FC236}">
                  <a16:creationId xmlns:a16="http://schemas.microsoft.com/office/drawing/2014/main" id="{AD4C455A-BE27-0367-288A-E35470F572EA}"/>
                </a:ext>
              </a:extLst>
            </p:cNvPr>
            <p:cNvGrpSpPr/>
            <p:nvPr/>
          </p:nvGrpSpPr>
          <p:grpSpPr>
            <a:xfrm>
              <a:off x="8661682" y="400525"/>
              <a:ext cx="629379" cy="248610"/>
              <a:chOff x="8540779" y="472503"/>
              <a:chExt cx="607319" cy="247181"/>
            </a:xfrm>
          </p:grpSpPr>
          <p:sp>
            <p:nvSpPr>
              <p:cNvPr id="11428" name="مستطيل: زوايا علوية مستديرة 11427">
                <a:extLst>
                  <a:ext uri="{FF2B5EF4-FFF2-40B4-BE49-F238E27FC236}">
                    <a16:creationId xmlns:a16="http://schemas.microsoft.com/office/drawing/2014/main" id="{ACE89418-2ED9-4351-7908-17C91191B332}"/>
                  </a:ext>
                </a:extLst>
              </p:cNvPr>
              <p:cNvSpPr/>
              <p:nvPr/>
            </p:nvSpPr>
            <p:spPr>
              <a:xfrm>
                <a:off x="8556570" y="496466"/>
                <a:ext cx="558775" cy="22321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9" name="مربع نص 11428">
                <a:extLst>
                  <a:ext uri="{FF2B5EF4-FFF2-40B4-BE49-F238E27FC236}">
                    <a16:creationId xmlns:a16="http://schemas.microsoft.com/office/drawing/2014/main" id="{B0733F18-878E-1DE5-3BAC-E301A40EA09B}"/>
                  </a:ext>
                </a:extLst>
              </p:cNvPr>
              <p:cNvSpPr txBox="1"/>
              <p:nvPr/>
            </p:nvSpPr>
            <p:spPr>
              <a:xfrm>
                <a:off x="8540779" y="472503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21" name="مجموعة 11420">
              <a:extLst>
                <a:ext uri="{FF2B5EF4-FFF2-40B4-BE49-F238E27FC236}">
                  <a16:creationId xmlns:a16="http://schemas.microsoft.com/office/drawing/2014/main" id="{23A70A8B-9AA0-68B6-0BD4-6586F7036F07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22" name="مستطيل: زوايا مستديرة 11421">
                <a:extLst>
                  <a:ext uri="{FF2B5EF4-FFF2-40B4-BE49-F238E27FC236}">
                    <a16:creationId xmlns:a16="http://schemas.microsoft.com/office/drawing/2014/main" id="{B9EE3EFC-F70C-DCC9-124B-A248A003E754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3" name="مربع نص 11422">
                <a:extLst>
                  <a:ext uri="{FF2B5EF4-FFF2-40B4-BE49-F238E27FC236}">
                    <a16:creationId xmlns:a16="http://schemas.microsoft.com/office/drawing/2014/main" id="{C81487F3-1CC0-AEE0-55B4-C0D52BA1618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4" name="مربع نص 11423">
                <a:extLst>
                  <a:ext uri="{FF2B5EF4-FFF2-40B4-BE49-F238E27FC236}">
                    <a16:creationId xmlns:a16="http://schemas.microsoft.com/office/drawing/2014/main" id="{4CDC8FF8-588B-1E21-2BA6-94F3E4A32BE5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5" name="مربع نص 11424">
                <a:extLst>
                  <a:ext uri="{FF2B5EF4-FFF2-40B4-BE49-F238E27FC236}">
                    <a16:creationId xmlns:a16="http://schemas.microsoft.com/office/drawing/2014/main" id="{434D920D-A63B-19BF-063F-E94D3471C89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6" name="مربع نص 11425">
                <a:extLst>
                  <a:ext uri="{FF2B5EF4-FFF2-40B4-BE49-F238E27FC236}">
                    <a16:creationId xmlns:a16="http://schemas.microsoft.com/office/drawing/2014/main" id="{CA21013B-87A7-4741-DB0C-787AF9AD927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7" name="مربع نص 11426">
                <a:extLst>
                  <a:ext uri="{FF2B5EF4-FFF2-40B4-BE49-F238E27FC236}">
                    <a16:creationId xmlns:a16="http://schemas.microsoft.com/office/drawing/2014/main" id="{F2ECEB08-AD29-E9BC-F6AE-FCA7604F41EF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431" name="مجموعة 11430">
            <a:extLst>
              <a:ext uri="{FF2B5EF4-FFF2-40B4-BE49-F238E27FC236}">
                <a16:creationId xmlns:a16="http://schemas.microsoft.com/office/drawing/2014/main" id="{3C8EE564-7C94-AD5E-CF8D-836246DFF13F}"/>
              </a:ext>
            </a:extLst>
          </p:cNvPr>
          <p:cNvGrpSpPr/>
          <p:nvPr/>
        </p:nvGrpSpPr>
        <p:grpSpPr>
          <a:xfrm>
            <a:off x="4295288" y="481876"/>
            <a:ext cx="882540" cy="1101050"/>
            <a:chOff x="8643990" y="423938"/>
            <a:chExt cx="629379" cy="764468"/>
          </a:xfrm>
        </p:grpSpPr>
        <p:grpSp>
          <p:nvGrpSpPr>
            <p:cNvPr id="11453" name="مجموعة 11452">
              <a:extLst>
                <a:ext uri="{FF2B5EF4-FFF2-40B4-BE49-F238E27FC236}">
                  <a16:creationId xmlns:a16="http://schemas.microsoft.com/office/drawing/2014/main" id="{C0268C7A-63CA-7AF1-B27F-8A047827073A}"/>
                </a:ext>
              </a:extLst>
            </p:cNvPr>
            <p:cNvGrpSpPr/>
            <p:nvPr/>
          </p:nvGrpSpPr>
          <p:grpSpPr>
            <a:xfrm>
              <a:off x="8643990" y="423938"/>
              <a:ext cx="629379" cy="225197"/>
              <a:chOff x="8523707" y="495781"/>
              <a:chExt cx="607319" cy="223903"/>
            </a:xfrm>
          </p:grpSpPr>
          <p:sp>
            <p:nvSpPr>
              <p:cNvPr id="11525" name="مستطيل: زوايا علوية مستديرة 11524">
                <a:extLst>
                  <a:ext uri="{FF2B5EF4-FFF2-40B4-BE49-F238E27FC236}">
                    <a16:creationId xmlns:a16="http://schemas.microsoft.com/office/drawing/2014/main" id="{DD645852-F0E6-9E66-AC12-54A940705528}"/>
                  </a:ext>
                </a:extLst>
              </p:cNvPr>
              <p:cNvSpPr/>
              <p:nvPr/>
            </p:nvSpPr>
            <p:spPr>
              <a:xfrm>
                <a:off x="8556570" y="495781"/>
                <a:ext cx="558775" cy="22390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6" name="مربع نص 11525">
                <a:extLst>
                  <a:ext uri="{FF2B5EF4-FFF2-40B4-BE49-F238E27FC236}">
                    <a16:creationId xmlns:a16="http://schemas.microsoft.com/office/drawing/2014/main" id="{6831DC3C-0BA4-FEE6-CB79-0F6634F59642}"/>
                  </a:ext>
                </a:extLst>
              </p:cNvPr>
              <p:cNvSpPr txBox="1"/>
              <p:nvPr/>
            </p:nvSpPr>
            <p:spPr>
              <a:xfrm>
                <a:off x="8523707" y="517918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54" name="مجموعة 11453">
              <a:extLst>
                <a:ext uri="{FF2B5EF4-FFF2-40B4-BE49-F238E27FC236}">
                  <a16:creationId xmlns:a16="http://schemas.microsoft.com/office/drawing/2014/main" id="{9A6002DA-762C-DA29-5098-BBA47E925CF8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55" name="مستطيل: زوايا مستديرة 11454">
                <a:extLst>
                  <a:ext uri="{FF2B5EF4-FFF2-40B4-BE49-F238E27FC236}">
                    <a16:creationId xmlns:a16="http://schemas.microsoft.com/office/drawing/2014/main" id="{087C1361-8782-7E81-32A3-B8AB053CAB9F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0" name="مربع نص 11519">
                <a:extLst>
                  <a:ext uri="{FF2B5EF4-FFF2-40B4-BE49-F238E27FC236}">
                    <a16:creationId xmlns:a16="http://schemas.microsoft.com/office/drawing/2014/main" id="{050A6A45-BD67-866D-599E-51103E4C175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1" name="مربع نص 11520">
                <a:extLst>
                  <a:ext uri="{FF2B5EF4-FFF2-40B4-BE49-F238E27FC236}">
                    <a16:creationId xmlns:a16="http://schemas.microsoft.com/office/drawing/2014/main" id="{00148BDA-FE26-B813-A14D-8D0951CC8249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2" name="مربع نص 11521">
                <a:extLst>
                  <a:ext uri="{FF2B5EF4-FFF2-40B4-BE49-F238E27FC236}">
                    <a16:creationId xmlns:a16="http://schemas.microsoft.com/office/drawing/2014/main" id="{32AB2610-945E-477C-3CCB-2C58E5278676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3" name="مربع نص 11522">
                <a:extLst>
                  <a:ext uri="{FF2B5EF4-FFF2-40B4-BE49-F238E27FC236}">
                    <a16:creationId xmlns:a16="http://schemas.microsoft.com/office/drawing/2014/main" id="{68B99B89-C4FD-1AD7-7800-169D4BABB7A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4" name="مربع نص 11523">
                <a:extLst>
                  <a:ext uri="{FF2B5EF4-FFF2-40B4-BE49-F238E27FC236}">
                    <a16:creationId xmlns:a16="http://schemas.microsoft.com/office/drawing/2014/main" id="{4196CACC-7D96-092C-4297-9788BD6D6FE5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28" name="مجموعة 11527">
            <a:extLst>
              <a:ext uri="{FF2B5EF4-FFF2-40B4-BE49-F238E27FC236}">
                <a16:creationId xmlns:a16="http://schemas.microsoft.com/office/drawing/2014/main" id="{48AB7385-4377-794D-C38F-8F81A8267E10}"/>
              </a:ext>
            </a:extLst>
          </p:cNvPr>
          <p:cNvGrpSpPr/>
          <p:nvPr/>
        </p:nvGrpSpPr>
        <p:grpSpPr>
          <a:xfrm>
            <a:off x="3355583" y="480473"/>
            <a:ext cx="1105959" cy="1103687"/>
            <a:chOff x="8567821" y="422107"/>
            <a:chExt cx="788708" cy="766299"/>
          </a:xfrm>
        </p:grpSpPr>
        <p:grpSp>
          <p:nvGrpSpPr>
            <p:cNvPr id="11551" name="مجموعة 11550">
              <a:extLst>
                <a:ext uri="{FF2B5EF4-FFF2-40B4-BE49-F238E27FC236}">
                  <a16:creationId xmlns:a16="http://schemas.microsoft.com/office/drawing/2014/main" id="{58014831-38FF-5C54-D8DD-092DFC6C2A4C}"/>
                </a:ext>
              </a:extLst>
            </p:cNvPr>
            <p:cNvGrpSpPr/>
            <p:nvPr/>
          </p:nvGrpSpPr>
          <p:grpSpPr>
            <a:xfrm>
              <a:off x="8567821" y="422107"/>
              <a:ext cx="788708" cy="227029"/>
              <a:chOff x="8450201" y="493960"/>
              <a:chExt cx="761063" cy="225724"/>
            </a:xfrm>
          </p:grpSpPr>
          <p:sp>
            <p:nvSpPr>
              <p:cNvPr id="11559" name="مستطيل: زوايا علوية مستديرة 11558">
                <a:extLst>
                  <a:ext uri="{FF2B5EF4-FFF2-40B4-BE49-F238E27FC236}">
                    <a16:creationId xmlns:a16="http://schemas.microsoft.com/office/drawing/2014/main" id="{252C2579-4232-CAC3-EFF4-360ADF4354AE}"/>
                  </a:ext>
                </a:extLst>
              </p:cNvPr>
              <p:cNvSpPr/>
              <p:nvPr/>
            </p:nvSpPr>
            <p:spPr>
              <a:xfrm>
                <a:off x="8556570" y="493960"/>
                <a:ext cx="558775" cy="2257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60" name="مربع نص 11559">
                <a:extLst>
                  <a:ext uri="{FF2B5EF4-FFF2-40B4-BE49-F238E27FC236}">
                    <a16:creationId xmlns:a16="http://schemas.microsoft.com/office/drawing/2014/main" id="{2D115826-F5AE-668E-BAEC-96ED9F4E49E0}"/>
                  </a:ext>
                </a:extLst>
              </p:cNvPr>
              <p:cNvSpPr txBox="1"/>
              <p:nvPr/>
            </p:nvSpPr>
            <p:spPr>
              <a:xfrm>
                <a:off x="8450201" y="530339"/>
                <a:ext cx="761063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552" name="مجموعة 11551">
              <a:extLst>
                <a:ext uri="{FF2B5EF4-FFF2-40B4-BE49-F238E27FC236}">
                  <a16:creationId xmlns:a16="http://schemas.microsoft.com/office/drawing/2014/main" id="{1E71B9AA-9F8B-DD19-6CB9-FF8BEDB81F4E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553" name="مستطيل: زوايا مستديرة 11552">
                <a:extLst>
                  <a:ext uri="{FF2B5EF4-FFF2-40B4-BE49-F238E27FC236}">
                    <a16:creationId xmlns:a16="http://schemas.microsoft.com/office/drawing/2014/main" id="{1D8974F0-9807-2198-6543-49766E58167D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4" name="مربع نص 11553">
                <a:extLst>
                  <a:ext uri="{FF2B5EF4-FFF2-40B4-BE49-F238E27FC236}">
                    <a16:creationId xmlns:a16="http://schemas.microsoft.com/office/drawing/2014/main" id="{92320D48-8DA7-7371-3FB1-2B68112CDA2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5" name="مربع نص 11554">
                <a:extLst>
                  <a:ext uri="{FF2B5EF4-FFF2-40B4-BE49-F238E27FC236}">
                    <a16:creationId xmlns:a16="http://schemas.microsoft.com/office/drawing/2014/main" id="{D52F26DA-1144-DF63-854F-3A7FEDF3D096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6" name="مربع نص 11555">
                <a:extLst>
                  <a:ext uri="{FF2B5EF4-FFF2-40B4-BE49-F238E27FC236}">
                    <a16:creationId xmlns:a16="http://schemas.microsoft.com/office/drawing/2014/main" id="{8DAF9CF5-ABC3-1496-8C4D-9CED2271A6E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7" name="مربع نص 11556">
                <a:extLst>
                  <a:ext uri="{FF2B5EF4-FFF2-40B4-BE49-F238E27FC236}">
                    <a16:creationId xmlns:a16="http://schemas.microsoft.com/office/drawing/2014/main" id="{D351B450-CDE3-C98E-434B-4CD1A40A8288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8" name="مربع نص 11557">
                <a:extLst>
                  <a:ext uri="{FF2B5EF4-FFF2-40B4-BE49-F238E27FC236}">
                    <a16:creationId xmlns:a16="http://schemas.microsoft.com/office/drawing/2014/main" id="{00E1E7C6-7343-D71E-1A46-A2F8E299175A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62" name="مجموعة 11561">
            <a:extLst>
              <a:ext uri="{FF2B5EF4-FFF2-40B4-BE49-F238E27FC236}">
                <a16:creationId xmlns:a16="http://schemas.microsoft.com/office/drawing/2014/main" id="{45DA5F0B-5A94-070F-2C88-2204EA0CCD76}"/>
              </a:ext>
            </a:extLst>
          </p:cNvPr>
          <p:cNvGrpSpPr/>
          <p:nvPr/>
        </p:nvGrpSpPr>
        <p:grpSpPr>
          <a:xfrm>
            <a:off x="2605850" y="485338"/>
            <a:ext cx="942329" cy="1100058"/>
            <a:chOff x="8627154" y="424627"/>
            <a:chExt cx="672017" cy="763779"/>
          </a:xfrm>
        </p:grpSpPr>
        <p:grpSp>
          <p:nvGrpSpPr>
            <p:cNvPr id="11648" name="مجموعة 11647">
              <a:extLst>
                <a:ext uri="{FF2B5EF4-FFF2-40B4-BE49-F238E27FC236}">
                  <a16:creationId xmlns:a16="http://schemas.microsoft.com/office/drawing/2014/main" id="{1DA016A1-60C3-5494-CEE8-87BCA2F06A14}"/>
                </a:ext>
              </a:extLst>
            </p:cNvPr>
            <p:cNvGrpSpPr/>
            <p:nvPr/>
          </p:nvGrpSpPr>
          <p:grpSpPr>
            <a:xfrm>
              <a:off x="8627154" y="424627"/>
              <a:ext cx="672017" cy="224507"/>
              <a:chOff x="8507468" y="496467"/>
              <a:chExt cx="648463" cy="223217"/>
            </a:xfrm>
          </p:grpSpPr>
          <p:sp>
            <p:nvSpPr>
              <p:cNvPr id="11656" name="مستطيل: زوايا علوية مستديرة 11655">
                <a:extLst>
                  <a:ext uri="{FF2B5EF4-FFF2-40B4-BE49-F238E27FC236}">
                    <a16:creationId xmlns:a16="http://schemas.microsoft.com/office/drawing/2014/main" id="{F5AECE24-89B4-B782-FE5C-D327E3856DE4}"/>
                  </a:ext>
                </a:extLst>
              </p:cNvPr>
              <p:cNvSpPr/>
              <p:nvPr/>
            </p:nvSpPr>
            <p:spPr>
              <a:xfrm>
                <a:off x="8556570" y="496467"/>
                <a:ext cx="558775" cy="2232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7" name="مربع نص 11656">
                <a:extLst>
                  <a:ext uri="{FF2B5EF4-FFF2-40B4-BE49-F238E27FC236}">
                    <a16:creationId xmlns:a16="http://schemas.microsoft.com/office/drawing/2014/main" id="{AF516E40-A863-BB2C-1F63-E80CDAA03FC4}"/>
                  </a:ext>
                </a:extLst>
              </p:cNvPr>
              <p:cNvSpPr txBox="1"/>
              <p:nvPr/>
            </p:nvSpPr>
            <p:spPr>
              <a:xfrm>
                <a:off x="8507468" y="532156"/>
                <a:ext cx="648463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649" name="مجموعة 11648">
              <a:extLst>
                <a:ext uri="{FF2B5EF4-FFF2-40B4-BE49-F238E27FC236}">
                  <a16:creationId xmlns:a16="http://schemas.microsoft.com/office/drawing/2014/main" id="{4A1E3154-20A2-C807-C200-AF853AF28876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650" name="مستطيل: زوايا مستديرة 11649">
                <a:extLst>
                  <a:ext uri="{FF2B5EF4-FFF2-40B4-BE49-F238E27FC236}">
                    <a16:creationId xmlns:a16="http://schemas.microsoft.com/office/drawing/2014/main" id="{639B4911-657C-F7E9-0890-18F884F03EF9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1" name="مربع نص 11650">
                <a:extLst>
                  <a:ext uri="{FF2B5EF4-FFF2-40B4-BE49-F238E27FC236}">
                    <a16:creationId xmlns:a16="http://schemas.microsoft.com/office/drawing/2014/main" id="{99594848-B944-E75E-2D4F-53F1F13CDE4C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2" name="مربع نص 11651">
                <a:extLst>
                  <a:ext uri="{FF2B5EF4-FFF2-40B4-BE49-F238E27FC236}">
                    <a16:creationId xmlns:a16="http://schemas.microsoft.com/office/drawing/2014/main" id="{6864B2CE-7E32-73E2-C1AF-72573069226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3" name="مربع نص 11652">
                <a:extLst>
                  <a:ext uri="{FF2B5EF4-FFF2-40B4-BE49-F238E27FC236}">
                    <a16:creationId xmlns:a16="http://schemas.microsoft.com/office/drawing/2014/main" id="{23F4B9F9-5F46-153F-395B-A91B9FCEAF8B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4" name="مربع نص 11653">
                <a:extLst>
                  <a:ext uri="{FF2B5EF4-FFF2-40B4-BE49-F238E27FC236}">
                    <a16:creationId xmlns:a16="http://schemas.microsoft.com/office/drawing/2014/main" id="{9F909D97-6F5F-AAC6-5EB2-BC573BEB753B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5" name="مربع نص 11654">
                <a:extLst>
                  <a:ext uri="{FF2B5EF4-FFF2-40B4-BE49-F238E27FC236}">
                    <a16:creationId xmlns:a16="http://schemas.microsoft.com/office/drawing/2014/main" id="{4DC5844C-B52A-0784-2E05-BCC14EA94192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659" name="مجموعة 11658">
            <a:extLst>
              <a:ext uri="{FF2B5EF4-FFF2-40B4-BE49-F238E27FC236}">
                <a16:creationId xmlns:a16="http://schemas.microsoft.com/office/drawing/2014/main" id="{BCF4D17C-05A2-2149-3866-23BC9B96F02F}"/>
              </a:ext>
            </a:extLst>
          </p:cNvPr>
          <p:cNvGrpSpPr/>
          <p:nvPr/>
        </p:nvGrpSpPr>
        <p:grpSpPr>
          <a:xfrm>
            <a:off x="1819014" y="484108"/>
            <a:ext cx="882540" cy="1098818"/>
            <a:chOff x="8657525" y="425488"/>
            <a:chExt cx="629379" cy="762918"/>
          </a:xfrm>
        </p:grpSpPr>
        <p:grpSp>
          <p:nvGrpSpPr>
            <p:cNvPr id="12087" name="مجموعة 12086">
              <a:extLst>
                <a:ext uri="{FF2B5EF4-FFF2-40B4-BE49-F238E27FC236}">
                  <a16:creationId xmlns:a16="http://schemas.microsoft.com/office/drawing/2014/main" id="{C9B8EEC6-438B-1673-8387-317A7CD39E76}"/>
                </a:ext>
              </a:extLst>
            </p:cNvPr>
            <p:cNvGrpSpPr/>
            <p:nvPr/>
          </p:nvGrpSpPr>
          <p:grpSpPr>
            <a:xfrm>
              <a:off x="8657525" y="425488"/>
              <a:ext cx="629379" cy="223647"/>
              <a:chOff x="8536767" y="497322"/>
              <a:chExt cx="607319" cy="222362"/>
            </a:xfrm>
          </p:grpSpPr>
          <p:sp>
            <p:nvSpPr>
              <p:cNvPr id="6598" name="مستطيل: زوايا علوية مستديرة 6597">
                <a:extLst>
                  <a:ext uri="{FF2B5EF4-FFF2-40B4-BE49-F238E27FC236}">
                    <a16:creationId xmlns:a16="http://schemas.microsoft.com/office/drawing/2014/main" id="{73594F7C-3CDF-3003-0947-4962D2C2DB05}"/>
                  </a:ext>
                </a:extLst>
              </p:cNvPr>
              <p:cNvSpPr/>
              <p:nvPr/>
            </p:nvSpPr>
            <p:spPr>
              <a:xfrm>
                <a:off x="8556570" y="497322"/>
                <a:ext cx="558775" cy="22236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9" name="مربع نص 6598">
                <a:extLst>
                  <a:ext uri="{FF2B5EF4-FFF2-40B4-BE49-F238E27FC236}">
                    <a16:creationId xmlns:a16="http://schemas.microsoft.com/office/drawing/2014/main" id="{C79244F5-C4CF-1EB2-7072-49EE20464735}"/>
                  </a:ext>
                </a:extLst>
              </p:cNvPr>
              <p:cNvSpPr txBox="1"/>
              <p:nvPr/>
            </p:nvSpPr>
            <p:spPr>
              <a:xfrm>
                <a:off x="8536767" y="538159"/>
                <a:ext cx="607319" cy="1699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2088" name="مجموعة 12087">
              <a:extLst>
                <a:ext uri="{FF2B5EF4-FFF2-40B4-BE49-F238E27FC236}">
                  <a16:creationId xmlns:a16="http://schemas.microsoft.com/office/drawing/2014/main" id="{F0BA6EE1-35F8-12EA-6A00-D4C9093DE335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592" name="مستطيل: زوايا مستديرة 6591">
                <a:extLst>
                  <a:ext uri="{FF2B5EF4-FFF2-40B4-BE49-F238E27FC236}">
                    <a16:creationId xmlns:a16="http://schemas.microsoft.com/office/drawing/2014/main" id="{EAF3E5B3-9C97-0E44-C6DA-D2435375742B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3" name="مربع نص 6592">
                <a:extLst>
                  <a:ext uri="{FF2B5EF4-FFF2-40B4-BE49-F238E27FC236}">
                    <a16:creationId xmlns:a16="http://schemas.microsoft.com/office/drawing/2014/main" id="{8CA565BB-F5F4-479C-EABB-88B6B1D7385B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4" name="مربع نص 6593">
                <a:extLst>
                  <a:ext uri="{FF2B5EF4-FFF2-40B4-BE49-F238E27FC236}">
                    <a16:creationId xmlns:a16="http://schemas.microsoft.com/office/drawing/2014/main" id="{B14ABF64-90F0-D260-D36C-90075AA45CDA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5" name="مربع نص 6594">
                <a:extLst>
                  <a:ext uri="{FF2B5EF4-FFF2-40B4-BE49-F238E27FC236}">
                    <a16:creationId xmlns:a16="http://schemas.microsoft.com/office/drawing/2014/main" id="{8CFD036E-9DD5-39C6-5677-A2E560D33C9E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6" name="مربع نص 6595">
                <a:extLst>
                  <a:ext uri="{FF2B5EF4-FFF2-40B4-BE49-F238E27FC236}">
                    <a16:creationId xmlns:a16="http://schemas.microsoft.com/office/drawing/2014/main" id="{7A8BF913-4B0E-4BD5-E37D-B5952F3E1352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7" name="مربع نص 6596">
                <a:extLst>
                  <a:ext uri="{FF2B5EF4-FFF2-40B4-BE49-F238E27FC236}">
                    <a16:creationId xmlns:a16="http://schemas.microsoft.com/office/drawing/2014/main" id="{BA59DC48-45AA-D6F6-452B-1396F6D58867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83" name="مجموعة 6682">
            <a:extLst>
              <a:ext uri="{FF2B5EF4-FFF2-40B4-BE49-F238E27FC236}">
                <a16:creationId xmlns:a16="http://schemas.microsoft.com/office/drawing/2014/main" id="{884369A5-14B9-232D-4218-2263C40477C5}"/>
              </a:ext>
            </a:extLst>
          </p:cNvPr>
          <p:cNvGrpSpPr/>
          <p:nvPr/>
        </p:nvGrpSpPr>
        <p:grpSpPr>
          <a:xfrm>
            <a:off x="949984" y="495695"/>
            <a:ext cx="962775" cy="1092723"/>
            <a:chOff x="8628048" y="429720"/>
            <a:chExt cx="686598" cy="758686"/>
          </a:xfrm>
        </p:grpSpPr>
        <p:grpSp>
          <p:nvGrpSpPr>
            <p:cNvPr id="6736" name="مجموعة 6735">
              <a:extLst>
                <a:ext uri="{FF2B5EF4-FFF2-40B4-BE49-F238E27FC236}">
                  <a16:creationId xmlns:a16="http://schemas.microsoft.com/office/drawing/2014/main" id="{8C18F32C-2554-C3D4-9B79-3794CAC25ABE}"/>
                </a:ext>
              </a:extLst>
            </p:cNvPr>
            <p:cNvGrpSpPr/>
            <p:nvPr/>
          </p:nvGrpSpPr>
          <p:grpSpPr>
            <a:xfrm>
              <a:off x="8628048" y="429720"/>
              <a:ext cx="686598" cy="219417"/>
              <a:chOff x="8508317" y="501529"/>
              <a:chExt cx="662532" cy="218156"/>
            </a:xfrm>
          </p:grpSpPr>
          <p:sp>
            <p:nvSpPr>
              <p:cNvPr id="6744" name="مستطيل: زوايا علوية مستديرة 6743">
                <a:extLst>
                  <a:ext uri="{FF2B5EF4-FFF2-40B4-BE49-F238E27FC236}">
                    <a16:creationId xmlns:a16="http://schemas.microsoft.com/office/drawing/2014/main" id="{54614169-5074-4F79-222E-9EE9E6C52185}"/>
                  </a:ext>
                </a:extLst>
              </p:cNvPr>
              <p:cNvSpPr/>
              <p:nvPr/>
            </p:nvSpPr>
            <p:spPr>
              <a:xfrm>
                <a:off x="8556570" y="501529"/>
                <a:ext cx="558775" cy="21815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5" name="مربع نص 6744">
                <a:extLst>
                  <a:ext uri="{FF2B5EF4-FFF2-40B4-BE49-F238E27FC236}">
                    <a16:creationId xmlns:a16="http://schemas.microsoft.com/office/drawing/2014/main" id="{F53742AB-411E-3A39-A2C1-8CCF7B5C47A4}"/>
                  </a:ext>
                </a:extLst>
              </p:cNvPr>
              <p:cNvSpPr txBox="1"/>
              <p:nvPr/>
            </p:nvSpPr>
            <p:spPr>
              <a:xfrm>
                <a:off x="8508317" y="534368"/>
                <a:ext cx="662532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737" name="مجموعة 6736">
              <a:extLst>
                <a:ext uri="{FF2B5EF4-FFF2-40B4-BE49-F238E27FC236}">
                  <a16:creationId xmlns:a16="http://schemas.microsoft.com/office/drawing/2014/main" id="{7AE1144F-29CB-0EBE-3F0A-B83D58079273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738" name="مستطيل: زوايا مستديرة 6737">
                <a:extLst>
                  <a:ext uri="{FF2B5EF4-FFF2-40B4-BE49-F238E27FC236}">
                    <a16:creationId xmlns:a16="http://schemas.microsoft.com/office/drawing/2014/main" id="{445E76CF-A8CB-6A8E-65DE-977705B9BD8E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39" name="مربع نص 6738">
                <a:extLst>
                  <a:ext uri="{FF2B5EF4-FFF2-40B4-BE49-F238E27FC236}">
                    <a16:creationId xmlns:a16="http://schemas.microsoft.com/office/drawing/2014/main" id="{35FA39DB-FA06-F299-C53E-8AF8B5B19F2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0" name="مربع نص 6739">
                <a:extLst>
                  <a:ext uri="{FF2B5EF4-FFF2-40B4-BE49-F238E27FC236}">
                    <a16:creationId xmlns:a16="http://schemas.microsoft.com/office/drawing/2014/main" id="{5C13B45D-E2A0-2238-9F75-192B0EAA8FE2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1" name="مربع نص 6740">
                <a:extLst>
                  <a:ext uri="{FF2B5EF4-FFF2-40B4-BE49-F238E27FC236}">
                    <a16:creationId xmlns:a16="http://schemas.microsoft.com/office/drawing/2014/main" id="{029CD043-D7AA-3DAF-D27C-E14035B7248A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2" name="مربع نص 6741">
                <a:extLst>
                  <a:ext uri="{FF2B5EF4-FFF2-40B4-BE49-F238E27FC236}">
                    <a16:creationId xmlns:a16="http://schemas.microsoft.com/office/drawing/2014/main" id="{77149CF1-6632-9BEC-2E9B-9D26F25E73F3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3" name="مربع نص 6742">
                <a:extLst>
                  <a:ext uri="{FF2B5EF4-FFF2-40B4-BE49-F238E27FC236}">
                    <a16:creationId xmlns:a16="http://schemas.microsoft.com/office/drawing/2014/main" id="{525DD5A4-99E1-67BA-8680-A986EE3F6CC0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6" name="مجموعة 6745">
            <a:extLst>
              <a:ext uri="{FF2B5EF4-FFF2-40B4-BE49-F238E27FC236}">
                <a16:creationId xmlns:a16="http://schemas.microsoft.com/office/drawing/2014/main" id="{D84D2288-4033-F950-C43F-4E525ECC6214}"/>
              </a:ext>
            </a:extLst>
          </p:cNvPr>
          <p:cNvGrpSpPr/>
          <p:nvPr/>
        </p:nvGrpSpPr>
        <p:grpSpPr>
          <a:xfrm>
            <a:off x="69018" y="1136613"/>
            <a:ext cx="9713671" cy="524453"/>
            <a:chOff x="69018" y="1136613"/>
            <a:chExt cx="9713671" cy="524453"/>
          </a:xfrm>
        </p:grpSpPr>
        <p:sp>
          <p:nvSpPr>
            <p:cNvPr id="2729" name="مستطيل: زوايا مستديرة 2728">
              <a:extLst>
                <a:ext uri="{FF2B5EF4-FFF2-40B4-BE49-F238E27FC236}">
                  <a16:creationId xmlns:a16="http://schemas.microsoft.com/office/drawing/2014/main" id="{B7F40474-71E7-1F6C-3678-D911EC909CA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7" name="مستطيل: زوايا مستديرة 2726">
              <a:extLst>
                <a:ext uri="{FF2B5EF4-FFF2-40B4-BE49-F238E27FC236}">
                  <a16:creationId xmlns:a16="http://schemas.microsoft.com/office/drawing/2014/main" id="{52818369-397E-65C6-1E87-30F54919D439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8" name="مستطيل: زوايا مستديرة 2727">
              <a:extLst>
                <a:ext uri="{FF2B5EF4-FFF2-40B4-BE49-F238E27FC236}">
                  <a16:creationId xmlns:a16="http://schemas.microsoft.com/office/drawing/2014/main" id="{2B16EDF4-8254-E7AE-C820-A821E36891C1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0" name="مستطيل: زوايا مستديرة 2729">
              <a:extLst>
                <a:ext uri="{FF2B5EF4-FFF2-40B4-BE49-F238E27FC236}">
                  <a16:creationId xmlns:a16="http://schemas.microsoft.com/office/drawing/2014/main" id="{5FC0098A-FECE-5F1D-279B-9D38F54D080E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1" name="مستطيل: زوايا مستديرة 2730">
              <a:extLst>
                <a:ext uri="{FF2B5EF4-FFF2-40B4-BE49-F238E27FC236}">
                  <a16:creationId xmlns:a16="http://schemas.microsoft.com/office/drawing/2014/main" id="{F90C59C4-47CD-B95B-B331-3A5F41EC503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2" name="مستطيل: زوايا مستديرة 2731">
              <a:extLst>
                <a:ext uri="{FF2B5EF4-FFF2-40B4-BE49-F238E27FC236}">
                  <a16:creationId xmlns:a16="http://schemas.microsoft.com/office/drawing/2014/main" id="{6336B282-44F5-291F-23C0-C788A3CC5CC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996" name="مستطيل: زوايا مستديرة 2995">
              <a:extLst>
                <a:ext uri="{FF2B5EF4-FFF2-40B4-BE49-F238E27FC236}">
                  <a16:creationId xmlns:a16="http://schemas.microsoft.com/office/drawing/2014/main" id="{9F45E128-DA20-A386-4D76-AFC3D87E236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997" name="مجموعة 2996">
              <a:extLst>
                <a:ext uri="{FF2B5EF4-FFF2-40B4-BE49-F238E27FC236}">
                  <a16:creationId xmlns:a16="http://schemas.microsoft.com/office/drawing/2014/main" id="{1A3EFED2-4354-F421-7BE8-2729A7B93DB5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02" name="مجموعة 3001">
                <a:extLst>
                  <a:ext uri="{FF2B5EF4-FFF2-40B4-BE49-F238E27FC236}">
                    <a16:creationId xmlns:a16="http://schemas.microsoft.com/office/drawing/2014/main" id="{3A3CF619-573D-683F-67B9-A36129D2F4F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18" name="مخطط انسيابي: رابط 3017">
                  <a:extLst>
                    <a:ext uri="{FF2B5EF4-FFF2-40B4-BE49-F238E27FC236}">
                      <a16:creationId xmlns:a16="http://schemas.microsoft.com/office/drawing/2014/main" id="{0BF8BDC7-D61C-A7C0-F3CD-4114C65384B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9" name="مخطط انسيابي: رابط 3018">
                  <a:extLst>
                    <a:ext uri="{FF2B5EF4-FFF2-40B4-BE49-F238E27FC236}">
                      <a16:creationId xmlns:a16="http://schemas.microsoft.com/office/drawing/2014/main" id="{2946C339-AFBA-63C1-260B-95BF6789AA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0" name="مخطط انسيابي: رابط 3019">
                  <a:extLst>
                    <a:ext uri="{FF2B5EF4-FFF2-40B4-BE49-F238E27FC236}">
                      <a16:creationId xmlns:a16="http://schemas.microsoft.com/office/drawing/2014/main" id="{7A4DF9A4-B54B-4127-9C1B-31353DB23B7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1" name="مخطط انسيابي: رابط 3020">
                  <a:extLst>
                    <a:ext uri="{FF2B5EF4-FFF2-40B4-BE49-F238E27FC236}">
                      <a16:creationId xmlns:a16="http://schemas.microsoft.com/office/drawing/2014/main" id="{54B9D60B-152F-7445-A8ED-DD9F532E827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3" name="مجموعة 3002">
                <a:extLst>
                  <a:ext uri="{FF2B5EF4-FFF2-40B4-BE49-F238E27FC236}">
                    <a16:creationId xmlns:a16="http://schemas.microsoft.com/office/drawing/2014/main" id="{81B8B59A-B82B-3561-3B9C-6685AE887D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14" name="مخطط انسيابي: رابط 3013">
                  <a:extLst>
                    <a:ext uri="{FF2B5EF4-FFF2-40B4-BE49-F238E27FC236}">
                      <a16:creationId xmlns:a16="http://schemas.microsoft.com/office/drawing/2014/main" id="{4B2CD4C6-9EF9-DDFE-1C3A-10A20322E7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5" name="مخطط انسيابي: رابط 3014">
                  <a:extLst>
                    <a:ext uri="{FF2B5EF4-FFF2-40B4-BE49-F238E27FC236}">
                      <a16:creationId xmlns:a16="http://schemas.microsoft.com/office/drawing/2014/main" id="{964E60D2-1112-6292-5E5B-94C634DECBA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6" name="مخطط انسيابي: رابط 3015">
                  <a:extLst>
                    <a:ext uri="{FF2B5EF4-FFF2-40B4-BE49-F238E27FC236}">
                      <a16:creationId xmlns:a16="http://schemas.microsoft.com/office/drawing/2014/main" id="{56A61137-1480-9779-35DB-5755311ACB3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7" name="مخطط انسيابي: رابط 3016">
                  <a:extLst>
                    <a:ext uri="{FF2B5EF4-FFF2-40B4-BE49-F238E27FC236}">
                      <a16:creationId xmlns:a16="http://schemas.microsoft.com/office/drawing/2014/main" id="{11AE5F1E-E47A-A479-1C79-EA3B62EE9CD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4" name="مجموعة 3003">
                <a:extLst>
                  <a:ext uri="{FF2B5EF4-FFF2-40B4-BE49-F238E27FC236}">
                    <a16:creationId xmlns:a16="http://schemas.microsoft.com/office/drawing/2014/main" id="{2978C05E-9080-F4EE-9A35-5659A526384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10" name="مخطط انسيابي: رابط 3009">
                  <a:extLst>
                    <a:ext uri="{FF2B5EF4-FFF2-40B4-BE49-F238E27FC236}">
                      <a16:creationId xmlns:a16="http://schemas.microsoft.com/office/drawing/2014/main" id="{81BFFD7D-4C61-B6D4-FC84-3B759693D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1" name="مخطط انسيابي: رابط 3010">
                  <a:extLst>
                    <a:ext uri="{FF2B5EF4-FFF2-40B4-BE49-F238E27FC236}">
                      <a16:creationId xmlns:a16="http://schemas.microsoft.com/office/drawing/2014/main" id="{0C1837C6-96D4-4886-9D9A-E3F4CBB13F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2" name="مخطط انسيابي: رابط 3011">
                  <a:extLst>
                    <a:ext uri="{FF2B5EF4-FFF2-40B4-BE49-F238E27FC236}">
                      <a16:creationId xmlns:a16="http://schemas.microsoft.com/office/drawing/2014/main" id="{05FA09FF-CEBC-601B-CFB4-8BA571A29E0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3" name="مخطط انسيابي: رابط 3012">
                  <a:extLst>
                    <a:ext uri="{FF2B5EF4-FFF2-40B4-BE49-F238E27FC236}">
                      <a16:creationId xmlns:a16="http://schemas.microsoft.com/office/drawing/2014/main" id="{C7E879D7-AC0E-270E-2EDB-FE34C95407B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37" name="مجموعة 6636">
              <a:extLst>
                <a:ext uri="{FF2B5EF4-FFF2-40B4-BE49-F238E27FC236}">
                  <a16:creationId xmlns:a16="http://schemas.microsoft.com/office/drawing/2014/main" id="{92B026A7-3CAF-967B-3964-71FB62CE0EDB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998" name="مخطط انسيابي: رابط 2997">
                <a:extLst>
                  <a:ext uri="{FF2B5EF4-FFF2-40B4-BE49-F238E27FC236}">
                    <a16:creationId xmlns:a16="http://schemas.microsoft.com/office/drawing/2014/main" id="{2CC12927-3043-7678-221D-16B36CDB2E1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99" name="مخطط انسيابي: رابط 2998">
                <a:extLst>
                  <a:ext uri="{FF2B5EF4-FFF2-40B4-BE49-F238E27FC236}">
                    <a16:creationId xmlns:a16="http://schemas.microsoft.com/office/drawing/2014/main" id="{5A53512B-DAA0-2F21-7C23-8A4564CAB1A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00" name="مخطط انسيابي: رابط 2999">
                <a:extLst>
                  <a:ext uri="{FF2B5EF4-FFF2-40B4-BE49-F238E27FC236}">
                    <a16:creationId xmlns:a16="http://schemas.microsoft.com/office/drawing/2014/main" id="{028C7394-FB46-D74C-A2BB-B83AAE2D7BE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45" name="مستطيل: زوايا مستديرة 3044">
              <a:extLst>
                <a:ext uri="{FF2B5EF4-FFF2-40B4-BE49-F238E27FC236}">
                  <a16:creationId xmlns:a16="http://schemas.microsoft.com/office/drawing/2014/main" id="{3126160D-B793-75F9-61B7-2710426CF676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3046" name="مجموعة 3045">
              <a:extLst>
                <a:ext uri="{FF2B5EF4-FFF2-40B4-BE49-F238E27FC236}">
                  <a16:creationId xmlns:a16="http://schemas.microsoft.com/office/drawing/2014/main" id="{F992C365-5542-6EF3-372A-8FDF7BF5AF72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51" name="مجموعة 3050">
                <a:extLst>
                  <a:ext uri="{FF2B5EF4-FFF2-40B4-BE49-F238E27FC236}">
                    <a16:creationId xmlns:a16="http://schemas.microsoft.com/office/drawing/2014/main" id="{5B02AEBC-4178-63C9-22DB-3A00E8184A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62" name="مخطط انسيابي: رابط 3061">
                  <a:extLst>
                    <a:ext uri="{FF2B5EF4-FFF2-40B4-BE49-F238E27FC236}">
                      <a16:creationId xmlns:a16="http://schemas.microsoft.com/office/drawing/2014/main" id="{9EAAFCAA-8B71-4231-FCE2-8F187329686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3" name="مخطط انسيابي: رابط 3062">
                  <a:extLst>
                    <a:ext uri="{FF2B5EF4-FFF2-40B4-BE49-F238E27FC236}">
                      <a16:creationId xmlns:a16="http://schemas.microsoft.com/office/drawing/2014/main" id="{D24129E7-2656-2930-C833-B3B471CA1E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4" name="مخطط انسيابي: رابط 3063">
                  <a:extLst>
                    <a:ext uri="{FF2B5EF4-FFF2-40B4-BE49-F238E27FC236}">
                      <a16:creationId xmlns:a16="http://schemas.microsoft.com/office/drawing/2014/main" id="{B134DECC-7B58-6088-7157-CEA595C95EE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5" name="مخطط انسيابي: رابط 3064">
                  <a:extLst>
                    <a:ext uri="{FF2B5EF4-FFF2-40B4-BE49-F238E27FC236}">
                      <a16:creationId xmlns:a16="http://schemas.microsoft.com/office/drawing/2014/main" id="{2B9A9D3F-D0DB-CD1F-B4FB-9780910FB21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2" name="مجموعة 3051">
                <a:extLst>
                  <a:ext uri="{FF2B5EF4-FFF2-40B4-BE49-F238E27FC236}">
                    <a16:creationId xmlns:a16="http://schemas.microsoft.com/office/drawing/2014/main" id="{47558942-DB9C-9245-192F-DF9FECD7FBC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58" name="مخطط انسيابي: رابط 3057">
                  <a:extLst>
                    <a:ext uri="{FF2B5EF4-FFF2-40B4-BE49-F238E27FC236}">
                      <a16:creationId xmlns:a16="http://schemas.microsoft.com/office/drawing/2014/main" id="{C4F9E3C2-EB7E-E01A-2957-9A0677E5B1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9" name="مخطط انسيابي: رابط 3058">
                  <a:extLst>
                    <a:ext uri="{FF2B5EF4-FFF2-40B4-BE49-F238E27FC236}">
                      <a16:creationId xmlns:a16="http://schemas.microsoft.com/office/drawing/2014/main" id="{0E4C98CB-FB56-7E54-81BA-8B1C54E4D7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0" name="مخطط انسيابي: رابط 3059">
                  <a:extLst>
                    <a:ext uri="{FF2B5EF4-FFF2-40B4-BE49-F238E27FC236}">
                      <a16:creationId xmlns:a16="http://schemas.microsoft.com/office/drawing/2014/main" id="{AE91838A-AA01-9EC0-58D3-4AE0B42AB24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1" name="مخطط انسيابي: رابط 3060">
                  <a:extLst>
                    <a:ext uri="{FF2B5EF4-FFF2-40B4-BE49-F238E27FC236}">
                      <a16:creationId xmlns:a16="http://schemas.microsoft.com/office/drawing/2014/main" id="{13FC3E00-3787-4C3B-0603-46CF92B3EE3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3" name="مجموعة 3052">
                <a:extLst>
                  <a:ext uri="{FF2B5EF4-FFF2-40B4-BE49-F238E27FC236}">
                    <a16:creationId xmlns:a16="http://schemas.microsoft.com/office/drawing/2014/main" id="{D98DEE2E-59D2-7932-D2A7-760C94B774F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54" name="مخطط انسيابي: رابط 3053">
                  <a:extLst>
                    <a:ext uri="{FF2B5EF4-FFF2-40B4-BE49-F238E27FC236}">
                      <a16:creationId xmlns:a16="http://schemas.microsoft.com/office/drawing/2014/main" id="{F9D29C43-D8B4-47F3-DD18-782C02931B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5" name="مخطط انسيابي: رابط 3054">
                  <a:extLst>
                    <a:ext uri="{FF2B5EF4-FFF2-40B4-BE49-F238E27FC236}">
                      <a16:creationId xmlns:a16="http://schemas.microsoft.com/office/drawing/2014/main" id="{FEE0D8CE-C8A6-6569-0569-85F986F084C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6" name="مخطط انسيابي: رابط 3055">
                  <a:extLst>
                    <a:ext uri="{FF2B5EF4-FFF2-40B4-BE49-F238E27FC236}">
                      <a16:creationId xmlns:a16="http://schemas.microsoft.com/office/drawing/2014/main" id="{6CBC5C66-BB94-705C-B988-BB1C7162B9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7" name="مخطط انسيابي: رابط 3056">
                  <a:extLst>
                    <a:ext uri="{FF2B5EF4-FFF2-40B4-BE49-F238E27FC236}">
                      <a16:creationId xmlns:a16="http://schemas.microsoft.com/office/drawing/2014/main" id="{735E6F1C-8E2E-B37E-6A59-D46ED4B16D3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47" name="مجموعة 3046">
              <a:extLst>
                <a:ext uri="{FF2B5EF4-FFF2-40B4-BE49-F238E27FC236}">
                  <a16:creationId xmlns:a16="http://schemas.microsoft.com/office/drawing/2014/main" id="{10E41A7C-92D7-395C-29C1-BA7E4C4D288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3048" name="مخطط انسيابي: رابط 3047">
                <a:extLst>
                  <a:ext uri="{FF2B5EF4-FFF2-40B4-BE49-F238E27FC236}">
                    <a16:creationId xmlns:a16="http://schemas.microsoft.com/office/drawing/2014/main" id="{01E89DEA-3BB3-5214-5AE7-9E617A908D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49" name="مخطط انسيابي: رابط 3048">
                <a:extLst>
                  <a:ext uri="{FF2B5EF4-FFF2-40B4-BE49-F238E27FC236}">
                    <a16:creationId xmlns:a16="http://schemas.microsoft.com/office/drawing/2014/main" id="{F5BEFBC8-751C-3C61-B9C7-26B1B49D40A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50" name="مخطط انسيابي: رابط 3049">
                <a:extLst>
                  <a:ext uri="{FF2B5EF4-FFF2-40B4-BE49-F238E27FC236}">
                    <a16:creationId xmlns:a16="http://schemas.microsoft.com/office/drawing/2014/main" id="{D2575DA5-3308-9234-712D-5F249014DE0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398" name="مستطيل: زوايا مستديرة 11397">
              <a:extLst>
                <a:ext uri="{FF2B5EF4-FFF2-40B4-BE49-F238E27FC236}">
                  <a16:creationId xmlns:a16="http://schemas.microsoft.com/office/drawing/2014/main" id="{E555DBED-964D-52A1-44B6-05EC0839E07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399" name="مجموعة 11398">
              <a:extLst>
                <a:ext uri="{FF2B5EF4-FFF2-40B4-BE49-F238E27FC236}">
                  <a16:creationId xmlns:a16="http://schemas.microsoft.com/office/drawing/2014/main" id="{7BF6A3FD-2330-59A9-D255-C7B3B21B33AB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04" name="مجموعة 11403">
                <a:extLst>
                  <a:ext uri="{FF2B5EF4-FFF2-40B4-BE49-F238E27FC236}">
                    <a16:creationId xmlns:a16="http://schemas.microsoft.com/office/drawing/2014/main" id="{CA51ACE7-F4B1-979A-F9DB-ED3BF7AF0A0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16" name="مخطط انسيابي: رابط 11415">
                  <a:extLst>
                    <a:ext uri="{FF2B5EF4-FFF2-40B4-BE49-F238E27FC236}">
                      <a16:creationId xmlns:a16="http://schemas.microsoft.com/office/drawing/2014/main" id="{454A2AC4-1F5B-ADCD-7E83-6CE476CE61C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7" name="مخطط انسيابي: رابط 11416">
                  <a:extLst>
                    <a:ext uri="{FF2B5EF4-FFF2-40B4-BE49-F238E27FC236}">
                      <a16:creationId xmlns:a16="http://schemas.microsoft.com/office/drawing/2014/main" id="{9BCD652F-0C33-F20C-0733-81EDF8A2871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8" name="مخطط انسيابي: رابط 11417">
                  <a:extLst>
                    <a:ext uri="{FF2B5EF4-FFF2-40B4-BE49-F238E27FC236}">
                      <a16:creationId xmlns:a16="http://schemas.microsoft.com/office/drawing/2014/main" id="{5C4EF58E-1C0E-2625-5ED5-F90BBABB6E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9" name="مخطط انسيابي: رابط 11418">
                  <a:extLst>
                    <a:ext uri="{FF2B5EF4-FFF2-40B4-BE49-F238E27FC236}">
                      <a16:creationId xmlns:a16="http://schemas.microsoft.com/office/drawing/2014/main" id="{D4C67376-54BC-6CFA-2651-54513C30A51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5" name="مجموعة 11404">
                <a:extLst>
                  <a:ext uri="{FF2B5EF4-FFF2-40B4-BE49-F238E27FC236}">
                    <a16:creationId xmlns:a16="http://schemas.microsoft.com/office/drawing/2014/main" id="{27652164-6EFE-F098-C4C4-DDF971ED30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11" name="مخطط انسيابي: رابط 11410">
                  <a:extLst>
                    <a:ext uri="{FF2B5EF4-FFF2-40B4-BE49-F238E27FC236}">
                      <a16:creationId xmlns:a16="http://schemas.microsoft.com/office/drawing/2014/main" id="{0DE29636-A5C0-9369-2216-69956BA6ED0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2" name="مخطط انسيابي: رابط 11411">
                  <a:extLst>
                    <a:ext uri="{FF2B5EF4-FFF2-40B4-BE49-F238E27FC236}">
                      <a16:creationId xmlns:a16="http://schemas.microsoft.com/office/drawing/2014/main" id="{965E6C09-178E-0CCF-C8DA-54376AC37F7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3" name="مخطط انسيابي: رابط 11412">
                  <a:extLst>
                    <a:ext uri="{FF2B5EF4-FFF2-40B4-BE49-F238E27FC236}">
                      <a16:creationId xmlns:a16="http://schemas.microsoft.com/office/drawing/2014/main" id="{C6595E17-ADD8-5308-DB27-D37FA187DD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4" name="مخطط انسيابي: رابط 11413">
                  <a:extLst>
                    <a:ext uri="{FF2B5EF4-FFF2-40B4-BE49-F238E27FC236}">
                      <a16:creationId xmlns:a16="http://schemas.microsoft.com/office/drawing/2014/main" id="{644F7C2A-1735-190C-8977-CA88DDED6DD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6" name="مجموعة 11405">
                <a:extLst>
                  <a:ext uri="{FF2B5EF4-FFF2-40B4-BE49-F238E27FC236}">
                    <a16:creationId xmlns:a16="http://schemas.microsoft.com/office/drawing/2014/main" id="{9184C136-57FF-40FC-BC6C-E20ABA92A6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07" name="مخطط انسيابي: رابط 11406">
                  <a:extLst>
                    <a:ext uri="{FF2B5EF4-FFF2-40B4-BE49-F238E27FC236}">
                      <a16:creationId xmlns:a16="http://schemas.microsoft.com/office/drawing/2014/main" id="{8DDDA2E6-1BDB-AE97-8B88-7C6D3BE7DB8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8" name="مخطط انسيابي: رابط 11407">
                  <a:extLst>
                    <a:ext uri="{FF2B5EF4-FFF2-40B4-BE49-F238E27FC236}">
                      <a16:creationId xmlns:a16="http://schemas.microsoft.com/office/drawing/2014/main" id="{376D538A-C8A3-6140-9842-E673487535B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9" name="مخطط انسيابي: رابط 11408">
                  <a:extLst>
                    <a:ext uri="{FF2B5EF4-FFF2-40B4-BE49-F238E27FC236}">
                      <a16:creationId xmlns:a16="http://schemas.microsoft.com/office/drawing/2014/main" id="{E756F462-1DF2-9D32-516D-B38E547560F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0" name="مخطط انسيابي: رابط 11409">
                  <a:extLst>
                    <a:ext uri="{FF2B5EF4-FFF2-40B4-BE49-F238E27FC236}">
                      <a16:creationId xmlns:a16="http://schemas.microsoft.com/office/drawing/2014/main" id="{3B839AC4-36B6-93E2-BFAF-30D89B91EAD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00" name="مجموعة 11399">
              <a:extLst>
                <a:ext uri="{FF2B5EF4-FFF2-40B4-BE49-F238E27FC236}">
                  <a16:creationId xmlns:a16="http://schemas.microsoft.com/office/drawing/2014/main" id="{013C6832-BF1E-9249-7A32-E8EF9084F40F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1401" name="مخطط انسيابي: رابط 11400">
                <a:extLst>
                  <a:ext uri="{FF2B5EF4-FFF2-40B4-BE49-F238E27FC236}">
                    <a16:creationId xmlns:a16="http://schemas.microsoft.com/office/drawing/2014/main" id="{6DF4F448-26E5-2A74-E0B7-BE3E2DCBE6A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02" name="مخطط انسيابي: رابط 11401">
                <a:extLst>
                  <a:ext uri="{FF2B5EF4-FFF2-40B4-BE49-F238E27FC236}">
                    <a16:creationId xmlns:a16="http://schemas.microsoft.com/office/drawing/2014/main" id="{4250BCA1-D7FB-5A20-2221-69B1766F8C1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03" name="مخطط انسيابي: رابط 11402">
                <a:extLst>
                  <a:ext uri="{FF2B5EF4-FFF2-40B4-BE49-F238E27FC236}">
                    <a16:creationId xmlns:a16="http://schemas.microsoft.com/office/drawing/2014/main" id="{63BDA983-9166-F70E-6361-10F23124A0B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32" name="مستطيل: زوايا مستديرة 11431">
              <a:extLst>
                <a:ext uri="{FF2B5EF4-FFF2-40B4-BE49-F238E27FC236}">
                  <a16:creationId xmlns:a16="http://schemas.microsoft.com/office/drawing/2014/main" id="{0D6AE83E-7D91-21C6-3604-B5E1440E227E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433" name="مجموعة 11432">
              <a:extLst>
                <a:ext uri="{FF2B5EF4-FFF2-40B4-BE49-F238E27FC236}">
                  <a16:creationId xmlns:a16="http://schemas.microsoft.com/office/drawing/2014/main" id="{DC2F800F-D0B8-84CA-B323-72FDAC44E741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38" name="مجموعة 11437">
                <a:extLst>
                  <a:ext uri="{FF2B5EF4-FFF2-40B4-BE49-F238E27FC236}">
                    <a16:creationId xmlns:a16="http://schemas.microsoft.com/office/drawing/2014/main" id="{91F37ECC-1DB3-39CC-4272-B05CBEBB54B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49" name="مخطط انسيابي: رابط 11448">
                  <a:extLst>
                    <a:ext uri="{FF2B5EF4-FFF2-40B4-BE49-F238E27FC236}">
                      <a16:creationId xmlns:a16="http://schemas.microsoft.com/office/drawing/2014/main" id="{4913345B-EC87-7AC7-7DA7-454FFA27414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0" name="مخطط انسيابي: رابط 11449">
                  <a:extLst>
                    <a:ext uri="{FF2B5EF4-FFF2-40B4-BE49-F238E27FC236}">
                      <a16:creationId xmlns:a16="http://schemas.microsoft.com/office/drawing/2014/main" id="{345CDB05-2995-801F-D155-04707E32EAD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1" name="مخطط انسيابي: رابط 11450">
                  <a:extLst>
                    <a:ext uri="{FF2B5EF4-FFF2-40B4-BE49-F238E27FC236}">
                      <a16:creationId xmlns:a16="http://schemas.microsoft.com/office/drawing/2014/main" id="{54273C4B-2E84-F811-4DFC-4ADA6B0797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2" name="مخطط انسيابي: رابط 11451">
                  <a:extLst>
                    <a:ext uri="{FF2B5EF4-FFF2-40B4-BE49-F238E27FC236}">
                      <a16:creationId xmlns:a16="http://schemas.microsoft.com/office/drawing/2014/main" id="{7A434574-3AD1-A509-20E0-D44D3367316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39" name="مجموعة 11438">
                <a:extLst>
                  <a:ext uri="{FF2B5EF4-FFF2-40B4-BE49-F238E27FC236}">
                    <a16:creationId xmlns:a16="http://schemas.microsoft.com/office/drawing/2014/main" id="{F8866077-81E7-D526-4E08-FDAFF0271BC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45" name="مخطط انسيابي: رابط 11444">
                  <a:extLst>
                    <a:ext uri="{FF2B5EF4-FFF2-40B4-BE49-F238E27FC236}">
                      <a16:creationId xmlns:a16="http://schemas.microsoft.com/office/drawing/2014/main" id="{25AAC97A-FD0B-CA6B-1E54-BCB9774F1C2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6" name="مخطط انسيابي: رابط 11445">
                  <a:extLst>
                    <a:ext uri="{FF2B5EF4-FFF2-40B4-BE49-F238E27FC236}">
                      <a16:creationId xmlns:a16="http://schemas.microsoft.com/office/drawing/2014/main" id="{F0BB033A-D7FB-4D79-2166-154A394CEE6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7" name="مخطط انسيابي: رابط 11446">
                  <a:extLst>
                    <a:ext uri="{FF2B5EF4-FFF2-40B4-BE49-F238E27FC236}">
                      <a16:creationId xmlns:a16="http://schemas.microsoft.com/office/drawing/2014/main" id="{03E00A12-06C1-6E7D-3E83-F0D484585A1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8" name="مخطط انسيابي: رابط 11447">
                  <a:extLst>
                    <a:ext uri="{FF2B5EF4-FFF2-40B4-BE49-F238E27FC236}">
                      <a16:creationId xmlns:a16="http://schemas.microsoft.com/office/drawing/2014/main" id="{085FC658-0996-C5B0-6D7A-62843163E7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40" name="مجموعة 11439">
                <a:extLst>
                  <a:ext uri="{FF2B5EF4-FFF2-40B4-BE49-F238E27FC236}">
                    <a16:creationId xmlns:a16="http://schemas.microsoft.com/office/drawing/2014/main" id="{2A91367E-4E2C-72D5-42D8-EC994EF6413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41" name="مخطط انسيابي: رابط 11440">
                  <a:extLst>
                    <a:ext uri="{FF2B5EF4-FFF2-40B4-BE49-F238E27FC236}">
                      <a16:creationId xmlns:a16="http://schemas.microsoft.com/office/drawing/2014/main" id="{06C3CDD5-A98E-D316-38C8-A3261CD21B0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2" name="مخطط انسيابي: رابط 11441">
                  <a:extLst>
                    <a:ext uri="{FF2B5EF4-FFF2-40B4-BE49-F238E27FC236}">
                      <a16:creationId xmlns:a16="http://schemas.microsoft.com/office/drawing/2014/main" id="{965EE8A1-4950-F610-0605-E0B593CD5F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3" name="مخطط انسيابي: رابط 11442">
                  <a:extLst>
                    <a:ext uri="{FF2B5EF4-FFF2-40B4-BE49-F238E27FC236}">
                      <a16:creationId xmlns:a16="http://schemas.microsoft.com/office/drawing/2014/main" id="{53471DBC-D293-9678-E8D1-DFDEB22E6C6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4" name="مخطط انسيابي: رابط 11443">
                  <a:extLst>
                    <a:ext uri="{FF2B5EF4-FFF2-40B4-BE49-F238E27FC236}">
                      <a16:creationId xmlns:a16="http://schemas.microsoft.com/office/drawing/2014/main" id="{211A968D-4FB2-59DD-2035-ABD58B175C3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34" name="مجموعة 11433">
              <a:extLst>
                <a:ext uri="{FF2B5EF4-FFF2-40B4-BE49-F238E27FC236}">
                  <a16:creationId xmlns:a16="http://schemas.microsoft.com/office/drawing/2014/main" id="{7F88037A-E878-ADB3-DCA3-CC2C1911F5EA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1435" name="مخطط انسيابي: رابط 11434">
                <a:extLst>
                  <a:ext uri="{FF2B5EF4-FFF2-40B4-BE49-F238E27FC236}">
                    <a16:creationId xmlns:a16="http://schemas.microsoft.com/office/drawing/2014/main" id="{32C68F9F-58BF-C4D8-7077-CC2AAE69132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36" name="مخطط انسيابي: رابط 11435">
                <a:extLst>
                  <a:ext uri="{FF2B5EF4-FFF2-40B4-BE49-F238E27FC236}">
                    <a16:creationId xmlns:a16="http://schemas.microsoft.com/office/drawing/2014/main" id="{2DD529ED-9443-0822-FF3E-34FB6F4144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37" name="مخطط انسيابي: رابط 11436">
                <a:extLst>
                  <a:ext uri="{FF2B5EF4-FFF2-40B4-BE49-F238E27FC236}">
                    <a16:creationId xmlns:a16="http://schemas.microsoft.com/office/drawing/2014/main" id="{B280C418-7689-8D0A-4A35-23AFD3C12A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29" name="مستطيل: زوايا مستديرة 11528">
              <a:extLst>
                <a:ext uri="{FF2B5EF4-FFF2-40B4-BE49-F238E27FC236}">
                  <a16:creationId xmlns:a16="http://schemas.microsoft.com/office/drawing/2014/main" id="{5A7A1C2F-E13F-CB22-D549-59AA44F9A07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30" name="مجموعة 11529">
              <a:extLst>
                <a:ext uri="{FF2B5EF4-FFF2-40B4-BE49-F238E27FC236}">
                  <a16:creationId xmlns:a16="http://schemas.microsoft.com/office/drawing/2014/main" id="{72A582EE-DECF-3BB9-98FB-E24B672C16ED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35" name="مجموعة 11534">
                <a:extLst>
                  <a:ext uri="{FF2B5EF4-FFF2-40B4-BE49-F238E27FC236}">
                    <a16:creationId xmlns:a16="http://schemas.microsoft.com/office/drawing/2014/main" id="{359B4E89-5394-A2AC-470B-42DFEEBF4BD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47" name="مخطط انسيابي: رابط 11546">
                  <a:extLst>
                    <a:ext uri="{FF2B5EF4-FFF2-40B4-BE49-F238E27FC236}">
                      <a16:creationId xmlns:a16="http://schemas.microsoft.com/office/drawing/2014/main" id="{A9716318-1595-61ED-6C85-FC63C53C5A8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8" name="مخطط انسيابي: رابط 11547">
                  <a:extLst>
                    <a:ext uri="{FF2B5EF4-FFF2-40B4-BE49-F238E27FC236}">
                      <a16:creationId xmlns:a16="http://schemas.microsoft.com/office/drawing/2014/main" id="{D7D805EE-C91D-6712-F52E-9B07C2D9AFF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9" name="مخطط انسيابي: رابط 11548">
                  <a:extLst>
                    <a:ext uri="{FF2B5EF4-FFF2-40B4-BE49-F238E27FC236}">
                      <a16:creationId xmlns:a16="http://schemas.microsoft.com/office/drawing/2014/main" id="{786C5435-E07A-69F4-9FF8-468AA655534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50" name="مخطط انسيابي: رابط 11549">
                  <a:extLst>
                    <a:ext uri="{FF2B5EF4-FFF2-40B4-BE49-F238E27FC236}">
                      <a16:creationId xmlns:a16="http://schemas.microsoft.com/office/drawing/2014/main" id="{EC9F7347-1929-5759-677D-A5433E6F747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6" name="مجموعة 11535">
                <a:extLst>
                  <a:ext uri="{FF2B5EF4-FFF2-40B4-BE49-F238E27FC236}">
                    <a16:creationId xmlns:a16="http://schemas.microsoft.com/office/drawing/2014/main" id="{D957C4F3-AB12-6FA6-2129-08D4407262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42" name="مخطط انسيابي: رابط 11541">
                  <a:extLst>
                    <a:ext uri="{FF2B5EF4-FFF2-40B4-BE49-F238E27FC236}">
                      <a16:creationId xmlns:a16="http://schemas.microsoft.com/office/drawing/2014/main" id="{00D57E6C-6ADA-6AD7-0C2E-AE6EB034FA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4" name="مخطط انسيابي: رابط 11543">
                  <a:extLst>
                    <a:ext uri="{FF2B5EF4-FFF2-40B4-BE49-F238E27FC236}">
                      <a16:creationId xmlns:a16="http://schemas.microsoft.com/office/drawing/2014/main" id="{15DF4766-3696-92BE-857A-8552A75616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5" name="مخطط انسيابي: رابط 11544">
                  <a:extLst>
                    <a:ext uri="{FF2B5EF4-FFF2-40B4-BE49-F238E27FC236}">
                      <a16:creationId xmlns:a16="http://schemas.microsoft.com/office/drawing/2014/main" id="{FF023611-5E8F-41A2-0B72-1D2CF96581A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6" name="مخطط انسيابي: رابط 11545">
                  <a:extLst>
                    <a:ext uri="{FF2B5EF4-FFF2-40B4-BE49-F238E27FC236}">
                      <a16:creationId xmlns:a16="http://schemas.microsoft.com/office/drawing/2014/main" id="{1AD1A04E-0E02-C58E-8577-E5AB2A36AB5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7" name="مجموعة 11536">
                <a:extLst>
                  <a:ext uri="{FF2B5EF4-FFF2-40B4-BE49-F238E27FC236}">
                    <a16:creationId xmlns:a16="http://schemas.microsoft.com/office/drawing/2014/main" id="{A96678BA-4A1E-8309-93D6-0E66BA63E4C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38" name="مخطط انسيابي: رابط 11537">
                  <a:extLst>
                    <a:ext uri="{FF2B5EF4-FFF2-40B4-BE49-F238E27FC236}">
                      <a16:creationId xmlns:a16="http://schemas.microsoft.com/office/drawing/2014/main" id="{2D23A41D-0545-43EB-E96C-B6603094C6E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9" name="مخطط انسيابي: رابط 11538">
                  <a:extLst>
                    <a:ext uri="{FF2B5EF4-FFF2-40B4-BE49-F238E27FC236}">
                      <a16:creationId xmlns:a16="http://schemas.microsoft.com/office/drawing/2014/main" id="{E65EEE6F-384E-AEB1-C228-48E7D4325B8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0" name="مخطط انسيابي: رابط 11539">
                  <a:extLst>
                    <a:ext uri="{FF2B5EF4-FFF2-40B4-BE49-F238E27FC236}">
                      <a16:creationId xmlns:a16="http://schemas.microsoft.com/office/drawing/2014/main" id="{877A67F3-0BDF-7B66-1EC0-102F6B4FD681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1" name="مخطط انسيابي: رابط 11540">
                  <a:extLst>
                    <a:ext uri="{FF2B5EF4-FFF2-40B4-BE49-F238E27FC236}">
                      <a16:creationId xmlns:a16="http://schemas.microsoft.com/office/drawing/2014/main" id="{7B522A4F-8CF8-3C76-7A14-390B76318C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31" name="مجموعة 11530">
              <a:extLst>
                <a:ext uri="{FF2B5EF4-FFF2-40B4-BE49-F238E27FC236}">
                  <a16:creationId xmlns:a16="http://schemas.microsoft.com/office/drawing/2014/main" id="{5698055E-4AD9-5A88-9AA5-AA5CC39E1891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1532" name="مخطط انسيابي: رابط 11531">
                <a:extLst>
                  <a:ext uri="{FF2B5EF4-FFF2-40B4-BE49-F238E27FC236}">
                    <a16:creationId xmlns:a16="http://schemas.microsoft.com/office/drawing/2014/main" id="{9992A4B6-58EF-636E-FB67-486AFD7F506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33" name="مخطط انسيابي: رابط 11532">
                <a:extLst>
                  <a:ext uri="{FF2B5EF4-FFF2-40B4-BE49-F238E27FC236}">
                    <a16:creationId xmlns:a16="http://schemas.microsoft.com/office/drawing/2014/main" id="{1A392D52-3589-1FDB-4B8A-A29C9F15694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34" name="مخطط انسيابي: رابط 11533">
                <a:extLst>
                  <a:ext uri="{FF2B5EF4-FFF2-40B4-BE49-F238E27FC236}">
                    <a16:creationId xmlns:a16="http://schemas.microsoft.com/office/drawing/2014/main" id="{2F17FB8B-2652-57B9-2ECD-8D4FEAFA67A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63" name="مستطيل: زوايا مستديرة 11562">
              <a:extLst>
                <a:ext uri="{FF2B5EF4-FFF2-40B4-BE49-F238E27FC236}">
                  <a16:creationId xmlns:a16="http://schemas.microsoft.com/office/drawing/2014/main" id="{A02FCBB8-DEAF-0518-7721-8A09191FBC7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64" name="مجموعة 11563">
              <a:extLst>
                <a:ext uri="{FF2B5EF4-FFF2-40B4-BE49-F238E27FC236}">
                  <a16:creationId xmlns:a16="http://schemas.microsoft.com/office/drawing/2014/main" id="{59FD2359-E3E8-0219-87E2-4730BC9140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69" name="مجموعة 11568">
                <a:extLst>
                  <a:ext uri="{FF2B5EF4-FFF2-40B4-BE49-F238E27FC236}">
                    <a16:creationId xmlns:a16="http://schemas.microsoft.com/office/drawing/2014/main" id="{EE61A967-B05C-46BB-4774-FA7229C2011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80" name="مخطط انسيابي: رابط 11579">
                  <a:extLst>
                    <a:ext uri="{FF2B5EF4-FFF2-40B4-BE49-F238E27FC236}">
                      <a16:creationId xmlns:a16="http://schemas.microsoft.com/office/drawing/2014/main" id="{952BC0C4-8864-EF2F-8B63-0D8D6EE2BB7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1" name="مخطط انسيابي: رابط 11580">
                  <a:extLst>
                    <a:ext uri="{FF2B5EF4-FFF2-40B4-BE49-F238E27FC236}">
                      <a16:creationId xmlns:a16="http://schemas.microsoft.com/office/drawing/2014/main" id="{68CF7F10-9427-611A-6617-169C8006F3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2" name="مخطط انسيابي: رابط 11581">
                  <a:extLst>
                    <a:ext uri="{FF2B5EF4-FFF2-40B4-BE49-F238E27FC236}">
                      <a16:creationId xmlns:a16="http://schemas.microsoft.com/office/drawing/2014/main" id="{DE386C5E-73A8-7A19-948B-757196AD52E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3" name="مخطط انسيابي: رابط 11582">
                  <a:extLst>
                    <a:ext uri="{FF2B5EF4-FFF2-40B4-BE49-F238E27FC236}">
                      <a16:creationId xmlns:a16="http://schemas.microsoft.com/office/drawing/2014/main" id="{873C2679-E19D-98B0-40EF-433169914E4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0" name="مجموعة 11569">
                <a:extLst>
                  <a:ext uri="{FF2B5EF4-FFF2-40B4-BE49-F238E27FC236}">
                    <a16:creationId xmlns:a16="http://schemas.microsoft.com/office/drawing/2014/main" id="{7AE17DBE-29B0-761A-AE3D-29A955503A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76" name="مخطط انسيابي: رابط 11575">
                  <a:extLst>
                    <a:ext uri="{FF2B5EF4-FFF2-40B4-BE49-F238E27FC236}">
                      <a16:creationId xmlns:a16="http://schemas.microsoft.com/office/drawing/2014/main" id="{F0AD1897-7EE7-3AF5-DA9C-2A189DEF88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" name="مخطط انسيابي: رابط 11576">
                  <a:extLst>
                    <a:ext uri="{FF2B5EF4-FFF2-40B4-BE49-F238E27FC236}">
                      <a16:creationId xmlns:a16="http://schemas.microsoft.com/office/drawing/2014/main" id="{6B8A83B5-78B3-EFA6-31A9-19C2F281EF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8" name="مخطط انسيابي: رابط 11577">
                  <a:extLst>
                    <a:ext uri="{FF2B5EF4-FFF2-40B4-BE49-F238E27FC236}">
                      <a16:creationId xmlns:a16="http://schemas.microsoft.com/office/drawing/2014/main" id="{E9BCF28A-61D3-9C98-55BD-9A7AD10800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9" name="مخطط انسيابي: رابط 11578">
                  <a:extLst>
                    <a:ext uri="{FF2B5EF4-FFF2-40B4-BE49-F238E27FC236}">
                      <a16:creationId xmlns:a16="http://schemas.microsoft.com/office/drawing/2014/main" id="{80ADD4C1-B2C2-225E-E51B-C419803548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1" name="مجموعة 11570">
                <a:extLst>
                  <a:ext uri="{FF2B5EF4-FFF2-40B4-BE49-F238E27FC236}">
                    <a16:creationId xmlns:a16="http://schemas.microsoft.com/office/drawing/2014/main" id="{CB31C232-E7DD-54A9-E97F-730715F4CF5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72" name="مخطط انسيابي: رابط 11571">
                  <a:extLst>
                    <a:ext uri="{FF2B5EF4-FFF2-40B4-BE49-F238E27FC236}">
                      <a16:creationId xmlns:a16="http://schemas.microsoft.com/office/drawing/2014/main" id="{56F5A2D0-AE58-C677-4AAB-BEF391563A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3" name="مخطط انسيابي: رابط 11572">
                  <a:extLst>
                    <a:ext uri="{FF2B5EF4-FFF2-40B4-BE49-F238E27FC236}">
                      <a16:creationId xmlns:a16="http://schemas.microsoft.com/office/drawing/2014/main" id="{C1506421-173C-BBB7-F84F-5F748F1F35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" name="مخطط انسيابي: رابط 11573">
                  <a:extLst>
                    <a:ext uri="{FF2B5EF4-FFF2-40B4-BE49-F238E27FC236}">
                      <a16:creationId xmlns:a16="http://schemas.microsoft.com/office/drawing/2014/main" id="{A020DB13-7BBC-98CB-46B2-FB61557E74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5" name="مخطط انسيابي: رابط 11574">
                  <a:extLst>
                    <a:ext uri="{FF2B5EF4-FFF2-40B4-BE49-F238E27FC236}">
                      <a16:creationId xmlns:a16="http://schemas.microsoft.com/office/drawing/2014/main" id="{3F6B9290-EA93-53DB-22CD-758A87CD167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65" name="مجموعة 11564">
              <a:extLst>
                <a:ext uri="{FF2B5EF4-FFF2-40B4-BE49-F238E27FC236}">
                  <a16:creationId xmlns:a16="http://schemas.microsoft.com/office/drawing/2014/main" id="{A8D963E0-9824-5278-090F-3B87A3BFDC36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1566" name="مخطط انسيابي: رابط 11565">
                <a:extLst>
                  <a:ext uri="{FF2B5EF4-FFF2-40B4-BE49-F238E27FC236}">
                    <a16:creationId xmlns:a16="http://schemas.microsoft.com/office/drawing/2014/main" id="{DD4269F6-4B41-2C95-489C-B94C574863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67" name="مخطط انسيابي: رابط 11566">
                <a:extLst>
                  <a:ext uri="{FF2B5EF4-FFF2-40B4-BE49-F238E27FC236}">
                    <a16:creationId xmlns:a16="http://schemas.microsoft.com/office/drawing/2014/main" id="{DC5B27A5-4C99-706E-2CC2-594560B59FA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68" name="مخطط انسيابي: رابط 11567">
                <a:extLst>
                  <a:ext uri="{FF2B5EF4-FFF2-40B4-BE49-F238E27FC236}">
                    <a16:creationId xmlns:a16="http://schemas.microsoft.com/office/drawing/2014/main" id="{177C68A9-2482-EB2A-6A37-9630ADD9DD4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660" name="مستطيل: زوايا مستديرة 11659">
              <a:extLst>
                <a:ext uri="{FF2B5EF4-FFF2-40B4-BE49-F238E27FC236}">
                  <a16:creationId xmlns:a16="http://schemas.microsoft.com/office/drawing/2014/main" id="{9C0C68FC-6FE0-C43F-00B4-DDC5878196B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661" name="مجموعة 11660">
              <a:extLst>
                <a:ext uri="{FF2B5EF4-FFF2-40B4-BE49-F238E27FC236}">
                  <a16:creationId xmlns:a16="http://schemas.microsoft.com/office/drawing/2014/main" id="{09466A14-4F79-42AD-68FE-45A4F8E07EE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666" name="مجموعة 11665">
                <a:extLst>
                  <a:ext uri="{FF2B5EF4-FFF2-40B4-BE49-F238E27FC236}">
                    <a16:creationId xmlns:a16="http://schemas.microsoft.com/office/drawing/2014/main" id="{8ABB38ED-0C1B-7558-CF0F-A5E5230630D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813" name="مخطط انسيابي: رابط 11812">
                  <a:extLst>
                    <a:ext uri="{FF2B5EF4-FFF2-40B4-BE49-F238E27FC236}">
                      <a16:creationId xmlns:a16="http://schemas.microsoft.com/office/drawing/2014/main" id="{4A9DC8B4-BE64-C4A9-EDA4-C0B1FD2F2BE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4" name="مخطط انسيابي: رابط 11813">
                  <a:extLst>
                    <a:ext uri="{FF2B5EF4-FFF2-40B4-BE49-F238E27FC236}">
                      <a16:creationId xmlns:a16="http://schemas.microsoft.com/office/drawing/2014/main" id="{8CF8E507-1F84-5F6C-340E-1F7E9F84DA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5" name="مخطط انسيابي: رابط 12084">
                  <a:extLst>
                    <a:ext uri="{FF2B5EF4-FFF2-40B4-BE49-F238E27FC236}">
                      <a16:creationId xmlns:a16="http://schemas.microsoft.com/office/drawing/2014/main" id="{087DE079-DF02-E98F-3229-955E53B9861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" name="مخطط انسيابي: رابط 12085">
                  <a:extLst>
                    <a:ext uri="{FF2B5EF4-FFF2-40B4-BE49-F238E27FC236}">
                      <a16:creationId xmlns:a16="http://schemas.microsoft.com/office/drawing/2014/main" id="{88F0F5C2-D40B-721A-A4DE-16FDA492EF5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7" name="مجموعة 11666">
                <a:extLst>
                  <a:ext uri="{FF2B5EF4-FFF2-40B4-BE49-F238E27FC236}">
                    <a16:creationId xmlns:a16="http://schemas.microsoft.com/office/drawing/2014/main" id="{23B299B3-B455-2952-54B4-33F21721A55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673" name="مخطط انسيابي: رابط 11672">
                  <a:extLst>
                    <a:ext uri="{FF2B5EF4-FFF2-40B4-BE49-F238E27FC236}">
                      <a16:creationId xmlns:a16="http://schemas.microsoft.com/office/drawing/2014/main" id="{7490B1C0-968B-92C9-7B3E-60F08546B65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4" name="مخطط انسيابي: رابط 11673">
                  <a:extLst>
                    <a:ext uri="{FF2B5EF4-FFF2-40B4-BE49-F238E27FC236}">
                      <a16:creationId xmlns:a16="http://schemas.microsoft.com/office/drawing/2014/main" id="{B4162FE8-6C6C-C9DE-40BF-E6DF42FC7E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5" name="مخطط انسيابي: رابط 11674">
                  <a:extLst>
                    <a:ext uri="{FF2B5EF4-FFF2-40B4-BE49-F238E27FC236}">
                      <a16:creationId xmlns:a16="http://schemas.microsoft.com/office/drawing/2014/main" id="{FE81E17D-AEC2-1511-9D87-BDBA9718F8C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6" name="مخطط انسيابي: رابط 11675">
                  <a:extLst>
                    <a:ext uri="{FF2B5EF4-FFF2-40B4-BE49-F238E27FC236}">
                      <a16:creationId xmlns:a16="http://schemas.microsoft.com/office/drawing/2014/main" id="{6CEA6473-9BB5-41B4-2028-E4BA1BF0940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8" name="مجموعة 11667">
                <a:extLst>
                  <a:ext uri="{FF2B5EF4-FFF2-40B4-BE49-F238E27FC236}">
                    <a16:creationId xmlns:a16="http://schemas.microsoft.com/office/drawing/2014/main" id="{37B7D782-F913-F5B0-7C29-4E3A72C5A26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669" name="مخطط انسيابي: رابط 11668">
                  <a:extLst>
                    <a:ext uri="{FF2B5EF4-FFF2-40B4-BE49-F238E27FC236}">
                      <a16:creationId xmlns:a16="http://schemas.microsoft.com/office/drawing/2014/main" id="{047B3DF7-0EEF-5F90-10B5-1E057E7EEFA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0" name="مخطط انسيابي: رابط 11669">
                  <a:extLst>
                    <a:ext uri="{FF2B5EF4-FFF2-40B4-BE49-F238E27FC236}">
                      <a16:creationId xmlns:a16="http://schemas.microsoft.com/office/drawing/2014/main" id="{8EC31C65-3737-D166-5DC2-BDA9F397AE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1" name="مخطط انسيابي: رابط 11670">
                  <a:extLst>
                    <a:ext uri="{FF2B5EF4-FFF2-40B4-BE49-F238E27FC236}">
                      <a16:creationId xmlns:a16="http://schemas.microsoft.com/office/drawing/2014/main" id="{1A372803-3D00-9A4E-A9EB-82F7A76039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2" name="مخطط انسيابي: رابط 11671">
                  <a:extLst>
                    <a:ext uri="{FF2B5EF4-FFF2-40B4-BE49-F238E27FC236}">
                      <a16:creationId xmlns:a16="http://schemas.microsoft.com/office/drawing/2014/main" id="{33BB153C-8023-69FC-A8A3-921AF89E11A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662" name="مجموعة 11661">
              <a:extLst>
                <a:ext uri="{FF2B5EF4-FFF2-40B4-BE49-F238E27FC236}">
                  <a16:creationId xmlns:a16="http://schemas.microsoft.com/office/drawing/2014/main" id="{3C122381-C6D7-82ED-2BCD-4A5185E1EBB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1663" name="مخطط انسيابي: رابط 11662">
                <a:extLst>
                  <a:ext uri="{FF2B5EF4-FFF2-40B4-BE49-F238E27FC236}">
                    <a16:creationId xmlns:a16="http://schemas.microsoft.com/office/drawing/2014/main" id="{EE35CAB7-8DCC-199F-39A7-255F4364E9F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664" name="مخطط انسيابي: رابط 11663">
                <a:extLst>
                  <a:ext uri="{FF2B5EF4-FFF2-40B4-BE49-F238E27FC236}">
                    <a16:creationId xmlns:a16="http://schemas.microsoft.com/office/drawing/2014/main" id="{6DAFC706-09EF-A44A-4E2D-836A3186E23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665" name="مخطط انسيابي: رابط 11664">
                <a:extLst>
                  <a:ext uri="{FF2B5EF4-FFF2-40B4-BE49-F238E27FC236}">
                    <a16:creationId xmlns:a16="http://schemas.microsoft.com/office/drawing/2014/main" id="{35104C63-DB0E-B949-AFA3-644A551C33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684" name="مستطيل: زوايا مستديرة 6683">
              <a:extLst>
                <a:ext uri="{FF2B5EF4-FFF2-40B4-BE49-F238E27FC236}">
                  <a16:creationId xmlns:a16="http://schemas.microsoft.com/office/drawing/2014/main" id="{13B4E44E-A303-EDD0-4423-A44EFF2C35DA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685" name="مجموعة 6684">
              <a:extLst>
                <a:ext uri="{FF2B5EF4-FFF2-40B4-BE49-F238E27FC236}">
                  <a16:creationId xmlns:a16="http://schemas.microsoft.com/office/drawing/2014/main" id="{926DD2D2-585F-C5E0-BEBE-195A5B9CDB8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690" name="مجموعة 6689">
                <a:extLst>
                  <a:ext uri="{FF2B5EF4-FFF2-40B4-BE49-F238E27FC236}">
                    <a16:creationId xmlns:a16="http://schemas.microsoft.com/office/drawing/2014/main" id="{414F9C4B-79AA-F860-7864-417A006FEB3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727" name="مخطط انسيابي: رابط 6726">
                  <a:extLst>
                    <a:ext uri="{FF2B5EF4-FFF2-40B4-BE49-F238E27FC236}">
                      <a16:creationId xmlns:a16="http://schemas.microsoft.com/office/drawing/2014/main" id="{DC02AFF2-8712-9332-1A34-47CA904E5A4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3" name="مخطط انسيابي: رابط 6732">
                  <a:extLst>
                    <a:ext uri="{FF2B5EF4-FFF2-40B4-BE49-F238E27FC236}">
                      <a16:creationId xmlns:a16="http://schemas.microsoft.com/office/drawing/2014/main" id="{83EAF8EC-BC56-44CD-0DF2-6834232D582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4" name="مخطط انسيابي: رابط 6733">
                  <a:extLst>
                    <a:ext uri="{FF2B5EF4-FFF2-40B4-BE49-F238E27FC236}">
                      <a16:creationId xmlns:a16="http://schemas.microsoft.com/office/drawing/2014/main" id="{14B56333-AB61-1289-FF58-5C7F7BDDA5D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5" name="مخطط انسيابي: رابط 6734">
                  <a:extLst>
                    <a:ext uri="{FF2B5EF4-FFF2-40B4-BE49-F238E27FC236}">
                      <a16:creationId xmlns:a16="http://schemas.microsoft.com/office/drawing/2014/main" id="{9639A0A7-D1E9-28DD-DDA3-26C78A22952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691" name="مجموعة 6690">
                <a:extLst>
                  <a:ext uri="{FF2B5EF4-FFF2-40B4-BE49-F238E27FC236}">
                    <a16:creationId xmlns:a16="http://schemas.microsoft.com/office/drawing/2014/main" id="{309FD229-CBBF-1D84-4D22-0E45C73CF3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722" name="مخطط انسيابي: رابط 6721">
                  <a:extLst>
                    <a:ext uri="{FF2B5EF4-FFF2-40B4-BE49-F238E27FC236}">
                      <a16:creationId xmlns:a16="http://schemas.microsoft.com/office/drawing/2014/main" id="{E7976470-3547-4FFD-AAEB-6610C113F32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3" name="مخطط انسيابي: رابط 6722">
                  <a:extLst>
                    <a:ext uri="{FF2B5EF4-FFF2-40B4-BE49-F238E27FC236}">
                      <a16:creationId xmlns:a16="http://schemas.microsoft.com/office/drawing/2014/main" id="{9A82ADC8-C59D-A22D-4E4F-3278BE2C2EC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5" name="مخطط انسيابي: رابط 6724">
                  <a:extLst>
                    <a:ext uri="{FF2B5EF4-FFF2-40B4-BE49-F238E27FC236}">
                      <a16:creationId xmlns:a16="http://schemas.microsoft.com/office/drawing/2014/main" id="{6044487F-E336-F5CA-5939-B82918D800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6" name="مخطط انسيابي: رابط 6725">
                  <a:extLst>
                    <a:ext uri="{FF2B5EF4-FFF2-40B4-BE49-F238E27FC236}">
                      <a16:creationId xmlns:a16="http://schemas.microsoft.com/office/drawing/2014/main" id="{E5ED447D-57A1-DA49-2CF0-544B104FE4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710" name="مجموعة 6709">
                <a:extLst>
                  <a:ext uri="{FF2B5EF4-FFF2-40B4-BE49-F238E27FC236}">
                    <a16:creationId xmlns:a16="http://schemas.microsoft.com/office/drawing/2014/main" id="{81273F88-6FAE-BB6F-94F4-6F8D0C7BCCB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711" name="مخطط انسيابي: رابط 6710">
                  <a:extLst>
                    <a:ext uri="{FF2B5EF4-FFF2-40B4-BE49-F238E27FC236}">
                      <a16:creationId xmlns:a16="http://schemas.microsoft.com/office/drawing/2014/main" id="{34D47CFF-D446-E532-85BC-3A45F33C29F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19" name="مخطط انسيابي: رابط 6718">
                  <a:extLst>
                    <a:ext uri="{FF2B5EF4-FFF2-40B4-BE49-F238E27FC236}">
                      <a16:creationId xmlns:a16="http://schemas.microsoft.com/office/drawing/2014/main" id="{5A285EC4-BEC3-81A4-1B3C-EBFAA3CCDBF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0" name="مخطط انسيابي: رابط 6719">
                  <a:extLst>
                    <a:ext uri="{FF2B5EF4-FFF2-40B4-BE49-F238E27FC236}">
                      <a16:creationId xmlns:a16="http://schemas.microsoft.com/office/drawing/2014/main" id="{88AC6A5C-9448-38A2-1E5A-E06A026078D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1" name="مخطط انسيابي: رابط 6720">
                  <a:extLst>
                    <a:ext uri="{FF2B5EF4-FFF2-40B4-BE49-F238E27FC236}">
                      <a16:creationId xmlns:a16="http://schemas.microsoft.com/office/drawing/2014/main" id="{B6F46A60-7FB9-FE4F-978D-F3E74129D69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86" name="مجموعة 6685">
              <a:extLst>
                <a:ext uri="{FF2B5EF4-FFF2-40B4-BE49-F238E27FC236}">
                  <a16:creationId xmlns:a16="http://schemas.microsoft.com/office/drawing/2014/main" id="{D2E44373-E07D-57C9-F9FF-2EEF101665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687" name="مخطط انسيابي: رابط 6686">
                <a:extLst>
                  <a:ext uri="{FF2B5EF4-FFF2-40B4-BE49-F238E27FC236}">
                    <a16:creationId xmlns:a16="http://schemas.microsoft.com/office/drawing/2014/main" id="{FBFC4C2A-C4ED-4284-F1A4-88CB8ABEC0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88" name="مخطط انسيابي: رابط 6687">
                <a:extLst>
                  <a:ext uri="{FF2B5EF4-FFF2-40B4-BE49-F238E27FC236}">
                    <a16:creationId xmlns:a16="http://schemas.microsoft.com/office/drawing/2014/main" id="{497675B6-0075-4548-E0FD-441ACBA720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89" name="مخطط انسيابي: رابط 6688">
                <a:extLst>
                  <a:ext uri="{FF2B5EF4-FFF2-40B4-BE49-F238E27FC236}">
                    <a16:creationId xmlns:a16="http://schemas.microsoft.com/office/drawing/2014/main" id="{006F4A7C-C980-7B61-A223-5E461FC5F7D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7" name="مجموعة 6746">
            <a:extLst>
              <a:ext uri="{FF2B5EF4-FFF2-40B4-BE49-F238E27FC236}">
                <a16:creationId xmlns:a16="http://schemas.microsoft.com/office/drawing/2014/main" id="{8BC3B5EE-E204-56F3-DE79-D3CCD76AC7FF}"/>
              </a:ext>
            </a:extLst>
          </p:cNvPr>
          <p:cNvGrpSpPr/>
          <p:nvPr/>
        </p:nvGrpSpPr>
        <p:grpSpPr>
          <a:xfrm>
            <a:off x="69018" y="1679388"/>
            <a:ext cx="9713671" cy="524453"/>
            <a:chOff x="69018" y="1136613"/>
            <a:chExt cx="9713671" cy="524453"/>
          </a:xfrm>
        </p:grpSpPr>
        <p:sp>
          <p:nvSpPr>
            <p:cNvPr id="6748" name="مستطيل: زوايا مستديرة 6747">
              <a:extLst>
                <a:ext uri="{FF2B5EF4-FFF2-40B4-BE49-F238E27FC236}">
                  <a16:creationId xmlns:a16="http://schemas.microsoft.com/office/drawing/2014/main" id="{41BC6823-A077-89BD-B647-B484DEE32F9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49" name="مستطيل: زوايا مستديرة 6748">
              <a:extLst>
                <a:ext uri="{FF2B5EF4-FFF2-40B4-BE49-F238E27FC236}">
                  <a16:creationId xmlns:a16="http://schemas.microsoft.com/office/drawing/2014/main" id="{06C89FB4-6063-08F1-207D-A9CE28712D1F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0" name="مستطيل: زوايا مستديرة 6749">
              <a:extLst>
                <a:ext uri="{FF2B5EF4-FFF2-40B4-BE49-F238E27FC236}">
                  <a16:creationId xmlns:a16="http://schemas.microsoft.com/office/drawing/2014/main" id="{52A3471D-96DC-79E1-2187-3D6C1180DA53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1" name="مستطيل: زوايا مستديرة 6750">
              <a:extLst>
                <a:ext uri="{FF2B5EF4-FFF2-40B4-BE49-F238E27FC236}">
                  <a16:creationId xmlns:a16="http://schemas.microsoft.com/office/drawing/2014/main" id="{6A7964BC-93FD-1801-F9C5-8190E62F1C6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2" name="مستطيل: زوايا مستديرة 6751">
              <a:extLst>
                <a:ext uri="{FF2B5EF4-FFF2-40B4-BE49-F238E27FC236}">
                  <a16:creationId xmlns:a16="http://schemas.microsoft.com/office/drawing/2014/main" id="{EB0285C1-2712-6026-8663-10F37682536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3" name="مستطيل: زوايا مستديرة 6752">
              <a:extLst>
                <a:ext uri="{FF2B5EF4-FFF2-40B4-BE49-F238E27FC236}">
                  <a16:creationId xmlns:a16="http://schemas.microsoft.com/office/drawing/2014/main" id="{61BF0505-885B-0437-8DF6-95F5A29E72D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4" name="مستطيل: زوايا مستديرة 6753">
              <a:extLst>
                <a:ext uri="{FF2B5EF4-FFF2-40B4-BE49-F238E27FC236}">
                  <a16:creationId xmlns:a16="http://schemas.microsoft.com/office/drawing/2014/main" id="{715B0252-F1D9-2D85-BDDA-529AED710247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55" name="مجموعة 6754">
              <a:extLst>
                <a:ext uri="{FF2B5EF4-FFF2-40B4-BE49-F238E27FC236}">
                  <a16:creationId xmlns:a16="http://schemas.microsoft.com/office/drawing/2014/main" id="{E3441C5F-60E7-74E8-1812-072CA80592F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867" name="مجموعة 12866">
                <a:extLst>
                  <a:ext uri="{FF2B5EF4-FFF2-40B4-BE49-F238E27FC236}">
                    <a16:creationId xmlns:a16="http://schemas.microsoft.com/office/drawing/2014/main" id="{710DEF52-86A4-B4E1-565E-83258AB3DC1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878" name="مخطط انسيابي: رابط 12877">
                  <a:extLst>
                    <a:ext uri="{FF2B5EF4-FFF2-40B4-BE49-F238E27FC236}">
                      <a16:creationId xmlns:a16="http://schemas.microsoft.com/office/drawing/2014/main" id="{B70163AF-2230-EFF4-6956-A14E0E20814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9" name="مخطط انسيابي: رابط 12878">
                  <a:extLst>
                    <a:ext uri="{FF2B5EF4-FFF2-40B4-BE49-F238E27FC236}">
                      <a16:creationId xmlns:a16="http://schemas.microsoft.com/office/drawing/2014/main" id="{50128966-5881-A664-8D4F-CF5314DD4A1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0" name="مخطط انسيابي: رابط 12879">
                  <a:extLst>
                    <a:ext uri="{FF2B5EF4-FFF2-40B4-BE49-F238E27FC236}">
                      <a16:creationId xmlns:a16="http://schemas.microsoft.com/office/drawing/2014/main" id="{83969E04-DE67-0C5A-C6E6-ED94819F35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1" name="مخطط انسيابي: رابط 12880">
                  <a:extLst>
                    <a:ext uri="{FF2B5EF4-FFF2-40B4-BE49-F238E27FC236}">
                      <a16:creationId xmlns:a16="http://schemas.microsoft.com/office/drawing/2014/main" id="{EEA6BD15-BD1F-AC46-5B08-A5A338A82EE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8" name="مجموعة 12867">
                <a:extLst>
                  <a:ext uri="{FF2B5EF4-FFF2-40B4-BE49-F238E27FC236}">
                    <a16:creationId xmlns:a16="http://schemas.microsoft.com/office/drawing/2014/main" id="{FC9506FF-2D7F-5A0D-A256-E7401D43E2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874" name="مخطط انسيابي: رابط 12873">
                  <a:extLst>
                    <a:ext uri="{FF2B5EF4-FFF2-40B4-BE49-F238E27FC236}">
                      <a16:creationId xmlns:a16="http://schemas.microsoft.com/office/drawing/2014/main" id="{05213AAE-7A3F-D7D8-1862-0EADA44E10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5" name="مخطط انسيابي: رابط 12874">
                  <a:extLst>
                    <a:ext uri="{FF2B5EF4-FFF2-40B4-BE49-F238E27FC236}">
                      <a16:creationId xmlns:a16="http://schemas.microsoft.com/office/drawing/2014/main" id="{33989905-3A33-C5DF-69FA-23593FB23C6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6" name="مخطط انسيابي: رابط 12875">
                  <a:extLst>
                    <a:ext uri="{FF2B5EF4-FFF2-40B4-BE49-F238E27FC236}">
                      <a16:creationId xmlns:a16="http://schemas.microsoft.com/office/drawing/2014/main" id="{623FDED8-AF12-DFDE-F335-7ACDB7DE8AA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7" name="مخطط انسيابي: رابط 12876">
                  <a:extLst>
                    <a:ext uri="{FF2B5EF4-FFF2-40B4-BE49-F238E27FC236}">
                      <a16:creationId xmlns:a16="http://schemas.microsoft.com/office/drawing/2014/main" id="{CF7E3DF9-22E9-B689-6A03-62BC9599F6B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9" name="مجموعة 12868">
                <a:extLst>
                  <a:ext uri="{FF2B5EF4-FFF2-40B4-BE49-F238E27FC236}">
                    <a16:creationId xmlns:a16="http://schemas.microsoft.com/office/drawing/2014/main" id="{BE8B1DE6-BC27-ADB3-F25F-245B6D3CB2B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870" name="مخطط انسيابي: رابط 12869">
                  <a:extLst>
                    <a:ext uri="{FF2B5EF4-FFF2-40B4-BE49-F238E27FC236}">
                      <a16:creationId xmlns:a16="http://schemas.microsoft.com/office/drawing/2014/main" id="{B7B4D716-EC66-E6B9-41FE-65E4B3D922A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1" name="مخطط انسيابي: رابط 12870">
                  <a:extLst>
                    <a:ext uri="{FF2B5EF4-FFF2-40B4-BE49-F238E27FC236}">
                      <a16:creationId xmlns:a16="http://schemas.microsoft.com/office/drawing/2014/main" id="{AF34BDD6-0C2F-21F5-CB06-A20A0232E2F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2" name="مخطط انسيابي: رابط 12871">
                  <a:extLst>
                    <a:ext uri="{FF2B5EF4-FFF2-40B4-BE49-F238E27FC236}">
                      <a16:creationId xmlns:a16="http://schemas.microsoft.com/office/drawing/2014/main" id="{02DF802A-96F4-B441-882E-79F08600A3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3" name="مخطط انسيابي: رابط 12872">
                  <a:extLst>
                    <a:ext uri="{FF2B5EF4-FFF2-40B4-BE49-F238E27FC236}">
                      <a16:creationId xmlns:a16="http://schemas.microsoft.com/office/drawing/2014/main" id="{09FA5831-DFFA-C8B7-9936-D90D5EB5DF5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56" name="مجموعة 6755">
              <a:extLst>
                <a:ext uri="{FF2B5EF4-FFF2-40B4-BE49-F238E27FC236}">
                  <a16:creationId xmlns:a16="http://schemas.microsoft.com/office/drawing/2014/main" id="{E40AC3D4-DC73-D54A-4AA5-4CB6037CDE95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2864" name="مخطط انسيابي: رابط 12863">
                <a:extLst>
                  <a:ext uri="{FF2B5EF4-FFF2-40B4-BE49-F238E27FC236}">
                    <a16:creationId xmlns:a16="http://schemas.microsoft.com/office/drawing/2014/main" id="{D43D4540-3541-BF33-2FA2-AEF814D3452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865" name="مخطط انسيابي: رابط 12864">
                <a:extLst>
                  <a:ext uri="{FF2B5EF4-FFF2-40B4-BE49-F238E27FC236}">
                    <a16:creationId xmlns:a16="http://schemas.microsoft.com/office/drawing/2014/main" id="{2A8D5109-8CFD-4D10-5E3D-3D2E8EC25CB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866" name="مخطط انسيابي: رابط 12865">
                <a:extLst>
                  <a:ext uri="{FF2B5EF4-FFF2-40B4-BE49-F238E27FC236}">
                    <a16:creationId xmlns:a16="http://schemas.microsoft.com/office/drawing/2014/main" id="{D21497ED-95CC-511E-BE9C-332EA09A5D9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57" name="مستطيل: زوايا مستديرة 6756">
              <a:extLst>
                <a:ext uri="{FF2B5EF4-FFF2-40B4-BE49-F238E27FC236}">
                  <a16:creationId xmlns:a16="http://schemas.microsoft.com/office/drawing/2014/main" id="{6EECAEAE-9FFE-098A-7578-3113779088C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77" name="مجموعة 6776">
              <a:extLst>
                <a:ext uri="{FF2B5EF4-FFF2-40B4-BE49-F238E27FC236}">
                  <a16:creationId xmlns:a16="http://schemas.microsoft.com/office/drawing/2014/main" id="{94A7F41E-3524-6556-924A-F7DDF001EE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57" name="مجموعة 12656">
                <a:extLst>
                  <a:ext uri="{FF2B5EF4-FFF2-40B4-BE49-F238E27FC236}">
                    <a16:creationId xmlns:a16="http://schemas.microsoft.com/office/drawing/2014/main" id="{B8FCA2CB-CFFB-030C-075E-D73ED8F293A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68" name="مخطط انسيابي: رابط 12667">
                  <a:extLst>
                    <a:ext uri="{FF2B5EF4-FFF2-40B4-BE49-F238E27FC236}">
                      <a16:creationId xmlns:a16="http://schemas.microsoft.com/office/drawing/2014/main" id="{4FDCF971-1A35-907E-91CD-2E67084F349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9" name="مخطط انسيابي: رابط 12668">
                  <a:extLst>
                    <a:ext uri="{FF2B5EF4-FFF2-40B4-BE49-F238E27FC236}">
                      <a16:creationId xmlns:a16="http://schemas.microsoft.com/office/drawing/2014/main" id="{088DA461-C687-6307-36AD-9EA9A9E9CE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0" name="مخطط انسيابي: رابط 12669">
                  <a:extLst>
                    <a:ext uri="{FF2B5EF4-FFF2-40B4-BE49-F238E27FC236}">
                      <a16:creationId xmlns:a16="http://schemas.microsoft.com/office/drawing/2014/main" id="{6443FA1A-BF85-F00B-7682-06D0B1C1A50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1" name="مخطط انسيابي: رابط 12670">
                  <a:extLst>
                    <a:ext uri="{FF2B5EF4-FFF2-40B4-BE49-F238E27FC236}">
                      <a16:creationId xmlns:a16="http://schemas.microsoft.com/office/drawing/2014/main" id="{0255866C-D1D9-DA2E-5D5B-7F0F05EF3C1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8" name="مجموعة 12657">
                <a:extLst>
                  <a:ext uri="{FF2B5EF4-FFF2-40B4-BE49-F238E27FC236}">
                    <a16:creationId xmlns:a16="http://schemas.microsoft.com/office/drawing/2014/main" id="{C593FE9B-2152-8AF4-2EA8-14B28782ED7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64" name="مخطط انسيابي: رابط 12663">
                  <a:extLst>
                    <a:ext uri="{FF2B5EF4-FFF2-40B4-BE49-F238E27FC236}">
                      <a16:creationId xmlns:a16="http://schemas.microsoft.com/office/drawing/2014/main" id="{C8F1CD3A-C64A-D990-2C16-0AE44662B9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5" name="مخطط انسيابي: رابط 12664">
                  <a:extLst>
                    <a:ext uri="{FF2B5EF4-FFF2-40B4-BE49-F238E27FC236}">
                      <a16:creationId xmlns:a16="http://schemas.microsoft.com/office/drawing/2014/main" id="{446E5858-62B3-F224-CAC0-B9118929B3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6" name="مخطط انسيابي: رابط 12665">
                  <a:extLst>
                    <a:ext uri="{FF2B5EF4-FFF2-40B4-BE49-F238E27FC236}">
                      <a16:creationId xmlns:a16="http://schemas.microsoft.com/office/drawing/2014/main" id="{930E8FFE-0D82-2785-8859-5F09C623CDB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7" name="مخطط انسيابي: رابط 12666">
                  <a:extLst>
                    <a:ext uri="{FF2B5EF4-FFF2-40B4-BE49-F238E27FC236}">
                      <a16:creationId xmlns:a16="http://schemas.microsoft.com/office/drawing/2014/main" id="{15D4619C-1495-7DA8-4EC1-0B058555C7F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9" name="مجموعة 12658">
                <a:extLst>
                  <a:ext uri="{FF2B5EF4-FFF2-40B4-BE49-F238E27FC236}">
                    <a16:creationId xmlns:a16="http://schemas.microsoft.com/office/drawing/2014/main" id="{4295A1A5-C9B0-E214-C3F3-74532FAFDA9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60" name="مخطط انسيابي: رابط 12659">
                  <a:extLst>
                    <a:ext uri="{FF2B5EF4-FFF2-40B4-BE49-F238E27FC236}">
                      <a16:creationId xmlns:a16="http://schemas.microsoft.com/office/drawing/2014/main" id="{C7387EE9-4CFD-7641-376A-E3C49DAC058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1" name="مخطط انسيابي: رابط 12660">
                  <a:extLst>
                    <a:ext uri="{FF2B5EF4-FFF2-40B4-BE49-F238E27FC236}">
                      <a16:creationId xmlns:a16="http://schemas.microsoft.com/office/drawing/2014/main" id="{3BC3D111-5F8B-201F-01A3-D358A4159A7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2" name="مخطط انسيابي: رابط 12661">
                  <a:extLst>
                    <a:ext uri="{FF2B5EF4-FFF2-40B4-BE49-F238E27FC236}">
                      <a16:creationId xmlns:a16="http://schemas.microsoft.com/office/drawing/2014/main" id="{3126B979-31A9-FD50-F984-78C92FC310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3" name="مخطط انسيابي: رابط 12662">
                  <a:extLst>
                    <a:ext uri="{FF2B5EF4-FFF2-40B4-BE49-F238E27FC236}">
                      <a16:creationId xmlns:a16="http://schemas.microsoft.com/office/drawing/2014/main" id="{6CB806C1-F664-F044-7873-792F6D37CC2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78" name="مجموعة 6777">
              <a:extLst>
                <a:ext uri="{FF2B5EF4-FFF2-40B4-BE49-F238E27FC236}">
                  <a16:creationId xmlns:a16="http://schemas.microsoft.com/office/drawing/2014/main" id="{CC9CF5C3-87B8-C2A2-7505-F7B1D46CFC39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2654" name="مخطط انسيابي: رابط 12653">
                <a:extLst>
                  <a:ext uri="{FF2B5EF4-FFF2-40B4-BE49-F238E27FC236}">
                    <a16:creationId xmlns:a16="http://schemas.microsoft.com/office/drawing/2014/main" id="{A674D7B7-153D-A5C2-C112-44B1929CA50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55" name="مخطط انسيابي: رابط 12654">
                <a:extLst>
                  <a:ext uri="{FF2B5EF4-FFF2-40B4-BE49-F238E27FC236}">
                    <a16:creationId xmlns:a16="http://schemas.microsoft.com/office/drawing/2014/main" id="{D4A31C20-CBC3-A8EB-3D69-66CAB99A343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56" name="مخطط انسيابي: رابط 12655">
                <a:extLst>
                  <a:ext uri="{FF2B5EF4-FFF2-40B4-BE49-F238E27FC236}">
                    <a16:creationId xmlns:a16="http://schemas.microsoft.com/office/drawing/2014/main" id="{BC35CEC5-B937-EFFB-A696-D7BAF130B47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5" name="مستطيل: زوايا مستديرة 6784">
              <a:extLst>
                <a:ext uri="{FF2B5EF4-FFF2-40B4-BE49-F238E27FC236}">
                  <a16:creationId xmlns:a16="http://schemas.microsoft.com/office/drawing/2014/main" id="{9D270580-A157-F2BB-E8D0-94205741C34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6" name="مجموعة 6785">
              <a:extLst>
                <a:ext uri="{FF2B5EF4-FFF2-40B4-BE49-F238E27FC236}">
                  <a16:creationId xmlns:a16="http://schemas.microsoft.com/office/drawing/2014/main" id="{4EFDF962-AA9F-6EA9-4DD8-C3E6CD720355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39" name="مجموعة 12638">
                <a:extLst>
                  <a:ext uri="{FF2B5EF4-FFF2-40B4-BE49-F238E27FC236}">
                    <a16:creationId xmlns:a16="http://schemas.microsoft.com/office/drawing/2014/main" id="{58331DD1-2034-4463-8B5F-3C15DE6540A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50" name="مخطط انسيابي: رابط 12649">
                  <a:extLst>
                    <a:ext uri="{FF2B5EF4-FFF2-40B4-BE49-F238E27FC236}">
                      <a16:creationId xmlns:a16="http://schemas.microsoft.com/office/drawing/2014/main" id="{6AC524EF-1E78-8672-074F-46F94BEAEED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1" name="مخطط انسيابي: رابط 12650">
                  <a:extLst>
                    <a:ext uri="{FF2B5EF4-FFF2-40B4-BE49-F238E27FC236}">
                      <a16:creationId xmlns:a16="http://schemas.microsoft.com/office/drawing/2014/main" id="{F05C41B2-A836-4DAB-5E55-87CD2730437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2" name="مخطط انسيابي: رابط 12651">
                  <a:extLst>
                    <a:ext uri="{FF2B5EF4-FFF2-40B4-BE49-F238E27FC236}">
                      <a16:creationId xmlns:a16="http://schemas.microsoft.com/office/drawing/2014/main" id="{B1C721DB-0C16-6946-298F-4433535A611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3" name="مخطط انسيابي: رابط 12652">
                  <a:extLst>
                    <a:ext uri="{FF2B5EF4-FFF2-40B4-BE49-F238E27FC236}">
                      <a16:creationId xmlns:a16="http://schemas.microsoft.com/office/drawing/2014/main" id="{ADB5D1F7-D8E5-780B-9040-14812AE6D7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0" name="مجموعة 12639">
                <a:extLst>
                  <a:ext uri="{FF2B5EF4-FFF2-40B4-BE49-F238E27FC236}">
                    <a16:creationId xmlns:a16="http://schemas.microsoft.com/office/drawing/2014/main" id="{B1422C71-2173-E359-22A9-9ED742872A2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46" name="مخطط انسيابي: رابط 12645">
                  <a:extLst>
                    <a:ext uri="{FF2B5EF4-FFF2-40B4-BE49-F238E27FC236}">
                      <a16:creationId xmlns:a16="http://schemas.microsoft.com/office/drawing/2014/main" id="{77F2C936-DD1E-0D5A-DA30-2EEBC921178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7" name="مخطط انسيابي: رابط 12646">
                  <a:extLst>
                    <a:ext uri="{FF2B5EF4-FFF2-40B4-BE49-F238E27FC236}">
                      <a16:creationId xmlns:a16="http://schemas.microsoft.com/office/drawing/2014/main" id="{1AA4FD29-2BA1-82FF-531C-FA56E48975A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8" name="مخطط انسيابي: رابط 12647">
                  <a:extLst>
                    <a:ext uri="{FF2B5EF4-FFF2-40B4-BE49-F238E27FC236}">
                      <a16:creationId xmlns:a16="http://schemas.microsoft.com/office/drawing/2014/main" id="{5FCD8F30-9647-13A6-9698-AD963FE387C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9" name="مخطط انسيابي: رابط 12648">
                  <a:extLst>
                    <a:ext uri="{FF2B5EF4-FFF2-40B4-BE49-F238E27FC236}">
                      <a16:creationId xmlns:a16="http://schemas.microsoft.com/office/drawing/2014/main" id="{783D39A8-54FF-14CC-4550-DC7FC652C6D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1" name="مجموعة 12640">
                <a:extLst>
                  <a:ext uri="{FF2B5EF4-FFF2-40B4-BE49-F238E27FC236}">
                    <a16:creationId xmlns:a16="http://schemas.microsoft.com/office/drawing/2014/main" id="{20B2C217-ECDD-9B0C-9BB7-D757061096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42" name="مخطط انسيابي: رابط 12641">
                  <a:extLst>
                    <a:ext uri="{FF2B5EF4-FFF2-40B4-BE49-F238E27FC236}">
                      <a16:creationId xmlns:a16="http://schemas.microsoft.com/office/drawing/2014/main" id="{DCDF6537-14DE-064F-D986-AF23AE7F57D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3" name="مخطط انسيابي: رابط 12642">
                  <a:extLst>
                    <a:ext uri="{FF2B5EF4-FFF2-40B4-BE49-F238E27FC236}">
                      <a16:creationId xmlns:a16="http://schemas.microsoft.com/office/drawing/2014/main" id="{0E23078C-6BE3-C6C8-1732-CD3147608D6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4" name="مخطط انسيابي: رابط 12643">
                  <a:extLst>
                    <a:ext uri="{FF2B5EF4-FFF2-40B4-BE49-F238E27FC236}">
                      <a16:creationId xmlns:a16="http://schemas.microsoft.com/office/drawing/2014/main" id="{719B3D58-E255-2302-3570-3D7F3822E0F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5" name="مخطط انسيابي: رابط 12644">
                  <a:extLst>
                    <a:ext uri="{FF2B5EF4-FFF2-40B4-BE49-F238E27FC236}">
                      <a16:creationId xmlns:a16="http://schemas.microsoft.com/office/drawing/2014/main" id="{3DD6C663-3E1C-0635-0BBB-62335D1EEBC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87" name="مجموعة 6786">
              <a:extLst>
                <a:ext uri="{FF2B5EF4-FFF2-40B4-BE49-F238E27FC236}">
                  <a16:creationId xmlns:a16="http://schemas.microsoft.com/office/drawing/2014/main" id="{F51E0942-0A4A-D9CE-3552-4741D322C19B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2636" name="مخطط انسيابي: رابط 12635">
                <a:extLst>
                  <a:ext uri="{FF2B5EF4-FFF2-40B4-BE49-F238E27FC236}">
                    <a16:creationId xmlns:a16="http://schemas.microsoft.com/office/drawing/2014/main" id="{917E676F-8EE0-6EE9-9F11-6C2896F2979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37" name="مخطط انسيابي: رابط 12636">
                <a:extLst>
                  <a:ext uri="{FF2B5EF4-FFF2-40B4-BE49-F238E27FC236}">
                    <a16:creationId xmlns:a16="http://schemas.microsoft.com/office/drawing/2014/main" id="{594359BF-6FFD-44E6-1B80-B2BA086751F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38" name="مخطط انسيابي: رابط 12637">
                <a:extLst>
                  <a:ext uri="{FF2B5EF4-FFF2-40B4-BE49-F238E27FC236}">
                    <a16:creationId xmlns:a16="http://schemas.microsoft.com/office/drawing/2014/main" id="{49EBF21D-1DC3-A7DC-81E2-52B1F10A49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8" name="مستطيل: زوايا مستديرة 6787">
              <a:extLst>
                <a:ext uri="{FF2B5EF4-FFF2-40B4-BE49-F238E27FC236}">
                  <a16:creationId xmlns:a16="http://schemas.microsoft.com/office/drawing/2014/main" id="{10C9461F-CEBE-F979-826C-A164A6E5857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9" name="مجموعة 6788">
              <a:extLst>
                <a:ext uri="{FF2B5EF4-FFF2-40B4-BE49-F238E27FC236}">
                  <a16:creationId xmlns:a16="http://schemas.microsoft.com/office/drawing/2014/main" id="{D41AB147-26A4-5298-DC1E-9570B7F72475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46" name="مجموعة 6945">
                <a:extLst>
                  <a:ext uri="{FF2B5EF4-FFF2-40B4-BE49-F238E27FC236}">
                    <a16:creationId xmlns:a16="http://schemas.microsoft.com/office/drawing/2014/main" id="{3F8647E3-6606-942E-A7DF-BB331E02C19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32" name="مخطط انسيابي: رابط 12631">
                  <a:extLst>
                    <a:ext uri="{FF2B5EF4-FFF2-40B4-BE49-F238E27FC236}">
                      <a16:creationId xmlns:a16="http://schemas.microsoft.com/office/drawing/2014/main" id="{21CBC0D5-8BBF-2972-F463-43DB77A96FA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3" name="مخطط انسيابي: رابط 12632">
                  <a:extLst>
                    <a:ext uri="{FF2B5EF4-FFF2-40B4-BE49-F238E27FC236}">
                      <a16:creationId xmlns:a16="http://schemas.microsoft.com/office/drawing/2014/main" id="{B995D97A-4179-DB2A-6150-9305CA989AF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4" name="مخطط انسيابي: رابط 12633">
                  <a:extLst>
                    <a:ext uri="{FF2B5EF4-FFF2-40B4-BE49-F238E27FC236}">
                      <a16:creationId xmlns:a16="http://schemas.microsoft.com/office/drawing/2014/main" id="{D6D18798-889D-496B-C4F5-CB467268F15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5" name="مخطط انسيابي: رابط 12634">
                  <a:extLst>
                    <a:ext uri="{FF2B5EF4-FFF2-40B4-BE49-F238E27FC236}">
                      <a16:creationId xmlns:a16="http://schemas.microsoft.com/office/drawing/2014/main" id="{847F69AA-D9B2-6F53-EAE4-20877E2590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7" name="مجموعة 6946">
                <a:extLst>
                  <a:ext uri="{FF2B5EF4-FFF2-40B4-BE49-F238E27FC236}">
                    <a16:creationId xmlns:a16="http://schemas.microsoft.com/office/drawing/2014/main" id="{31EA0BEC-13AC-5697-6EDE-AA8C1CDD238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75" name="مخطط انسيابي: رابط 6974">
                  <a:extLst>
                    <a:ext uri="{FF2B5EF4-FFF2-40B4-BE49-F238E27FC236}">
                      <a16:creationId xmlns:a16="http://schemas.microsoft.com/office/drawing/2014/main" id="{EF8BBE0C-CE60-54DC-9B4A-E4D2233E3B6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9" name="مخطط انسيابي: رابط 12628">
                  <a:extLst>
                    <a:ext uri="{FF2B5EF4-FFF2-40B4-BE49-F238E27FC236}">
                      <a16:creationId xmlns:a16="http://schemas.microsoft.com/office/drawing/2014/main" id="{E7EE114A-7B4D-4E30-ED02-400510E47D4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0" name="مخطط انسيابي: رابط 12629">
                  <a:extLst>
                    <a:ext uri="{FF2B5EF4-FFF2-40B4-BE49-F238E27FC236}">
                      <a16:creationId xmlns:a16="http://schemas.microsoft.com/office/drawing/2014/main" id="{A24AF372-D0C5-3A78-1F32-86E383CDA58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1" name="مخطط انسيابي: رابط 12630">
                  <a:extLst>
                    <a:ext uri="{FF2B5EF4-FFF2-40B4-BE49-F238E27FC236}">
                      <a16:creationId xmlns:a16="http://schemas.microsoft.com/office/drawing/2014/main" id="{FA029323-D3AA-EA3F-8CB7-1A8EBBC94E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8" name="مجموعة 6947">
                <a:extLst>
                  <a:ext uri="{FF2B5EF4-FFF2-40B4-BE49-F238E27FC236}">
                    <a16:creationId xmlns:a16="http://schemas.microsoft.com/office/drawing/2014/main" id="{23520459-CAF4-2990-4CF1-A9FC3497F41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49" name="مخطط انسيابي: رابط 6948">
                  <a:extLst>
                    <a:ext uri="{FF2B5EF4-FFF2-40B4-BE49-F238E27FC236}">
                      <a16:creationId xmlns:a16="http://schemas.microsoft.com/office/drawing/2014/main" id="{9080D130-3C84-28E2-C02C-85201A4B3C2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0" name="مخطط انسيابي: رابط 6949">
                  <a:extLst>
                    <a:ext uri="{FF2B5EF4-FFF2-40B4-BE49-F238E27FC236}">
                      <a16:creationId xmlns:a16="http://schemas.microsoft.com/office/drawing/2014/main" id="{8EAC4397-72D4-44C6-6886-3F0D29FA72A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1" name="مخطط انسيابي: رابط 6950">
                  <a:extLst>
                    <a:ext uri="{FF2B5EF4-FFF2-40B4-BE49-F238E27FC236}">
                      <a16:creationId xmlns:a16="http://schemas.microsoft.com/office/drawing/2014/main" id="{2340CB51-4F30-0500-EB5F-F84D7E92532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2" name="مخطط انسيابي: رابط 6951">
                  <a:extLst>
                    <a:ext uri="{FF2B5EF4-FFF2-40B4-BE49-F238E27FC236}">
                      <a16:creationId xmlns:a16="http://schemas.microsoft.com/office/drawing/2014/main" id="{D2549C68-24F1-4EFC-C43A-FB1F4AAEFB3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1" name="مجموعة 6790">
              <a:extLst>
                <a:ext uri="{FF2B5EF4-FFF2-40B4-BE49-F238E27FC236}">
                  <a16:creationId xmlns:a16="http://schemas.microsoft.com/office/drawing/2014/main" id="{D7E87816-74F4-7562-5F24-ECE66334C382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6943" name="مخطط انسيابي: رابط 6942">
                <a:extLst>
                  <a:ext uri="{FF2B5EF4-FFF2-40B4-BE49-F238E27FC236}">
                    <a16:creationId xmlns:a16="http://schemas.microsoft.com/office/drawing/2014/main" id="{B1F17817-936E-3034-6A38-3F74613D88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44" name="مخطط انسيابي: رابط 6943">
                <a:extLst>
                  <a:ext uri="{FF2B5EF4-FFF2-40B4-BE49-F238E27FC236}">
                    <a16:creationId xmlns:a16="http://schemas.microsoft.com/office/drawing/2014/main" id="{68C79983-AD56-5661-E1F3-1C4A67E6E1E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45" name="مخطط انسيابي: رابط 6944">
                <a:extLst>
                  <a:ext uri="{FF2B5EF4-FFF2-40B4-BE49-F238E27FC236}">
                    <a16:creationId xmlns:a16="http://schemas.microsoft.com/office/drawing/2014/main" id="{80124C07-9D8B-7591-3BA4-48A6F30E75B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92" name="مستطيل: زوايا مستديرة 6791">
              <a:extLst>
                <a:ext uri="{FF2B5EF4-FFF2-40B4-BE49-F238E27FC236}">
                  <a16:creationId xmlns:a16="http://schemas.microsoft.com/office/drawing/2014/main" id="{A62BCD04-664E-2F46-0A20-80C6FF5F3D87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93" name="مجموعة 6792">
              <a:extLst>
                <a:ext uri="{FF2B5EF4-FFF2-40B4-BE49-F238E27FC236}">
                  <a16:creationId xmlns:a16="http://schemas.microsoft.com/office/drawing/2014/main" id="{8D3A75A4-56D8-56A8-5FDE-06D5E6BAE7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23" name="مجموعة 6922">
                <a:extLst>
                  <a:ext uri="{FF2B5EF4-FFF2-40B4-BE49-F238E27FC236}">
                    <a16:creationId xmlns:a16="http://schemas.microsoft.com/office/drawing/2014/main" id="{E692D421-AD5B-5E09-D13C-C2751BB567F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39" name="مخطط انسيابي: رابط 6938">
                  <a:extLst>
                    <a:ext uri="{FF2B5EF4-FFF2-40B4-BE49-F238E27FC236}">
                      <a16:creationId xmlns:a16="http://schemas.microsoft.com/office/drawing/2014/main" id="{3FF4FB0B-7A8E-4822-5FA5-2FA2EFCA186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0" name="مخطط انسيابي: رابط 6939">
                  <a:extLst>
                    <a:ext uri="{FF2B5EF4-FFF2-40B4-BE49-F238E27FC236}">
                      <a16:creationId xmlns:a16="http://schemas.microsoft.com/office/drawing/2014/main" id="{17F45C02-A710-48A6-36DB-E5790D87CD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1" name="مخطط انسيابي: رابط 6940">
                  <a:extLst>
                    <a:ext uri="{FF2B5EF4-FFF2-40B4-BE49-F238E27FC236}">
                      <a16:creationId xmlns:a16="http://schemas.microsoft.com/office/drawing/2014/main" id="{B2421727-56BE-B797-C8B2-2B03D7F31A0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2" name="مخطط انسيابي: رابط 6941">
                  <a:extLst>
                    <a:ext uri="{FF2B5EF4-FFF2-40B4-BE49-F238E27FC236}">
                      <a16:creationId xmlns:a16="http://schemas.microsoft.com/office/drawing/2014/main" id="{774D43D5-44CE-2832-CD87-7E8F09525BD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4" name="مجموعة 6923">
                <a:extLst>
                  <a:ext uri="{FF2B5EF4-FFF2-40B4-BE49-F238E27FC236}">
                    <a16:creationId xmlns:a16="http://schemas.microsoft.com/office/drawing/2014/main" id="{CF5AE107-2E60-44E2-A38C-3BDB16ECAC8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35" name="مخطط انسيابي: رابط 6934">
                  <a:extLst>
                    <a:ext uri="{FF2B5EF4-FFF2-40B4-BE49-F238E27FC236}">
                      <a16:creationId xmlns:a16="http://schemas.microsoft.com/office/drawing/2014/main" id="{8E33AAC4-B1A8-E821-3278-02BDCD24501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6" name="مخطط انسيابي: رابط 6935">
                  <a:extLst>
                    <a:ext uri="{FF2B5EF4-FFF2-40B4-BE49-F238E27FC236}">
                      <a16:creationId xmlns:a16="http://schemas.microsoft.com/office/drawing/2014/main" id="{2BEDD269-E42C-FDA5-33BA-D80B1D1B478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7" name="مخطط انسيابي: رابط 6936">
                  <a:extLst>
                    <a:ext uri="{FF2B5EF4-FFF2-40B4-BE49-F238E27FC236}">
                      <a16:creationId xmlns:a16="http://schemas.microsoft.com/office/drawing/2014/main" id="{9EE491AE-C088-18FA-0E36-1FC274FC202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8" name="مخطط انسيابي: رابط 6937">
                  <a:extLst>
                    <a:ext uri="{FF2B5EF4-FFF2-40B4-BE49-F238E27FC236}">
                      <a16:creationId xmlns:a16="http://schemas.microsoft.com/office/drawing/2014/main" id="{28B0C6EF-E2FA-3451-4B82-977A01CDB6A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5" name="مجموعة 6924">
                <a:extLst>
                  <a:ext uri="{FF2B5EF4-FFF2-40B4-BE49-F238E27FC236}">
                    <a16:creationId xmlns:a16="http://schemas.microsoft.com/office/drawing/2014/main" id="{C30E47C7-BE21-3B7A-0BF4-B18E2B0AD1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31" name="مخطط انسيابي: رابط 6930">
                  <a:extLst>
                    <a:ext uri="{FF2B5EF4-FFF2-40B4-BE49-F238E27FC236}">
                      <a16:creationId xmlns:a16="http://schemas.microsoft.com/office/drawing/2014/main" id="{74BCCA27-0B0D-A645-487E-9CBA5C0B47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2" name="مخطط انسيابي: رابط 6931">
                  <a:extLst>
                    <a:ext uri="{FF2B5EF4-FFF2-40B4-BE49-F238E27FC236}">
                      <a16:creationId xmlns:a16="http://schemas.microsoft.com/office/drawing/2014/main" id="{140CB263-8DDD-F127-017E-66403A7C4BA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3" name="مخطط انسيابي: رابط 6932">
                  <a:extLst>
                    <a:ext uri="{FF2B5EF4-FFF2-40B4-BE49-F238E27FC236}">
                      <a16:creationId xmlns:a16="http://schemas.microsoft.com/office/drawing/2014/main" id="{9D15CA34-96C4-F397-D4C4-8709D3AC79F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4" name="مخطط انسيابي: رابط 6933">
                  <a:extLst>
                    <a:ext uri="{FF2B5EF4-FFF2-40B4-BE49-F238E27FC236}">
                      <a16:creationId xmlns:a16="http://schemas.microsoft.com/office/drawing/2014/main" id="{D355B2E0-56A7-3FAF-C000-E805215F7F4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9" name="مجموعة 6798">
              <a:extLst>
                <a:ext uri="{FF2B5EF4-FFF2-40B4-BE49-F238E27FC236}">
                  <a16:creationId xmlns:a16="http://schemas.microsoft.com/office/drawing/2014/main" id="{34027A6C-0855-019E-4EE1-C3421F3FC5BF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6919" name="مخطط انسيابي: رابط 6918">
                <a:extLst>
                  <a:ext uri="{FF2B5EF4-FFF2-40B4-BE49-F238E27FC236}">
                    <a16:creationId xmlns:a16="http://schemas.microsoft.com/office/drawing/2014/main" id="{DCE3F4B4-59BC-3C7A-D2B2-CDA492D1282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20" name="مخطط انسيابي: رابط 6919">
                <a:extLst>
                  <a:ext uri="{FF2B5EF4-FFF2-40B4-BE49-F238E27FC236}">
                    <a16:creationId xmlns:a16="http://schemas.microsoft.com/office/drawing/2014/main" id="{E9F9F6E5-6057-A570-80C9-875233B90BD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21" name="مخطط انسيابي: رابط 6920">
                <a:extLst>
                  <a:ext uri="{FF2B5EF4-FFF2-40B4-BE49-F238E27FC236}">
                    <a16:creationId xmlns:a16="http://schemas.microsoft.com/office/drawing/2014/main" id="{C6DCF9C7-18D0-E465-7AC0-4320568E36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0" name="مستطيل: زوايا مستديرة 6799">
              <a:extLst>
                <a:ext uri="{FF2B5EF4-FFF2-40B4-BE49-F238E27FC236}">
                  <a16:creationId xmlns:a16="http://schemas.microsoft.com/office/drawing/2014/main" id="{A8185145-E4A8-025B-92B0-65790D7BEC4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1" name="مجموعة 6800">
              <a:extLst>
                <a:ext uri="{FF2B5EF4-FFF2-40B4-BE49-F238E27FC236}">
                  <a16:creationId xmlns:a16="http://schemas.microsoft.com/office/drawing/2014/main" id="{A144FFE4-2E5A-414C-E7E8-AE4ABD2DD6B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79" name="مجموعة 6878">
                <a:extLst>
                  <a:ext uri="{FF2B5EF4-FFF2-40B4-BE49-F238E27FC236}">
                    <a16:creationId xmlns:a16="http://schemas.microsoft.com/office/drawing/2014/main" id="{29E8D8CF-446F-2820-753D-67C2050226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11" name="مخطط انسيابي: رابط 6910">
                  <a:extLst>
                    <a:ext uri="{FF2B5EF4-FFF2-40B4-BE49-F238E27FC236}">
                      <a16:creationId xmlns:a16="http://schemas.microsoft.com/office/drawing/2014/main" id="{35C7FBAF-C9BD-650C-FB78-925532E463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2" name="مخطط انسيابي: رابط 6911">
                  <a:extLst>
                    <a:ext uri="{FF2B5EF4-FFF2-40B4-BE49-F238E27FC236}">
                      <a16:creationId xmlns:a16="http://schemas.microsoft.com/office/drawing/2014/main" id="{604C5B36-866E-DC85-5BD7-FB44E280C07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7" name="مخطط انسيابي: رابط 6916">
                  <a:extLst>
                    <a:ext uri="{FF2B5EF4-FFF2-40B4-BE49-F238E27FC236}">
                      <a16:creationId xmlns:a16="http://schemas.microsoft.com/office/drawing/2014/main" id="{20C50937-9F52-9382-B6CB-E1C855292C3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8" name="مخطط انسيابي: رابط 6917">
                  <a:extLst>
                    <a:ext uri="{FF2B5EF4-FFF2-40B4-BE49-F238E27FC236}">
                      <a16:creationId xmlns:a16="http://schemas.microsoft.com/office/drawing/2014/main" id="{26967D46-5909-A37F-E2B3-942702015D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0" name="مجموعة 6879">
                <a:extLst>
                  <a:ext uri="{FF2B5EF4-FFF2-40B4-BE49-F238E27FC236}">
                    <a16:creationId xmlns:a16="http://schemas.microsoft.com/office/drawing/2014/main" id="{86829E19-E476-4779-D89D-6957846142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86" name="مخطط انسيابي: رابط 6885">
                  <a:extLst>
                    <a:ext uri="{FF2B5EF4-FFF2-40B4-BE49-F238E27FC236}">
                      <a16:creationId xmlns:a16="http://schemas.microsoft.com/office/drawing/2014/main" id="{3CCA8617-11F9-9401-AB7C-14636FA9EC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7" name="مخطط انسيابي: رابط 6886">
                  <a:extLst>
                    <a:ext uri="{FF2B5EF4-FFF2-40B4-BE49-F238E27FC236}">
                      <a16:creationId xmlns:a16="http://schemas.microsoft.com/office/drawing/2014/main" id="{DA0364FC-FBEA-568B-CE9B-B79C1CB95F9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8" name="مخطط انسيابي: رابط 6887">
                  <a:extLst>
                    <a:ext uri="{FF2B5EF4-FFF2-40B4-BE49-F238E27FC236}">
                      <a16:creationId xmlns:a16="http://schemas.microsoft.com/office/drawing/2014/main" id="{D8C121FB-DA6E-274A-BB78-06D516DA95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9" name="مخطط انسيابي: رابط 6888">
                  <a:extLst>
                    <a:ext uri="{FF2B5EF4-FFF2-40B4-BE49-F238E27FC236}">
                      <a16:creationId xmlns:a16="http://schemas.microsoft.com/office/drawing/2014/main" id="{109754E4-6EC4-D0EE-87FB-E58FF2585F2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1" name="مجموعة 6880">
                <a:extLst>
                  <a:ext uri="{FF2B5EF4-FFF2-40B4-BE49-F238E27FC236}">
                    <a16:creationId xmlns:a16="http://schemas.microsoft.com/office/drawing/2014/main" id="{35A3258A-9AE9-5CE2-65FA-E02D5BD459D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82" name="مخطط انسيابي: رابط 6881">
                  <a:extLst>
                    <a:ext uri="{FF2B5EF4-FFF2-40B4-BE49-F238E27FC236}">
                      <a16:creationId xmlns:a16="http://schemas.microsoft.com/office/drawing/2014/main" id="{A641D028-B87D-7FB7-DAD5-B8D1D90B9A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3" name="مخطط انسيابي: رابط 6882">
                  <a:extLst>
                    <a:ext uri="{FF2B5EF4-FFF2-40B4-BE49-F238E27FC236}">
                      <a16:creationId xmlns:a16="http://schemas.microsoft.com/office/drawing/2014/main" id="{2204B6A1-CEC0-A8FD-2565-C6D9CA828AF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4" name="مخطط انسيابي: رابط 6883">
                  <a:extLst>
                    <a:ext uri="{FF2B5EF4-FFF2-40B4-BE49-F238E27FC236}">
                      <a16:creationId xmlns:a16="http://schemas.microsoft.com/office/drawing/2014/main" id="{A4C733CD-2805-22A6-5922-2107BD9BED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5" name="مخطط انسيابي: رابط 6884">
                  <a:extLst>
                    <a:ext uri="{FF2B5EF4-FFF2-40B4-BE49-F238E27FC236}">
                      <a16:creationId xmlns:a16="http://schemas.microsoft.com/office/drawing/2014/main" id="{8B019410-41EF-8466-DDAF-899CB23C55D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2" name="مجموعة 6801">
              <a:extLst>
                <a:ext uri="{FF2B5EF4-FFF2-40B4-BE49-F238E27FC236}">
                  <a16:creationId xmlns:a16="http://schemas.microsoft.com/office/drawing/2014/main" id="{3CF77583-145A-3259-F72C-9F66CA8394A8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6876" name="مخطط انسيابي: رابط 6875">
                <a:extLst>
                  <a:ext uri="{FF2B5EF4-FFF2-40B4-BE49-F238E27FC236}">
                    <a16:creationId xmlns:a16="http://schemas.microsoft.com/office/drawing/2014/main" id="{E3189795-980A-0EE9-24DD-65743402FAF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77" name="مخطط انسيابي: رابط 6876">
                <a:extLst>
                  <a:ext uri="{FF2B5EF4-FFF2-40B4-BE49-F238E27FC236}">
                    <a16:creationId xmlns:a16="http://schemas.microsoft.com/office/drawing/2014/main" id="{419CF320-8F3E-1FB5-D69E-15FE95121FC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78" name="مخطط انسيابي: رابط 6877">
                <a:extLst>
                  <a:ext uri="{FF2B5EF4-FFF2-40B4-BE49-F238E27FC236}">
                    <a16:creationId xmlns:a16="http://schemas.microsoft.com/office/drawing/2014/main" id="{CE3E6D0F-3F4C-15DA-A2FB-2E26060F2E6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3" name="مستطيل: زوايا مستديرة 6802">
              <a:extLst>
                <a:ext uri="{FF2B5EF4-FFF2-40B4-BE49-F238E27FC236}">
                  <a16:creationId xmlns:a16="http://schemas.microsoft.com/office/drawing/2014/main" id="{C3682F8C-88BA-C75C-9F83-82F53E7C8428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4" name="مجموعة 6803">
              <a:extLst>
                <a:ext uri="{FF2B5EF4-FFF2-40B4-BE49-F238E27FC236}">
                  <a16:creationId xmlns:a16="http://schemas.microsoft.com/office/drawing/2014/main" id="{DBD16758-0C87-060E-7E0C-2B28B9F29CF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55" name="مجموعة 6854">
                <a:extLst>
                  <a:ext uri="{FF2B5EF4-FFF2-40B4-BE49-F238E27FC236}">
                    <a16:creationId xmlns:a16="http://schemas.microsoft.com/office/drawing/2014/main" id="{FEA62CF5-66E9-5AEF-089F-3EDF3EFF811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72" name="مخطط انسيابي: رابط 6871">
                  <a:extLst>
                    <a:ext uri="{FF2B5EF4-FFF2-40B4-BE49-F238E27FC236}">
                      <a16:creationId xmlns:a16="http://schemas.microsoft.com/office/drawing/2014/main" id="{970606D3-B824-51B2-5BC3-5D6FC45C06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3" name="مخطط انسيابي: رابط 6872">
                  <a:extLst>
                    <a:ext uri="{FF2B5EF4-FFF2-40B4-BE49-F238E27FC236}">
                      <a16:creationId xmlns:a16="http://schemas.microsoft.com/office/drawing/2014/main" id="{2ED60AA1-217D-287C-6982-967491F361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4" name="مخطط انسيابي: رابط 6873">
                  <a:extLst>
                    <a:ext uri="{FF2B5EF4-FFF2-40B4-BE49-F238E27FC236}">
                      <a16:creationId xmlns:a16="http://schemas.microsoft.com/office/drawing/2014/main" id="{2A18590B-9F10-EC66-37C9-58CDBEF2B08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5" name="مخطط انسيابي: رابط 6874">
                  <a:extLst>
                    <a:ext uri="{FF2B5EF4-FFF2-40B4-BE49-F238E27FC236}">
                      <a16:creationId xmlns:a16="http://schemas.microsoft.com/office/drawing/2014/main" id="{9B82F383-3FCB-9364-DCBF-29F8ADD1B32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7" name="مجموعة 6856">
                <a:extLst>
                  <a:ext uri="{FF2B5EF4-FFF2-40B4-BE49-F238E27FC236}">
                    <a16:creationId xmlns:a16="http://schemas.microsoft.com/office/drawing/2014/main" id="{489CAA88-C69A-784D-B25D-404071DF7B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68" name="مخطط انسيابي: رابط 6867">
                  <a:extLst>
                    <a:ext uri="{FF2B5EF4-FFF2-40B4-BE49-F238E27FC236}">
                      <a16:creationId xmlns:a16="http://schemas.microsoft.com/office/drawing/2014/main" id="{E9313C43-17AD-6E0C-28B0-3292A66993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9" name="مخطط انسيابي: رابط 6868">
                  <a:extLst>
                    <a:ext uri="{FF2B5EF4-FFF2-40B4-BE49-F238E27FC236}">
                      <a16:creationId xmlns:a16="http://schemas.microsoft.com/office/drawing/2014/main" id="{63B05884-2497-64F2-5CE7-74F255B630B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0" name="مخطط انسيابي: رابط 6869">
                  <a:extLst>
                    <a:ext uri="{FF2B5EF4-FFF2-40B4-BE49-F238E27FC236}">
                      <a16:creationId xmlns:a16="http://schemas.microsoft.com/office/drawing/2014/main" id="{7FCD5C27-01E8-F20E-EE78-BC64857D3D4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1" name="مخطط انسيابي: رابط 6870">
                  <a:extLst>
                    <a:ext uri="{FF2B5EF4-FFF2-40B4-BE49-F238E27FC236}">
                      <a16:creationId xmlns:a16="http://schemas.microsoft.com/office/drawing/2014/main" id="{1E122823-C6B6-62A3-0125-EC58D91F088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8" name="مجموعة 6857">
                <a:extLst>
                  <a:ext uri="{FF2B5EF4-FFF2-40B4-BE49-F238E27FC236}">
                    <a16:creationId xmlns:a16="http://schemas.microsoft.com/office/drawing/2014/main" id="{A77D2352-E82F-AF74-2695-DB4028E4064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59" name="مخطط انسيابي: رابط 6858">
                  <a:extLst>
                    <a:ext uri="{FF2B5EF4-FFF2-40B4-BE49-F238E27FC236}">
                      <a16:creationId xmlns:a16="http://schemas.microsoft.com/office/drawing/2014/main" id="{AA9D8742-63D9-4ACA-F9A2-F4012262B1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5" name="مخطط انسيابي: رابط 6864">
                  <a:extLst>
                    <a:ext uri="{FF2B5EF4-FFF2-40B4-BE49-F238E27FC236}">
                      <a16:creationId xmlns:a16="http://schemas.microsoft.com/office/drawing/2014/main" id="{45942D8E-D757-A818-DB4C-F6823D1BB7F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6" name="مخطط انسيابي: رابط 6865">
                  <a:extLst>
                    <a:ext uri="{FF2B5EF4-FFF2-40B4-BE49-F238E27FC236}">
                      <a16:creationId xmlns:a16="http://schemas.microsoft.com/office/drawing/2014/main" id="{C531F35D-97E6-3519-3F85-99957BE8A9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7" name="مخطط انسيابي: رابط 6866">
                  <a:extLst>
                    <a:ext uri="{FF2B5EF4-FFF2-40B4-BE49-F238E27FC236}">
                      <a16:creationId xmlns:a16="http://schemas.microsoft.com/office/drawing/2014/main" id="{D1D79AC8-E50A-AD4D-E643-19E60B5C5AA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5" name="مجموعة 6804">
              <a:extLst>
                <a:ext uri="{FF2B5EF4-FFF2-40B4-BE49-F238E27FC236}">
                  <a16:creationId xmlns:a16="http://schemas.microsoft.com/office/drawing/2014/main" id="{7ADD652B-975B-E4EC-2DFD-4B3DC90FB00A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6852" name="مخطط انسيابي: رابط 6851">
                <a:extLst>
                  <a:ext uri="{FF2B5EF4-FFF2-40B4-BE49-F238E27FC236}">
                    <a16:creationId xmlns:a16="http://schemas.microsoft.com/office/drawing/2014/main" id="{3463151C-E0E5-3019-6F56-A7C79C1A867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53" name="مخطط انسيابي: رابط 6852">
                <a:extLst>
                  <a:ext uri="{FF2B5EF4-FFF2-40B4-BE49-F238E27FC236}">
                    <a16:creationId xmlns:a16="http://schemas.microsoft.com/office/drawing/2014/main" id="{8A67ACCE-BF3A-675D-2EDF-70A749BA828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54" name="مخطط انسيابي: رابط 6853">
                <a:extLst>
                  <a:ext uri="{FF2B5EF4-FFF2-40B4-BE49-F238E27FC236}">
                    <a16:creationId xmlns:a16="http://schemas.microsoft.com/office/drawing/2014/main" id="{38AF6587-ED71-7F0D-FEFA-D345E24B76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6" name="مستطيل: زوايا مستديرة 6805">
              <a:extLst>
                <a:ext uri="{FF2B5EF4-FFF2-40B4-BE49-F238E27FC236}">
                  <a16:creationId xmlns:a16="http://schemas.microsoft.com/office/drawing/2014/main" id="{F0AB49AB-B4B9-B9C7-6665-5316979DB35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7" name="مجموعة 6806">
              <a:extLst>
                <a:ext uri="{FF2B5EF4-FFF2-40B4-BE49-F238E27FC236}">
                  <a16:creationId xmlns:a16="http://schemas.microsoft.com/office/drawing/2014/main" id="{C93CE612-CEDC-494D-B790-71C7280BF2D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12" name="مجموعة 6811">
                <a:extLst>
                  <a:ext uri="{FF2B5EF4-FFF2-40B4-BE49-F238E27FC236}">
                    <a16:creationId xmlns:a16="http://schemas.microsoft.com/office/drawing/2014/main" id="{F5F3E14F-FD3E-AB8E-0483-C2FF656E23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23" name="مخطط انسيابي: رابط 6822">
                  <a:extLst>
                    <a:ext uri="{FF2B5EF4-FFF2-40B4-BE49-F238E27FC236}">
                      <a16:creationId xmlns:a16="http://schemas.microsoft.com/office/drawing/2014/main" id="{39ADA359-10D9-0025-EFC5-964309AC93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4" name="مخطط انسيابي: رابط 6843">
                  <a:extLst>
                    <a:ext uri="{FF2B5EF4-FFF2-40B4-BE49-F238E27FC236}">
                      <a16:creationId xmlns:a16="http://schemas.microsoft.com/office/drawing/2014/main" id="{3036105B-52A4-9BC8-2905-5E21672E47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5" name="مخطط انسيابي: رابط 6844">
                  <a:extLst>
                    <a:ext uri="{FF2B5EF4-FFF2-40B4-BE49-F238E27FC236}">
                      <a16:creationId xmlns:a16="http://schemas.microsoft.com/office/drawing/2014/main" id="{D7493E78-DD5C-5763-FB0B-49B25D52C41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51" name="مخطط انسيابي: رابط 6850">
                  <a:extLst>
                    <a:ext uri="{FF2B5EF4-FFF2-40B4-BE49-F238E27FC236}">
                      <a16:creationId xmlns:a16="http://schemas.microsoft.com/office/drawing/2014/main" id="{E08A671E-F39D-A699-492B-AC962295229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3" name="مجموعة 6812">
                <a:extLst>
                  <a:ext uri="{FF2B5EF4-FFF2-40B4-BE49-F238E27FC236}">
                    <a16:creationId xmlns:a16="http://schemas.microsoft.com/office/drawing/2014/main" id="{128BD715-AE40-411D-D3B7-5B511441CF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19" name="مخطط انسيابي: رابط 6818">
                  <a:extLst>
                    <a:ext uri="{FF2B5EF4-FFF2-40B4-BE49-F238E27FC236}">
                      <a16:creationId xmlns:a16="http://schemas.microsoft.com/office/drawing/2014/main" id="{0B6D63A4-2FF4-75D1-E5D7-BC3CCF0B01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0" name="مخطط انسيابي: رابط 6819">
                  <a:extLst>
                    <a:ext uri="{FF2B5EF4-FFF2-40B4-BE49-F238E27FC236}">
                      <a16:creationId xmlns:a16="http://schemas.microsoft.com/office/drawing/2014/main" id="{DBD83D7D-1887-DCF2-62F5-C8500837A83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1" name="مخطط انسيابي: رابط 6820">
                  <a:extLst>
                    <a:ext uri="{FF2B5EF4-FFF2-40B4-BE49-F238E27FC236}">
                      <a16:creationId xmlns:a16="http://schemas.microsoft.com/office/drawing/2014/main" id="{4F53D7CF-36B1-55B4-4E04-1D6EB3B3F4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2" name="مخطط انسيابي: رابط 6821">
                  <a:extLst>
                    <a:ext uri="{FF2B5EF4-FFF2-40B4-BE49-F238E27FC236}">
                      <a16:creationId xmlns:a16="http://schemas.microsoft.com/office/drawing/2014/main" id="{E74AA491-6FBC-2B48-EFA2-C528F26745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4" name="مجموعة 6813">
                <a:extLst>
                  <a:ext uri="{FF2B5EF4-FFF2-40B4-BE49-F238E27FC236}">
                    <a16:creationId xmlns:a16="http://schemas.microsoft.com/office/drawing/2014/main" id="{D459AF87-7F60-3222-B692-1074ACE7CE4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15" name="مخطط انسيابي: رابط 6814">
                  <a:extLst>
                    <a:ext uri="{FF2B5EF4-FFF2-40B4-BE49-F238E27FC236}">
                      <a16:creationId xmlns:a16="http://schemas.microsoft.com/office/drawing/2014/main" id="{7AD70C66-530F-7156-936D-920D5C4F6C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6" name="مخطط انسيابي: رابط 6815">
                  <a:extLst>
                    <a:ext uri="{FF2B5EF4-FFF2-40B4-BE49-F238E27FC236}">
                      <a16:creationId xmlns:a16="http://schemas.microsoft.com/office/drawing/2014/main" id="{4FCCBD0B-584D-FDA4-B4DA-6E8EF4F0CC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7" name="مخطط انسيابي: رابط 6816">
                  <a:extLst>
                    <a:ext uri="{FF2B5EF4-FFF2-40B4-BE49-F238E27FC236}">
                      <a16:creationId xmlns:a16="http://schemas.microsoft.com/office/drawing/2014/main" id="{8A84053A-0C20-6C26-A8BA-59351841E77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8" name="مخطط انسيابي: رابط 6817">
                  <a:extLst>
                    <a:ext uri="{FF2B5EF4-FFF2-40B4-BE49-F238E27FC236}">
                      <a16:creationId xmlns:a16="http://schemas.microsoft.com/office/drawing/2014/main" id="{CD35BA55-5AA5-A5EE-4C10-AD6DE07FA9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8" name="مجموعة 6807">
              <a:extLst>
                <a:ext uri="{FF2B5EF4-FFF2-40B4-BE49-F238E27FC236}">
                  <a16:creationId xmlns:a16="http://schemas.microsoft.com/office/drawing/2014/main" id="{8D9BDDCD-BF99-D640-7C15-EF79E2BC9CD2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809" name="مخطط انسيابي: رابط 6808">
                <a:extLst>
                  <a:ext uri="{FF2B5EF4-FFF2-40B4-BE49-F238E27FC236}">
                    <a16:creationId xmlns:a16="http://schemas.microsoft.com/office/drawing/2014/main" id="{85A91944-B38F-312B-7466-3B1C9F28297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10" name="مخطط انسيابي: رابط 6809">
                <a:extLst>
                  <a:ext uri="{FF2B5EF4-FFF2-40B4-BE49-F238E27FC236}">
                    <a16:creationId xmlns:a16="http://schemas.microsoft.com/office/drawing/2014/main" id="{B25189D1-8AB0-EE1E-BAF5-120933C5072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11" name="مخطط انسيابي: رابط 6810">
                <a:extLst>
                  <a:ext uri="{FF2B5EF4-FFF2-40B4-BE49-F238E27FC236}">
                    <a16:creationId xmlns:a16="http://schemas.microsoft.com/office/drawing/2014/main" id="{10EC1E92-AA79-7E47-32DD-2810DBF796B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2882" name="مجموعة 12881">
            <a:extLst>
              <a:ext uri="{FF2B5EF4-FFF2-40B4-BE49-F238E27FC236}">
                <a16:creationId xmlns:a16="http://schemas.microsoft.com/office/drawing/2014/main" id="{C61242C1-7253-6B80-038D-353E5F384236}"/>
              </a:ext>
            </a:extLst>
          </p:cNvPr>
          <p:cNvGrpSpPr/>
          <p:nvPr/>
        </p:nvGrpSpPr>
        <p:grpSpPr>
          <a:xfrm>
            <a:off x="69018" y="2222163"/>
            <a:ext cx="9713671" cy="524453"/>
            <a:chOff x="69018" y="1136613"/>
            <a:chExt cx="9713671" cy="524453"/>
          </a:xfrm>
        </p:grpSpPr>
        <p:sp>
          <p:nvSpPr>
            <p:cNvPr id="12883" name="مستطيل: زوايا مستديرة 12882">
              <a:extLst>
                <a:ext uri="{FF2B5EF4-FFF2-40B4-BE49-F238E27FC236}">
                  <a16:creationId xmlns:a16="http://schemas.microsoft.com/office/drawing/2014/main" id="{0FB22985-9401-4003-056D-5F70E55B08C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4" name="مستطيل: زوايا مستديرة 12883">
              <a:extLst>
                <a:ext uri="{FF2B5EF4-FFF2-40B4-BE49-F238E27FC236}">
                  <a16:creationId xmlns:a16="http://schemas.microsoft.com/office/drawing/2014/main" id="{85832739-9BDA-C378-F909-194133DD2FD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5" name="مستطيل: زوايا مستديرة 12884">
              <a:extLst>
                <a:ext uri="{FF2B5EF4-FFF2-40B4-BE49-F238E27FC236}">
                  <a16:creationId xmlns:a16="http://schemas.microsoft.com/office/drawing/2014/main" id="{13125BE7-AE6E-DFE6-7EF9-D45A11C5DDCC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6" name="مستطيل: زوايا مستديرة 12885">
              <a:extLst>
                <a:ext uri="{FF2B5EF4-FFF2-40B4-BE49-F238E27FC236}">
                  <a16:creationId xmlns:a16="http://schemas.microsoft.com/office/drawing/2014/main" id="{EE7B850F-C511-F022-0078-DBC3A48171E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7" name="مستطيل: زوايا مستديرة 12886">
              <a:extLst>
                <a:ext uri="{FF2B5EF4-FFF2-40B4-BE49-F238E27FC236}">
                  <a16:creationId xmlns:a16="http://schemas.microsoft.com/office/drawing/2014/main" id="{4BDC6DB0-7A06-C2DB-46BA-E118A335A632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8" name="مستطيل: زوايا مستديرة 12887">
              <a:extLst>
                <a:ext uri="{FF2B5EF4-FFF2-40B4-BE49-F238E27FC236}">
                  <a16:creationId xmlns:a16="http://schemas.microsoft.com/office/drawing/2014/main" id="{1A78B8D9-5987-8861-67C0-FE7136D5F441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9" name="مستطيل: زوايا مستديرة 12888">
              <a:extLst>
                <a:ext uri="{FF2B5EF4-FFF2-40B4-BE49-F238E27FC236}">
                  <a16:creationId xmlns:a16="http://schemas.microsoft.com/office/drawing/2014/main" id="{A459A2CF-A181-21C3-09B5-F1FEA2D0BB8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0" name="مجموعة 12889">
              <a:extLst>
                <a:ext uri="{FF2B5EF4-FFF2-40B4-BE49-F238E27FC236}">
                  <a16:creationId xmlns:a16="http://schemas.microsoft.com/office/drawing/2014/main" id="{DD4A796D-125E-87F2-1BA1-1BD44900FDF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712" name="مجموعة 2711">
                <a:extLst>
                  <a:ext uri="{FF2B5EF4-FFF2-40B4-BE49-F238E27FC236}">
                    <a16:creationId xmlns:a16="http://schemas.microsoft.com/office/drawing/2014/main" id="{B908442C-5847-B6B5-B90C-28C286661E8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723" name="مخطط انسيابي: رابط 2722">
                  <a:extLst>
                    <a:ext uri="{FF2B5EF4-FFF2-40B4-BE49-F238E27FC236}">
                      <a16:creationId xmlns:a16="http://schemas.microsoft.com/office/drawing/2014/main" id="{B06482BC-18E9-FF21-5F23-77A9A56848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4" name="مخطط انسيابي: رابط 2723">
                  <a:extLst>
                    <a:ext uri="{FF2B5EF4-FFF2-40B4-BE49-F238E27FC236}">
                      <a16:creationId xmlns:a16="http://schemas.microsoft.com/office/drawing/2014/main" id="{74BE5664-4749-1450-9C1E-8D42FB57D1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5" name="مخطط انسيابي: رابط 2724">
                  <a:extLst>
                    <a:ext uri="{FF2B5EF4-FFF2-40B4-BE49-F238E27FC236}">
                      <a16:creationId xmlns:a16="http://schemas.microsoft.com/office/drawing/2014/main" id="{112206AC-8AED-1796-6119-FD333E44B6C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6" name="مخطط انسيابي: رابط 2725">
                  <a:extLst>
                    <a:ext uri="{FF2B5EF4-FFF2-40B4-BE49-F238E27FC236}">
                      <a16:creationId xmlns:a16="http://schemas.microsoft.com/office/drawing/2014/main" id="{6203B410-842E-4409-AA45-0A959CE0723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3" name="مجموعة 2712">
                <a:extLst>
                  <a:ext uri="{FF2B5EF4-FFF2-40B4-BE49-F238E27FC236}">
                    <a16:creationId xmlns:a16="http://schemas.microsoft.com/office/drawing/2014/main" id="{D2C61AF9-AE1F-4B51-14E0-6C75A69F4AE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719" name="مخطط انسيابي: رابط 2718">
                  <a:extLst>
                    <a:ext uri="{FF2B5EF4-FFF2-40B4-BE49-F238E27FC236}">
                      <a16:creationId xmlns:a16="http://schemas.microsoft.com/office/drawing/2014/main" id="{CF2488B1-7824-D6BB-37E8-496D23A9121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0" name="مخطط انسيابي: رابط 2719">
                  <a:extLst>
                    <a:ext uri="{FF2B5EF4-FFF2-40B4-BE49-F238E27FC236}">
                      <a16:creationId xmlns:a16="http://schemas.microsoft.com/office/drawing/2014/main" id="{D9C0F7FD-5088-7EDD-7834-4D5CBE7DB6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1" name="مخطط انسيابي: رابط 2720">
                  <a:extLst>
                    <a:ext uri="{FF2B5EF4-FFF2-40B4-BE49-F238E27FC236}">
                      <a16:creationId xmlns:a16="http://schemas.microsoft.com/office/drawing/2014/main" id="{733C9B0A-8F4F-266F-462E-53C4AE22CA9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2" name="مخطط انسيابي: رابط 2721">
                  <a:extLst>
                    <a:ext uri="{FF2B5EF4-FFF2-40B4-BE49-F238E27FC236}">
                      <a16:creationId xmlns:a16="http://schemas.microsoft.com/office/drawing/2014/main" id="{FB01EB5B-FEA4-D056-713A-00DE7EB8045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4" name="مجموعة 2713">
                <a:extLst>
                  <a:ext uri="{FF2B5EF4-FFF2-40B4-BE49-F238E27FC236}">
                    <a16:creationId xmlns:a16="http://schemas.microsoft.com/office/drawing/2014/main" id="{50871E72-8473-4586-964F-6F1AFBC7F0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715" name="مخطط انسيابي: رابط 2714">
                  <a:extLst>
                    <a:ext uri="{FF2B5EF4-FFF2-40B4-BE49-F238E27FC236}">
                      <a16:creationId xmlns:a16="http://schemas.microsoft.com/office/drawing/2014/main" id="{4EBD948B-099C-C9F1-F014-43AA104427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6" name="مخطط انسيابي: رابط 2715">
                  <a:extLst>
                    <a:ext uri="{FF2B5EF4-FFF2-40B4-BE49-F238E27FC236}">
                      <a16:creationId xmlns:a16="http://schemas.microsoft.com/office/drawing/2014/main" id="{1C8B1A80-DF40-9551-4C9F-9944A13B365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7" name="مخطط انسيابي: رابط 2716">
                  <a:extLst>
                    <a:ext uri="{FF2B5EF4-FFF2-40B4-BE49-F238E27FC236}">
                      <a16:creationId xmlns:a16="http://schemas.microsoft.com/office/drawing/2014/main" id="{7443D47F-E1D6-A8E3-379C-5EC2D4E50B7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8" name="مخطط انسيابي: رابط 2717">
                  <a:extLst>
                    <a:ext uri="{FF2B5EF4-FFF2-40B4-BE49-F238E27FC236}">
                      <a16:creationId xmlns:a16="http://schemas.microsoft.com/office/drawing/2014/main" id="{AAE19C77-8425-B746-B9B4-2DC20DE2E29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1" name="مجموعة 12890">
              <a:extLst>
                <a:ext uri="{FF2B5EF4-FFF2-40B4-BE49-F238E27FC236}">
                  <a16:creationId xmlns:a16="http://schemas.microsoft.com/office/drawing/2014/main" id="{752891FD-DAA1-225D-78FE-ABCCAE41390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709" name="مخطط انسيابي: رابط 2708">
                <a:extLst>
                  <a:ext uri="{FF2B5EF4-FFF2-40B4-BE49-F238E27FC236}">
                    <a16:creationId xmlns:a16="http://schemas.microsoft.com/office/drawing/2014/main" id="{40C030BF-0E2F-FBD2-07E2-9D51B18C9D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10" name="مخطط انسيابي: رابط 2709">
                <a:extLst>
                  <a:ext uri="{FF2B5EF4-FFF2-40B4-BE49-F238E27FC236}">
                    <a16:creationId xmlns:a16="http://schemas.microsoft.com/office/drawing/2014/main" id="{F85A10E8-BE12-F545-A287-B5E1851433C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711" name="مخطط انسيابي: رابط 2710">
                <a:extLst>
                  <a:ext uri="{FF2B5EF4-FFF2-40B4-BE49-F238E27FC236}">
                    <a16:creationId xmlns:a16="http://schemas.microsoft.com/office/drawing/2014/main" id="{F2365BC1-EB46-33FF-926D-6765918557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2" name="مستطيل: زوايا مستديرة 12891">
              <a:extLst>
                <a:ext uri="{FF2B5EF4-FFF2-40B4-BE49-F238E27FC236}">
                  <a16:creationId xmlns:a16="http://schemas.microsoft.com/office/drawing/2014/main" id="{B70B4D12-3310-6F5F-4418-8727BC2645DB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3" name="مجموعة 12892">
              <a:extLst>
                <a:ext uri="{FF2B5EF4-FFF2-40B4-BE49-F238E27FC236}">
                  <a16:creationId xmlns:a16="http://schemas.microsoft.com/office/drawing/2014/main" id="{5F0748EE-8DA6-89CB-E444-F7473C3A05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75" name="مجموعة 2674">
                <a:extLst>
                  <a:ext uri="{FF2B5EF4-FFF2-40B4-BE49-F238E27FC236}">
                    <a16:creationId xmlns:a16="http://schemas.microsoft.com/office/drawing/2014/main" id="{3C0726AF-2920-739B-C7A5-3D31534AF6F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97" name="مخطط انسيابي: رابط 2696">
                  <a:extLst>
                    <a:ext uri="{FF2B5EF4-FFF2-40B4-BE49-F238E27FC236}">
                      <a16:creationId xmlns:a16="http://schemas.microsoft.com/office/drawing/2014/main" id="{659F52A2-4D6D-9D78-B7FD-7E83DB61B33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8" name="مخطط انسيابي: رابط 2697">
                  <a:extLst>
                    <a:ext uri="{FF2B5EF4-FFF2-40B4-BE49-F238E27FC236}">
                      <a16:creationId xmlns:a16="http://schemas.microsoft.com/office/drawing/2014/main" id="{779BFFA5-D148-4933-FA45-91861DE2E5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9" name="مخطط انسيابي: رابط 2698">
                  <a:extLst>
                    <a:ext uri="{FF2B5EF4-FFF2-40B4-BE49-F238E27FC236}">
                      <a16:creationId xmlns:a16="http://schemas.microsoft.com/office/drawing/2014/main" id="{04C21E72-3972-D7F4-AC6F-269B0C0668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0" name="مخطط انسيابي: رابط 2699">
                  <a:extLst>
                    <a:ext uri="{FF2B5EF4-FFF2-40B4-BE49-F238E27FC236}">
                      <a16:creationId xmlns:a16="http://schemas.microsoft.com/office/drawing/2014/main" id="{A01B87BC-86AD-BC25-A137-2EFA038AF63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6" name="مجموعة 2675">
                <a:extLst>
                  <a:ext uri="{FF2B5EF4-FFF2-40B4-BE49-F238E27FC236}">
                    <a16:creationId xmlns:a16="http://schemas.microsoft.com/office/drawing/2014/main" id="{62BCEDD3-6546-53C5-DFDF-1194EFBA710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93" name="مخطط انسيابي: رابط 2692">
                  <a:extLst>
                    <a:ext uri="{FF2B5EF4-FFF2-40B4-BE49-F238E27FC236}">
                      <a16:creationId xmlns:a16="http://schemas.microsoft.com/office/drawing/2014/main" id="{41AE0EE5-4368-A892-E1CD-F633DD8BE0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4" name="مخطط انسيابي: رابط 2693">
                  <a:extLst>
                    <a:ext uri="{FF2B5EF4-FFF2-40B4-BE49-F238E27FC236}">
                      <a16:creationId xmlns:a16="http://schemas.microsoft.com/office/drawing/2014/main" id="{2A369742-D2F3-F4C8-B593-BDE6E5B838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5" name="مخطط انسيابي: رابط 2694">
                  <a:extLst>
                    <a:ext uri="{FF2B5EF4-FFF2-40B4-BE49-F238E27FC236}">
                      <a16:creationId xmlns:a16="http://schemas.microsoft.com/office/drawing/2014/main" id="{477E8DF2-0B84-CEF9-5A9D-A35C5C0FB1A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6" name="مخطط انسيابي: رابط 2695">
                  <a:extLst>
                    <a:ext uri="{FF2B5EF4-FFF2-40B4-BE49-F238E27FC236}">
                      <a16:creationId xmlns:a16="http://schemas.microsoft.com/office/drawing/2014/main" id="{92FDE523-8AF8-2623-F425-DF30E52F93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7" name="مجموعة 2676">
                <a:extLst>
                  <a:ext uri="{FF2B5EF4-FFF2-40B4-BE49-F238E27FC236}">
                    <a16:creationId xmlns:a16="http://schemas.microsoft.com/office/drawing/2014/main" id="{0E823EA1-9BB8-FF25-ABA0-6AA97F9786F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78" name="مخطط انسيابي: رابط 2677">
                  <a:extLst>
                    <a:ext uri="{FF2B5EF4-FFF2-40B4-BE49-F238E27FC236}">
                      <a16:creationId xmlns:a16="http://schemas.microsoft.com/office/drawing/2014/main" id="{D2EAF992-4B91-4BF7-37F8-61D5DA1FD24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0" name="مخطط انسيابي: رابط 2689">
                  <a:extLst>
                    <a:ext uri="{FF2B5EF4-FFF2-40B4-BE49-F238E27FC236}">
                      <a16:creationId xmlns:a16="http://schemas.microsoft.com/office/drawing/2014/main" id="{3DA2D048-3CE4-301B-87A6-BA4A471FF72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1" name="مخطط انسيابي: رابط 2690">
                  <a:extLst>
                    <a:ext uri="{FF2B5EF4-FFF2-40B4-BE49-F238E27FC236}">
                      <a16:creationId xmlns:a16="http://schemas.microsoft.com/office/drawing/2014/main" id="{33E8363F-39FC-6894-55F4-D022D95CB96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2" name="مخطط انسيابي: رابط 2691">
                  <a:extLst>
                    <a:ext uri="{FF2B5EF4-FFF2-40B4-BE49-F238E27FC236}">
                      <a16:creationId xmlns:a16="http://schemas.microsoft.com/office/drawing/2014/main" id="{ED30EABB-994B-8E77-2B7E-A7EEAE6552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4" name="مجموعة 12893">
              <a:extLst>
                <a:ext uri="{FF2B5EF4-FFF2-40B4-BE49-F238E27FC236}">
                  <a16:creationId xmlns:a16="http://schemas.microsoft.com/office/drawing/2014/main" id="{DCDA2893-2298-1F05-7EFE-72546063D9B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2672" name="مخطط انسيابي: رابط 2671">
                <a:extLst>
                  <a:ext uri="{FF2B5EF4-FFF2-40B4-BE49-F238E27FC236}">
                    <a16:creationId xmlns:a16="http://schemas.microsoft.com/office/drawing/2014/main" id="{C71B1D29-C18A-1101-E2F9-4955137639C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73" name="مخطط انسيابي: رابط 2672">
                <a:extLst>
                  <a:ext uri="{FF2B5EF4-FFF2-40B4-BE49-F238E27FC236}">
                    <a16:creationId xmlns:a16="http://schemas.microsoft.com/office/drawing/2014/main" id="{78B98FA2-09F6-72BD-005C-36292A7EAFC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74" name="مخطط انسيابي: رابط 2673">
                <a:extLst>
                  <a:ext uri="{FF2B5EF4-FFF2-40B4-BE49-F238E27FC236}">
                    <a16:creationId xmlns:a16="http://schemas.microsoft.com/office/drawing/2014/main" id="{6DEA006C-01EE-D3D2-F601-B3899C5CC9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5" name="مستطيل: زوايا مستديرة 12894">
              <a:extLst>
                <a:ext uri="{FF2B5EF4-FFF2-40B4-BE49-F238E27FC236}">
                  <a16:creationId xmlns:a16="http://schemas.microsoft.com/office/drawing/2014/main" id="{876C20E7-2B1F-03D8-3349-1B0EAA63DD54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6" name="مجموعة 12895">
              <a:extLst>
                <a:ext uri="{FF2B5EF4-FFF2-40B4-BE49-F238E27FC236}">
                  <a16:creationId xmlns:a16="http://schemas.microsoft.com/office/drawing/2014/main" id="{2FD8F3CA-0626-2133-0A4C-7F13A7A1EE2A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57" name="مجموعة 2656">
                <a:extLst>
                  <a:ext uri="{FF2B5EF4-FFF2-40B4-BE49-F238E27FC236}">
                    <a16:creationId xmlns:a16="http://schemas.microsoft.com/office/drawing/2014/main" id="{6B456470-2299-0990-C0FA-9552716543D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68" name="مخطط انسيابي: رابط 2667">
                  <a:extLst>
                    <a:ext uri="{FF2B5EF4-FFF2-40B4-BE49-F238E27FC236}">
                      <a16:creationId xmlns:a16="http://schemas.microsoft.com/office/drawing/2014/main" id="{5B156751-51E8-9476-6066-256491FD181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9" name="مخطط انسيابي: رابط 2668">
                  <a:extLst>
                    <a:ext uri="{FF2B5EF4-FFF2-40B4-BE49-F238E27FC236}">
                      <a16:creationId xmlns:a16="http://schemas.microsoft.com/office/drawing/2014/main" id="{1266DE49-3B9E-7940-D23F-D1D4D1486AD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0" name="مخطط انسيابي: رابط 2669">
                  <a:extLst>
                    <a:ext uri="{FF2B5EF4-FFF2-40B4-BE49-F238E27FC236}">
                      <a16:creationId xmlns:a16="http://schemas.microsoft.com/office/drawing/2014/main" id="{D24A9041-B878-BEC9-E225-CF6B4C4FF9B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1" name="مخطط انسيابي: رابط 2670">
                  <a:extLst>
                    <a:ext uri="{FF2B5EF4-FFF2-40B4-BE49-F238E27FC236}">
                      <a16:creationId xmlns:a16="http://schemas.microsoft.com/office/drawing/2014/main" id="{AF669B57-20C2-449C-270A-D1CC7E41AF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8" name="مجموعة 2657">
                <a:extLst>
                  <a:ext uri="{FF2B5EF4-FFF2-40B4-BE49-F238E27FC236}">
                    <a16:creationId xmlns:a16="http://schemas.microsoft.com/office/drawing/2014/main" id="{76A0E9FD-2345-4D9D-747F-E4DD089982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64" name="مخطط انسيابي: رابط 2663">
                  <a:extLst>
                    <a:ext uri="{FF2B5EF4-FFF2-40B4-BE49-F238E27FC236}">
                      <a16:creationId xmlns:a16="http://schemas.microsoft.com/office/drawing/2014/main" id="{8823A462-631A-85E1-7A5F-D0EF0B5F3F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5" name="مخطط انسيابي: رابط 2664">
                  <a:extLst>
                    <a:ext uri="{FF2B5EF4-FFF2-40B4-BE49-F238E27FC236}">
                      <a16:creationId xmlns:a16="http://schemas.microsoft.com/office/drawing/2014/main" id="{2C89AF41-A143-D2AA-7BCA-73753A1BE0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6" name="مخطط انسيابي: رابط 2665">
                  <a:extLst>
                    <a:ext uri="{FF2B5EF4-FFF2-40B4-BE49-F238E27FC236}">
                      <a16:creationId xmlns:a16="http://schemas.microsoft.com/office/drawing/2014/main" id="{DBAC2411-3830-980B-FE9B-E1A7EE6C75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7" name="مخطط انسيابي: رابط 2666">
                  <a:extLst>
                    <a:ext uri="{FF2B5EF4-FFF2-40B4-BE49-F238E27FC236}">
                      <a16:creationId xmlns:a16="http://schemas.microsoft.com/office/drawing/2014/main" id="{A9D83341-0EC8-B2CF-9C3E-98DA3723B15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9" name="مجموعة 2658">
                <a:extLst>
                  <a:ext uri="{FF2B5EF4-FFF2-40B4-BE49-F238E27FC236}">
                    <a16:creationId xmlns:a16="http://schemas.microsoft.com/office/drawing/2014/main" id="{94FEC535-B44F-4764-3D6B-FB64F2CA292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60" name="مخطط انسيابي: رابط 2659">
                  <a:extLst>
                    <a:ext uri="{FF2B5EF4-FFF2-40B4-BE49-F238E27FC236}">
                      <a16:creationId xmlns:a16="http://schemas.microsoft.com/office/drawing/2014/main" id="{5A23E1B0-732C-8053-4B45-D83C4FF8349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1" name="مخطط انسيابي: رابط 2660">
                  <a:extLst>
                    <a:ext uri="{FF2B5EF4-FFF2-40B4-BE49-F238E27FC236}">
                      <a16:creationId xmlns:a16="http://schemas.microsoft.com/office/drawing/2014/main" id="{82A8BDD6-9F4A-2270-E7FB-62A558B5EEB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2" name="مخطط انسيابي: رابط 2661">
                  <a:extLst>
                    <a:ext uri="{FF2B5EF4-FFF2-40B4-BE49-F238E27FC236}">
                      <a16:creationId xmlns:a16="http://schemas.microsoft.com/office/drawing/2014/main" id="{EB5BCF63-A53E-04D3-7C0A-4655D0C535C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3" name="مخطط انسيابي: رابط 2662">
                  <a:extLst>
                    <a:ext uri="{FF2B5EF4-FFF2-40B4-BE49-F238E27FC236}">
                      <a16:creationId xmlns:a16="http://schemas.microsoft.com/office/drawing/2014/main" id="{9AF1E68E-A19C-58E9-9749-26BD4E66A52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7" name="مجموعة 12896">
              <a:extLst>
                <a:ext uri="{FF2B5EF4-FFF2-40B4-BE49-F238E27FC236}">
                  <a16:creationId xmlns:a16="http://schemas.microsoft.com/office/drawing/2014/main" id="{EA899990-EA8D-2D18-BBE3-683674F0771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2654" name="مخطط انسيابي: رابط 2653">
                <a:extLst>
                  <a:ext uri="{FF2B5EF4-FFF2-40B4-BE49-F238E27FC236}">
                    <a16:creationId xmlns:a16="http://schemas.microsoft.com/office/drawing/2014/main" id="{ECACE95E-C19B-B805-FD93-E47E75DCFC0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55" name="مخطط انسيابي: رابط 2654">
                <a:extLst>
                  <a:ext uri="{FF2B5EF4-FFF2-40B4-BE49-F238E27FC236}">
                    <a16:creationId xmlns:a16="http://schemas.microsoft.com/office/drawing/2014/main" id="{336CAD59-D73F-9811-EDC4-DFDC7B160B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56" name="مخطط انسيابي: رابط 2655">
                <a:extLst>
                  <a:ext uri="{FF2B5EF4-FFF2-40B4-BE49-F238E27FC236}">
                    <a16:creationId xmlns:a16="http://schemas.microsoft.com/office/drawing/2014/main" id="{75AC5527-9EB7-77C0-E9B6-E0CA297833B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8" name="مستطيل: زوايا مستديرة 12897">
              <a:extLst>
                <a:ext uri="{FF2B5EF4-FFF2-40B4-BE49-F238E27FC236}">
                  <a16:creationId xmlns:a16="http://schemas.microsoft.com/office/drawing/2014/main" id="{5024A369-D011-FD45-D303-B4292491B82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9" name="مجموعة 12898">
              <a:extLst>
                <a:ext uri="{FF2B5EF4-FFF2-40B4-BE49-F238E27FC236}">
                  <a16:creationId xmlns:a16="http://schemas.microsoft.com/office/drawing/2014/main" id="{2738E1DA-B1F8-7245-4202-6173DA597634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39" name="مجموعة 2638">
                <a:extLst>
                  <a:ext uri="{FF2B5EF4-FFF2-40B4-BE49-F238E27FC236}">
                    <a16:creationId xmlns:a16="http://schemas.microsoft.com/office/drawing/2014/main" id="{5D3B8E83-ADC5-E85F-CABD-FC59232CB01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50" name="مخطط انسيابي: رابط 2649">
                  <a:extLst>
                    <a:ext uri="{FF2B5EF4-FFF2-40B4-BE49-F238E27FC236}">
                      <a16:creationId xmlns:a16="http://schemas.microsoft.com/office/drawing/2014/main" id="{EB78DD32-60A5-7ECC-EA11-BCF5DACFD43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1" name="مخطط انسيابي: رابط 2650">
                  <a:extLst>
                    <a:ext uri="{FF2B5EF4-FFF2-40B4-BE49-F238E27FC236}">
                      <a16:creationId xmlns:a16="http://schemas.microsoft.com/office/drawing/2014/main" id="{280DA814-368F-172D-56E9-8E13476959A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2" name="مخطط انسيابي: رابط 2651">
                  <a:extLst>
                    <a:ext uri="{FF2B5EF4-FFF2-40B4-BE49-F238E27FC236}">
                      <a16:creationId xmlns:a16="http://schemas.microsoft.com/office/drawing/2014/main" id="{CF4943CD-E2E1-C7DC-BB3A-DADE56CB737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3" name="مخطط انسيابي: رابط 2652">
                  <a:extLst>
                    <a:ext uri="{FF2B5EF4-FFF2-40B4-BE49-F238E27FC236}">
                      <a16:creationId xmlns:a16="http://schemas.microsoft.com/office/drawing/2014/main" id="{79D60946-F4F5-EDD4-9F15-BD5D34853CD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0" name="مجموعة 2639">
                <a:extLst>
                  <a:ext uri="{FF2B5EF4-FFF2-40B4-BE49-F238E27FC236}">
                    <a16:creationId xmlns:a16="http://schemas.microsoft.com/office/drawing/2014/main" id="{0DA01A6D-4284-9948-7522-49E5FA96DD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46" name="مخطط انسيابي: رابط 2645">
                  <a:extLst>
                    <a:ext uri="{FF2B5EF4-FFF2-40B4-BE49-F238E27FC236}">
                      <a16:creationId xmlns:a16="http://schemas.microsoft.com/office/drawing/2014/main" id="{1EA5B346-1B9D-FBA1-782B-09FDB843AC1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7" name="مخطط انسيابي: رابط 2646">
                  <a:extLst>
                    <a:ext uri="{FF2B5EF4-FFF2-40B4-BE49-F238E27FC236}">
                      <a16:creationId xmlns:a16="http://schemas.microsoft.com/office/drawing/2014/main" id="{2D47EC46-1309-01D6-A706-3F064610A62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8" name="مخطط انسيابي: رابط 2647">
                  <a:extLst>
                    <a:ext uri="{FF2B5EF4-FFF2-40B4-BE49-F238E27FC236}">
                      <a16:creationId xmlns:a16="http://schemas.microsoft.com/office/drawing/2014/main" id="{EEC0300B-0CC9-49B8-6C1F-F95EA89FF3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9" name="مخطط انسيابي: رابط 2648">
                  <a:extLst>
                    <a:ext uri="{FF2B5EF4-FFF2-40B4-BE49-F238E27FC236}">
                      <a16:creationId xmlns:a16="http://schemas.microsoft.com/office/drawing/2014/main" id="{AF82DE4E-655A-132E-6D09-A6AE1866C5C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1" name="مجموعة 2640">
                <a:extLst>
                  <a:ext uri="{FF2B5EF4-FFF2-40B4-BE49-F238E27FC236}">
                    <a16:creationId xmlns:a16="http://schemas.microsoft.com/office/drawing/2014/main" id="{59013B7F-06CD-C1B6-6706-ADC2AF0DB6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42" name="مخطط انسيابي: رابط 2641">
                  <a:extLst>
                    <a:ext uri="{FF2B5EF4-FFF2-40B4-BE49-F238E27FC236}">
                      <a16:creationId xmlns:a16="http://schemas.microsoft.com/office/drawing/2014/main" id="{401CBD1D-BF0D-7C87-1A8C-06DD665571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3" name="مخطط انسيابي: رابط 2642">
                  <a:extLst>
                    <a:ext uri="{FF2B5EF4-FFF2-40B4-BE49-F238E27FC236}">
                      <a16:creationId xmlns:a16="http://schemas.microsoft.com/office/drawing/2014/main" id="{B1129CBD-E22A-7A0C-E449-B9F399EC437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4" name="مخطط انسيابي: رابط 2643">
                  <a:extLst>
                    <a:ext uri="{FF2B5EF4-FFF2-40B4-BE49-F238E27FC236}">
                      <a16:creationId xmlns:a16="http://schemas.microsoft.com/office/drawing/2014/main" id="{263291C0-3DBD-566D-6BB4-AC042B81CEC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5" name="مخطط انسيابي: رابط 2644">
                  <a:extLst>
                    <a:ext uri="{FF2B5EF4-FFF2-40B4-BE49-F238E27FC236}">
                      <a16:creationId xmlns:a16="http://schemas.microsoft.com/office/drawing/2014/main" id="{D568844E-1540-CA6B-685F-B275E7F9F4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900" name="مجموعة 12899">
              <a:extLst>
                <a:ext uri="{FF2B5EF4-FFF2-40B4-BE49-F238E27FC236}">
                  <a16:creationId xmlns:a16="http://schemas.microsoft.com/office/drawing/2014/main" id="{B471E052-FB34-53BD-26D7-AB7DB9DD65C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2636" name="مخطط انسيابي: رابط 2635">
                <a:extLst>
                  <a:ext uri="{FF2B5EF4-FFF2-40B4-BE49-F238E27FC236}">
                    <a16:creationId xmlns:a16="http://schemas.microsoft.com/office/drawing/2014/main" id="{C835B491-7E16-B19D-4FB9-355FD928F7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37" name="مخطط انسيابي: رابط 2636">
                <a:extLst>
                  <a:ext uri="{FF2B5EF4-FFF2-40B4-BE49-F238E27FC236}">
                    <a16:creationId xmlns:a16="http://schemas.microsoft.com/office/drawing/2014/main" id="{1A4C2A5A-8322-8581-85B0-EFBA4B947B5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38" name="مخطط انسيابي: رابط 2637">
                <a:extLst>
                  <a:ext uri="{FF2B5EF4-FFF2-40B4-BE49-F238E27FC236}">
                    <a16:creationId xmlns:a16="http://schemas.microsoft.com/office/drawing/2014/main" id="{F2E536B6-7CED-BBBE-FEBF-915B871F3E5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901" name="مستطيل: زوايا مستديرة 12900">
              <a:extLst>
                <a:ext uri="{FF2B5EF4-FFF2-40B4-BE49-F238E27FC236}">
                  <a16:creationId xmlns:a16="http://schemas.microsoft.com/office/drawing/2014/main" id="{C6A3B496-74F0-18CE-86AB-872872D5BDB6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2" name="مجموعة 13171">
              <a:extLst>
                <a:ext uri="{FF2B5EF4-FFF2-40B4-BE49-F238E27FC236}">
                  <a16:creationId xmlns:a16="http://schemas.microsoft.com/office/drawing/2014/main" id="{38134E0A-93CD-4A70-AC61-D4BB8018CAD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21" name="مجموعة 2620">
                <a:extLst>
                  <a:ext uri="{FF2B5EF4-FFF2-40B4-BE49-F238E27FC236}">
                    <a16:creationId xmlns:a16="http://schemas.microsoft.com/office/drawing/2014/main" id="{053FF76D-442D-4C66-FF57-5C78BEC53A4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32" name="مخطط انسيابي: رابط 2631">
                  <a:extLst>
                    <a:ext uri="{FF2B5EF4-FFF2-40B4-BE49-F238E27FC236}">
                      <a16:creationId xmlns:a16="http://schemas.microsoft.com/office/drawing/2014/main" id="{AF4167D5-762D-FFEF-D23A-8D29CD96A62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3" name="مخطط انسيابي: رابط 2632">
                  <a:extLst>
                    <a:ext uri="{FF2B5EF4-FFF2-40B4-BE49-F238E27FC236}">
                      <a16:creationId xmlns:a16="http://schemas.microsoft.com/office/drawing/2014/main" id="{15ECBD51-A2F2-519D-7462-7AC54B4757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4" name="مخطط انسيابي: رابط 2633">
                  <a:extLst>
                    <a:ext uri="{FF2B5EF4-FFF2-40B4-BE49-F238E27FC236}">
                      <a16:creationId xmlns:a16="http://schemas.microsoft.com/office/drawing/2014/main" id="{CF6A5825-291D-EBE5-2121-5D3A7BE3535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5" name="مخطط انسيابي: رابط 2634">
                  <a:extLst>
                    <a:ext uri="{FF2B5EF4-FFF2-40B4-BE49-F238E27FC236}">
                      <a16:creationId xmlns:a16="http://schemas.microsoft.com/office/drawing/2014/main" id="{5540F0E8-7101-616D-8A7C-EB2A5AED9F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2" name="مجموعة 2621">
                <a:extLst>
                  <a:ext uri="{FF2B5EF4-FFF2-40B4-BE49-F238E27FC236}">
                    <a16:creationId xmlns:a16="http://schemas.microsoft.com/office/drawing/2014/main" id="{7A4AE4B7-B8EA-E347-0B1B-F15F5C61B0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28" name="مخطط انسيابي: رابط 2627">
                  <a:extLst>
                    <a:ext uri="{FF2B5EF4-FFF2-40B4-BE49-F238E27FC236}">
                      <a16:creationId xmlns:a16="http://schemas.microsoft.com/office/drawing/2014/main" id="{0D6C00E7-A2C7-00DC-4263-A0CA9DF0F2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9" name="مخطط انسيابي: رابط 2628">
                  <a:extLst>
                    <a:ext uri="{FF2B5EF4-FFF2-40B4-BE49-F238E27FC236}">
                      <a16:creationId xmlns:a16="http://schemas.microsoft.com/office/drawing/2014/main" id="{30B0AC1F-1E12-10EC-D1FC-59C78BC8093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0" name="مخطط انسيابي: رابط 2629">
                  <a:extLst>
                    <a:ext uri="{FF2B5EF4-FFF2-40B4-BE49-F238E27FC236}">
                      <a16:creationId xmlns:a16="http://schemas.microsoft.com/office/drawing/2014/main" id="{1E9906A3-967B-A868-E8F1-B7ACD98AB71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1" name="مخطط انسيابي: رابط 2630">
                  <a:extLst>
                    <a:ext uri="{FF2B5EF4-FFF2-40B4-BE49-F238E27FC236}">
                      <a16:creationId xmlns:a16="http://schemas.microsoft.com/office/drawing/2014/main" id="{4486820B-24EB-9DA3-F5E1-4E12B52BA8F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3" name="مجموعة 2622">
                <a:extLst>
                  <a:ext uri="{FF2B5EF4-FFF2-40B4-BE49-F238E27FC236}">
                    <a16:creationId xmlns:a16="http://schemas.microsoft.com/office/drawing/2014/main" id="{FF48F219-5CDA-7DE3-7313-9033A144B18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24" name="مخطط انسيابي: رابط 2623">
                  <a:extLst>
                    <a:ext uri="{FF2B5EF4-FFF2-40B4-BE49-F238E27FC236}">
                      <a16:creationId xmlns:a16="http://schemas.microsoft.com/office/drawing/2014/main" id="{7D2AF0FB-D6F1-BE13-D3A0-8FD1563704E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5" name="مخطط انسيابي: رابط 2624">
                  <a:extLst>
                    <a:ext uri="{FF2B5EF4-FFF2-40B4-BE49-F238E27FC236}">
                      <a16:creationId xmlns:a16="http://schemas.microsoft.com/office/drawing/2014/main" id="{5BC10B10-45CF-EC36-8ECA-61DAC91E9CA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6" name="مخطط انسيابي: رابط 2625">
                  <a:extLst>
                    <a:ext uri="{FF2B5EF4-FFF2-40B4-BE49-F238E27FC236}">
                      <a16:creationId xmlns:a16="http://schemas.microsoft.com/office/drawing/2014/main" id="{58A71BB5-D2B0-A6E9-DD22-33DE957B57B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7" name="مخطط انسيابي: رابط 2626">
                  <a:extLst>
                    <a:ext uri="{FF2B5EF4-FFF2-40B4-BE49-F238E27FC236}">
                      <a16:creationId xmlns:a16="http://schemas.microsoft.com/office/drawing/2014/main" id="{E3A88334-3105-FF9E-BF9A-49FD338F25E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3" name="مجموعة 13172">
              <a:extLst>
                <a:ext uri="{FF2B5EF4-FFF2-40B4-BE49-F238E27FC236}">
                  <a16:creationId xmlns:a16="http://schemas.microsoft.com/office/drawing/2014/main" id="{9177AAB2-E1EB-B7DA-5B7B-F5DF7CF8348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2618" name="مخطط انسيابي: رابط 2617">
                <a:extLst>
                  <a:ext uri="{FF2B5EF4-FFF2-40B4-BE49-F238E27FC236}">
                    <a16:creationId xmlns:a16="http://schemas.microsoft.com/office/drawing/2014/main" id="{A2242A47-23A1-7735-D4BC-CC594512561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19" name="مخطط انسيابي: رابط 2618">
                <a:extLst>
                  <a:ext uri="{FF2B5EF4-FFF2-40B4-BE49-F238E27FC236}">
                    <a16:creationId xmlns:a16="http://schemas.microsoft.com/office/drawing/2014/main" id="{18609185-911A-03E6-DB55-001201E68CB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20" name="مخطط انسيابي: رابط 2619">
                <a:extLst>
                  <a:ext uri="{FF2B5EF4-FFF2-40B4-BE49-F238E27FC236}">
                    <a16:creationId xmlns:a16="http://schemas.microsoft.com/office/drawing/2014/main" id="{A0704B3D-9992-42D3-AAEB-6A7B661505A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4" name="مستطيل: زوايا مستديرة 13173">
              <a:extLst>
                <a:ext uri="{FF2B5EF4-FFF2-40B4-BE49-F238E27FC236}">
                  <a16:creationId xmlns:a16="http://schemas.microsoft.com/office/drawing/2014/main" id="{C2176A24-966A-3CCB-18E0-FA097483A38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7" name="مجموعة 13176">
              <a:extLst>
                <a:ext uri="{FF2B5EF4-FFF2-40B4-BE49-F238E27FC236}">
                  <a16:creationId xmlns:a16="http://schemas.microsoft.com/office/drawing/2014/main" id="{40414E78-7A03-02A4-F643-16D2E862CD3C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03" name="مجموعة 2602">
                <a:extLst>
                  <a:ext uri="{FF2B5EF4-FFF2-40B4-BE49-F238E27FC236}">
                    <a16:creationId xmlns:a16="http://schemas.microsoft.com/office/drawing/2014/main" id="{BEA51FB7-ACD0-8A64-E8DC-8F2FD3A744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14" name="مخطط انسيابي: رابط 2613">
                  <a:extLst>
                    <a:ext uri="{FF2B5EF4-FFF2-40B4-BE49-F238E27FC236}">
                      <a16:creationId xmlns:a16="http://schemas.microsoft.com/office/drawing/2014/main" id="{0F03702D-F1B8-9136-4A8B-4016D041AA1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5" name="مخطط انسيابي: رابط 2614">
                  <a:extLst>
                    <a:ext uri="{FF2B5EF4-FFF2-40B4-BE49-F238E27FC236}">
                      <a16:creationId xmlns:a16="http://schemas.microsoft.com/office/drawing/2014/main" id="{6BA4C090-57CD-C4BD-8F24-B43E14D755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6" name="مخطط انسيابي: رابط 2615">
                  <a:extLst>
                    <a:ext uri="{FF2B5EF4-FFF2-40B4-BE49-F238E27FC236}">
                      <a16:creationId xmlns:a16="http://schemas.microsoft.com/office/drawing/2014/main" id="{F3355ECC-83A0-E468-8F13-0D5079DF34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7" name="مخطط انسيابي: رابط 2616">
                  <a:extLst>
                    <a:ext uri="{FF2B5EF4-FFF2-40B4-BE49-F238E27FC236}">
                      <a16:creationId xmlns:a16="http://schemas.microsoft.com/office/drawing/2014/main" id="{3DE6DB5E-BA19-F9EB-630B-BD0C99D2F29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4" name="مجموعة 2603">
                <a:extLst>
                  <a:ext uri="{FF2B5EF4-FFF2-40B4-BE49-F238E27FC236}">
                    <a16:creationId xmlns:a16="http://schemas.microsoft.com/office/drawing/2014/main" id="{B776D4E2-FAA9-3D4B-FFB0-0A26F341A0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10" name="مخطط انسيابي: رابط 2609">
                  <a:extLst>
                    <a:ext uri="{FF2B5EF4-FFF2-40B4-BE49-F238E27FC236}">
                      <a16:creationId xmlns:a16="http://schemas.microsoft.com/office/drawing/2014/main" id="{CF1AF418-EB0E-F423-DE88-07D0D7C125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1" name="مخطط انسيابي: رابط 2610">
                  <a:extLst>
                    <a:ext uri="{FF2B5EF4-FFF2-40B4-BE49-F238E27FC236}">
                      <a16:creationId xmlns:a16="http://schemas.microsoft.com/office/drawing/2014/main" id="{B568322C-5D40-9858-0423-583BA7BEA49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2" name="مخطط انسيابي: رابط 2611">
                  <a:extLst>
                    <a:ext uri="{FF2B5EF4-FFF2-40B4-BE49-F238E27FC236}">
                      <a16:creationId xmlns:a16="http://schemas.microsoft.com/office/drawing/2014/main" id="{02FB901A-D048-51E3-C0F6-67B37940B6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3" name="مخطط انسيابي: رابط 2612">
                  <a:extLst>
                    <a:ext uri="{FF2B5EF4-FFF2-40B4-BE49-F238E27FC236}">
                      <a16:creationId xmlns:a16="http://schemas.microsoft.com/office/drawing/2014/main" id="{3DEC8DBC-B3D8-5520-1EE1-779C40D9B90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5" name="مجموعة 2604">
                <a:extLst>
                  <a:ext uri="{FF2B5EF4-FFF2-40B4-BE49-F238E27FC236}">
                    <a16:creationId xmlns:a16="http://schemas.microsoft.com/office/drawing/2014/main" id="{950A34E0-D48B-19FF-B3A4-D46D59873AE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06" name="مخطط انسيابي: رابط 2605">
                  <a:extLst>
                    <a:ext uri="{FF2B5EF4-FFF2-40B4-BE49-F238E27FC236}">
                      <a16:creationId xmlns:a16="http://schemas.microsoft.com/office/drawing/2014/main" id="{B7E7099C-A9F7-9E8B-C2D5-56FE40F178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7" name="مخطط انسيابي: رابط 2606">
                  <a:extLst>
                    <a:ext uri="{FF2B5EF4-FFF2-40B4-BE49-F238E27FC236}">
                      <a16:creationId xmlns:a16="http://schemas.microsoft.com/office/drawing/2014/main" id="{69231744-A072-25CC-9675-604C899ACBB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8" name="مخطط انسيابي: رابط 2607">
                  <a:extLst>
                    <a:ext uri="{FF2B5EF4-FFF2-40B4-BE49-F238E27FC236}">
                      <a16:creationId xmlns:a16="http://schemas.microsoft.com/office/drawing/2014/main" id="{01AA9906-752B-BEE0-4329-FC9E428C21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9" name="مخطط انسيابي: رابط 2608">
                  <a:extLst>
                    <a:ext uri="{FF2B5EF4-FFF2-40B4-BE49-F238E27FC236}">
                      <a16:creationId xmlns:a16="http://schemas.microsoft.com/office/drawing/2014/main" id="{0EC3E9E3-94B8-BE0D-C859-7B53AD6F9F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8" name="مجموعة 13177">
              <a:extLst>
                <a:ext uri="{FF2B5EF4-FFF2-40B4-BE49-F238E27FC236}">
                  <a16:creationId xmlns:a16="http://schemas.microsoft.com/office/drawing/2014/main" id="{B6CA4A73-654E-4E63-1FFA-5751E92286C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2597" name="مخطط انسيابي: رابط 2596">
                <a:extLst>
                  <a:ext uri="{FF2B5EF4-FFF2-40B4-BE49-F238E27FC236}">
                    <a16:creationId xmlns:a16="http://schemas.microsoft.com/office/drawing/2014/main" id="{F1443230-57D3-1938-0D15-A6E231641B9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01" name="مخطط انسيابي: رابط 2600">
                <a:extLst>
                  <a:ext uri="{FF2B5EF4-FFF2-40B4-BE49-F238E27FC236}">
                    <a16:creationId xmlns:a16="http://schemas.microsoft.com/office/drawing/2014/main" id="{82AF6669-6A30-58DE-AFDE-DF8B569ABD6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02" name="مخطط انسيابي: رابط 2601">
                <a:extLst>
                  <a:ext uri="{FF2B5EF4-FFF2-40B4-BE49-F238E27FC236}">
                    <a16:creationId xmlns:a16="http://schemas.microsoft.com/office/drawing/2014/main" id="{276BD022-CF29-91C7-0A3A-8538B35516F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9" name="مستطيل: زوايا مستديرة 13178">
              <a:extLst>
                <a:ext uri="{FF2B5EF4-FFF2-40B4-BE49-F238E27FC236}">
                  <a16:creationId xmlns:a16="http://schemas.microsoft.com/office/drawing/2014/main" id="{17484B2D-4F02-BE67-A3DB-B7B5C996231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0" name="مجموعة 13179">
              <a:extLst>
                <a:ext uri="{FF2B5EF4-FFF2-40B4-BE49-F238E27FC236}">
                  <a16:creationId xmlns:a16="http://schemas.microsoft.com/office/drawing/2014/main" id="{A64238AE-B841-AD85-676B-FB8891C3D799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82" name="مجموعة 2581">
                <a:extLst>
                  <a:ext uri="{FF2B5EF4-FFF2-40B4-BE49-F238E27FC236}">
                    <a16:creationId xmlns:a16="http://schemas.microsoft.com/office/drawing/2014/main" id="{89D83750-5162-AEC0-56A5-ED91598C07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93" name="مخطط انسيابي: رابط 2592">
                  <a:extLst>
                    <a:ext uri="{FF2B5EF4-FFF2-40B4-BE49-F238E27FC236}">
                      <a16:creationId xmlns:a16="http://schemas.microsoft.com/office/drawing/2014/main" id="{B9EE0454-9AB9-0998-FB9F-D435C68E997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4" name="مخطط انسيابي: رابط 2593">
                  <a:extLst>
                    <a:ext uri="{FF2B5EF4-FFF2-40B4-BE49-F238E27FC236}">
                      <a16:creationId xmlns:a16="http://schemas.microsoft.com/office/drawing/2014/main" id="{974EFF04-92CE-AEB2-B5AC-9B76611ACFC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5" name="مخطط انسيابي: رابط 2594">
                  <a:extLst>
                    <a:ext uri="{FF2B5EF4-FFF2-40B4-BE49-F238E27FC236}">
                      <a16:creationId xmlns:a16="http://schemas.microsoft.com/office/drawing/2014/main" id="{ACE5E3BB-E602-6329-006B-927FD8DF070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6" name="مخطط انسيابي: رابط 2595">
                  <a:extLst>
                    <a:ext uri="{FF2B5EF4-FFF2-40B4-BE49-F238E27FC236}">
                      <a16:creationId xmlns:a16="http://schemas.microsoft.com/office/drawing/2014/main" id="{2AA2C840-CBE2-94BC-BC7B-61E480BDA3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3" name="مجموعة 2582">
                <a:extLst>
                  <a:ext uri="{FF2B5EF4-FFF2-40B4-BE49-F238E27FC236}">
                    <a16:creationId xmlns:a16="http://schemas.microsoft.com/office/drawing/2014/main" id="{3E7E34AD-AABD-2D83-D01D-65D65513D45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89" name="مخطط انسيابي: رابط 2588">
                  <a:extLst>
                    <a:ext uri="{FF2B5EF4-FFF2-40B4-BE49-F238E27FC236}">
                      <a16:creationId xmlns:a16="http://schemas.microsoft.com/office/drawing/2014/main" id="{319CD16E-732A-3BEA-C310-DBFEA74001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0" name="مخطط انسيابي: رابط 2589">
                  <a:extLst>
                    <a:ext uri="{FF2B5EF4-FFF2-40B4-BE49-F238E27FC236}">
                      <a16:creationId xmlns:a16="http://schemas.microsoft.com/office/drawing/2014/main" id="{2AC9BA99-5BB7-55DD-ABE7-16084B8B8C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1" name="مخطط انسيابي: رابط 2590">
                  <a:extLst>
                    <a:ext uri="{FF2B5EF4-FFF2-40B4-BE49-F238E27FC236}">
                      <a16:creationId xmlns:a16="http://schemas.microsoft.com/office/drawing/2014/main" id="{1FFCEF1C-678B-044F-BDD6-5AF46F58E2F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2" name="مخطط انسيابي: رابط 2591">
                  <a:extLst>
                    <a:ext uri="{FF2B5EF4-FFF2-40B4-BE49-F238E27FC236}">
                      <a16:creationId xmlns:a16="http://schemas.microsoft.com/office/drawing/2014/main" id="{F3FABDDB-607B-47C2-DA12-FC5FE4481D1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4" name="مجموعة 2583">
                <a:extLst>
                  <a:ext uri="{FF2B5EF4-FFF2-40B4-BE49-F238E27FC236}">
                    <a16:creationId xmlns:a16="http://schemas.microsoft.com/office/drawing/2014/main" id="{B0A74380-157E-DF35-BA4C-06EA352CA93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85" name="مخطط انسيابي: رابط 2584">
                  <a:extLst>
                    <a:ext uri="{FF2B5EF4-FFF2-40B4-BE49-F238E27FC236}">
                      <a16:creationId xmlns:a16="http://schemas.microsoft.com/office/drawing/2014/main" id="{4900A7D8-2BFE-E1B1-B3CF-0EC757E4BFC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6" name="مخطط انسيابي: رابط 2585">
                  <a:extLst>
                    <a:ext uri="{FF2B5EF4-FFF2-40B4-BE49-F238E27FC236}">
                      <a16:creationId xmlns:a16="http://schemas.microsoft.com/office/drawing/2014/main" id="{569A1177-4F1C-BA1E-C865-626401798E5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7" name="مخطط انسيابي: رابط 2586">
                  <a:extLst>
                    <a:ext uri="{FF2B5EF4-FFF2-40B4-BE49-F238E27FC236}">
                      <a16:creationId xmlns:a16="http://schemas.microsoft.com/office/drawing/2014/main" id="{5EB095A3-1EF6-DAF9-8042-9430EF8F5F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8" name="مخطط انسيابي: رابط 2587">
                  <a:extLst>
                    <a:ext uri="{FF2B5EF4-FFF2-40B4-BE49-F238E27FC236}">
                      <a16:creationId xmlns:a16="http://schemas.microsoft.com/office/drawing/2014/main" id="{8BBC24A0-86D5-3D3A-2B9F-BAFE8A4F2F5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1" name="مجموعة 13180">
              <a:extLst>
                <a:ext uri="{FF2B5EF4-FFF2-40B4-BE49-F238E27FC236}">
                  <a16:creationId xmlns:a16="http://schemas.microsoft.com/office/drawing/2014/main" id="{AD408508-3D02-394C-A428-1F9361970778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2579" name="مخطط انسيابي: رابط 2578">
                <a:extLst>
                  <a:ext uri="{FF2B5EF4-FFF2-40B4-BE49-F238E27FC236}">
                    <a16:creationId xmlns:a16="http://schemas.microsoft.com/office/drawing/2014/main" id="{93A3741F-2D69-4F90-613E-278F7859D4A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80" name="مخطط انسيابي: رابط 2579">
                <a:extLst>
                  <a:ext uri="{FF2B5EF4-FFF2-40B4-BE49-F238E27FC236}">
                    <a16:creationId xmlns:a16="http://schemas.microsoft.com/office/drawing/2014/main" id="{855406F5-68FD-1F5F-5F61-A9436DC037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81" name="مخطط انسيابي: رابط 2580">
                <a:extLst>
                  <a:ext uri="{FF2B5EF4-FFF2-40B4-BE49-F238E27FC236}">
                    <a16:creationId xmlns:a16="http://schemas.microsoft.com/office/drawing/2014/main" id="{A5402630-76BA-2ADC-56C1-18F106283FD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2" name="مستطيل: زوايا مستديرة 13181">
              <a:extLst>
                <a:ext uri="{FF2B5EF4-FFF2-40B4-BE49-F238E27FC236}">
                  <a16:creationId xmlns:a16="http://schemas.microsoft.com/office/drawing/2014/main" id="{E5D9BFC2-BBBA-3E06-7A75-9719A41E46D2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3" name="مجموعة 13182">
              <a:extLst>
                <a:ext uri="{FF2B5EF4-FFF2-40B4-BE49-F238E27FC236}">
                  <a16:creationId xmlns:a16="http://schemas.microsoft.com/office/drawing/2014/main" id="{5E36A840-3227-D1A4-FD14-CA3D2FA8CB5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64" name="مجموعة 2563">
                <a:extLst>
                  <a:ext uri="{FF2B5EF4-FFF2-40B4-BE49-F238E27FC236}">
                    <a16:creationId xmlns:a16="http://schemas.microsoft.com/office/drawing/2014/main" id="{47713E25-9EB6-58A1-321A-646B0610224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75" name="مخطط انسيابي: رابط 2574">
                  <a:extLst>
                    <a:ext uri="{FF2B5EF4-FFF2-40B4-BE49-F238E27FC236}">
                      <a16:creationId xmlns:a16="http://schemas.microsoft.com/office/drawing/2014/main" id="{724B37EB-5F86-FDF2-1AA0-1F1A2804A6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6" name="مخطط انسيابي: رابط 2575">
                  <a:extLst>
                    <a:ext uri="{FF2B5EF4-FFF2-40B4-BE49-F238E27FC236}">
                      <a16:creationId xmlns:a16="http://schemas.microsoft.com/office/drawing/2014/main" id="{790DA2D6-F606-6A75-571B-23D364FDF11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7" name="مخطط انسيابي: رابط 2576">
                  <a:extLst>
                    <a:ext uri="{FF2B5EF4-FFF2-40B4-BE49-F238E27FC236}">
                      <a16:creationId xmlns:a16="http://schemas.microsoft.com/office/drawing/2014/main" id="{727D1B5B-7294-4303-49B9-247FB15CF97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8" name="مخطط انسيابي: رابط 2577">
                  <a:extLst>
                    <a:ext uri="{FF2B5EF4-FFF2-40B4-BE49-F238E27FC236}">
                      <a16:creationId xmlns:a16="http://schemas.microsoft.com/office/drawing/2014/main" id="{698A1DB7-C935-635C-00E4-1E27E61E89A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5" name="مجموعة 2564">
                <a:extLst>
                  <a:ext uri="{FF2B5EF4-FFF2-40B4-BE49-F238E27FC236}">
                    <a16:creationId xmlns:a16="http://schemas.microsoft.com/office/drawing/2014/main" id="{DF78D87A-CA6B-E9B4-A2B1-5651E858FCA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71" name="مخطط انسيابي: رابط 2570">
                  <a:extLst>
                    <a:ext uri="{FF2B5EF4-FFF2-40B4-BE49-F238E27FC236}">
                      <a16:creationId xmlns:a16="http://schemas.microsoft.com/office/drawing/2014/main" id="{198C8D1B-48F3-7B63-DA24-E7E9425312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2" name="مخطط انسيابي: رابط 2571">
                  <a:extLst>
                    <a:ext uri="{FF2B5EF4-FFF2-40B4-BE49-F238E27FC236}">
                      <a16:creationId xmlns:a16="http://schemas.microsoft.com/office/drawing/2014/main" id="{674AAE0C-E931-D3E5-145F-526B3B99111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3" name="مخطط انسيابي: رابط 2572">
                  <a:extLst>
                    <a:ext uri="{FF2B5EF4-FFF2-40B4-BE49-F238E27FC236}">
                      <a16:creationId xmlns:a16="http://schemas.microsoft.com/office/drawing/2014/main" id="{673329A6-8379-A757-EC81-D6106101AA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4" name="مخطط انسيابي: رابط 2573">
                  <a:extLst>
                    <a:ext uri="{FF2B5EF4-FFF2-40B4-BE49-F238E27FC236}">
                      <a16:creationId xmlns:a16="http://schemas.microsoft.com/office/drawing/2014/main" id="{DE698AFF-A0A0-645B-9431-CEBFAFC7A8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6" name="مجموعة 2565">
                <a:extLst>
                  <a:ext uri="{FF2B5EF4-FFF2-40B4-BE49-F238E27FC236}">
                    <a16:creationId xmlns:a16="http://schemas.microsoft.com/office/drawing/2014/main" id="{9584F39C-704A-12A9-8006-CEC0F305D73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67" name="مخطط انسيابي: رابط 2566">
                  <a:extLst>
                    <a:ext uri="{FF2B5EF4-FFF2-40B4-BE49-F238E27FC236}">
                      <a16:creationId xmlns:a16="http://schemas.microsoft.com/office/drawing/2014/main" id="{4BA1E898-CADA-8209-373F-7ACC4A82F7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8" name="مخطط انسيابي: رابط 2567">
                  <a:extLst>
                    <a:ext uri="{FF2B5EF4-FFF2-40B4-BE49-F238E27FC236}">
                      <a16:creationId xmlns:a16="http://schemas.microsoft.com/office/drawing/2014/main" id="{22B27EF8-0A2C-CAB8-2CEC-5CA63F68268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9" name="مخطط انسيابي: رابط 2568">
                  <a:extLst>
                    <a:ext uri="{FF2B5EF4-FFF2-40B4-BE49-F238E27FC236}">
                      <a16:creationId xmlns:a16="http://schemas.microsoft.com/office/drawing/2014/main" id="{571602B5-F098-D843-529B-A09EA3291C2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0" name="مخطط انسيابي: رابط 2569">
                  <a:extLst>
                    <a:ext uri="{FF2B5EF4-FFF2-40B4-BE49-F238E27FC236}">
                      <a16:creationId xmlns:a16="http://schemas.microsoft.com/office/drawing/2014/main" id="{891198D3-E3E8-2207-61E4-1062C4235F6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560" name="مجموعة 2559">
              <a:extLst>
                <a:ext uri="{FF2B5EF4-FFF2-40B4-BE49-F238E27FC236}">
                  <a16:creationId xmlns:a16="http://schemas.microsoft.com/office/drawing/2014/main" id="{825A05CE-C735-1BD3-24AD-40106206B6D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2561" name="مخطط انسيابي: رابط 2560">
                <a:extLst>
                  <a:ext uri="{FF2B5EF4-FFF2-40B4-BE49-F238E27FC236}">
                    <a16:creationId xmlns:a16="http://schemas.microsoft.com/office/drawing/2014/main" id="{A8A155E1-A53F-1295-6C63-F3086E795C8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62" name="مخطط انسيابي: رابط 2561">
                <a:extLst>
                  <a:ext uri="{FF2B5EF4-FFF2-40B4-BE49-F238E27FC236}">
                    <a16:creationId xmlns:a16="http://schemas.microsoft.com/office/drawing/2014/main" id="{C4C27E81-AF87-9EE0-453A-AEB55CE13F0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63" name="مخطط انسيابي: رابط 2562">
                <a:extLst>
                  <a:ext uri="{FF2B5EF4-FFF2-40B4-BE49-F238E27FC236}">
                    <a16:creationId xmlns:a16="http://schemas.microsoft.com/office/drawing/2014/main" id="{C099F5F1-0BC5-5939-B306-44FAB851324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33" name="مجموعة 2732">
            <a:extLst>
              <a:ext uri="{FF2B5EF4-FFF2-40B4-BE49-F238E27FC236}">
                <a16:creationId xmlns:a16="http://schemas.microsoft.com/office/drawing/2014/main" id="{0D8D2E74-7A63-9123-66DD-F2D786D5A684}"/>
              </a:ext>
            </a:extLst>
          </p:cNvPr>
          <p:cNvGrpSpPr/>
          <p:nvPr/>
        </p:nvGrpSpPr>
        <p:grpSpPr>
          <a:xfrm>
            <a:off x="69018" y="2764938"/>
            <a:ext cx="9713671" cy="524453"/>
            <a:chOff x="69018" y="1136613"/>
            <a:chExt cx="9713671" cy="524453"/>
          </a:xfrm>
        </p:grpSpPr>
        <p:sp>
          <p:nvSpPr>
            <p:cNvPr id="2734" name="مستطيل: زوايا مستديرة 2733">
              <a:extLst>
                <a:ext uri="{FF2B5EF4-FFF2-40B4-BE49-F238E27FC236}">
                  <a16:creationId xmlns:a16="http://schemas.microsoft.com/office/drawing/2014/main" id="{D0136263-58AC-50BA-D58A-544346F40FA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5" name="مستطيل: زوايا مستديرة 2734">
              <a:extLst>
                <a:ext uri="{FF2B5EF4-FFF2-40B4-BE49-F238E27FC236}">
                  <a16:creationId xmlns:a16="http://schemas.microsoft.com/office/drawing/2014/main" id="{7FBEA919-FB87-5254-384C-80498C884085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6" name="مستطيل: زوايا مستديرة 2735">
              <a:extLst>
                <a:ext uri="{FF2B5EF4-FFF2-40B4-BE49-F238E27FC236}">
                  <a16:creationId xmlns:a16="http://schemas.microsoft.com/office/drawing/2014/main" id="{56A0FF16-E504-CB8A-FEC4-D209C97771F8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7" name="مستطيل: زوايا مستديرة 2736">
              <a:extLst>
                <a:ext uri="{FF2B5EF4-FFF2-40B4-BE49-F238E27FC236}">
                  <a16:creationId xmlns:a16="http://schemas.microsoft.com/office/drawing/2014/main" id="{9561EB42-5A44-2A15-97C5-9169DFF86F80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8" name="مستطيل: زوايا مستديرة 2737">
              <a:extLst>
                <a:ext uri="{FF2B5EF4-FFF2-40B4-BE49-F238E27FC236}">
                  <a16:creationId xmlns:a16="http://schemas.microsoft.com/office/drawing/2014/main" id="{AE6B9CE5-A81F-DAE9-9CC0-A806988269C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9" name="مستطيل: زوايا مستديرة 2738">
              <a:extLst>
                <a:ext uri="{FF2B5EF4-FFF2-40B4-BE49-F238E27FC236}">
                  <a16:creationId xmlns:a16="http://schemas.microsoft.com/office/drawing/2014/main" id="{3920E8D4-C01C-0B48-BB7B-4CB93BC73E5A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40" name="مستطيل: زوايا مستديرة 2739">
              <a:extLst>
                <a:ext uri="{FF2B5EF4-FFF2-40B4-BE49-F238E27FC236}">
                  <a16:creationId xmlns:a16="http://schemas.microsoft.com/office/drawing/2014/main" id="{D1760AF6-1A23-115F-A050-330BBB96074E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1" name="مجموعة 2740">
              <a:extLst>
                <a:ext uri="{FF2B5EF4-FFF2-40B4-BE49-F238E27FC236}">
                  <a16:creationId xmlns:a16="http://schemas.microsoft.com/office/drawing/2014/main" id="{B30CE403-D7D8-627F-99DD-33A1CD1D7F2D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25" name="مجموعة 13324">
                <a:extLst>
                  <a:ext uri="{FF2B5EF4-FFF2-40B4-BE49-F238E27FC236}">
                    <a16:creationId xmlns:a16="http://schemas.microsoft.com/office/drawing/2014/main" id="{9BE86A27-AA82-76FE-6E4F-D49ACA3846C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36" name="مخطط انسيابي: رابط 13335">
                  <a:extLst>
                    <a:ext uri="{FF2B5EF4-FFF2-40B4-BE49-F238E27FC236}">
                      <a16:creationId xmlns:a16="http://schemas.microsoft.com/office/drawing/2014/main" id="{ADAF80AE-840F-E8E5-D4C7-FD932A84D03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7" name="مخطط انسيابي: رابط 13336">
                  <a:extLst>
                    <a:ext uri="{FF2B5EF4-FFF2-40B4-BE49-F238E27FC236}">
                      <a16:creationId xmlns:a16="http://schemas.microsoft.com/office/drawing/2014/main" id="{5A445A71-D8A2-0A3D-E631-1001624C9A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8" name="مخطط انسيابي: رابط 13337">
                  <a:extLst>
                    <a:ext uri="{FF2B5EF4-FFF2-40B4-BE49-F238E27FC236}">
                      <a16:creationId xmlns:a16="http://schemas.microsoft.com/office/drawing/2014/main" id="{9E1EE3BE-CD91-E59D-FE87-00E151595C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9" name="مخطط انسيابي: رابط 13338">
                  <a:extLst>
                    <a:ext uri="{FF2B5EF4-FFF2-40B4-BE49-F238E27FC236}">
                      <a16:creationId xmlns:a16="http://schemas.microsoft.com/office/drawing/2014/main" id="{66420AB8-AF1C-10CF-1B50-6961DFC3B1D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6" name="مجموعة 13325">
                <a:extLst>
                  <a:ext uri="{FF2B5EF4-FFF2-40B4-BE49-F238E27FC236}">
                    <a16:creationId xmlns:a16="http://schemas.microsoft.com/office/drawing/2014/main" id="{F22148A9-A3CF-A3AA-9A86-3C17C13747B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32" name="مخطط انسيابي: رابط 13331">
                  <a:extLst>
                    <a:ext uri="{FF2B5EF4-FFF2-40B4-BE49-F238E27FC236}">
                      <a16:creationId xmlns:a16="http://schemas.microsoft.com/office/drawing/2014/main" id="{745B165D-25D4-1C59-4532-D503FAF5917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3" name="مخطط انسيابي: رابط 13332">
                  <a:extLst>
                    <a:ext uri="{FF2B5EF4-FFF2-40B4-BE49-F238E27FC236}">
                      <a16:creationId xmlns:a16="http://schemas.microsoft.com/office/drawing/2014/main" id="{EC1CCBFB-3557-1487-7AE8-B611F1645ED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4" name="مخطط انسيابي: رابط 13333">
                  <a:extLst>
                    <a:ext uri="{FF2B5EF4-FFF2-40B4-BE49-F238E27FC236}">
                      <a16:creationId xmlns:a16="http://schemas.microsoft.com/office/drawing/2014/main" id="{B9620E86-153F-86FA-8A9E-7C56BEC11AD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5" name="مخطط انسيابي: رابط 13334">
                  <a:extLst>
                    <a:ext uri="{FF2B5EF4-FFF2-40B4-BE49-F238E27FC236}">
                      <a16:creationId xmlns:a16="http://schemas.microsoft.com/office/drawing/2014/main" id="{5DACBF2B-4060-717A-5D57-21A66835D2B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7" name="مجموعة 13326">
                <a:extLst>
                  <a:ext uri="{FF2B5EF4-FFF2-40B4-BE49-F238E27FC236}">
                    <a16:creationId xmlns:a16="http://schemas.microsoft.com/office/drawing/2014/main" id="{2FF47B44-7B65-B606-BC6B-A29363E0A9C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28" name="مخطط انسيابي: رابط 13327">
                  <a:extLst>
                    <a:ext uri="{FF2B5EF4-FFF2-40B4-BE49-F238E27FC236}">
                      <a16:creationId xmlns:a16="http://schemas.microsoft.com/office/drawing/2014/main" id="{E501262A-03E3-E09E-4C8F-5ACE1746DA9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9" name="مخطط انسيابي: رابط 13328">
                  <a:extLst>
                    <a:ext uri="{FF2B5EF4-FFF2-40B4-BE49-F238E27FC236}">
                      <a16:creationId xmlns:a16="http://schemas.microsoft.com/office/drawing/2014/main" id="{CC71FADF-03DC-F06D-3FE5-5B6D09222D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0" name="مخطط انسيابي: رابط 13329">
                  <a:extLst>
                    <a:ext uri="{FF2B5EF4-FFF2-40B4-BE49-F238E27FC236}">
                      <a16:creationId xmlns:a16="http://schemas.microsoft.com/office/drawing/2014/main" id="{241CDFC9-35F9-844A-B591-33E17738760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1" name="مخطط انسيابي: رابط 13330">
                  <a:extLst>
                    <a:ext uri="{FF2B5EF4-FFF2-40B4-BE49-F238E27FC236}">
                      <a16:creationId xmlns:a16="http://schemas.microsoft.com/office/drawing/2014/main" id="{D649E1A0-E5C5-C920-1109-2E14FDD19B9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2" name="مجموعة 2741">
              <a:extLst>
                <a:ext uri="{FF2B5EF4-FFF2-40B4-BE49-F238E27FC236}">
                  <a16:creationId xmlns:a16="http://schemas.microsoft.com/office/drawing/2014/main" id="{CD1105E6-E7EE-A97A-3480-1DACB45829A0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322" name="مخطط انسيابي: رابط 13321">
                <a:extLst>
                  <a:ext uri="{FF2B5EF4-FFF2-40B4-BE49-F238E27FC236}">
                    <a16:creationId xmlns:a16="http://schemas.microsoft.com/office/drawing/2014/main" id="{B1C2E6B9-EE5E-4CB6-08CB-C2CF60BA79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23" name="مخطط انسيابي: رابط 13322">
                <a:extLst>
                  <a:ext uri="{FF2B5EF4-FFF2-40B4-BE49-F238E27FC236}">
                    <a16:creationId xmlns:a16="http://schemas.microsoft.com/office/drawing/2014/main" id="{AC2C9D98-9C7E-86DA-A8EB-E44A6CDCF89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24" name="مخطط انسيابي: رابط 13323">
                <a:extLst>
                  <a:ext uri="{FF2B5EF4-FFF2-40B4-BE49-F238E27FC236}">
                    <a16:creationId xmlns:a16="http://schemas.microsoft.com/office/drawing/2014/main" id="{B906E8D8-0D4D-C892-99B5-7F09666EDD7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3" name="مستطيل: زوايا مستديرة 2742">
              <a:extLst>
                <a:ext uri="{FF2B5EF4-FFF2-40B4-BE49-F238E27FC236}">
                  <a16:creationId xmlns:a16="http://schemas.microsoft.com/office/drawing/2014/main" id="{88627144-CF5C-5430-31F7-177D2C2D15DE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4" name="مجموعة 2743">
              <a:extLst>
                <a:ext uri="{FF2B5EF4-FFF2-40B4-BE49-F238E27FC236}">
                  <a16:creationId xmlns:a16="http://schemas.microsoft.com/office/drawing/2014/main" id="{32B7FED4-3DCF-40A3-DD34-8C2190B69DB0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07" name="مجموعة 13306">
                <a:extLst>
                  <a:ext uri="{FF2B5EF4-FFF2-40B4-BE49-F238E27FC236}">
                    <a16:creationId xmlns:a16="http://schemas.microsoft.com/office/drawing/2014/main" id="{92ACEDB2-6F6F-672D-309F-F42EC576D58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18" name="مخطط انسيابي: رابط 13317">
                  <a:extLst>
                    <a:ext uri="{FF2B5EF4-FFF2-40B4-BE49-F238E27FC236}">
                      <a16:creationId xmlns:a16="http://schemas.microsoft.com/office/drawing/2014/main" id="{3A88E8D5-39F4-416C-B3ED-C99E53780AD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9" name="مخطط انسيابي: رابط 13318">
                  <a:extLst>
                    <a:ext uri="{FF2B5EF4-FFF2-40B4-BE49-F238E27FC236}">
                      <a16:creationId xmlns:a16="http://schemas.microsoft.com/office/drawing/2014/main" id="{4F5BFC71-07B8-033A-1352-B5AF0070BA9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0" name="مخطط انسيابي: رابط 13319">
                  <a:extLst>
                    <a:ext uri="{FF2B5EF4-FFF2-40B4-BE49-F238E27FC236}">
                      <a16:creationId xmlns:a16="http://schemas.microsoft.com/office/drawing/2014/main" id="{E2A005C9-52AF-74B8-9AA5-78DE0F28E8F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1" name="مخطط انسيابي: رابط 13320">
                  <a:extLst>
                    <a:ext uri="{FF2B5EF4-FFF2-40B4-BE49-F238E27FC236}">
                      <a16:creationId xmlns:a16="http://schemas.microsoft.com/office/drawing/2014/main" id="{6F9A425C-B0D7-D506-EBAA-733727F2E0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8" name="مجموعة 13307">
                <a:extLst>
                  <a:ext uri="{FF2B5EF4-FFF2-40B4-BE49-F238E27FC236}">
                    <a16:creationId xmlns:a16="http://schemas.microsoft.com/office/drawing/2014/main" id="{B8DCB139-8063-68D9-5603-5EC8E9403B9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14" name="مخطط انسيابي: رابط 13313">
                  <a:extLst>
                    <a:ext uri="{FF2B5EF4-FFF2-40B4-BE49-F238E27FC236}">
                      <a16:creationId xmlns:a16="http://schemas.microsoft.com/office/drawing/2014/main" id="{E6733AD3-2569-4E89-51BB-FFE9E2A99EF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5" name="مخطط انسيابي: رابط 13314">
                  <a:extLst>
                    <a:ext uri="{FF2B5EF4-FFF2-40B4-BE49-F238E27FC236}">
                      <a16:creationId xmlns:a16="http://schemas.microsoft.com/office/drawing/2014/main" id="{2DA8F2F0-6D20-F901-72E1-A5E44F0B6B6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6" name="مخطط انسيابي: رابط 13315">
                  <a:extLst>
                    <a:ext uri="{FF2B5EF4-FFF2-40B4-BE49-F238E27FC236}">
                      <a16:creationId xmlns:a16="http://schemas.microsoft.com/office/drawing/2014/main" id="{D5EC275A-4953-8B8F-82E0-CE9D3F6001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7" name="مخطط انسيابي: رابط 13316">
                  <a:extLst>
                    <a:ext uri="{FF2B5EF4-FFF2-40B4-BE49-F238E27FC236}">
                      <a16:creationId xmlns:a16="http://schemas.microsoft.com/office/drawing/2014/main" id="{C5B4DDB9-7C89-124D-FB80-67B626F98C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9" name="مجموعة 13308">
                <a:extLst>
                  <a:ext uri="{FF2B5EF4-FFF2-40B4-BE49-F238E27FC236}">
                    <a16:creationId xmlns:a16="http://schemas.microsoft.com/office/drawing/2014/main" id="{AA86808B-5393-8721-C8F0-5E7913B57C0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10" name="مخطط انسيابي: رابط 13309">
                  <a:extLst>
                    <a:ext uri="{FF2B5EF4-FFF2-40B4-BE49-F238E27FC236}">
                      <a16:creationId xmlns:a16="http://schemas.microsoft.com/office/drawing/2014/main" id="{AB345487-2677-401A-B245-23F8F72126F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1" name="مخطط انسيابي: رابط 13310">
                  <a:extLst>
                    <a:ext uri="{FF2B5EF4-FFF2-40B4-BE49-F238E27FC236}">
                      <a16:creationId xmlns:a16="http://schemas.microsoft.com/office/drawing/2014/main" id="{FC899934-AED6-F783-420A-B107525776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2" name="مخطط انسيابي: رابط 13311">
                  <a:extLst>
                    <a:ext uri="{FF2B5EF4-FFF2-40B4-BE49-F238E27FC236}">
                      <a16:creationId xmlns:a16="http://schemas.microsoft.com/office/drawing/2014/main" id="{97E80100-1EB0-D67D-8725-69048657498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3" name="مخطط انسيابي: رابط 13312">
                  <a:extLst>
                    <a:ext uri="{FF2B5EF4-FFF2-40B4-BE49-F238E27FC236}">
                      <a16:creationId xmlns:a16="http://schemas.microsoft.com/office/drawing/2014/main" id="{6AECFC34-E30A-6D81-6244-D10F5406B3C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5" name="مجموعة 2744">
              <a:extLst>
                <a:ext uri="{FF2B5EF4-FFF2-40B4-BE49-F238E27FC236}">
                  <a16:creationId xmlns:a16="http://schemas.microsoft.com/office/drawing/2014/main" id="{B7F7879B-EDBB-B9D2-C39D-85B005A29D2A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304" name="مخطط انسيابي: رابط 13303">
                <a:extLst>
                  <a:ext uri="{FF2B5EF4-FFF2-40B4-BE49-F238E27FC236}">
                    <a16:creationId xmlns:a16="http://schemas.microsoft.com/office/drawing/2014/main" id="{0BA3A468-7FF0-3BB5-D00D-198B88EA5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05" name="مخطط انسيابي: رابط 13304">
                <a:extLst>
                  <a:ext uri="{FF2B5EF4-FFF2-40B4-BE49-F238E27FC236}">
                    <a16:creationId xmlns:a16="http://schemas.microsoft.com/office/drawing/2014/main" id="{A4E14F35-2828-3DE1-D471-88CA7E26566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06" name="مخطط انسيابي: رابط 13305">
                <a:extLst>
                  <a:ext uri="{FF2B5EF4-FFF2-40B4-BE49-F238E27FC236}">
                    <a16:creationId xmlns:a16="http://schemas.microsoft.com/office/drawing/2014/main" id="{194BD1F7-0B40-8483-13C6-6CB9E2636BF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6" name="مستطيل: زوايا مستديرة 2745">
              <a:extLst>
                <a:ext uri="{FF2B5EF4-FFF2-40B4-BE49-F238E27FC236}">
                  <a16:creationId xmlns:a16="http://schemas.microsoft.com/office/drawing/2014/main" id="{8D4EF0C8-3488-A0A1-36C2-27196406CB2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7" name="مجموعة 2746">
              <a:extLst>
                <a:ext uri="{FF2B5EF4-FFF2-40B4-BE49-F238E27FC236}">
                  <a16:creationId xmlns:a16="http://schemas.microsoft.com/office/drawing/2014/main" id="{1035CD65-F169-AB6C-E397-840957566811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89" name="مجموعة 13288">
                <a:extLst>
                  <a:ext uri="{FF2B5EF4-FFF2-40B4-BE49-F238E27FC236}">
                    <a16:creationId xmlns:a16="http://schemas.microsoft.com/office/drawing/2014/main" id="{37D5D225-AA60-D52A-881E-E8C391C47C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00" name="مخطط انسيابي: رابط 13299">
                  <a:extLst>
                    <a:ext uri="{FF2B5EF4-FFF2-40B4-BE49-F238E27FC236}">
                      <a16:creationId xmlns:a16="http://schemas.microsoft.com/office/drawing/2014/main" id="{C716B06A-5D13-65E6-6825-589D7FE021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1" name="مخطط انسيابي: رابط 13300">
                  <a:extLst>
                    <a:ext uri="{FF2B5EF4-FFF2-40B4-BE49-F238E27FC236}">
                      <a16:creationId xmlns:a16="http://schemas.microsoft.com/office/drawing/2014/main" id="{0EB5187C-EF7C-80CB-8081-2069D36BBB0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2" name="مخطط انسيابي: رابط 13301">
                  <a:extLst>
                    <a:ext uri="{FF2B5EF4-FFF2-40B4-BE49-F238E27FC236}">
                      <a16:creationId xmlns:a16="http://schemas.microsoft.com/office/drawing/2014/main" id="{01387AE5-A741-C960-9E1E-8DCA3FCE318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3" name="مخطط انسيابي: رابط 13302">
                  <a:extLst>
                    <a:ext uri="{FF2B5EF4-FFF2-40B4-BE49-F238E27FC236}">
                      <a16:creationId xmlns:a16="http://schemas.microsoft.com/office/drawing/2014/main" id="{B9F8B2D9-3F26-51E0-725E-81E1BC8CEF3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0" name="مجموعة 13289">
                <a:extLst>
                  <a:ext uri="{FF2B5EF4-FFF2-40B4-BE49-F238E27FC236}">
                    <a16:creationId xmlns:a16="http://schemas.microsoft.com/office/drawing/2014/main" id="{E136102E-C515-2435-FFE6-FD0F3B179ED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96" name="مخطط انسيابي: رابط 13295">
                  <a:extLst>
                    <a:ext uri="{FF2B5EF4-FFF2-40B4-BE49-F238E27FC236}">
                      <a16:creationId xmlns:a16="http://schemas.microsoft.com/office/drawing/2014/main" id="{E6F43690-67A4-E54F-0D5A-39C68C6B64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7" name="مخطط انسيابي: رابط 13296">
                  <a:extLst>
                    <a:ext uri="{FF2B5EF4-FFF2-40B4-BE49-F238E27FC236}">
                      <a16:creationId xmlns:a16="http://schemas.microsoft.com/office/drawing/2014/main" id="{13673B14-D410-C621-E14A-ACDC7F461A7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8" name="مخطط انسيابي: رابط 13297">
                  <a:extLst>
                    <a:ext uri="{FF2B5EF4-FFF2-40B4-BE49-F238E27FC236}">
                      <a16:creationId xmlns:a16="http://schemas.microsoft.com/office/drawing/2014/main" id="{8F91CD0A-4169-7573-D28A-06443D95A27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9" name="مخطط انسيابي: رابط 13298">
                  <a:extLst>
                    <a:ext uri="{FF2B5EF4-FFF2-40B4-BE49-F238E27FC236}">
                      <a16:creationId xmlns:a16="http://schemas.microsoft.com/office/drawing/2014/main" id="{3CCA183E-E0E8-73C3-0D48-9F02C22EC3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1" name="مجموعة 13290">
                <a:extLst>
                  <a:ext uri="{FF2B5EF4-FFF2-40B4-BE49-F238E27FC236}">
                    <a16:creationId xmlns:a16="http://schemas.microsoft.com/office/drawing/2014/main" id="{C27FD15D-9755-117D-1A35-FEA0A2B450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92" name="مخطط انسيابي: رابط 13291">
                  <a:extLst>
                    <a:ext uri="{FF2B5EF4-FFF2-40B4-BE49-F238E27FC236}">
                      <a16:creationId xmlns:a16="http://schemas.microsoft.com/office/drawing/2014/main" id="{C21DBF08-C6BB-3314-0453-DC27CF2ABB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3" name="مخطط انسيابي: رابط 13292">
                  <a:extLst>
                    <a:ext uri="{FF2B5EF4-FFF2-40B4-BE49-F238E27FC236}">
                      <a16:creationId xmlns:a16="http://schemas.microsoft.com/office/drawing/2014/main" id="{C6F17692-86B7-85B6-CEC3-517DA67E02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4" name="مخطط انسيابي: رابط 13293">
                  <a:extLst>
                    <a:ext uri="{FF2B5EF4-FFF2-40B4-BE49-F238E27FC236}">
                      <a16:creationId xmlns:a16="http://schemas.microsoft.com/office/drawing/2014/main" id="{93FB4C25-22DF-C4B7-2E08-C033BD0030A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5" name="مخطط انسيابي: رابط 13294">
                  <a:extLst>
                    <a:ext uri="{FF2B5EF4-FFF2-40B4-BE49-F238E27FC236}">
                      <a16:creationId xmlns:a16="http://schemas.microsoft.com/office/drawing/2014/main" id="{43D4247C-9855-4A47-B43B-D853F1125E6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8" name="مجموعة 2747">
              <a:extLst>
                <a:ext uri="{FF2B5EF4-FFF2-40B4-BE49-F238E27FC236}">
                  <a16:creationId xmlns:a16="http://schemas.microsoft.com/office/drawing/2014/main" id="{C68C1975-99AF-DA74-76C3-9FADFBF4B42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286" name="مخطط انسيابي: رابط 13285">
                <a:extLst>
                  <a:ext uri="{FF2B5EF4-FFF2-40B4-BE49-F238E27FC236}">
                    <a16:creationId xmlns:a16="http://schemas.microsoft.com/office/drawing/2014/main" id="{88B4B461-0DF7-1619-D9E6-EB0ECECE1F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87" name="مخطط انسيابي: رابط 13286">
                <a:extLst>
                  <a:ext uri="{FF2B5EF4-FFF2-40B4-BE49-F238E27FC236}">
                    <a16:creationId xmlns:a16="http://schemas.microsoft.com/office/drawing/2014/main" id="{7DC2F048-154F-DD89-0CBA-907DF172712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88" name="مخطط انسيابي: رابط 13287">
                <a:extLst>
                  <a:ext uri="{FF2B5EF4-FFF2-40B4-BE49-F238E27FC236}">
                    <a16:creationId xmlns:a16="http://schemas.microsoft.com/office/drawing/2014/main" id="{BB62CB91-B742-4E45-99B3-55839AB40E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9" name="مستطيل: زوايا مستديرة 2748">
              <a:extLst>
                <a:ext uri="{FF2B5EF4-FFF2-40B4-BE49-F238E27FC236}">
                  <a16:creationId xmlns:a16="http://schemas.microsoft.com/office/drawing/2014/main" id="{76342462-9766-87E2-5B7C-7B0A9F77EB83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50" name="مجموعة 2749">
              <a:extLst>
                <a:ext uri="{FF2B5EF4-FFF2-40B4-BE49-F238E27FC236}">
                  <a16:creationId xmlns:a16="http://schemas.microsoft.com/office/drawing/2014/main" id="{536ED64F-15FD-DA6B-8E6C-280A6A50600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71" name="مجموعة 13270">
                <a:extLst>
                  <a:ext uri="{FF2B5EF4-FFF2-40B4-BE49-F238E27FC236}">
                    <a16:creationId xmlns:a16="http://schemas.microsoft.com/office/drawing/2014/main" id="{06CECA1F-BECA-D587-10EC-6B3FC49792E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82" name="مخطط انسيابي: رابط 13281">
                  <a:extLst>
                    <a:ext uri="{FF2B5EF4-FFF2-40B4-BE49-F238E27FC236}">
                      <a16:creationId xmlns:a16="http://schemas.microsoft.com/office/drawing/2014/main" id="{C06B0A5B-2906-7E1F-0752-9EDD30873D0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3" name="مخطط انسيابي: رابط 13282">
                  <a:extLst>
                    <a:ext uri="{FF2B5EF4-FFF2-40B4-BE49-F238E27FC236}">
                      <a16:creationId xmlns:a16="http://schemas.microsoft.com/office/drawing/2014/main" id="{D0AD4189-9340-1960-1B0A-90225DCF357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4" name="مخطط انسيابي: رابط 13283">
                  <a:extLst>
                    <a:ext uri="{FF2B5EF4-FFF2-40B4-BE49-F238E27FC236}">
                      <a16:creationId xmlns:a16="http://schemas.microsoft.com/office/drawing/2014/main" id="{16E7165F-5693-B450-AF4C-9C6481DB41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5" name="مخطط انسيابي: رابط 13284">
                  <a:extLst>
                    <a:ext uri="{FF2B5EF4-FFF2-40B4-BE49-F238E27FC236}">
                      <a16:creationId xmlns:a16="http://schemas.microsoft.com/office/drawing/2014/main" id="{4ADD9066-1BFB-147D-2B21-5FBD3529359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2" name="مجموعة 13271">
                <a:extLst>
                  <a:ext uri="{FF2B5EF4-FFF2-40B4-BE49-F238E27FC236}">
                    <a16:creationId xmlns:a16="http://schemas.microsoft.com/office/drawing/2014/main" id="{C364ABC0-4E05-19F2-B77A-1D583B3519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78" name="مخطط انسيابي: رابط 13277">
                  <a:extLst>
                    <a:ext uri="{FF2B5EF4-FFF2-40B4-BE49-F238E27FC236}">
                      <a16:creationId xmlns:a16="http://schemas.microsoft.com/office/drawing/2014/main" id="{8301FEB6-6227-1A21-961C-6AE39CAFA2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9" name="مخطط انسيابي: رابط 13278">
                  <a:extLst>
                    <a:ext uri="{FF2B5EF4-FFF2-40B4-BE49-F238E27FC236}">
                      <a16:creationId xmlns:a16="http://schemas.microsoft.com/office/drawing/2014/main" id="{5A052C7E-E573-C560-0784-3F30EEFC778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0" name="مخطط انسيابي: رابط 13279">
                  <a:extLst>
                    <a:ext uri="{FF2B5EF4-FFF2-40B4-BE49-F238E27FC236}">
                      <a16:creationId xmlns:a16="http://schemas.microsoft.com/office/drawing/2014/main" id="{80FEFCC7-D53A-60CC-C78B-FD71881E4E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1" name="مخطط انسيابي: رابط 13280">
                  <a:extLst>
                    <a:ext uri="{FF2B5EF4-FFF2-40B4-BE49-F238E27FC236}">
                      <a16:creationId xmlns:a16="http://schemas.microsoft.com/office/drawing/2014/main" id="{B5F2FA03-D4A4-AC01-840C-6A4BF060026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3" name="مجموعة 13272">
                <a:extLst>
                  <a:ext uri="{FF2B5EF4-FFF2-40B4-BE49-F238E27FC236}">
                    <a16:creationId xmlns:a16="http://schemas.microsoft.com/office/drawing/2014/main" id="{D602681D-7380-B934-97C6-0CA83B29D3C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74" name="مخطط انسيابي: رابط 13273">
                  <a:extLst>
                    <a:ext uri="{FF2B5EF4-FFF2-40B4-BE49-F238E27FC236}">
                      <a16:creationId xmlns:a16="http://schemas.microsoft.com/office/drawing/2014/main" id="{5E1DE34F-4B18-CACC-7E07-A0D8DFD4A2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5" name="مخطط انسيابي: رابط 13274">
                  <a:extLst>
                    <a:ext uri="{FF2B5EF4-FFF2-40B4-BE49-F238E27FC236}">
                      <a16:creationId xmlns:a16="http://schemas.microsoft.com/office/drawing/2014/main" id="{7D384C28-6F09-58C2-8B5D-E4A1AD71EDB0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6" name="مخطط انسيابي: رابط 13275">
                  <a:extLst>
                    <a:ext uri="{FF2B5EF4-FFF2-40B4-BE49-F238E27FC236}">
                      <a16:creationId xmlns:a16="http://schemas.microsoft.com/office/drawing/2014/main" id="{4E7EE95C-4D7E-4120-2404-389CB7250DB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7" name="مخطط انسيابي: رابط 13276">
                  <a:extLst>
                    <a:ext uri="{FF2B5EF4-FFF2-40B4-BE49-F238E27FC236}">
                      <a16:creationId xmlns:a16="http://schemas.microsoft.com/office/drawing/2014/main" id="{F2CE99E1-9CEE-3B93-B238-7525F46EE72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51" name="مجموعة 2750">
              <a:extLst>
                <a:ext uri="{FF2B5EF4-FFF2-40B4-BE49-F238E27FC236}">
                  <a16:creationId xmlns:a16="http://schemas.microsoft.com/office/drawing/2014/main" id="{6B6DB1EC-DE62-7F56-0931-C0AD24FC301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268" name="مخطط انسيابي: رابط 13267">
                <a:extLst>
                  <a:ext uri="{FF2B5EF4-FFF2-40B4-BE49-F238E27FC236}">
                    <a16:creationId xmlns:a16="http://schemas.microsoft.com/office/drawing/2014/main" id="{7E32C31E-0C28-AA7A-DD73-DE600BDC37B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69" name="مخطط انسيابي: رابط 13268">
                <a:extLst>
                  <a:ext uri="{FF2B5EF4-FFF2-40B4-BE49-F238E27FC236}">
                    <a16:creationId xmlns:a16="http://schemas.microsoft.com/office/drawing/2014/main" id="{4E3042E6-E557-14C9-4480-22582919A9A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70" name="مخطط انسيابي: رابط 13269">
                <a:extLst>
                  <a:ext uri="{FF2B5EF4-FFF2-40B4-BE49-F238E27FC236}">
                    <a16:creationId xmlns:a16="http://schemas.microsoft.com/office/drawing/2014/main" id="{7C0BA06A-2B15-C628-B734-A9FE2C23C0F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4" name="مستطيل: زوايا مستديرة 13183">
              <a:extLst>
                <a:ext uri="{FF2B5EF4-FFF2-40B4-BE49-F238E27FC236}">
                  <a16:creationId xmlns:a16="http://schemas.microsoft.com/office/drawing/2014/main" id="{66A6395A-0BFC-4CC8-BDCA-FA649259C2AB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5" name="مجموعة 13184">
              <a:extLst>
                <a:ext uri="{FF2B5EF4-FFF2-40B4-BE49-F238E27FC236}">
                  <a16:creationId xmlns:a16="http://schemas.microsoft.com/office/drawing/2014/main" id="{70202C3C-A9F0-94E4-0927-CA543A93C964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53" name="مجموعة 13252">
                <a:extLst>
                  <a:ext uri="{FF2B5EF4-FFF2-40B4-BE49-F238E27FC236}">
                    <a16:creationId xmlns:a16="http://schemas.microsoft.com/office/drawing/2014/main" id="{81AF0388-2988-57FD-0716-459A6D84295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64" name="مخطط انسيابي: رابط 13263">
                  <a:extLst>
                    <a:ext uri="{FF2B5EF4-FFF2-40B4-BE49-F238E27FC236}">
                      <a16:creationId xmlns:a16="http://schemas.microsoft.com/office/drawing/2014/main" id="{A275A586-35A9-46EC-3FE2-BF5A917EF0A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5" name="مخطط انسيابي: رابط 13264">
                  <a:extLst>
                    <a:ext uri="{FF2B5EF4-FFF2-40B4-BE49-F238E27FC236}">
                      <a16:creationId xmlns:a16="http://schemas.microsoft.com/office/drawing/2014/main" id="{130BDB31-BA0D-5144-D69A-4AA808C705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6" name="مخطط انسيابي: رابط 13265">
                  <a:extLst>
                    <a:ext uri="{FF2B5EF4-FFF2-40B4-BE49-F238E27FC236}">
                      <a16:creationId xmlns:a16="http://schemas.microsoft.com/office/drawing/2014/main" id="{08FE20A2-2FA0-4227-24FB-C231ED3B856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7" name="مخطط انسيابي: رابط 13266">
                  <a:extLst>
                    <a:ext uri="{FF2B5EF4-FFF2-40B4-BE49-F238E27FC236}">
                      <a16:creationId xmlns:a16="http://schemas.microsoft.com/office/drawing/2014/main" id="{DABE971B-9CC7-20DA-E120-6135A1EE5B3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4" name="مجموعة 13253">
                <a:extLst>
                  <a:ext uri="{FF2B5EF4-FFF2-40B4-BE49-F238E27FC236}">
                    <a16:creationId xmlns:a16="http://schemas.microsoft.com/office/drawing/2014/main" id="{18E0E8BC-3255-5A07-B28D-D015142837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60" name="مخطط انسيابي: رابط 13259">
                  <a:extLst>
                    <a:ext uri="{FF2B5EF4-FFF2-40B4-BE49-F238E27FC236}">
                      <a16:creationId xmlns:a16="http://schemas.microsoft.com/office/drawing/2014/main" id="{778587A7-1D25-F579-DDFA-A0465F147B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1" name="مخطط انسيابي: رابط 13260">
                  <a:extLst>
                    <a:ext uri="{FF2B5EF4-FFF2-40B4-BE49-F238E27FC236}">
                      <a16:creationId xmlns:a16="http://schemas.microsoft.com/office/drawing/2014/main" id="{DAAD80A2-A784-FBE4-86EA-AAAF746BC9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2" name="مخطط انسيابي: رابط 13261">
                  <a:extLst>
                    <a:ext uri="{FF2B5EF4-FFF2-40B4-BE49-F238E27FC236}">
                      <a16:creationId xmlns:a16="http://schemas.microsoft.com/office/drawing/2014/main" id="{3EAC7F64-8868-D1F5-24EC-900AC0F3711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3" name="مخطط انسيابي: رابط 13262">
                  <a:extLst>
                    <a:ext uri="{FF2B5EF4-FFF2-40B4-BE49-F238E27FC236}">
                      <a16:creationId xmlns:a16="http://schemas.microsoft.com/office/drawing/2014/main" id="{73938030-9BBB-C62E-12F1-486B9F8851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5" name="مجموعة 13254">
                <a:extLst>
                  <a:ext uri="{FF2B5EF4-FFF2-40B4-BE49-F238E27FC236}">
                    <a16:creationId xmlns:a16="http://schemas.microsoft.com/office/drawing/2014/main" id="{100DD693-4F52-5912-A87B-527DD03ECAC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56" name="مخطط انسيابي: رابط 13255">
                  <a:extLst>
                    <a:ext uri="{FF2B5EF4-FFF2-40B4-BE49-F238E27FC236}">
                      <a16:creationId xmlns:a16="http://schemas.microsoft.com/office/drawing/2014/main" id="{A41195D2-3FF8-1F34-C23B-BEFEC7E685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7" name="مخطط انسيابي: رابط 13256">
                  <a:extLst>
                    <a:ext uri="{FF2B5EF4-FFF2-40B4-BE49-F238E27FC236}">
                      <a16:creationId xmlns:a16="http://schemas.microsoft.com/office/drawing/2014/main" id="{6BE4602B-10F7-93B3-3F6A-5B8DD02A9CE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8" name="مخطط انسيابي: رابط 13257">
                  <a:extLst>
                    <a:ext uri="{FF2B5EF4-FFF2-40B4-BE49-F238E27FC236}">
                      <a16:creationId xmlns:a16="http://schemas.microsoft.com/office/drawing/2014/main" id="{37143494-FB47-BEEB-0D6D-785922B312B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9" name="مخطط انسيابي: رابط 13258">
                  <a:extLst>
                    <a:ext uri="{FF2B5EF4-FFF2-40B4-BE49-F238E27FC236}">
                      <a16:creationId xmlns:a16="http://schemas.microsoft.com/office/drawing/2014/main" id="{6622090D-3A68-20B7-A7B2-908C64A03CE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6" name="مجموعة 13185">
              <a:extLst>
                <a:ext uri="{FF2B5EF4-FFF2-40B4-BE49-F238E27FC236}">
                  <a16:creationId xmlns:a16="http://schemas.microsoft.com/office/drawing/2014/main" id="{D76F5841-8521-3593-EA16-450630AEDBAC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250" name="مخطط انسيابي: رابط 13249">
                <a:extLst>
                  <a:ext uri="{FF2B5EF4-FFF2-40B4-BE49-F238E27FC236}">
                    <a16:creationId xmlns:a16="http://schemas.microsoft.com/office/drawing/2014/main" id="{7694A9F4-2FF9-4C8A-3B2E-BAED6283D8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51" name="مخطط انسيابي: رابط 13250">
                <a:extLst>
                  <a:ext uri="{FF2B5EF4-FFF2-40B4-BE49-F238E27FC236}">
                    <a16:creationId xmlns:a16="http://schemas.microsoft.com/office/drawing/2014/main" id="{5B264779-BB33-E11F-389C-6B2ADBA7679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52" name="مخطط انسيابي: رابط 13251">
                <a:extLst>
                  <a:ext uri="{FF2B5EF4-FFF2-40B4-BE49-F238E27FC236}">
                    <a16:creationId xmlns:a16="http://schemas.microsoft.com/office/drawing/2014/main" id="{73938D40-6495-9B0E-6F89-E2D7CCD24F4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7" name="مستطيل: زوايا مستديرة 13186">
              <a:extLst>
                <a:ext uri="{FF2B5EF4-FFF2-40B4-BE49-F238E27FC236}">
                  <a16:creationId xmlns:a16="http://schemas.microsoft.com/office/drawing/2014/main" id="{DD7C0460-51B2-1D1A-5953-1BCE224FCA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8" name="مجموعة 13187">
              <a:extLst>
                <a:ext uri="{FF2B5EF4-FFF2-40B4-BE49-F238E27FC236}">
                  <a16:creationId xmlns:a16="http://schemas.microsoft.com/office/drawing/2014/main" id="{F4D3E25E-59B9-E886-4D94-BF33441BB28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35" name="مجموعة 13234">
                <a:extLst>
                  <a:ext uri="{FF2B5EF4-FFF2-40B4-BE49-F238E27FC236}">
                    <a16:creationId xmlns:a16="http://schemas.microsoft.com/office/drawing/2014/main" id="{2534ED98-DA28-E828-0BDA-EFE6E53C0A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46" name="مخطط انسيابي: رابط 13245">
                  <a:extLst>
                    <a:ext uri="{FF2B5EF4-FFF2-40B4-BE49-F238E27FC236}">
                      <a16:creationId xmlns:a16="http://schemas.microsoft.com/office/drawing/2014/main" id="{E7B1D57B-A897-B521-309C-767A5B2B958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7" name="مخطط انسيابي: رابط 13246">
                  <a:extLst>
                    <a:ext uri="{FF2B5EF4-FFF2-40B4-BE49-F238E27FC236}">
                      <a16:creationId xmlns:a16="http://schemas.microsoft.com/office/drawing/2014/main" id="{E84704C4-D744-1D19-C1DE-DBE72265082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8" name="مخطط انسيابي: رابط 13247">
                  <a:extLst>
                    <a:ext uri="{FF2B5EF4-FFF2-40B4-BE49-F238E27FC236}">
                      <a16:creationId xmlns:a16="http://schemas.microsoft.com/office/drawing/2014/main" id="{3C8632E1-35F6-B114-086D-FCE826AC236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9" name="مخطط انسيابي: رابط 13248">
                  <a:extLst>
                    <a:ext uri="{FF2B5EF4-FFF2-40B4-BE49-F238E27FC236}">
                      <a16:creationId xmlns:a16="http://schemas.microsoft.com/office/drawing/2014/main" id="{E2DE7FAD-F531-6A04-9115-4217AADA0BA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6" name="مجموعة 13235">
                <a:extLst>
                  <a:ext uri="{FF2B5EF4-FFF2-40B4-BE49-F238E27FC236}">
                    <a16:creationId xmlns:a16="http://schemas.microsoft.com/office/drawing/2014/main" id="{1D9F0961-79F6-566F-EAF5-BECD63B4456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42" name="مخطط انسيابي: رابط 13241">
                  <a:extLst>
                    <a:ext uri="{FF2B5EF4-FFF2-40B4-BE49-F238E27FC236}">
                      <a16:creationId xmlns:a16="http://schemas.microsoft.com/office/drawing/2014/main" id="{CE263CEA-DF6E-4A4B-CFDF-26A61C2AFE0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3" name="مخطط انسيابي: رابط 13242">
                  <a:extLst>
                    <a:ext uri="{FF2B5EF4-FFF2-40B4-BE49-F238E27FC236}">
                      <a16:creationId xmlns:a16="http://schemas.microsoft.com/office/drawing/2014/main" id="{DEFD13B4-2EB8-A042-EFCD-8EE0882000D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4" name="مخطط انسيابي: رابط 13243">
                  <a:extLst>
                    <a:ext uri="{FF2B5EF4-FFF2-40B4-BE49-F238E27FC236}">
                      <a16:creationId xmlns:a16="http://schemas.microsoft.com/office/drawing/2014/main" id="{3193303B-D5CD-C5D9-C0E4-B5843BAB7A6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5" name="مخطط انسيابي: رابط 13244">
                  <a:extLst>
                    <a:ext uri="{FF2B5EF4-FFF2-40B4-BE49-F238E27FC236}">
                      <a16:creationId xmlns:a16="http://schemas.microsoft.com/office/drawing/2014/main" id="{72F5A643-9251-2A60-BD2A-86B6040DD9C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7" name="مجموعة 13236">
                <a:extLst>
                  <a:ext uri="{FF2B5EF4-FFF2-40B4-BE49-F238E27FC236}">
                    <a16:creationId xmlns:a16="http://schemas.microsoft.com/office/drawing/2014/main" id="{49755DC2-559F-0861-835A-B5FBB125DC8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38" name="مخطط انسيابي: رابط 13237">
                  <a:extLst>
                    <a:ext uri="{FF2B5EF4-FFF2-40B4-BE49-F238E27FC236}">
                      <a16:creationId xmlns:a16="http://schemas.microsoft.com/office/drawing/2014/main" id="{DB617A9D-0FA4-3C3F-043F-8F3B08435C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9" name="مخطط انسيابي: رابط 13238">
                  <a:extLst>
                    <a:ext uri="{FF2B5EF4-FFF2-40B4-BE49-F238E27FC236}">
                      <a16:creationId xmlns:a16="http://schemas.microsoft.com/office/drawing/2014/main" id="{6376358B-ACEC-2CAD-CBEB-F7F91BFF6D0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0" name="مخطط انسيابي: رابط 13239">
                  <a:extLst>
                    <a:ext uri="{FF2B5EF4-FFF2-40B4-BE49-F238E27FC236}">
                      <a16:creationId xmlns:a16="http://schemas.microsoft.com/office/drawing/2014/main" id="{5CD81962-5C87-4431-7D85-A25FA63C9C2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1" name="مخطط انسيابي: رابط 13240">
                  <a:extLst>
                    <a:ext uri="{FF2B5EF4-FFF2-40B4-BE49-F238E27FC236}">
                      <a16:creationId xmlns:a16="http://schemas.microsoft.com/office/drawing/2014/main" id="{A1055442-64C2-8EA8-A159-363C7E93E66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9" name="مجموعة 13188">
              <a:extLst>
                <a:ext uri="{FF2B5EF4-FFF2-40B4-BE49-F238E27FC236}">
                  <a16:creationId xmlns:a16="http://schemas.microsoft.com/office/drawing/2014/main" id="{F1C0D735-E05C-B5C0-D538-AEADEB79904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232" name="مخطط انسيابي: رابط 13231">
                <a:extLst>
                  <a:ext uri="{FF2B5EF4-FFF2-40B4-BE49-F238E27FC236}">
                    <a16:creationId xmlns:a16="http://schemas.microsoft.com/office/drawing/2014/main" id="{CFCACA17-B17C-FA92-01CA-39584E2BFB7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33" name="مخطط انسيابي: رابط 13232">
                <a:extLst>
                  <a:ext uri="{FF2B5EF4-FFF2-40B4-BE49-F238E27FC236}">
                    <a16:creationId xmlns:a16="http://schemas.microsoft.com/office/drawing/2014/main" id="{6E6727A1-4FAE-3EAB-434A-25A5DE47DCC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34" name="مخطط انسيابي: رابط 13233">
                <a:extLst>
                  <a:ext uri="{FF2B5EF4-FFF2-40B4-BE49-F238E27FC236}">
                    <a16:creationId xmlns:a16="http://schemas.microsoft.com/office/drawing/2014/main" id="{CEDA35F3-7C31-A629-CA4E-FC610188813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0" name="مستطيل: زوايا مستديرة 13189">
              <a:extLst>
                <a:ext uri="{FF2B5EF4-FFF2-40B4-BE49-F238E27FC236}">
                  <a16:creationId xmlns:a16="http://schemas.microsoft.com/office/drawing/2014/main" id="{C8C6FE3F-9085-1317-F0F4-F1B94522B14C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1" name="مجموعة 13190">
              <a:extLst>
                <a:ext uri="{FF2B5EF4-FFF2-40B4-BE49-F238E27FC236}">
                  <a16:creationId xmlns:a16="http://schemas.microsoft.com/office/drawing/2014/main" id="{697A73E5-0D83-3B49-1E32-125AD931098D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17" name="مجموعة 13216">
                <a:extLst>
                  <a:ext uri="{FF2B5EF4-FFF2-40B4-BE49-F238E27FC236}">
                    <a16:creationId xmlns:a16="http://schemas.microsoft.com/office/drawing/2014/main" id="{212FAA19-FB3C-B35D-A6E7-F4344A648A4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28" name="مخطط انسيابي: رابط 13227">
                  <a:extLst>
                    <a:ext uri="{FF2B5EF4-FFF2-40B4-BE49-F238E27FC236}">
                      <a16:creationId xmlns:a16="http://schemas.microsoft.com/office/drawing/2014/main" id="{91D82946-9CCF-A29C-DDBF-5D3E8F6A9A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9" name="مخطط انسيابي: رابط 13228">
                  <a:extLst>
                    <a:ext uri="{FF2B5EF4-FFF2-40B4-BE49-F238E27FC236}">
                      <a16:creationId xmlns:a16="http://schemas.microsoft.com/office/drawing/2014/main" id="{1B9B7227-EFEE-60A8-4E1A-C0D12738B1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0" name="مخطط انسيابي: رابط 13229">
                  <a:extLst>
                    <a:ext uri="{FF2B5EF4-FFF2-40B4-BE49-F238E27FC236}">
                      <a16:creationId xmlns:a16="http://schemas.microsoft.com/office/drawing/2014/main" id="{630ADBF6-11C3-BAAA-0B2D-8C2C05BCF9E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1" name="مخطط انسيابي: رابط 13230">
                  <a:extLst>
                    <a:ext uri="{FF2B5EF4-FFF2-40B4-BE49-F238E27FC236}">
                      <a16:creationId xmlns:a16="http://schemas.microsoft.com/office/drawing/2014/main" id="{7FE52CB4-9D1E-EDF4-8420-111AB8C3305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8" name="مجموعة 13217">
                <a:extLst>
                  <a:ext uri="{FF2B5EF4-FFF2-40B4-BE49-F238E27FC236}">
                    <a16:creationId xmlns:a16="http://schemas.microsoft.com/office/drawing/2014/main" id="{1FD64B44-BA59-06F8-5136-B3A6688B928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24" name="مخطط انسيابي: رابط 13223">
                  <a:extLst>
                    <a:ext uri="{FF2B5EF4-FFF2-40B4-BE49-F238E27FC236}">
                      <a16:creationId xmlns:a16="http://schemas.microsoft.com/office/drawing/2014/main" id="{1732A987-20D4-9F25-44EA-55EE78538B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5" name="مخطط انسيابي: رابط 13224">
                  <a:extLst>
                    <a:ext uri="{FF2B5EF4-FFF2-40B4-BE49-F238E27FC236}">
                      <a16:creationId xmlns:a16="http://schemas.microsoft.com/office/drawing/2014/main" id="{73130925-96F1-1CAB-ACE9-7EC01B3765B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6" name="مخطط انسيابي: رابط 13225">
                  <a:extLst>
                    <a:ext uri="{FF2B5EF4-FFF2-40B4-BE49-F238E27FC236}">
                      <a16:creationId xmlns:a16="http://schemas.microsoft.com/office/drawing/2014/main" id="{FA7FB1A6-FDDA-B488-5325-66584ABEBB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7" name="مخطط انسيابي: رابط 13226">
                  <a:extLst>
                    <a:ext uri="{FF2B5EF4-FFF2-40B4-BE49-F238E27FC236}">
                      <a16:creationId xmlns:a16="http://schemas.microsoft.com/office/drawing/2014/main" id="{C494D194-EBC5-7F98-EBD9-03ADB40FD67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9" name="مجموعة 13218">
                <a:extLst>
                  <a:ext uri="{FF2B5EF4-FFF2-40B4-BE49-F238E27FC236}">
                    <a16:creationId xmlns:a16="http://schemas.microsoft.com/office/drawing/2014/main" id="{8DB22456-1059-35B0-6125-63F1126A445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20" name="مخطط انسيابي: رابط 13219">
                  <a:extLst>
                    <a:ext uri="{FF2B5EF4-FFF2-40B4-BE49-F238E27FC236}">
                      <a16:creationId xmlns:a16="http://schemas.microsoft.com/office/drawing/2014/main" id="{A6E00A21-6D8C-A352-1DD0-F21E2A38167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1" name="مخطط انسيابي: رابط 13220">
                  <a:extLst>
                    <a:ext uri="{FF2B5EF4-FFF2-40B4-BE49-F238E27FC236}">
                      <a16:creationId xmlns:a16="http://schemas.microsoft.com/office/drawing/2014/main" id="{6320BEE0-0E52-9F0A-8510-264C582966B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2" name="مخطط انسيابي: رابط 13221">
                  <a:extLst>
                    <a:ext uri="{FF2B5EF4-FFF2-40B4-BE49-F238E27FC236}">
                      <a16:creationId xmlns:a16="http://schemas.microsoft.com/office/drawing/2014/main" id="{F6480BE6-6E85-4152-4D2F-A4EEB23AEC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3" name="مخطط انسيابي: رابط 13222">
                  <a:extLst>
                    <a:ext uri="{FF2B5EF4-FFF2-40B4-BE49-F238E27FC236}">
                      <a16:creationId xmlns:a16="http://schemas.microsoft.com/office/drawing/2014/main" id="{D155B199-AF1F-BDA6-6E87-4B9FECE6E3C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2" name="مجموعة 13191">
              <a:extLst>
                <a:ext uri="{FF2B5EF4-FFF2-40B4-BE49-F238E27FC236}">
                  <a16:creationId xmlns:a16="http://schemas.microsoft.com/office/drawing/2014/main" id="{09FA29D1-A64A-9A66-3047-49C3AB77C2C6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214" name="مخطط انسيابي: رابط 13213">
                <a:extLst>
                  <a:ext uri="{FF2B5EF4-FFF2-40B4-BE49-F238E27FC236}">
                    <a16:creationId xmlns:a16="http://schemas.microsoft.com/office/drawing/2014/main" id="{A3E4B0DF-8EFB-AE88-9B61-269F9A4F436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15" name="مخطط انسيابي: رابط 13214">
                <a:extLst>
                  <a:ext uri="{FF2B5EF4-FFF2-40B4-BE49-F238E27FC236}">
                    <a16:creationId xmlns:a16="http://schemas.microsoft.com/office/drawing/2014/main" id="{969B66A9-B3EB-6EF7-F6A9-C4E5B9A5D37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16" name="مخطط انسيابي: رابط 13215">
                <a:extLst>
                  <a:ext uri="{FF2B5EF4-FFF2-40B4-BE49-F238E27FC236}">
                    <a16:creationId xmlns:a16="http://schemas.microsoft.com/office/drawing/2014/main" id="{2FB2A70B-8D3D-2E08-4988-F674EA11ED9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3" name="مستطيل: زوايا مستديرة 13192">
              <a:extLst>
                <a:ext uri="{FF2B5EF4-FFF2-40B4-BE49-F238E27FC236}">
                  <a16:creationId xmlns:a16="http://schemas.microsoft.com/office/drawing/2014/main" id="{48B09E1B-874D-B5DF-99A4-64437C803FF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4" name="مجموعة 13193">
              <a:extLst>
                <a:ext uri="{FF2B5EF4-FFF2-40B4-BE49-F238E27FC236}">
                  <a16:creationId xmlns:a16="http://schemas.microsoft.com/office/drawing/2014/main" id="{5C69E39F-651B-AE5B-F98A-FE744658B0D4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199" name="مجموعة 13198">
                <a:extLst>
                  <a:ext uri="{FF2B5EF4-FFF2-40B4-BE49-F238E27FC236}">
                    <a16:creationId xmlns:a16="http://schemas.microsoft.com/office/drawing/2014/main" id="{EFF3B2FF-4BDC-6533-29C3-1BF4E06886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10" name="مخطط انسيابي: رابط 13209">
                  <a:extLst>
                    <a:ext uri="{FF2B5EF4-FFF2-40B4-BE49-F238E27FC236}">
                      <a16:creationId xmlns:a16="http://schemas.microsoft.com/office/drawing/2014/main" id="{506C0901-2405-1578-4FA9-62143A9D98D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1" name="مخطط انسيابي: رابط 13210">
                  <a:extLst>
                    <a:ext uri="{FF2B5EF4-FFF2-40B4-BE49-F238E27FC236}">
                      <a16:creationId xmlns:a16="http://schemas.microsoft.com/office/drawing/2014/main" id="{812E530E-42D1-02C1-11B0-D6022315EBE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2" name="مخطط انسيابي: رابط 13211">
                  <a:extLst>
                    <a:ext uri="{FF2B5EF4-FFF2-40B4-BE49-F238E27FC236}">
                      <a16:creationId xmlns:a16="http://schemas.microsoft.com/office/drawing/2014/main" id="{54187782-AB21-9FED-1A7F-271FFE9A67B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3" name="مخطط انسيابي: رابط 13212">
                  <a:extLst>
                    <a:ext uri="{FF2B5EF4-FFF2-40B4-BE49-F238E27FC236}">
                      <a16:creationId xmlns:a16="http://schemas.microsoft.com/office/drawing/2014/main" id="{803379E5-03C3-F377-4AD1-D370123EE0C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0" name="مجموعة 13199">
                <a:extLst>
                  <a:ext uri="{FF2B5EF4-FFF2-40B4-BE49-F238E27FC236}">
                    <a16:creationId xmlns:a16="http://schemas.microsoft.com/office/drawing/2014/main" id="{52102EDC-8498-0C0E-8745-3200CE2CF6F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06" name="مخطط انسيابي: رابط 13205">
                  <a:extLst>
                    <a:ext uri="{FF2B5EF4-FFF2-40B4-BE49-F238E27FC236}">
                      <a16:creationId xmlns:a16="http://schemas.microsoft.com/office/drawing/2014/main" id="{9A9C4A67-37C5-39A4-8369-04F79C1B70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7" name="مخطط انسيابي: رابط 13206">
                  <a:extLst>
                    <a:ext uri="{FF2B5EF4-FFF2-40B4-BE49-F238E27FC236}">
                      <a16:creationId xmlns:a16="http://schemas.microsoft.com/office/drawing/2014/main" id="{6EBE7688-5D44-56E5-CB30-8E489812A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8" name="مخطط انسيابي: رابط 13207">
                  <a:extLst>
                    <a:ext uri="{FF2B5EF4-FFF2-40B4-BE49-F238E27FC236}">
                      <a16:creationId xmlns:a16="http://schemas.microsoft.com/office/drawing/2014/main" id="{78D50045-A6F3-F05E-4222-539F883D047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9" name="مخطط انسيابي: رابط 13208">
                  <a:extLst>
                    <a:ext uri="{FF2B5EF4-FFF2-40B4-BE49-F238E27FC236}">
                      <a16:creationId xmlns:a16="http://schemas.microsoft.com/office/drawing/2014/main" id="{F5D83FE2-5A87-2A7C-5EB9-3CAC101652D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1" name="مجموعة 13200">
                <a:extLst>
                  <a:ext uri="{FF2B5EF4-FFF2-40B4-BE49-F238E27FC236}">
                    <a16:creationId xmlns:a16="http://schemas.microsoft.com/office/drawing/2014/main" id="{54A56223-A51D-4BBF-E08F-26310AEE86F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02" name="مخطط انسيابي: رابط 13201">
                  <a:extLst>
                    <a:ext uri="{FF2B5EF4-FFF2-40B4-BE49-F238E27FC236}">
                      <a16:creationId xmlns:a16="http://schemas.microsoft.com/office/drawing/2014/main" id="{09D67832-6BD0-CD1D-2AC2-80608D65F5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3" name="مخطط انسيابي: رابط 13202">
                  <a:extLst>
                    <a:ext uri="{FF2B5EF4-FFF2-40B4-BE49-F238E27FC236}">
                      <a16:creationId xmlns:a16="http://schemas.microsoft.com/office/drawing/2014/main" id="{A7836BD7-BDCF-03FF-6F04-6721F0C61F2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4" name="مخطط انسيابي: رابط 13203">
                  <a:extLst>
                    <a:ext uri="{FF2B5EF4-FFF2-40B4-BE49-F238E27FC236}">
                      <a16:creationId xmlns:a16="http://schemas.microsoft.com/office/drawing/2014/main" id="{69880A89-2AE1-222B-F1B5-370CE2F6641A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5" name="مخطط انسيابي: رابط 13204">
                  <a:extLst>
                    <a:ext uri="{FF2B5EF4-FFF2-40B4-BE49-F238E27FC236}">
                      <a16:creationId xmlns:a16="http://schemas.microsoft.com/office/drawing/2014/main" id="{8603B327-A6E6-88DC-1993-B33D4E91E82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5" name="مجموعة 13194">
              <a:extLst>
                <a:ext uri="{FF2B5EF4-FFF2-40B4-BE49-F238E27FC236}">
                  <a16:creationId xmlns:a16="http://schemas.microsoft.com/office/drawing/2014/main" id="{867DC00F-2CF8-873C-DCD4-40643D3ACE5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196" name="مخطط انسيابي: رابط 13195">
                <a:extLst>
                  <a:ext uri="{FF2B5EF4-FFF2-40B4-BE49-F238E27FC236}">
                    <a16:creationId xmlns:a16="http://schemas.microsoft.com/office/drawing/2014/main" id="{2046049F-1C36-A181-76D1-E014079207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197" name="مخطط انسيابي: رابط 13196">
                <a:extLst>
                  <a:ext uri="{FF2B5EF4-FFF2-40B4-BE49-F238E27FC236}">
                    <a16:creationId xmlns:a16="http://schemas.microsoft.com/office/drawing/2014/main" id="{B95B1FE6-1282-7691-4E55-5C9E8E1FC5F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198" name="مخطط انسيابي: رابط 13197">
                <a:extLst>
                  <a:ext uri="{FF2B5EF4-FFF2-40B4-BE49-F238E27FC236}">
                    <a16:creationId xmlns:a16="http://schemas.microsoft.com/office/drawing/2014/main" id="{41F91C76-AC52-5315-B5DE-F9DE56E14B2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340" name="مجموعة 13339">
            <a:extLst>
              <a:ext uri="{FF2B5EF4-FFF2-40B4-BE49-F238E27FC236}">
                <a16:creationId xmlns:a16="http://schemas.microsoft.com/office/drawing/2014/main" id="{21DAB5C6-A42D-6B12-7503-FE387D385528}"/>
              </a:ext>
            </a:extLst>
          </p:cNvPr>
          <p:cNvGrpSpPr/>
          <p:nvPr/>
        </p:nvGrpSpPr>
        <p:grpSpPr>
          <a:xfrm>
            <a:off x="69018" y="3307713"/>
            <a:ext cx="9713671" cy="524453"/>
            <a:chOff x="69018" y="1136613"/>
            <a:chExt cx="9713671" cy="524453"/>
          </a:xfrm>
        </p:grpSpPr>
        <p:sp>
          <p:nvSpPr>
            <p:cNvPr id="13341" name="مستطيل: زوايا مستديرة 13340">
              <a:extLst>
                <a:ext uri="{FF2B5EF4-FFF2-40B4-BE49-F238E27FC236}">
                  <a16:creationId xmlns:a16="http://schemas.microsoft.com/office/drawing/2014/main" id="{ED5B4182-37D9-D78D-2A85-6A94CCEE766E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2" name="مستطيل: زوايا مستديرة 13341">
              <a:extLst>
                <a:ext uri="{FF2B5EF4-FFF2-40B4-BE49-F238E27FC236}">
                  <a16:creationId xmlns:a16="http://schemas.microsoft.com/office/drawing/2014/main" id="{31E91A0F-4E5C-B3FD-2F15-7067BD0E868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3" name="مستطيل: زوايا مستديرة 13342">
              <a:extLst>
                <a:ext uri="{FF2B5EF4-FFF2-40B4-BE49-F238E27FC236}">
                  <a16:creationId xmlns:a16="http://schemas.microsoft.com/office/drawing/2014/main" id="{61F4ABCE-B7F2-7960-B9F3-E223F1C1AB2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4" name="مستطيل: زوايا مستديرة 13343">
              <a:extLst>
                <a:ext uri="{FF2B5EF4-FFF2-40B4-BE49-F238E27FC236}">
                  <a16:creationId xmlns:a16="http://schemas.microsoft.com/office/drawing/2014/main" id="{573CD9B2-F5E4-F59F-158C-A88B56256BA3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5" name="مستطيل: زوايا مستديرة 13344">
              <a:extLst>
                <a:ext uri="{FF2B5EF4-FFF2-40B4-BE49-F238E27FC236}">
                  <a16:creationId xmlns:a16="http://schemas.microsoft.com/office/drawing/2014/main" id="{F50B664E-B516-ECA8-E7ED-C8ED214A08C7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6" name="مستطيل: زوايا مستديرة 13345">
              <a:extLst>
                <a:ext uri="{FF2B5EF4-FFF2-40B4-BE49-F238E27FC236}">
                  <a16:creationId xmlns:a16="http://schemas.microsoft.com/office/drawing/2014/main" id="{72DB67B3-9591-4D15-4BF6-938E18CD5045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7" name="مستطيل: زوايا مستديرة 13346">
              <a:extLst>
                <a:ext uri="{FF2B5EF4-FFF2-40B4-BE49-F238E27FC236}">
                  <a16:creationId xmlns:a16="http://schemas.microsoft.com/office/drawing/2014/main" id="{86149638-8A4F-2DFF-FB9E-50F7ED91B25C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48" name="مجموعة 13347">
              <a:extLst>
                <a:ext uri="{FF2B5EF4-FFF2-40B4-BE49-F238E27FC236}">
                  <a16:creationId xmlns:a16="http://schemas.microsoft.com/office/drawing/2014/main" id="{D6119715-EC2E-5F12-C796-453E2B02DBA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00" name="مجموعة 13499">
                <a:extLst>
                  <a:ext uri="{FF2B5EF4-FFF2-40B4-BE49-F238E27FC236}">
                    <a16:creationId xmlns:a16="http://schemas.microsoft.com/office/drawing/2014/main" id="{79905929-0050-8C6A-C67C-E246F53B2C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11" name="مخطط انسيابي: رابط 13510">
                  <a:extLst>
                    <a:ext uri="{FF2B5EF4-FFF2-40B4-BE49-F238E27FC236}">
                      <a16:creationId xmlns:a16="http://schemas.microsoft.com/office/drawing/2014/main" id="{3528E5FD-70B7-6EC0-5F77-A5EA9C8662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2" name="مخطط انسيابي: رابط 13511">
                  <a:extLst>
                    <a:ext uri="{FF2B5EF4-FFF2-40B4-BE49-F238E27FC236}">
                      <a16:creationId xmlns:a16="http://schemas.microsoft.com/office/drawing/2014/main" id="{F02CCCA7-2BE1-27DB-81AA-CA0BFE33AC5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3" name="مخطط انسيابي: رابط 13512">
                  <a:extLst>
                    <a:ext uri="{FF2B5EF4-FFF2-40B4-BE49-F238E27FC236}">
                      <a16:creationId xmlns:a16="http://schemas.microsoft.com/office/drawing/2014/main" id="{94C06421-349E-29AE-01D3-DD9BA8DECC4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4" name="مخطط انسيابي: رابط 13513">
                  <a:extLst>
                    <a:ext uri="{FF2B5EF4-FFF2-40B4-BE49-F238E27FC236}">
                      <a16:creationId xmlns:a16="http://schemas.microsoft.com/office/drawing/2014/main" id="{E99FB62D-BA94-15F1-3A4E-6CB54CB0D93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1" name="مجموعة 13500">
                <a:extLst>
                  <a:ext uri="{FF2B5EF4-FFF2-40B4-BE49-F238E27FC236}">
                    <a16:creationId xmlns:a16="http://schemas.microsoft.com/office/drawing/2014/main" id="{139B3DFA-0E4E-015F-66E4-FCB885FE82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07" name="مخطط انسيابي: رابط 13506">
                  <a:extLst>
                    <a:ext uri="{FF2B5EF4-FFF2-40B4-BE49-F238E27FC236}">
                      <a16:creationId xmlns:a16="http://schemas.microsoft.com/office/drawing/2014/main" id="{2325ACC2-F1B7-5872-9276-51284E2F52B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8" name="مخطط انسيابي: رابط 13507">
                  <a:extLst>
                    <a:ext uri="{FF2B5EF4-FFF2-40B4-BE49-F238E27FC236}">
                      <a16:creationId xmlns:a16="http://schemas.microsoft.com/office/drawing/2014/main" id="{B9B26208-74F7-9DBF-3F8B-6B44113A9D4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9" name="مخطط انسيابي: رابط 13508">
                  <a:extLst>
                    <a:ext uri="{FF2B5EF4-FFF2-40B4-BE49-F238E27FC236}">
                      <a16:creationId xmlns:a16="http://schemas.microsoft.com/office/drawing/2014/main" id="{AE43C2C8-3A6E-A5D5-B257-B5242BC003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0" name="مخطط انسيابي: رابط 13509">
                  <a:extLst>
                    <a:ext uri="{FF2B5EF4-FFF2-40B4-BE49-F238E27FC236}">
                      <a16:creationId xmlns:a16="http://schemas.microsoft.com/office/drawing/2014/main" id="{E08FB252-1394-5511-B63E-7A6517126C1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2" name="مجموعة 13501">
                <a:extLst>
                  <a:ext uri="{FF2B5EF4-FFF2-40B4-BE49-F238E27FC236}">
                    <a16:creationId xmlns:a16="http://schemas.microsoft.com/office/drawing/2014/main" id="{ACB60127-494C-7CCB-35A7-3E581316A77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03" name="مخطط انسيابي: رابط 13502">
                  <a:extLst>
                    <a:ext uri="{FF2B5EF4-FFF2-40B4-BE49-F238E27FC236}">
                      <a16:creationId xmlns:a16="http://schemas.microsoft.com/office/drawing/2014/main" id="{8EF59FC5-3AEE-CBEE-CCEB-89E28C2E391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4" name="مخطط انسيابي: رابط 13503">
                  <a:extLst>
                    <a:ext uri="{FF2B5EF4-FFF2-40B4-BE49-F238E27FC236}">
                      <a16:creationId xmlns:a16="http://schemas.microsoft.com/office/drawing/2014/main" id="{012D2657-453A-86AD-3A1B-014D0FB77A2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5" name="مخطط انسيابي: رابط 13504">
                  <a:extLst>
                    <a:ext uri="{FF2B5EF4-FFF2-40B4-BE49-F238E27FC236}">
                      <a16:creationId xmlns:a16="http://schemas.microsoft.com/office/drawing/2014/main" id="{159354D0-4E6B-4E89-6CA2-8487F822422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6" name="مخطط انسيابي: رابط 13505">
                  <a:extLst>
                    <a:ext uri="{FF2B5EF4-FFF2-40B4-BE49-F238E27FC236}">
                      <a16:creationId xmlns:a16="http://schemas.microsoft.com/office/drawing/2014/main" id="{B9C148BF-FC0B-A365-5090-A157419585F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49" name="مجموعة 13348">
              <a:extLst>
                <a:ext uri="{FF2B5EF4-FFF2-40B4-BE49-F238E27FC236}">
                  <a16:creationId xmlns:a16="http://schemas.microsoft.com/office/drawing/2014/main" id="{A239DBA3-D79A-2E75-008E-B40EA9125FB4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497" name="مخطط انسيابي: رابط 13496">
                <a:extLst>
                  <a:ext uri="{FF2B5EF4-FFF2-40B4-BE49-F238E27FC236}">
                    <a16:creationId xmlns:a16="http://schemas.microsoft.com/office/drawing/2014/main" id="{13C5F6D3-3ED0-9AF7-4E91-611CF17F89B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98" name="مخطط انسيابي: رابط 13497">
                <a:extLst>
                  <a:ext uri="{FF2B5EF4-FFF2-40B4-BE49-F238E27FC236}">
                    <a16:creationId xmlns:a16="http://schemas.microsoft.com/office/drawing/2014/main" id="{A258B373-2CDD-C7E3-C414-F5A85CD737D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99" name="مخطط انسيابي: رابط 13498">
                <a:extLst>
                  <a:ext uri="{FF2B5EF4-FFF2-40B4-BE49-F238E27FC236}">
                    <a16:creationId xmlns:a16="http://schemas.microsoft.com/office/drawing/2014/main" id="{90C4C699-DDFD-F790-631D-ED2FA787401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0" name="مستطيل: زوايا مستديرة 13349">
              <a:extLst>
                <a:ext uri="{FF2B5EF4-FFF2-40B4-BE49-F238E27FC236}">
                  <a16:creationId xmlns:a16="http://schemas.microsoft.com/office/drawing/2014/main" id="{FEFB0648-0FF3-CF89-2F61-273787C68DD2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1" name="مجموعة 13350">
              <a:extLst>
                <a:ext uri="{FF2B5EF4-FFF2-40B4-BE49-F238E27FC236}">
                  <a16:creationId xmlns:a16="http://schemas.microsoft.com/office/drawing/2014/main" id="{25BEF67C-4309-AEFD-9814-454923DB6E6E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82" name="مجموعة 13481">
                <a:extLst>
                  <a:ext uri="{FF2B5EF4-FFF2-40B4-BE49-F238E27FC236}">
                    <a16:creationId xmlns:a16="http://schemas.microsoft.com/office/drawing/2014/main" id="{E61BF486-2C02-C002-8A54-423EB7DF912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93" name="مخطط انسيابي: رابط 13492">
                  <a:extLst>
                    <a:ext uri="{FF2B5EF4-FFF2-40B4-BE49-F238E27FC236}">
                      <a16:creationId xmlns:a16="http://schemas.microsoft.com/office/drawing/2014/main" id="{78CED8EA-40A8-8548-DB17-CAFCF50AC55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4" name="مخطط انسيابي: رابط 13493">
                  <a:extLst>
                    <a:ext uri="{FF2B5EF4-FFF2-40B4-BE49-F238E27FC236}">
                      <a16:creationId xmlns:a16="http://schemas.microsoft.com/office/drawing/2014/main" id="{9A0C5951-AAA6-FD9C-E5C2-98F3C514C34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5" name="مخطط انسيابي: رابط 13494">
                  <a:extLst>
                    <a:ext uri="{FF2B5EF4-FFF2-40B4-BE49-F238E27FC236}">
                      <a16:creationId xmlns:a16="http://schemas.microsoft.com/office/drawing/2014/main" id="{7558C1B2-82A2-8CFD-9909-768AAD81584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6" name="مخطط انسيابي: رابط 13495">
                  <a:extLst>
                    <a:ext uri="{FF2B5EF4-FFF2-40B4-BE49-F238E27FC236}">
                      <a16:creationId xmlns:a16="http://schemas.microsoft.com/office/drawing/2014/main" id="{85A9D8C2-05BC-8520-A8FE-EE2091CBA1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3" name="مجموعة 13482">
                <a:extLst>
                  <a:ext uri="{FF2B5EF4-FFF2-40B4-BE49-F238E27FC236}">
                    <a16:creationId xmlns:a16="http://schemas.microsoft.com/office/drawing/2014/main" id="{513165CA-E76C-D2D8-65E1-C42969F3046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89" name="مخطط انسيابي: رابط 13488">
                  <a:extLst>
                    <a:ext uri="{FF2B5EF4-FFF2-40B4-BE49-F238E27FC236}">
                      <a16:creationId xmlns:a16="http://schemas.microsoft.com/office/drawing/2014/main" id="{ADABA57B-2DF5-698B-DA97-50D5D0CDD3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0" name="مخطط انسيابي: رابط 13489">
                  <a:extLst>
                    <a:ext uri="{FF2B5EF4-FFF2-40B4-BE49-F238E27FC236}">
                      <a16:creationId xmlns:a16="http://schemas.microsoft.com/office/drawing/2014/main" id="{31763937-9680-34C6-9E3D-6C251C6A2B0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1" name="مخطط انسيابي: رابط 13490">
                  <a:extLst>
                    <a:ext uri="{FF2B5EF4-FFF2-40B4-BE49-F238E27FC236}">
                      <a16:creationId xmlns:a16="http://schemas.microsoft.com/office/drawing/2014/main" id="{D8D0960A-BB85-9739-2F76-05FE69461D2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2" name="مخطط انسيابي: رابط 13491">
                  <a:extLst>
                    <a:ext uri="{FF2B5EF4-FFF2-40B4-BE49-F238E27FC236}">
                      <a16:creationId xmlns:a16="http://schemas.microsoft.com/office/drawing/2014/main" id="{59162966-FF47-58AF-28A9-29943322FCC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4" name="مجموعة 13483">
                <a:extLst>
                  <a:ext uri="{FF2B5EF4-FFF2-40B4-BE49-F238E27FC236}">
                    <a16:creationId xmlns:a16="http://schemas.microsoft.com/office/drawing/2014/main" id="{F7D70468-443D-B8D9-D35F-F99BC5C5A04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85" name="مخطط انسيابي: رابط 13484">
                  <a:extLst>
                    <a:ext uri="{FF2B5EF4-FFF2-40B4-BE49-F238E27FC236}">
                      <a16:creationId xmlns:a16="http://schemas.microsoft.com/office/drawing/2014/main" id="{355B6BC3-7CDB-8B0C-C9ED-58F72D5377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6" name="مخطط انسيابي: رابط 13485">
                  <a:extLst>
                    <a:ext uri="{FF2B5EF4-FFF2-40B4-BE49-F238E27FC236}">
                      <a16:creationId xmlns:a16="http://schemas.microsoft.com/office/drawing/2014/main" id="{0E7E7D93-4605-51F3-424A-1D2A1C64320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7" name="مخطط انسيابي: رابط 13486">
                  <a:extLst>
                    <a:ext uri="{FF2B5EF4-FFF2-40B4-BE49-F238E27FC236}">
                      <a16:creationId xmlns:a16="http://schemas.microsoft.com/office/drawing/2014/main" id="{E1AE2595-36A2-AC12-44CA-C65BD11E349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8" name="مخطط انسيابي: رابط 13487">
                  <a:extLst>
                    <a:ext uri="{FF2B5EF4-FFF2-40B4-BE49-F238E27FC236}">
                      <a16:creationId xmlns:a16="http://schemas.microsoft.com/office/drawing/2014/main" id="{999238AC-7174-B421-4514-9A0ECBCDAD2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2" name="مجموعة 13351">
              <a:extLst>
                <a:ext uri="{FF2B5EF4-FFF2-40B4-BE49-F238E27FC236}">
                  <a16:creationId xmlns:a16="http://schemas.microsoft.com/office/drawing/2014/main" id="{272916F7-1BA7-38CB-D27B-B6557EABA9DF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479" name="مخطط انسيابي: رابط 13478">
                <a:extLst>
                  <a:ext uri="{FF2B5EF4-FFF2-40B4-BE49-F238E27FC236}">
                    <a16:creationId xmlns:a16="http://schemas.microsoft.com/office/drawing/2014/main" id="{3DA9C3AA-9462-D645-60F7-9B9C84452DB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80" name="مخطط انسيابي: رابط 13479">
                <a:extLst>
                  <a:ext uri="{FF2B5EF4-FFF2-40B4-BE49-F238E27FC236}">
                    <a16:creationId xmlns:a16="http://schemas.microsoft.com/office/drawing/2014/main" id="{5DFD2C05-478A-FDA9-C46D-AFA88EEB08D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81" name="مخطط انسيابي: رابط 13480">
                <a:extLst>
                  <a:ext uri="{FF2B5EF4-FFF2-40B4-BE49-F238E27FC236}">
                    <a16:creationId xmlns:a16="http://schemas.microsoft.com/office/drawing/2014/main" id="{F6BAB1D4-C2DD-E502-9DF4-97E2C838B0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3" name="مستطيل: زوايا مستديرة 13352">
              <a:extLst>
                <a:ext uri="{FF2B5EF4-FFF2-40B4-BE49-F238E27FC236}">
                  <a16:creationId xmlns:a16="http://schemas.microsoft.com/office/drawing/2014/main" id="{F1D8342B-F795-FC8D-730E-00F5F982012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4" name="مجموعة 13353">
              <a:extLst>
                <a:ext uri="{FF2B5EF4-FFF2-40B4-BE49-F238E27FC236}">
                  <a16:creationId xmlns:a16="http://schemas.microsoft.com/office/drawing/2014/main" id="{4C6EAD11-2145-E987-180E-BB79CA13CB18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64" name="مجموعة 13463">
                <a:extLst>
                  <a:ext uri="{FF2B5EF4-FFF2-40B4-BE49-F238E27FC236}">
                    <a16:creationId xmlns:a16="http://schemas.microsoft.com/office/drawing/2014/main" id="{4F5181FC-BB48-77BA-9887-B5F6C33B58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75" name="مخطط انسيابي: رابط 13474">
                  <a:extLst>
                    <a:ext uri="{FF2B5EF4-FFF2-40B4-BE49-F238E27FC236}">
                      <a16:creationId xmlns:a16="http://schemas.microsoft.com/office/drawing/2014/main" id="{DDE056E0-FBCB-2663-4382-C46BFD5E64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6" name="مخطط انسيابي: رابط 13475">
                  <a:extLst>
                    <a:ext uri="{FF2B5EF4-FFF2-40B4-BE49-F238E27FC236}">
                      <a16:creationId xmlns:a16="http://schemas.microsoft.com/office/drawing/2014/main" id="{9736DA10-27D5-0D59-96F1-91569C51A1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7" name="مخطط انسيابي: رابط 13476">
                  <a:extLst>
                    <a:ext uri="{FF2B5EF4-FFF2-40B4-BE49-F238E27FC236}">
                      <a16:creationId xmlns:a16="http://schemas.microsoft.com/office/drawing/2014/main" id="{30C6F3BD-792E-242C-58AD-D77810F20F8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8" name="مخطط انسيابي: رابط 13477">
                  <a:extLst>
                    <a:ext uri="{FF2B5EF4-FFF2-40B4-BE49-F238E27FC236}">
                      <a16:creationId xmlns:a16="http://schemas.microsoft.com/office/drawing/2014/main" id="{1E8CE7B1-DEC3-2822-AB55-7CC2E54F9C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5" name="مجموعة 13464">
                <a:extLst>
                  <a:ext uri="{FF2B5EF4-FFF2-40B4-BE49-F238E27FC236}">
                    <a16:creationId xmlns:a16="http://schemas.microsoft.com/office/drawing/2014/main" id="{A90817BE-DD7E-3588-D042-C4A5C6BDF6A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71" name="مخطط انسيابي: رابط 13470">
                  <a:extLst>
                    <a:ext uri="{FF2B5EF4-FFF2-40B4-BE49-F238E27FC236}">
                      <a16:creationId xmlns:a16="http://schemas.microsoft.com/office/drawing/2014/main" id="{D3C5E25A-0239-0004-794C-0B0C512707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2" name="مخطط انسيابي: رابط 13471">
                  <a:extLst>
                    <a:ext uri="{FF2B5EF4-FFF2-40B4-BE49-F238E27FC236}">
                      <a16:creationId xmlns:a16="http://schemas.microsoft.com/office/drawing/2014/main" id="{D1F15DBB-2809-773C-CCFC-EA09D48821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3" name="مخطط انسيابي: رابط 13472">
                  <a:extLst>
                    <a:ext uri="{FF2B5EF4-FFF2-40B4-BE49-F238E27FC236}">
                      <a16:creationId xmlns:a16="http://schemas.microsoft.com/office/drawing/2014/main" id="{81C60D2C-CCDA-46F6-CC30-0D994A540C9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4" name="مخطط انسيابي: رابط 13473">
                  <a:extLst>
                    <a:ext uri="{FF2B5EF4-FFF2-40B4-BE49-F238E27FC236}">
                      <a16:creationId xmlns:a16="http://schemas.microsoft.com/office/drawing/2014/main" id="{B0AC64A4-EC57-BB2F-58E3-94C23668C57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6" name="مجموعة 13465">
                <a:extLst>
                  <a:ext uri="{FF2B5EF4-FFF2-40B4-BE49-F238E27FC236}">
                    <a16:creationId xmlns:a16="http://schemas.microsoft.com/office/drawing/2014/main" id="{44576132-1857-EEE1-FBE1-CBC78292D20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67" name="مخطط انسيابي: رابط 13466">
                  <a:extLst>
                    <a:ext uri="{FF2B5EF4-FFF2-40B4-BE49-F238E27FC236}">
                      <a16:creationId xmlns:a16="http://schemas.microsoft.com/office/drawing/2014/main" id="{F8D6501B-6F51-91CF-176B-DB6965C6CF9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8" name="مخطط انسيابي: رابط 13467">
                  <a:extLst>
                    <a:ext uri="{FF2B5EF4-FFF2-40B4-BE49-F238E27FC236}">
                      <a16:creationId xmlns:a16="http://schemas.microsoft.com/office/drawing/2014/main" id="{6E4BACC7-4BE9-E386-3FB3-FEA33C95E18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9" name="مخطط انسيابي: رابط 13468">
                  <a:extLst>
                    <a:ext uri="{FF2B5EF4-FFF2-40B4-BE49-F238E27FC236}">
                      <a16:creationId xmlns:a16="http://schemas.microsoft.com/office/drawing/2014/main" id="{641B06C4-1D77-CAA5-105A-8EAE180960D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0" name="مخطط انسيابي: رابط 13469">
                  <a:extLst>
                    <a:ext uri="{FF2B5EF4-FFF2-40B4-BE49-F238E27FC236}">
                      <a16:creationId xmlns:a16="http://schemas.microsoft.com/office/drawing/2014/main" id="{98E4CA80-22BA-8771-D2B9-A9352B4C283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5" name="مجموعة 13354">
              <a:extLst>
                <a:ext uri="{FF2B5EF4-FFF2-40B4-BE49-F238E27FC236}">
                  <a16:creationId xmlns:a16="http://schemas.microsoft.com/office/drawing/2014/main" id="{A68A2494-7788-3DB6-3F6D-F5706BA39BAA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461" name="مخطط انسيابي: رابط 13460">
                <a:extLst>
                  <a:ext uri="{FF2B5EF4-FFF2-40B4-BE49-F238E27FC236}">
                    <a16:creationId xmlns:a16="http://schemas.microsoft.com/office/drawing/2014/main" id="{FAB18C02-D24B-2F8E-7327-5C85570165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62" name="مخطط انسيابي: رابط 13461">
                <a:extLst>
                  <a:ext uri="{FF2B5EF4-FFF2-40B4-BE49-F238E27FC236}">
                    <a16:creationId xmlns:a16="http://schemas.microsoft.com/office/drawing/2014/main" id="{9E23336D-7A04-8E17-026E-3C948E59D69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63" name="مخطط انسيابي: رابط 13462">
                <a:extLst>
                  <a:ext uri="{FF2B5EF4-FFF2-40B4-BE49-F238E27FC236}">
                    <a16:creationId xmlns:a16="http://schemas.microsoft.com/office/drawing/2014/main" id="{C04E378F-3459-C0B8-A97A-DC70C55E07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6" name="مستطيل: زوايا مستديرة 13355">
              <a:extLst>
                <a:ext uri="{FF2B5EF4-FFF2-40B4-BE49-F238E27FC236}">
                  <a16:creationId xmlns:a16="http://schemas.microsoft.com/office/drawing/2014/main" id="{22896549-A851-9657-CB9E-BB81E262191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7" name="مجموعة 13356">
              <a:extLst>
                <a:ext uri="{FF2B5EF4-FFF2-40B4-BE49-F238E27FC236}">
                  <a16:creationId xmlns:a16="http://schemas.microsoft.com/office/drawing/2014/main" id="{91D99345-16C2-0CB8-AC8F-89CAD08AF31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46" name="مجموعة 13445">
                <a:extLst>
                  <a:ext uri="{FF2B5EF4-FFF2-40B4-BE49-F238E27FC236}">
                    <a16:creationId xmlns:a16="http://schemas.microsoft.com/office/drawing/2014/main" id="{CA2CBFEE-20AF-4AD4-77DA-BD38D27245F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57" name="مخطط انسيابي: رابط 13456">
                  <a:extLst>
                    <a:ext uri="{FF2B5EF4-FFF2-40B4-BE49-F238E27FC236}">
                      <a16:creationId xmlns:a16="http://schemas.microsoft.com/office/drawing/2014/main" id="{AC59059D-F175-D91A-ED12-A67EF7FF548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8" name="مخطط انسيابي: رابط 13457">
                  <a:extLst>
                    <a:ext uri="{FF2B5EF4-FFF2-40B4-BE49-F238E27FC236}">
                      <a16:creationId xmlns:a16="http://schemas.microsoft.com/office/drawing/2014/main" id="{6B7EC191-2B06-4891-6DA6-EAC351CB4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9" name="مخطط انسيابي: رابط 13458">
                  <a:extLst>
                    <a:ext uri="{FF2B5EF4-FFF2-40B4-BE49-F238E27FC236}">
                      <a16:creationId xmlns:a16="http://schemas.microsoft.com/office/drawing/2014/main" id="{5D0CE274-53AA-7E2C-00EF-D837E3538E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0" name="مخطط انسيابي: رابط 13459">
                  <a:extLst>
                    <a:ext uri="{FF2B5EF4-FFF2-40B4-BE49-F238E27FC236}">
                      <a16:creationId xmlns:a16="http://schemas.microsoft.com/office/drawing/2014/main" id="{D1098762-AFF4-E5AF-4750-152BAB1193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7" name="مجموعة 13446">
                <a:extLst>
                  <a:ext uri="{FF2B5EF4-FFF2-40B4-BE49-F238E27FC236}">
                    <a16:creationId xmlns:a16="http://schemas.microsoft.com/office/drawing/2014/main" id="{54E8B5E0-2EFA-0D83-2E97-B469A56BC9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53" name="مخطط انسيابي: رابط 13452">
                  <a:extLst>
                    <a:ext uri="{FF2B5EF4-FFF2-40B4-BE49-F238E27FC236}">
                      <a16:creationId xmlns:a16="http://schemas.microsoft.com/office/drawing/2014/main" id="{5E284AF0-BAC1-05FE-1F06-30A9B89A0A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4" name="مخطط انسيابي: رابط 13453">
                  <a:extLst>
                    <a:ext uri="{FF2B5EF4-FFF2-40B4-BE49-F238E27FC236}">
                      <a16:creationId xmlns:a16="http://schemas.microsoft.com/office/drawing/2014/main" id="{E5D88DD8-D2D9-E84B-F4EA-874BDC14E1A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5" name="مخطط انسيابي: رابط 13454">
                  <a:extLst>
                    <a:ext uri="{FF2B5EF4-FFF2-40B4-BE49-F238E27FC236}">
                      <a16:creationId xmlns:a16="http://schemas.microsoft.com/office/drawing/2014/main" id="{5DC70003-A03E-BDC8-0710-DFB0744931E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6" name="مخطط انسيابي: رابط 13455">
                  <a:extLst>
                    <a:ext uri="{FF2B5EF4-FFF2-40B4-BE49-F238E27FC236}">
                      <a16:creationId xmlns:a16="http://schemas.microsoft.com/office/drawing/2014/main" id="{625F6D64-76FC-5F5A-EB4D-79E3A9F71A3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8" name="مجموعة 13447">
                <a:extLst>
                  <a:ext uri="{FF2B5EF4-FFF2-40B4-BE49-F238E27FC236}">
                    <a16:creationId xmlns:a16="http://schemas.microsoft.com/office/drawing/2014/main" id="{428D477F-8281-C475-CCB1-0FFBAB6290F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49" name="مخطط انسيابي: رابط 13448">
                  <a:extLst>
                    <a:ext uri="{FF2B5EF4-FFF2-40B4-BE49-F238E27FC236}">
                      <a16:creationId xmlns:a16="http://schemas.microsoft.com/office/drawing/2014/main" id="{B50D8BC3-16D0-B084-6FE4-1589524F52F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0" name="مخطط انسيابي: رابط 13449">
                  <a:extLst>
                    <a:ext uri="{FF2B5EF4-FFF2-40B4-BE49-F238E27FC236}">
                      <a16:creationId xmlns:a16="http://schemas.microsoft.com/office/drawing/2014/main" id="{118DDFA1-A003-B8D7-6F9C-AD020163F38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1" name="مخطط انسيابي: رابط 13450">
                  <a:extLst>
                    <a:ext uri="{FF2B5EF4-FFF2-40B4-BE49-F238E27FC236}">
                      <a16:creationId xmlns:a16="http://schemas.microsoft.com/office/drawing/2014/main" id="{C0CA4C10-CF35-4E7B-94DC-81498F9A3DC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2" name="مخطط انسيابي: رابط 13451">
                  <a:extLst>
                    <a:ext uri="{FF2B5EF4-FFF2-40B4-BE49-F238E27FC236}">
                      <a16:creationId xmlns:a16="http://schemas.microsoft.com/office/drawing/2014/main" id="{07D60A93-122A-F886-0400-AD81553B65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8" name="مجموعة 13357">
              <a:extLst>
                <a:ext uri="{FF2B5EF4-FFF2-40B4-BE49-F238E27FC236}">
                  <a16:creationId xmlns:a16="http://schemas.microsoft.com/office/drawing/2014/main" id="{A977A019-464B-9F6A-04A5-944C73BCE243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443" name="مخطط انسيابي: رابط 13442">
                <a:extLst>
                  <a:ext uri="{FF2B5EF4-FFF2-40B4-BE49-F238E27FC236}">
                    <a16:creationId xmlns:a16="http://schemas.microsoft.com/office/drawing/2014/main" id="{53DC9BD2-9B71-8C94-347D-B365BF0587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44" name="مخطط انسيابي: رابط 13443">
                <a:extLst>
                  <a:ext uri="{FF2B5EF4-FFF2-40B4-BE49-F238E27FC236}">
                    <a16:creationId xmlns:a16="http://schemas.microsoft.com/office/drawing/2014/main" id="{DB7D7969-7680-A932-E548-B211567A040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45" name="مخطط انسيابي: رابط 13444">
                <a:extLst>
                  <a:ext uri="{FF2B5EF4-FFF2-40B4-BE49-F238E27FC236}">
                    <a16:creationId xmlns:a16="http://schemas.microsoft.com/office/drawing/2014/main" id="{E69F4015-2273-98C4-46B1-138DAAD2F12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9" name="مستطيل: زوايا مستديرة 13358">
              <a:extLst>
                <a:ext uri="{FF2B5EF4-FFF2-40B4-BE49-F238E27FC236}">
                  <a16:creationId xmlns:a16="http://schemas.microsoft.com/office/drawing/2014/main" id="{B0E24ED9-4C5B-D387-B771-2C97DA7732C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0" name="مجموعة 13359">
              <a:extLst>
                <a:ext uri="{FF2B5EF4-FFF2-40B4-BE49-F238E27FC236}">
                  <a16:creationId xmlns:a16="http://schemas.microsoft.com/office/drawing/2014/main" id="{ACA9EEDE-1935-B6D7-57D8-459DBA0ECE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28" name="مجموعة 13427">
                <a:extLst>
                  <a:ext uri="{FF2B5EF4-FFF2-40B4-BE49-F238E27FC236}">
                    <a16:creationId xmlns:a16="http://schemas.microsoft.com/office/drawing/2014/main" id="{8AC5AFA3-CAA5-3460-0168-8FD263B0B17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39" name="مخطط انسيابي: رابط 13438">
                  <a:extLst>
                    <a:ext uri="{FF2B5EF4-FFF2-40B4-BE49-F238E27FC236}">
                      <a16:creationId xmlns:a16="http://schemas.microsoft.com/office/drawing/2014/main" id="{C62D8F13-3A89-BA41-FF32-45B016E5BF3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0" name="مخطط انسيابي: رابط 13439">
                  <a:extLst>
                    <a:ext uri="{FF2B5EF4-FFF2-40B4-BE49-F238E27FC236}">
                      <a16:creationId xmlns:a16="http://schemas.microsoft.com/office/drawing/2014/main" id="{4D327F23-5885-CD02-78F6-54DFC88458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1" name="مخطط انسيابي: رابط 13440">
                  <a:extLst>
                    <a:ext uri="{FF2B5EF4-FFF2-40B4-BE49-F238E27FC236}">
                      <a16:creationId xmlns:a16="http://schemas.microsoft.com/office/drawing/2014/main" id="{93B0B455-EDA9-5E1C-5C21-2CB3A0719FC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2" name="مخطط انسيابي: رابط 13441">
                  <a:extLst>
                    <a:ext uri="{FF2B5EF4-FFF2-40B4-BE49-F238E27FC236}">
                      <a16:creationId xmlns:a16="http://schemas.microsoft.com/office/drawing/2014/main" id="{8062EE42-CE6D-8E4A-8124-A0B4937506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29" name="مجموعة 13428">
                <a:extLst>
                  <a:ext uri="{FF2B5EF4-FFF2-40B4-BE49-F238E27FC236}">
                    <a16:creationId xmlns:a16="http://schemas.microsoft.com/office/drawing/2014/main" id="{D75FDFBA-AE09-29C4-A913-48712743F4F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35" name="مخطط انسيابي: رابط 13434">
                  <a:extLst>
                    <a:ext uri="{FF2B5EF4-FFF2-40B4-BE49-F238E27FC236}">
                      <a16:creationId xmlns:a16="http://schemas.microsoft.com/office/drawing/2014/main" id="{BEBD2C31-3165-0B97-D179-9D4097AAD2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6" name="مخطط انسيابي: رابط 13435">
                  <a:extLst>
                    <a:ext uri="{FF2B5EF4-FFF2-40B4-BE49-F238E27FC236}">
                      <a16:creationId xmlns:a16="http://schemas.microsoft.com/office/drawing/2014/main" id="{B02FE1AE-3660-7ABE-743F-EC144E72A0C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7" name="مخطط انسيابي: رابط 13436">
                  <a:extLst>
                    <a:ext uri="{FF2B5EF4-FFF2-40B4-BE49-F238E27FC236}">
                      <a16:creationId xmlns:a16="http://schemas.microsoft.com/office/drawing/2014/main" id="{41607A98-610C-4F43-075F-D2CD26B8B7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8" name="مخطط انسيابي: رابط 13437">
                  <a:extLst>
                    <a:ext uri="{FF2B5EF4-FFF2-40B4-BE49-F238E27FC236}">
                      <a16:creationId xmlns:a16="http://schemas.microsoft.com/office/drawing/2014/main" id="{03D1F532-87BF-5E33-B6DA-8881EE8B88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30" name="مجموعة 13429">
                <a:extLst>
                  <a:ext uri="{FF2B5EF4-FFF2-40B4-BE49-F238E27FC236}">
                    <a16:creationId xmlns:a16="http://schemas.microsoft.com/office/drawing/2014/main" id="{7FEFA973-C638-C9D9-E2AA-A38F8A8E850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31" name="مخطط انسيابي: رابط 13430">
                  <a:extLst>
                    <a:ext uri="{FF2B5EF4-FFF2-40B4-BE49-F238E27FC236}">
                      <a16:creationId xmlns:a16="http://schemas.microsoft.com/office/drawing/2014/main" id="{6ED4D07E-2FD7-A836-A4EB-14BB6B62CD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2" name="مخطط انسيابي: رابط 13431">
                  <a:extLst>
                    <a:ext uri="{FF2B5EF4-FFF2-40B4-BE49-F238E27FC236}">
                      <a16:creationId xmlns:a16="http://schemas.microsoft.com/office/drawing/2014/main" id="{8D2C41F6-02D8-097E-208B-E09B3765195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3" name="مخطط انسيابي: رابط 13432">
                  <a:extLst>
                    <a:ext uri="{FF2B5EF4-FFF2-40B4-BE49-F238E27FC236}">
                      <a16:creationId xmlns:a16="http://schemas.microsoft.com/office/drawing/2014/main" id="{1BB5C5AE-403F-E247-B7CE-536B60FB411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4" name="مخطط انسيابي: رابط 13433">
                  <a:extLst>
                    <a:ext uri="{FF2B5EF4-FFF2-40B4-BE49-F238E27FC236}">
                      <a16:creationId xmlns:a16="http://schemas.microsoft.com/office/drawing/2014/main" id="{4553DDFD-8311-7E8E-5B3F-2C2105997D8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1" name="مجموعة 13360">
              <a:extLst>
                <a:ext uri="{FF2B5EF4-FFF2-40B4-BE49-F238E27FC236}">
                  <a16:creationId xmlns:a16="http://schemas.microsoft.com/office/drawing/2014/main" id="{F549E914-A893-E7A3-A3A6-830D7183E5D0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425" name="مخطط انسيابي: رابط 13424">
                <a:extLst>
                  <a:ext uri="{FF2B5EF4-FFF2-40B4-BE49-F238E27FC236}">
                    <a16:creationId xmlns:a16="http://schemas.microsoft.com/office/drawing/2014/main" id="{72CDC43F-81C4-8294-2588-D2B4002C430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26" name="مخطط انسيابي: رابط 13425">
                <a:extLst>
                  <a:ext uri="{FF2B5EF4-FFF2-40B4-BE49-F238E27FC236}">
                    <a16:creationId xmlns:a16="http://schemas.microsoft.com/office/drawing/2014/main" id="{9B5C2242-4212-ED5B-5F69-9FA03F77A4D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27" name="مخطط انسيابي: رابط 13426">
                <a:extLst>
                  <a:ext uri="{FF2B5EF4-FFF2-40B4-BE49-F238E27FC236}">
                    <a16:creationId xmlns:a16="http://schemas.microsoft.com/office/drawing/2014/main" id="{40D2756F-D9D0-4CEC-FCF2-24740C64693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2" name="مستطيل: زوايا مستديرة 13361">
              <a:extLst>
                <a:ext uri="{FF2B5EF4-FFF2-40B4-BE49-F238E27FC236}">
                  <a16:creationId xmlns:a16="http://schemas.microsoft.com/office/drawing/2014/main" id="{6E927FE2-ABD2-A406-A8F2-F514121A7CB2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3" name="مجموعة 13362">
              <a:extLst>
                <a:ext uri="{FF2B5EF4-FFF2-40B4-BE49-F238E27FC236}">
                  <a16:creationId xmlns:a16="http://schemas.microsoft.com/office/drawing/2014/main" id="{7CB61706-D9C6-8A30-357A-2F737225F6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10" name="مجموعة 13409">
                <a:extLst>
                  <a:ext uri="{FF2B5EF4-FFF2-40B4-BE49-F238E27FC236}">
                    <a16:creationId xmlns:a16="http://schemas.microsoft.com/office/drawing/2014/main" id="{42241758-ECD2-E17B-D9CF-CE26B30C744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21" name="مخطط انسيابي: رابط 13420">
                  <a:extLst>
                    <a:ext uri="{FF2B5EF4-FFF2-40B4-BE49-F238E27FC236}">
                      <a16:creationId xmlns:a16="http://schemas.microsoft.com/office/drawing/2014/main" id="{C52AD7DB-CB6E-9F92-1AC5-BF38902749E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2" name="مخطط انسيابي: رابط 13421">
                  <a:extLst>
                    <a:ext uri="{FF2B5EF4-FFF2-40B4-BE49-F238E27FC236}">
                      <a16:creationId xmlns:a16="http://schemas.microsoft.com/office/drawing/2014/main" id="{B36CEE8A-905F-79D7-FB4C-D3C3C752E2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3" name="مخطط انسيابي: رابط 13422">
                  <a:extLst>
                    <a:ext uri="{FF2B5EF4-FFF2-40B4-BE49-F238E27FC236}">
                      <a16:creationId xmlns:a16="http://schemas.microsoft.com/office/drawing/2014/main" id="{7FB2AF70-9AB6-369B-6D68-F1061974FA9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4" name="مخطط انسيابي: رابط 13423">
                  <a:extLst>
                    <a:ext uri="{FF2B5EF4-FFF2-40B4-BE49-F238E27FC236}">
                      <a16:creationId xmlns:a16="http://schemas.microsoft.com/office/drawing/2014/main" id="{B65068FC-D944-A075-4846-B967E410987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1" name="مجموعة 13410">
                <a:extLst>
                  <a:ext uri="{FF2B5EF4-FFF2-40B4-BE49-F238E27FC236}">
                    <a16:creationId xmlns:a16="http://schemas.microsoft.com/office/drawing/2014/main" id="{B1412ADC-1118-8312-505A-127073FD0CB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17" name="مخطط انسيابي: رابط 13416">
                  <a:extLst>
                    <a:ext uri="{FF2B5EF4-FFF2-40B4-BE49-F238E27FC236}">
                      <a16:creationId xmlns:a16="http://schemas.microsoft.com/office/drawing/2014/main" id="{F436B3C1-0702-EB39-A2CD-229B0E9AB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8" name="مخطط انسيابي: رابط 13417">
                  <a:extLst>
                    <a:ext uri="{FF2B5EF4-FFF2-40B4-BE49-F238E27FC236}">
                      <a16:creationId xmlns:a16="http://schemas.microsoft.com/office/drawing/2014/main" id="{B7869033-BD79-AA8D-F66E-D8201DEC17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9" name="مخطط انسيابي: رابط 13418">
                  <a:extLst>
                    <a:ext uri="{FF2B5EF4-FFF2-40B4-BE49-F238E27FC236}">
                      <a16:creationId xmlns:a16="http://schemas.microsoft.com/office/drawing/2014/main" id="{9FF3D795-8A3B-606A-B7CD-709046E0B353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0" name="مخطط انسيابي: رابط 13419">
                  <a:extLst>
                    <a:ext uri="{FF2B5EF4-FFF2-40B4-BE49-F238E27FC236}">
                      <a16:creationId xmlns:a16="http://schemas.microsoft.com/office/drawing/2014/main" id="{86948232-AB75-B2BC-390C-BD9F29FD051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2" name="مجموعة 13411">
                <a:extLst>
                  <a:ext uri="{FF2B5EF4-FFF2-40B4-BE49-F238E27FC236}">
                    <a16:creationId xmlns:a16="http://schemas.microsoft.com/office/drawing/2014/main" id="{2E54912A-4A4D-6417-6847-7FD10B879A1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13" name="مخطط انسيابي: رابط 13412">
                  <a:extLst>
                    <a:ext uri="{FF2B5EF4-FFF2-40B4-BE49-F238E27FC236}">
                      <a16:creationId xmlns:a16="http://schemas.microsoft.com/office/drawing/2014/main" id="{9CD2859C-8077-35D7-34B2-12529BDAA9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4" name="مخطط انسيابي: رابط 13413">
                  <a:extLst>
                    <a:ext uri="{FF2B5EF4-FFF2-40B4-BE49-F238E27FC236}">
                      <a16:creationId xmlns:a16="http://schemas.microsoft.com/office/drawing/2014/main" id="{4862C7C0-1EF5-382A-B331-46E07D0921E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5" name="مخطط انسيابي: رابط 13414">
                  <a:extLst>
                    <a:ext uri="{FF2B5EF4-FFF2-40B4-BE49-F238E27FC236}">
                      <a16:creationId xmlns:a16="http://schemas.microsoft.com/office/drawing/2014/main" id="{C1FB4B1B-5D32-AE78-0CFC-2125FA21AA3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6" name="مخطط انسيابي: رابط 13415">
                  <a:extLst>
                    <a:ext uri="{FF2B5EF4-FFF2-40B4-BE49-F238E27FC236}">
                      <a16:creationId xmlns:a16="http://schemas.microsoft.com/office/drawing/2014/main" id="{9453D6D4-47BB-9936-A929-A7058F2A273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4" name="مجموعة 13363">
              <a:extLst>
                <a:ext uri="{FF2B5EF4-FFF2-40B4-BE49-F238E27FC236}">
                  <a16:creationId xmlns:a16="http://schemas.microsoft.com/office/drawing/2014/main" id="{88079ED8-F959-249B-53BC-08131986843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407" name="مخطط انسيابي: رابط 13406">
                <a:extLst>
                  <a:ext uri="{FF2B5EF4-FFF2-40B4-BE49-F238E27FC236}">
                    <a16:creationId xmlns:a16="http://schemas.microsoft.com/office/drawing/2014/main" id="{5E080A2D-DB6F-24A1-44C4-BAB173D7B34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08" name="مخطط انسيابي: رابط 13407">
                <a:extLst>
                  <a:ext uri="{FF2B5EF4-FFF2-40B4-BE49-F238E27FC236}">
                    <a16:creationId xmlns:a16="http://schemas.microsoft.com/office/drawing/2014/main" id="{7A419944-28B7-C758-6FE3-5B4657A9C76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09" name="مخطط انسيابي: رابط 13408">
                <a:extLst>
                  <a:ext uri="{FF2B5EF4-FFF2-40B4-BE49-F238E27FC236}">
                    <a16:creationId xmlns:a16="http://schemas.microsoft.com/office/drawing/2014/main" id="{10030870-D464-456D-B347-E02F699D6EC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5" name="مستطيل: زوايا مستديرة 13364">
              <a:extLst>
                <a:ext uri="{FF2B5EF4-FFF2-40B4-BE49-F238E27FC236}">
                  <a16:creationId xmlns:a16="http://schemas.microsoft.com/office/drawing/2014/main" id="{B3680B66-A6AE-5745-8F16-E7800E2F0A3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6" name="مجموعة 13365">
              <a:extLst>
                <a:ext uri="{FF2B5EF4-FFF2-40B4-BE49-F238E27FC236}">
                  <a16:creationId xmlns:a16="http://schemas.microsoft.com/office/drawing/2014/main" id="{ABC3EF64-DF18-4F66-F776-486867C42AB8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92" name="مجموعة 13391">
                <a:extLst>
                  <a:ext uri="{FF2B5EF4-FFF2-40B4-BE49-F238E27FC236}">
                    <a16:creationId xmlns:a16="http://schemas.microsoft.com/office/drawing/2014/main" id="{F7C9AD4B-5EF6-0EAE-C502-3613B933573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03" name="مخطط انسيابي: رابط 13402">
                  <a:extLst>
                    <a:ext uri="{FF2B5EF4-FFF2-40B4-BE49-F238E27FC236}">
                      <a16:creationId xmlns:a16="http://schemas.microsoft.com/office/drawing/2014/main" id="{9F867939-DD35-4510-1A8D-91195D22292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4" name="مخطط انسيابي: رابط 13403">
                  <a:extLst>
                    <a:ext uri="{FF2B5EF4-FFF2-40B4-BE49-F238E27FC236}">
                      <a16:creationId xmlns:a16="http://schemas.microsoft.com/office/drawing/2014/main" id="{EC5100AF-0358-C112-F789-A43FF49B7EE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5" name="مخطط انسيابي: رابط 13404">
                  <a:extLst>
                    <a:ext uri="{FF2B5EF4-FFF2-40B4-BE49-F238E27FC236}">
                      <a16:creationId xmlns:a16="http://schemas.microsoft.com/office/drawing/2014/main" id="{2EC01E4E-D052-A04E-64DA-48E4BF9E959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6" name="مخطط انسيابي: رابط 13405">
                  <a:extLst>
                    <a:ext uri="{FF2B5EF4-FFF2-40B4-BE49-F238E27FC236}">
                      <a16:creationId xmlns:a16="http://schemas.microsoft.com/office/drawing/2014/main" id="{46F375C1-EBD9-2EA3-2511-A7D8E6FF8ED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3" name="مجموعة 13392">
                <a:extLst>
                  <a:ext uri="{FF2B5EF4-FFF2-40B4-BE49-F238E27FC236}">
                    <a16:creationId xmlns:a16="http://schemas.microsoft.com/office/drawing/2014/main" id="{A3B4A931-83DC-B3EF-BC9E-F281378F884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99" name="مخطط انسيابي: رابط 13398">
                  <a:extLst>
                    <a:ext uri="{FF2B5EF4-FFF2-40B4-BE49-F238E27FC236}">
                      <a16:creationId xmlns:a16="http://schemas.microsoft.com/office/drawing/2014/main" id="{992B5242-4F25-7737-1F80-CE34FE2598B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0" name="مخطط انسيابي: رابط 13399">
                  <a:extLst>
                    <a:ext uri="{FF2B5EF4-FFF2-40B4-BE49-F238E27FC236}">
                      <a16:creationId xmlns:a16="http://schemas.microsoft.com/office/drawing/2014/main" id="{B024522C-66CF-4DC5-7AEE-89565DB744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1" name="مخطط انسيابي: رابط 13400">
                  <a:extLst>
                    <a:ext uri="{FF2B5EF4-FFF2-40B4-BE49-F238E27FC236}">
                      <a16:creationId xmlns:a16="http://schemas.microsoft.com/office/drawing/2014/main" id="{E415E8BF-F2A9-7DC0-F972-5C10A406806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2" name="مخطط انسيابي: رابط 13401">
                  <a:extLst>
                    <a:ext uri="{FF2B5EF4-FFF2-40B4-BE49-F238E27FC236}">
                      <a16:creationId xmlns:a16="http://schemas.microsoft.com/office/drawing/2014/main" id="{506327FE-7081-4528-1305-78C0AC488F6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4" name="مجموعة 13393">
                <a:extLst>
                  <a:ext uri="{FF2B5EF4-FFF2-40B4-BE49-F238E27FC236}">
                    <a16:creationId xmlns:a16="http://schemas.microsoft.com/office/drawing/2014/main" id="{D3A29D5C-10AA-DAA2-6BF0-2FA4EDFD0D5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95" name="مخطط انسيابي: رابط 13394">
                  <a:extLst>
                    <a:ext uri="{FF2B5EF4-FFF2-40B4-BE49-F238E27FC236}">
                      <a16:creationId xmlns:a16="http://schemas.microsoft.com/office/drawing/2014/main" id="{47F372EB-B5E8-4D29-5F86-3C8C88D148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6" name="مخطط انسيابي: رابط 13395">
                  <a:extLst>
                    <a:ext uri="{FF2B5EF4-FFF2-40B4-BE49-F238E27FC236}">
                      <a16:creationId xmlns:a16="http://schemas.microsoft.com/office/drawing/2014/main" id="{CF943454-0453-E5D3-5F73-DE5996CDBED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7" name="مخطط انسيابي: رابط 13396">
                  <a:extLst>
                    <a:ext uri="{FF2B5EF4-FFF2-40B4-BE49-F238E27FC236}">
                      <a16:creationId xmlns:a16="http://schemas.microsoft.com/office/drawing/2014/main" id="{362F034E-ED16-6A58-18D2-9CDC204C26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8" name="مخطط انسيابي: رابط 13397">
                  <a:extLst>
                    <a:ext uri="{FF2B5EF4-FFF2-40B4-BE49-F238E27FC236}">
                      <a16:creationId xmlns:a16="http://schemas.microsoft.com/office/drawing/2014/main" id="{8E5395F2-A84B-01FF-8244-AF697D55E42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7" name="مجموعة 13366">
              <a:extLst>
                <a:ext uri="{FF2B5EF4-FFF2-40B4-BE49-F238E27FC236}">
                  <a16:creationId xmlns:a16="http://schemas.microsoft.com/office/drawing/2014/main" id="{9BC369B7-00E6-39E6-DD3B-E57F2CB48D12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389" name="مخطط انسيابي: رابط 13388">
                <a:extLst>
                  <a:ext uri="{FF2B5EF4-FFF2-40B4-BE49-F238E27FC236}">
                    <a16:creationId xmlns:a16="http://schemas.microsoft.com/office/drawing/2014/main" id="{A94E8F00-FC1E-F49D-F721-D574662FB6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90" name="مخطط انسيابي: رابط 13389">
                <a:extLst>
                  <a:ext uri="{FF2B5EF4-FFF2-40B4-BE49-F238E27FC236}">
                    <a16:creationId xmlns:a16="http://schemas.microsoft.com/office/drawing/2014/main" id="{73E88D9C-E0B0-675F-674E-2138931AB71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91" name="مخطط انسيابي: رابط 13390">
                <a:extLst>
                  <a:ext uri="{FF2B5EF4-FFF2-40B4-BE49-F238E27FC236}">
                    <a16:creationId xmlns:a16="http://schemas.microsoft.com/office/drawing/2014/main" id="{719811E7-2D5B-AE9E-30CF-E6536EA70F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8" name="مستطيل: زوايا مستديرة 13367">
              <a:extLst>
                <a:ext uri="{FF2B5EF4-FFF2-40B4-BE49-F238E27FC236}">
                  <a16:creationId xmlns:a16="http://schemas.microsoft.com/office/drawing/2014/main" id="{E4D00589-1741-6D25-8BB4-A3B172497D8C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9" name="مجموعة 13368">
              <a:extLst>
                <a:ext uri="{FF2B5EF4-FFF2-40B4-BE49-F238E27FC236}">
                  <a16:creationId xmlns:a16="http://schemas.microsoft.com/office/drawing/2014/main" id="{FB896D09-D766-C074-B175-78E57DC8BCED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74" name="مجموعة 13373">
                <a:extLst>
                  <a:ext uri="{FF2B5EF4-FFF2-40B4-BE49-F238E27FC236}">
                    <a16:creationId xmlns:a16="http://schemas.microsoft.com/office/drawing/2014/main" id="{52E52CEF-7793-535E-FCE6-FE7A6B3A052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85" name="مخطط انسيابي: رابط 13384">
                  <a:extLst>
                    <a:ext uri="{FF2B5EF4-FFF2-40B4-BE49-F238E27FC236}">
                      <a16:creationId xmlns:a16="http://schemas.microsoft.com/office/drawing/2014/main" id="{F25A611C-145C-A66F-E38D-3C85D941A9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6" name="مخطط انسيابي: رابط 13385">
                  <a:extLst>
                    <a:ext uri="{FF2B5EF4-FFF2-40B4-BE49-F238E27FC236}">
                      <a16:creationId xmlns:a16="http://schemas.microsoft.com/office/drawing/2014/main" id="{D24F2A70-8CBA-AE51-BAC2-A61710560B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7" name="مخطط انسيابي: رابط 13386">
                  <a:extLst>
                    <a:ext uri="{FF2B5EF4-FFF2-40B4-BE49-F238E27FC236}">
                      <a16:creationId xmlns:a16="http://schemas.microsoft.com/office/drawing/2014/main" id="{93A613D8-EEBA-2728-799B-D1797988725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8" name="مخطط انسيابي: رابط 13387">
                  <a:extLst>
                    <a:ext uri="{FF2B5EF4-FFF2-40B4-BE49-F238E27FC236}">
                      <a16:creationId xmlns:a16="http://schemas.microsoft.com/office/drawing/2014/main" id="{65106D8B-DE91-A355-CE6F-589D2AD73C4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5" name="مجموعة 13374">
                <a:extLst>
                  <a:ext uri="{FF2B5EF4-FFF2-40B4-BE49-F238E27FC236}">
                    <a16:creationId xmlns:a16="http://schemas.microsoft.com/office/drawing/2014/main" id="{99E8EC31-3C8C-9E33-1CAA-511996B060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81" name="مخطط انسيابي: رابط 13380">
                  <a:extLst>
                    <a:ext uri="{FF2B5EF4-FFF2-40B4-BE49-F238E27FC236}">
                      <a16:creationId xmlns:a16="http://schemas.microsoft.com/office/drawing/2014/main" id="{A785C975-B91D-DA3D-63FB-E25377E158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2" name="مخطط انسيابي: رابط 13381">
                  <a:extLst>
                    <a:ext uri="{FF2B5EF4-FFF2-40B4-BE49-F238E27FC236}">
                      <a16:creationId xmlns:a16="http://schemas.microsoft.com/office/drawing/2014/main" id="{93346924-FFC7-5C9F-6BFD-B87C960F63D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3" name="مخطط انسيابي: رابط 13382">
                  <a:extLst>
                    <a:ext uri="{FF2B5EF4-FFF2-40B4-BE49-F238E27FC236}">
                      <a16:creationId xmlns:a16="http://schemas.microsoft.com/office/drawing/2014/main" id="{EBCE4B55-818B-BFBD-782A-D207EF6DEDD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4" name="مخطط انسيابي: رابط 13383">
                  <a:extLst>
                    <a:ext uri="{FF2B5EF4-FFF2-40B4-BE49-F238E27FC236}">
                      <a16:creationId xmlns:a16="http://schemas.microsoft.com/office/drawing/2014/main" id="{5B1282F9-534B-E9EB-55B8-7EA947BF43D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6" name="مجموعة 13375">
                <a:extLst>
                  <a:ext uri="{FF2B5EF4-FFF2-40B4-BE49-F238E27FC236}">
                    <a16:creationId xmlns:a16="http://schemas.microsoft.com/office/drawing/2014/main" id="{D21DDB14-2017-8458-D1D6-C371C01EB5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77" name="مخطط انسيابي: رابط 13376">
                  <a:extLst>
                    <a:ext uri="{FF2B5EF4-FFF2-40B4-BE49-F238E27FC236}">
                      <a16:creationId xmlns:a16="http://schemas.microsoft.com/office/drawing/2014/main" id="{B77CFEA8-4C9D-7C40-9050-3034C81DEE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8" name="مخطط انسيابي: رابط 13377">
                  <a:extLst>
                    <a:ext uri="{FF2B5EF4-FFF2-40B4-BE49-F238E27FC236}">
                      <a16:creationId xmlns:a16="http://schemas.microsoft.com/office/drawing/2014/main" id="{0578D3DD-4C7E-9953-0704-E45AF4DADD9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9" name="مخطط انسيابي: رابط 13378">
                  <a:extLst>
                    <a:ext uri="{FF2B5EF4-FFF2-40B4-BE49-F238E27FC236}">
                      <a16:creationId xmlns:a16="http://schemas.microsoft.com/office/drawing/2014/main" id="{82A91745-004C-F73E-0A6D-DDA8A30E424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0" name="مخطط انسيابي: رابط 13379">
                  <a:extLst>
                    <a:ext uri="{FF2B5EF4-FFF2-40B4-BE49-F238E27FC236}">
                      <a16:creationId xmlns:a16="http://schemas.microsoft.com/office/drawing/2014/main" id="{D1EC05DC-664D-FD4D-0DC6-F7BC8735B3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70" name="مجموعة 13369">
              <a:extLst>
                <a:ext uri="{FF2B5EF4-FFF2-40B4-BE49-F238E27FC236}">
                  <a16:creationId xmlns:a16="http://schemas.microsoft.com/office/drawing/2014/main" id="{EA23022B-A94B-DFD3-A692-6EC17E00C10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371" name="مخطط انسيابي: رابط 13370">
                <a:extLst>
                  <a:ext uri="{FF2B5EF4-FFF2-40B4-BE49-F238E27FC236}">
                    <a16:creationId xmlns:a16="http://schemas.microsoft.com/office/drawing/2014/main" id="{7C17669E-7905-43BF-8622-9D093970CC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72" name="مخطط انسيابي: رابط 13371">
                <a:extLst>
                  <a:ext uri="{FF2B5EF4-FFF2-40B4-BE49-F238E27FC236}">
                    <a16:creationId xmlns:a16="http://schemas.microsoft.com/office/drawing/2014/main" id="{6EE8A859-4880-E8AA-C458-6B23D3D3F44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73" name="مخطط انسيابي: رابط 13372">
                <a:extLst>
                  <a:ext uri="{FF2B5EF4-FFF2-40B4-BE49-F238E27FC236}">
                    <a16:creationId xmlns:a16="http://schemas.microsoft.com/office/drawing/2014/main" id="{797C4694-AF71-3199-DD82-25957B9A47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515" name="مجموعة 13514">
            <a:extLst>
              <a:ext uri="{FF2B5EF4-FFF2-40B4-BE49-F238E27FC236}">
                <a16:creationId xmlns:a16="http://schemas.microsoft.com/office/drawing/2014/main" id="{6036BC36-C9BE-66B8-CED2-33D7D32307A4}"/>
              </a:ext>
            </a:extLst>
          </p:cNvPr>
          <p:cNvGrpSpPr/>
          <p:nvPr/>
        </p:nvGrpSpPr>
        <p:grpSpPr>
          <a:xfrm>
            <a:off x="69018" y="3850488"/>
            <a:ext cx="9713671" cy="524453"/>
            <a:chOff x="69018" y="1136613"/>
            <a:chExt cx="9713671" cy="524453"/>
          </a:xfrm>
        </p:grpSpPr>
        <p:sp>
          <p:nvSpPr>
            <p:cNvPr id="13516" name="مستطيل: زوايا مستديرة 13515">
              <a:extLst>
                <a:ext uri="{FF2B5EF4-FFF2-40B4-BE49-F238E27FC236}">
                  <a16:creationId xmlns:a16="http://schemas.microsoft.com/office/drawing/2014/main" id="{1D66DF0D-49F9-066A-EAED-22C60DF00DD8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7" name="مستطيل: زوايا مستديرة 13516">
              <a:extLst>
                <a:ext uri="{FF2B5EF4-FFF2-40B4-BE49-F238E27FC236}">
                  <a16:creationId xmlns:a16="http://schemas.microsoft.com/office/drawing/2014/main" id="{6FE3E855-FB75-5F87-5223-AD280FBD9C46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8" name="مستطيل: زوايا مستديرة 13517">
              <a:extLst>
                <a:ext uri="{FF2B5EF4-FFF2-40B4-BE49-F238E27FC236}">
                  <a16:creationId xmlns:a16="http://schemas.microsoft.com/office/drawing/2014/main" id="{37BE4648-A4CD-3570-E6E2-6BD5B1B19B1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9" name="مستطيل: زوايا مستديرة 13518">
              <a:extLst>
                <a:ext uri="{FF2B5EF4-FFF2-40B4-BE49-F238E27FC236}">
                  <a16:creationId xmlns:a16="http://schemas.microsoft.com/office/drawing/2014/main" id="{F3424B77-A812-0F5F-5D1B-251B2E81FB7B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0" name="مستطيل: زوايا مستديرة 13519">
              <a:extLst>
                <a:ext uri="{FF2B5EF4-FFF2-40B4-BE49-F238E27FC236}">
                  <a16:creationId xmlns:a16="http://schemas.microsoft.com/office/drawing/2014/main" id="{136C9A02-78FF-EE1E-BB42-46D966C839C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1" name="مستطيل: زوايا مستديرة 13520">
              <a:extLst>
                <a:ext uri="{FF2B5EF4-FFF2-40B4-BE49-F238E27FC236}">
                  <a16:creationId xmlns:a16="http://schemas.microsoft.com/office/drawing/2014/main" id="{D01FDC35-A7AF-0A16-D9A7-D4A5864C4AF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2" name="مستطيل: زوايا مستديرة 13521">
              <a:extLst>
                <a:ext uri="{FF2B5EF4-FFF2-40B4-BE49-F238E27FC236}">
                  <a16:creationId xmlns:a16="http://schemas.microsoft.com/office/drawing/2014/main" id="{F7FAC3B7-C14D-00FE-35FE-48D05FEA2B2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3" name="مجموعة 13522">
              <a:extLst>
                <a:ext uri="{FF2B5EF4-FFF2-40B4-BE49-F238E27FC236}">
                  <a16:creationId xmlns:a16="http://schemas.microsoft.com/office/drawing/2014/main" id="{889C6131-4DBD-53D8-E97E-67E5D3921FD0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75" name="مجموعة 13674">
                <a:extLst>
                  <a:ext uri="{FF2B5EF4-FFF2-40B4-BE49-F238E27FC236}">
                    <a16:creationId xmlns:a16="http://schemas.microsoft.com/office/drawing/2014/main" id="{B7A1EE76-31D7-E700-9DD1-A8052C1D6F3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86" name="مخطط انسيابي: رابط 13685">
                  <a:extLst>
                    <a:ext uri="{FF2B5EF4-FFF2-40B4-BE49-F238E27FC236}">
                      <a16:creationId xmlns:a16="http://schemas.microsoft.com/office/drawing/2014/main" id="{B240EEA2-951D-7071-437B-A87A90A00A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7" name="مخطط انسيابي: رابط 13686">
                  <a:extLst>
                    <a:ext uri="{FF2B5EF4-FFF2-40B4-BE49-F238E27FC236}">
                      <a16:creationId xmlns:a16="http://schemas.microsoft.com/office/drawing/2014/main" id="{191DA8E9-B3C9-9541-E56A-4113258436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8" name="مخطط انسيابي: رابط 13687">
                  <a:extLst>
                    <a:ext uri="{FF2B5EF4-FFF2-40B4-BE49-F238E27FC236}">
                      <a16:creationId xmlns:a16="http://schemas.microsoft.com/office/drawing/2014/main" id="{F54690C2-E8C4-98FB-6CF6-D7D9E0B73C2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9" name="مخطط انسيابي: رابط 13688">
                  <a:extLst>
                    <a:ext uri="{FF2B5EF4-FFF2-40B4-BE49-F238E27FC236}">
                      <a16:creationId xmlns:a16="http://schemas.microsoft.com/office/drawing/2014/main" id="{C32F304A-9F3C-E6D4-AF02-C8B321575E1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6" name="مجموعة 13675">
                <a:extLst>
                  <a:ext uri="{FF2B5EF4-FFF2-40B4-BE49-F238E27FC236}">
                    <a16:creationId xmlns:a16="http://schemas.microsoft.com/office/drawing/2014/main" id="{AE78CA80-7FBD-29E7-650A-85D31887761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82" name="مخطط انسيابي: رابط 13681">
                  <a:extLst>
                    <a:ext uri="{FF2B5EF4-FFF2-40B4-BE49-F238E27FC236}">
                      <a16:creationId xmlns:a16="http://schemas.microsoft.com/office/drawing/2014/main" id="{53832C3B-F1C6-F869-5ADF-06E7A9D196F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3" name="مخطط انسيابي: رابط 13682">
                  <a:extLst>
                    <a:ext uri="{FF2B5EF4-FFF2-40B4-BE49-F238E27FC236}">
                      <a16:creationId xmlns:a16="http://schemas.microsoft.com/office/drawing/2014/main" id="{021F5F1E-00DB-63C6-A93E-A908A7600BF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4" name="مخطط انسيابي: رابط 13683">
                  <a:extLst>
                    <a:ext uri="{FF2B5EF4-FFF2-40B4-BE49-F238E27FC236}">
                      <a16:creationId xmlns:a16="http://schemas.microsoft.com/office/drawing/2014/main" id="{7FD4D90D-CAE0-B438-3E98-5121A80DFC6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5" name="مخطط انسيابي: رابط 13684">
                  <a:extLst>
                    <a:ext uri="{FF2B5EF4-FFF2-40B4-BE49-F238E27FC236}">
                      <a16:creationId xmlns:a16="http://schemas.microsoft.com/office/drawing/2014/main" id="{0AA6A7DC-3805-ECFD-6410-F937E16413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7" name="مجموعة 13676">
                <a:extLst>
                  <a:ext uri="{FF2B5EF4-FFF2-40B4-BE49-F238E27FC236}">
                    <a16:creationId xmlns:a16="http://schemas.microsoft.com/office/drawing/2014/main" id="{79C00DFF-235A-6B59-D43D-EAA838F87AD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78" name="مخطط انسيابي: رابط 13677">
                  <a:extLst>
                    <a:ext uri="{FF2B5EF4-FFF2-40B4-BE49-F238E27FC236}">
                      <a16:creationId xmlns:a16="http://schemas.microsoft.com/office/drawing/2014/main" id="{74335B2D-C87E-718A-1E30-6E0C86C4063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9" name="مخطط انسيابي: رابط 13678">
                  <a:extLst>
                    <a:ext uri="{FF2B5EF4-FFF2-40B4-BE49-F238E27FC236}">
                      <a16:creationId xmlns:a16="http://schemas.microsoft.com/office/drawing/2014/main" id="{DCE20C71-C876-2E56-00D4-3AEB56DC1CE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0" name="مخطط انسيابي: رابط 13679">
                  <a:extLst>
                    <a:ext uri="{FF2B5EF4-FFF2-40B4-BE49-F238E27FC236}">
                      <a16:creationId xmlns:a16="http://schemas.microsoft.com/office/drawing/2014/main" id="{2594F505-77A8-5CBD-1754-AD3046253C4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1" name="مخطط انسيابي: رابط 13680">
                  <a:extLst>
                    <a:ext uri="{FF2B5EF4-FFF2-40B4-BE49-F238E27FC236}">
                      <a16:creationId xmlns:a16="http://schemas.microsoft.com/office/drawing/2014/main" id="{81EF9694-E636-4C23-4C32-069F6BFEEA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4" name="مجموعة 13523">
              <a:extLst>
                <a:ext uri="{FF2B5EF4-FFF2-40B4-BE49-F238E27FC236}">
                  <a16:creationId xmlns:a16="http://schemas.microsoft.com/office/drawing/2014/main" id="{ABD0420B-6DE9-21B0-8F54-35C42BF210DF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672" name="مخطط انسيابي: رابط 13671">
                <a:extLst>
                  <a:ext uri="{FF2B5EF4-FFF2-40B4-BE49-F238E27FC236}">
                    <a16:creationId xmlns:a16="http://schemas.microsoft.com/office/drawing/2014/main" id="{6B3EEFC3-B058-E79F-7B37-C6A0F13FE1D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73" name="مخطط انسيابي: رابط 13672">
                <a:extLst>
                  <a:ext uri="{FF2B5EF4-FFF2-40B4-BE49-F238E27FC236}">
                    <a16:creationId xmlns:a16="http://schemas.microsoft.com/office/drawing/2014/main" id="{FBA0A897-B398-60B8-13F9-2A87FBE9A10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74" name="مخطط انسيابي: رابط 13673">
                <a:extLst>
                  <a:ext uri="{FF2B5EF4-FFF2-40B4-BE49-F238E27FC236}">
                    <a16:creationId xmlns:a16="http://schemas.microsoft.com/office/drawing/2014/main" id="{86516736-2452-7754-CF39-7AE9F5AFDFB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5" name="مستطيل: زوايا مستديرة 13524">
              <a:extLst>
                <a:ext uri="{FF2B5EF4-FFF2-40B4-BE49-F238E27FC236}">
                  <a16:creationId xmlns:a16="http://schemas.microsoft.com/office/drawing/2014/main" id="{D39268A1-023C-5409-B398-C46E8786B8F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6" name="مجموعة 13525">
              <a:extLst>
                <a:ext uri="{FF2B5EF4-FFF2-40B4-BE49-F238E27FC236}">
                  <a16:creationId xmlns:a16="http://schemas.microsoft.com/office/drawing/2014/main" id="{42C52231-9F47-55EF-2AF2-90ED7953CF58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57" name="مجموعة 13656">
                <a:extLst>
                  <a:ext uri="{FF2B5EF4-FFF2-40B4-BE49-F238E27FC236}">
                    <a16:creationId xmlns:a16="http://schemas.microsoft.com/office/drawing/2014/main" id="{2C363089-F51A-B3A4-2039-882F48451F5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68" name="مخطط انسيابي: رابط 13667">
                  <a:extLst>
                    <a:ext uri="{FF2B5EF4-FFF2-40B4-BE49-F238E27FC236}">
                      <a16:creationId xmlns:a16="http://schemas.microsoft.com/office/drawing/2014/main" id="{64281BC1-7263-9AD3-5031-D0930951C28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9" name="مخطط انسيابي: رابط 13668">
                  <a:extLst>
                    <a:ext uri="{FF2B5EF4-FFF2-40B4-BE49-F238E27FC236}">
                      <a16:creationId xmlns:a16="http://schemas.microsoft.com/office/drawing/2014/main" id="{930632B2-46E9-9D96-82AE-14D313EAA98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0" name="مخطط انسيابي: رابط 13669">
                  <a:extLst>
                    <a:ext uri="{FF2B5EF4-FFF2-40B4-BE49-F238E27FC236}">
                      <a16:creationId xmlns:a16="http://schemas.microsoft.com/office/drawing/2014/main" id="{F5526FFC-8414-2339-BD5E-BE3EF29D895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1" name="مخطط انسيابي: رابط 13670">
                  <a:extLst>
                    <a:ext uri="{FF2B5EF4-FFF2-40B4-BE49-F238E27FC236}">
                      <a16:creationId xmlns:a16="http://schemas.microsoft.com/office/drawing/2014/main" id="{AACE6A66-442B-E929-4103-71EC5543AEF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8" name="مجموعة 13657">
                <a:extLst>
                  <a:ext uri="{FF2B5EF4-FFF2-40B4-BE49-F238E27FC236}">
                    <a16:creationId xmlns:a16="http://schemas.microsoft.com/office/drawing/2014/main" id="{84DB8E33-F253-11BC-560D-753B5B2879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64" name="مخطط انسيابي: رابط 13663">
                  <a:extLst>
                    <a:ext uri="{FF2B5EF4-FFF2-40B4-BE49-F238E27FC236}">
                      <a16:creationId xmlns:a16="http://schemas.microsoft.com/office/drawing/2014/main" id="{1F4C0D7A-94A2-7E5F-5554-C38A4BC09EA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5" name="مخطط انسيابي: رابط 13664">
                  <a:extLst>
                    <a:ext uri="{FF2B5EF4-FFF2-40B4-BE49-F238E27FC236}">
                      <a16:creationId xmlns:a16="http://schemas.microsoft.com/office/drawing/2014/main" id="{C20E9EB4-A71A-5115-21B6-4808BAB382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6" name="مخطط انسيابي: رابط 13665">
                  <a:extLst>
                    <a:ext uri="{FF2B5EF4-FFF2-40B4-BE49-F238E27FC236}">
                      <a16:creationId xmlns:a16="http://schemas.microsoft.com/office/drawing/2014/main" id="{AC66EA9C-DBCC-5DAE-CE74-CA2B3AB39B3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7" name="مخطط انسيابي: رابط 13666">
                  <a:extLst>
                    <a:ext uri="{FF2B5EF4-FFF2-40B4-BE49-F238E27FC236}">
                      <a16:creationId xmlns:a16="http://schemas.microsoft.com/office/drawing/2014/main" id="{049A959E-EBEA-8C88-34ED-84EB510B245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9" name="مجموعة 13658">
                <a:extLst>
                  <a:ext uri="{FF2B5EF4-FFF2-40B4-BE49-F238E27FC236}">
                    <a16:creationId xmlns:a16="http://schemas.microsoft.com/office/drawing/2014/main" id="{6AA81B10-499B-1FB6-72BC-E3CE9759F1B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60" name="مخطط انسيابي: رابط 13659">
                  <a:extLst>
                    <a:ext uri="{FF2B5EF4-FFF2-40B4-BE49-F238E27FC236}">
                      <a16:creationId xmlns:a16="http://schemas.microsoft.com/office/drawing/2014/main" id="{3418776C-17D2-5921-675B-6601E77C64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1" name="مخطط انسيابي: رابط 13660">
                  <a:extLst>
                    <a:ext uri="{FF2B5EF4-FFF2-40B4-BE49-F238E27FC236}">
                      <a16:creationId xmlns:a16="http://schemas.microsoft.com/office/drawing/2014/main" id="{729FFA0E-C364-5A99-E8C2-0B0876CBF26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2" name="مخطط انسيابي: رابط 13661">
                  <a:extLst>
                    <a:ext uri="{FF2B5EF4-FFF2-40B4-BE49-F238E27FC236}">
                      <a16:creationId xmlns:a16="http://schemas.microsoft.com/office/drawing/2014/main" id="{2D4F4C93-3E41-F0D0-1694-1AD8B1AC44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3" name="مخطط انسيابي: رابط 13662">
                  <a:extLst>
                    <a:ext uri="{FF2B5EF4-FFF2-40B4-BE49-F238E27FC236}">
                      <a16:creationId xmlns:a16="http://schemas.microsoft.com/office/drawing/2014/main" id="{DDC422AC-AAEE-515D-612C-CE0F486C8F0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7" name="مجموعة 13526">
              <a:extLst>
                <a:ext uri="{FF2B5EF4-FFF2-40B4-BE49-F238E27FC236}">
                  <a16:creationId xmlns:a16="http://schemas.microsoft.com/office/drawing/2014/main" id="{DC7A3BF4-F9AF-CCCB-5AC1-CB4C9A11C03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654" name="مخطط انسيابي: رابط 13653">
                <a:extLst>
                  <a:ext uri="{FF2B5EF4-FFF2-40B4-BE49-F238E27FC236}">
                    <a16:creationId xmlns:a16="http://schemas.microsoft.com/office/drawing/2014/main" id="{428027E8-A235-9C33-EDE3-FE4227E64B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55" name="مخطط انسيابي: رابط 13654">
                <a:extLst>
                  <a:ext uri="{FF2B5EF4-FFF2-40B4-BE49-F238E27FC236}">
                    <a16:creationId xmlns:a16="http://schemas.microsoft.com/office/drawing/2014/main" id="{C2A6E48F-D7EB-536F-91F5-E0AA6E6DFA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56" name="مخطط انسيابي: رابط 13655">
                <a:extLst>
                  <a:ext uri="{FF2B5EF4-FFF2-40B4-BE49-F238E27FC236}">
                    <a16:creationId xmlns:a16="http://schemas.microsoft.com/office/drawing/2014/main" id="{7E11B4F7-5BC0-50E6-1829-EE349EC3C79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8" name="مستطيل: زوايا مستديرة 13527">
              <a:extLst>
                <a:ext uri="{FF2B5EF4-FFF2-40B4-BE49-F238E27FC236}">
                  <a16:creationId xmlns:a16="http://schemas.microsoft.com/office/drawing/2014/main" id="{3F573AB7-E03F-DB88-FE38-82AD8B4B9BCE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9" name="مجموعة 13528">
              <a:extLst>
                <a:ext uri="{FF2B5EF4-FFF2-40B4-BE49-F238E27FC236}">
                  <a16:creationId xmlns:a16="http://schemas.microsoft.com/office/drawing/2014/main" id="{0EAC4968-BA66-F735-AC56-B32E62FD93E0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39" name="مجموعة 13638">
                <a:extLst>
                  <a:ext uri="{FF2B5EF4-FFF2-40B4-BE49-F238E27FC236}">
                    <a16:creationId xmlns:a16="http://schemas.microsoft.com/office/drawing/2014/main" id="{9504A1B4-247B-DE98-B35B-8328F6DC4A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50" name="مخطط انسيابي: رابط 13649">
                  <a:extLst>
                    <a:ext uri="{FF2B5EF4-FFF2-40B4-BE49-F238E27FC236}">
                      <a16:creationId xmlns:a16="http://schemas.microsoft.com/office/drawing/2014/main" id="{47F4CB9B-9791-00B5-B1AF-EEE92724D8B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1" name="مخطط انسيابي: رابط 13650">
                  <a:extLst>
                    <a:ext uri="{FF2B5EF4-FFF2-40B4-BE49-F238E27FC236}">
                      <a16:creationId xmlns:a16="http://schemas.microsoft.com/office/drawing/2014/main" id="{D24FCAB2-78A0-3919-DFB3-6E41D7CA124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2" name="مخطط انسيابي: رابط 13651">
                  <a:extLst>
                    <a:ext uri="{FF2B5EF4-FFF2-40B4-BE49-F238E27FC236}">
                      <a16:creationId xmlns:a16="http://schemas.microsoft.com/office/drawing/2014/main" id="{A7A9BFF9-1D84-13BC-E9AA-9A6C0729F91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3" name="مخطط انسيابي: رابط 13652">
                  <a:extLst>
                    <a:ext uri="{FF2B5EF4-FFF2-40B4-BE49-F238E27FC236}">
                      <a16:creationId xmlns:a16="http://schemas.microsoft.com/office/drawing/2014/main" id="{6FE165E1-5510-432F-D280-ED013CBB22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0" name="مجموعة 13639">
                <a:extLst>
                  <a:ext uri="{FF2B5EF4-FFF2-40B4-BE49-F238E27FC236}">
                    <a16:creationId xmlns:a16="http://schemas.microsoft.com/office/drawing/2014/main" id="{BE9B9077-55D3-E26D-3852-DBF139E1C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46" name="مخطط انسيابي: رابط 13645">
                  <a:extLst>
                    <a:ext uri="{FF2B5EF4-FFF2-40B4-BE49-F238E27FC236}">
                      <a16:creationId xmlns:a16="http://schemas.microsoft.com/office/drawing/2014/main" id="{CED126A7-D3B4-25EC-1CBB-06D200F181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7" name="مخطط انسيابي: رابط 13646">
                  <a:extLst>
                    <a:ext uri="{FF2B5EF4-FFF2-40B4-BE49-F238E27FC236}">
                      <a16:creationId xmlns:a16="http://schemas.microsoft.com/office/drawing/2014/main" id="{8BB5100B-E4EE-EAD8-DF5C-460F10B86C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8" name="مخطط انسيابي: رابط 13647">
                  <a:extLst>
                    <a:ext uri="{FF2B5EF4-FFF2-40B4-BE49-F238E27FC236}">
                      <a16:creationId xmlns:a16="http://schemas.microsoft.com/office/drawing/2014/main" id="{14F5CA82-A974-EB60-E436-918D6095523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9" name="مخطط انسيابي: رابط 13648">
                  <a:extLst>
                    <a:ext uri="{FF2B5EF4-FFF2-40B4-BE49-F238E27FC236}">
                      <a16:creationId xmlns:a16="http://schemas.microsoft.com/office/drawing/2014/main" id="{F9DDABB1-2218-1E33-64BF-1CA866962F1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1" name="مجموعة 13640">
                <a:extLst>
                  <a:ext uri="{FF2B5EF4-FFF2-40B4-BE49-F238E27FC236}">
                    <a16:creationId xmlns:a16="http://schemas.microsoft.com/office/drawing/2014/main" id="{CD476BB7-1202-F4FB-5A5A-5E4AACE557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42" name="مخطط انسيابي: رابط 13641">
                  <a:extLst>
                    <a:ext uri="{FF2B5EF4-FFF2-40B4-BE49-F238E27FC236}">
                      <a16:creationId xmlns:a16="http://schemas.microsoft.com/office/drawing/2014/main" id="{2FAAE85C-F649-EC33-4B4F-09A2AEF901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3" name="مخطط انسيابي: رابط 13642">
                  <a:extLst>
                    <a:ext uri="{FF2B5EF4-FFF2-40B4-BE49-F238E27FC236}">
                      <a16:creationId xmlns:a16="http://schemas.microsoft.com/office/drawing/2014/main" id="{6EA8D665-D0CB-E9CB-8313-BC4CF43D52B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4" name="مخطط انسيابي: رابط 13643">
                  <a:extLst>
                    <a:ext uri="{FF2B5EF4-FFF2-40B4-BE49-F238E27FC236}">
                      <a16:creationId xmlns:a16="http://schemas.microsoft.com/office/drawing/2014/main" id="{41C81409-2C6B-99B4-1E38-5F27027D69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5" name="مخطط انسيابي: رابط 13644">
                  <a:extLst>
                    <a:ext uri="{FF2B5EF4-FFF2-40B4-BE49-F238E27FC236}">
                      <a16:creationId xmlns:a16="http://schemas.microsoft.com/office/drawing/2014/main" id="{66A4BBF6-B16F-CEF2-7CEE-9791F9C965E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0" name="مجموعة 13529">
              <a:extLst>
                <a:ext uri="{FF2B5EF4-FFF2-40B4-BE49-F238E27FC236}">
                  <a16:creationId xmlns:a16="http://schemas.microsoft.com/office/drawing/2014/main" id="{A085AC6C-ACC0-B13B-0BE7-5061E6090646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636" name="مخطط انسيابي: رابط 13635">
                <a:extLst>
                  <a:ext uri="{FF2B5EF4-FFF2-40B4-BE49-F238E27FC236}">
                    <a16:creationId xmlns:a16="http://schemas.microsoft.com/office/drawing/2014/main" id="{947819DF-3F67-CE73-28E5-53077F6EE7D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37" name="مخطط انسيابي: رابط 13636">
                <a:extLst>
                  <a:ext uri="{FF2B5EF4-FFF2-40B4-BE49-F238E27FC236}">
                    <a16:creationId xmlns:a16="http://schemas.microsoft.com/office/drawing/2014/main" id="{8F4DB49C-FDFC-7AAE-A441-A9032BD0385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38" name="مخطط انسيابي: رابط 13637">
                <a:extLst>
                  <a:ext uri="{FF2B5EF4-FFF2-40B4-BE49-F238E27FC236}">
                    <a16:creationId xmlns:a16="http://schemas.microsoft.com/office/drawing/2014/main" id="{66BFAC38-2A38-626B-1D10-43BFDD4AD66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1" name="مستطيل: زوايا مستديرة 13530">
              <a:extLst>
                <a:ext uri="{FF2B5EF4-FFF2-40B4-BE49-F238E27FC236}">
                  <a16:creationId xmlns:a16="http://schemas.microsoft.com/office/drawing/2014/main" id="{45C51A6F-1249-7BCB-A391-77067B6ADA9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2" name="مجموعة 13531">
              <a:extLst>
                <a:ext uri="{FF2B5EF4-FFF2-40B4-BE49-F238E27FC236}">
                  <a16:creationId xmlns:a16="http://schemas.microsoft.com/office/drawing/2014/main" id="{29500CC3-A8DE-2C42-AA53-A5F685E433BC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21" name="مجموعة 13620">
                <a:extLst>
                  <a:ext uri="{FF2B5EF4-FFF2-40B4-BE49-F238E27FC236}">
                    <a16:creationId xmlns:a16="http://schemas.microsoft.com/office/drawing/2014/main" id="{40DBAEC2-03F5-B438-25C2-D770C33EFB9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32" name="مخطط انسيابي: رابط 13631">
                  <a:extLst>
                    <a:ext uri="{FF2B5EF4-FFF2-40B4-BE49-F238E27FC236}">
                      <a16:creationId xmlns:a16="http://schemas.microsoft.com/office/drawing/2014/main" id="{ADB96BC9-CD56-8D9D-3CBA-4BB45FEB5B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3" name="مخطط انسيابي: رابط 13632">
                  <a:extLst>
                    <a:ext uri="{FF2B5EF4-FFF2-40B4-BE49-F238E27FC236}">
                      <a16:creationId xmlns:a16="http://schemas.microsoft.com/office/drawing/2014/main" id="{96A23181-85B7-7597-503D-3F568695FC0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4" name="مخطط انسيابي: رابط 13633">
                  <a:extLst>
                    <a:ext uri="{FF2B5EF4-FFF2-40B4-BE49-F238E27FC236}">
                      <a16:creationId xmlns:a16="http://schemas.microsoft.com/office/drawing/2014/main" id="{6CDAD7FB-2DF7-E4D2-96D0-006505F742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5" name="مخطط انسيابي: رابط 13634">
                  <a:extLst>
                    <a:ext uri="{FF2B5EF4-FFF2-40B4-BE49-F238E27FC236}">
                      <a16:creationId xmlns:a16="http://schemas.microsoft.com/office/drawing/2014/main" id="{A03653CD-76C9-DFE0-B44D-1E686B5709C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2" name="مجموعة 13621">
                <a:extLst>
                  <a:ext uri="{FF2B5EF4-FFF2-40B4-BE49-F238E27FC236}">
                    <a16:creationId xmlns:a16="http://schemas.microsoft.com/office/drawing/2014/main" id="{4C7526AF-8DC9-073A-62C7-F4D78CD1798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28" name="مخطط انسيابي: رابط 13627">
                  <a:extLst>
                    <a:ext uri="{FF2B5EF4-FFF2-40B4-BE49-F238E27FC236}">
                      <a16:creationId xmlns:a16="http://schemas.microsoft.com/office/drawing/2014/main" id="{A33F57AE-B5BB-5809-D60A-263A6749091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9" name="مخطط انسيابي: رابط 13628">
                  <a:extLst>
                    <a:ext uri="{FF2B5EF4-FFF2-40B4-BE49-F238E27FC236}">
                      <a16:creationId xmlns:a16="http://schemas.microsoft.com/office/drawing/2014/main" id="{305AAE59-6C3E-4E0B-9ADE-04D720260B5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0" name="مخطط انسيابي: رابط 13629">
                  <a:extLst>
                    <a:ext uri="{FF2B5EF4-FFF2-40B4-BE49-F238E27FC236}">
                      <a16:creationId xmlns:a16="http://schemas.microsoft.com/office/drawing/2014/main" id="{135EF967-8501-714C-0A03-DFE2DFCD4C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1" name="مخطط انسيابي: رابط 13630">
                  <a:extLst>
                    <a:ext uri="{FF2B5EF4-FFF2-40B4-BE49-F238E27FC236}">
                      <a16:creationId xmlns:a16="http://schemas.microsoft.com/office/drawing/2014/main" id="{30D2EE02-4016-3190-C515-135BF84021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3" name="مجموعة 13622">
                <a:extLst>
                  <a:ext uri="{FF2B5EF4-FFF2-40B4-BE49-F238E27FC236}">
                    <a16:creationId xmlns:a16="http://schemas.microsoft.com/office/drawing/2014/main" id="{1D6D56C9-F6E1-427B-C8AE-4D52EDA1C8B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24" name="مخطط انسيابي: رابط 13623">
                  <a:extLst>
                    <a:ext uri="{FF2B5EF4-FFF2-40B4-BE49-F238E27FC236}">
                      <a16:creationId xmlns:a16="http://schemas.microsoft.com/office/drawing/2014/main" id="{43B7E6C2-A586-B2DA-F68A-29DC28184B4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5" name="مخطط انسيابي: رابط 13624">
                  <a:extLst>
                    <a:ext uri="{FF2B5EF4-FFF2-40B4-BE49-F238E27FC236}">
                      <a16:creationId xmlns:a16="http://schemas.microsoft.com/office/drawing/2014/main" id="{53191419-8E9A-6D12-A370-B8B9AF97E6A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6" name="مخطط انسيابي: رابط 13625">
                  <a:extLst>
                    <a:ext uri="{FF2B5EF4-FFF2-40B4-BE49-F238E27FC236}">
                      <a16:creationId xmlns:a16="http://schemas.microsoft.com/office/drawing/2014/main" id="{4ADA9A3F-20C5-3993-BBBA-DC4A6034E8E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7" name="مخطط انسيابي: رابط 13626">
                  <a:extLst>
                    <a:ext uri="{FF2B5EF4-FFF2-40B4-BE49-F238E27FC236}">
                      <a16:creationId xmlns:a16="http://schemas.microsoft.com/office/drawing/2014/main" id="{270EE23E-5616-D728-E38F-976A621FA72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3" name="مجموعة 13532">
              <a:extLst>
                <a:ext uri="{FF2B5EF4-FFF2-40B4-BE49-F238E27FC236}">
                  <a16:creationId xmlns:a16="http://schemas.microsoft.com/office/drawing/2014/main" id="{F4DFC577-4C86-382A-0922-0305C4455CE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618" name="مخطط انسيابي: رابط 13617">
                <a:extLst>
                  <a:ext uri="{FF2B5EF4-FFF2-40B4-BE49-F238E27FC236}">
                    <a16:creationId xmlns:a16="http://schemas.microsoft.com/office/drawing/2014/main" id="{172A084E-0FF3-D310-710F-9C96A3015A6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19" name="مخطط انسيابي: رابط 13618">
                <a:extLst>
                  <a:ext uri="{FF2B5EF4-FFF2-40B4-BE49-F238E27FC236}">
                    <a16:creationId xmlns:a16="http://schemas.microsoft.com/office/drawing/2014/main" id="{9800C29A-1825-2E4F-3010-AB2191DE07B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20" name="مخطط انسيابي: رابط 13619">
                <a:extLst>
                  <a:ext uri="{FF2B5EF4-FFF2-40B4-BE49-F238E27FC236}">
                    <a16:creationId xmlns:a16="http://schemas.microsoft.com/office/drawing/2014/main" id="{43739323-EE42-E767-A0BF-D745C78F66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4" name="مستطيل: زوايا مستديرة 13533">
              <a:extLst>
                <a:ext uri="{FF2B5EF4-FFF2-40B4-BE49-F238E27FC236}">
                  <a16:creationId xmlns:a16="http://schemas.microsoft.com/office/drawing/2014/main" id="{1AC9FBCE-5D0E-72F8-3940-141AF0F6AEF5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5" name="مجموعة 13534">
              <a:extLst>
                <a:ext uri="{FF2B5EF4-FFF2-40B4-BE49-F238E27FC236}">
                  <a16:creationId xmlns:a16="http://schemas.microsoft.com/office/drawing/2014/main" id="{0E1F9550-0FFD-10B9-8E51-6C2D6EA2F73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03" name="مجموعة 13602">
                <a:extLst>
                  <a:ext uri="{FF2B5EF4-FFF2-40B4-BE49-F238E27FC236}">
                    <a16:creationId xmlns:a16="http://schemas.microsoft.com/office/drawing/2014/main" id="{F47DDFEB-499E-161A-358F-A9641396A09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14" name="مخطط انسيابي: رابط 13613">
                  <a:extLst>
                    <a:ext uri="{FF2B5EF4-FFF2-40B4-BE49-F238E27FC236}">
                      <a16:creationId xmlns:a16="http://schemas.microsoft.com/office/drawing/2014/main" id="{AB991742-464B-34E7-E1FA-8DC4615825E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5" name="مخطط انسيابي: رابط 13614">
                  <a:extLst>
                    <a:ext uri="{FF2B5EF4-FFF2-40B4-BE49-F238E27FC236}">
                      <a16:creationId xmlns:a16="http://schemas.microsoft.com/office/drawing/2014/main" id="{291EE0B8-6604-01C5-5734-7F4F5D38330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6" name="مخطط انسيابي: رابط 13615">
                  <a:extLst>
                    <a:ext uri="{FF2B5EF4-FFF2-40B4-BE49-F238E27FC236}">
                      <a16:creationId xmlns:a16="http://schemas.microsoft.com/office/drawing/2014/main" id="{3704A44C-EB8C-2CE8-9544-2A0CAF3868E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7" name="مخطط انسيابي: رابط 13616">
                  <a:extLst>
                    <a:ext uri="{FF2B5EF4-FFF2-40B4-BE49-F238E27FC236}">
                      <a16:creationId xmlns:a16="http://schemas.microsoft.com/office/drawing/2014/main" id="{60144B45-96B2-138E-6C0D-6B3AC4A9498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4" name="مجموعة 13603">
                <a:extLst>
                  <a:ext uri="{FF2B5EF4-FFF2-40B4-BE49-F238E27FC236}">
                    <a16:creationId xmlns:a16="http://schemas.microsoft.com/office/drawing/2014/main" id="{DD154CAE-B496-CED4-C5A0-6F37C75A012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10" name="مخطط انسيابي: رابط 13609">
                  <a:extLst>
                    <a:ext uri="{FF2B5EF4-FFF2-40B4-BE49-F238E27FC236}">
                      <a16:creationId xmlns:a16="http://schemas.microsoft.com/office/drawing/2014/main" id="{F02A6B94-B917-C2AC-2045-A65A702EFE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1" name="مخطط انسيابي: رابط 13610">
                  <a:extLst>
                    <a:ext uri="{FF2B5EF4-FFF2-40B4-BE49-F238E27FC236}">
                      <a16:creationId xmlns:a16="http://schemas.microsoft.com/office/drawing/2014/main" id="{F225FE65-D7FE-DCF5-62D1-9D68294E4D4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2" name="مخطط انسيابي: رابط 13611">
                  <a:extLst>
                    <a:ext uri="{FF2B5EF4-FFF2-40B4-BE49-F238E27FC236}">
                      <a16:creationId xmlns:a16="http://schemas.microsoft.com/office/drawing/2014/main" id="{453B73BA-5158-0E7E-40F9-3E4DA89C2F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3" name="مخطط انسيابي: رابط 13612">
                  <a:extLst>
                    <a:ext uri="{FF2B5EF4-FFF2-40B4-BE49-F238E27FC236}">
                      <a16:creationId xmlns:a16="http://schemas.microsoft.com/office/drawing/2014/main" id="{655AD9AC-FCF9-AE45-3752-16678F8FA93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5" name="مجموعة 13604">
                <a:extLst>
                  <a:ext uri="{FF2B5EF4-FFF2-40B4-BE49-F238E27FC236}">
                    <a16:creationId xmlns:a16="http://schemas.microsoft.com/office/drawing/2014/main" id="{039C8949-B8E6-448C-8B4E-C187F88CB9B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06" name="مخطط انسيابي: رابط 13605">
                  <a:extLst>
                    <a:ext uri="{FF2B5EF4-FFF2-40B4-BE49-F238E27FC236}">
                      <a16:creationId xmlns:a16="http://schemas.microsoft.com/office/drawing/2014/main" id="{22168F8F-38D4-04F9-21C5-07AE8C16B96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7" name="مخطط انسيابي: رابط 13606">
                  <a:extLst>
                    <a:ext uri="{FF2B5EF4-FFF2-40B4-BE49-F238E27FC236}">
                      <a16:creationId xmlns:a16="http://schemas.microsoft.com/office/drawing/2014/main" id="{E12A93F1-A2BF-C3E7-F6B4-8520FF3DFB1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8" name="مخطط انسيابي: رابط 13607">
                  <a:extLst>
                    <a:ext uri="{FF2B5EF4-FFF2-40B4-BE49-F238E27FC236}">
                      <a16:creationId xmlns:a16="http://schemas.microsoft.com/office/drawing/2014/main" id="{05A430D5-C2DB-0C14-6705-49D903A7DF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9" name="مخطط انسيابي: رابط 13608">
                  <a:extLst>
                    <a:ext uri="{FF2B5EF4-FFF2-40B4-BE49-F238E27FC236}">
                      <a16:creationId xmlns:a16="http://schemas.microsoft.com/office/drawing/2014/main" id="{3A776C34-9501-1785-477A-DE0DB8B59E4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6" name="مجموعة 13535">
              <a:extLst>
                <a:ext uri="{FF2B5EF4-FFF2-40B4-BE49-F238E27FC236}">
                  <a16:creationId xmlns:a16="http://schemas.microsoft.com/office/drawing/2014/main" id="{8086036C-B3D6-06DE-5AA3-82CAF606EEAE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600" name="مخطط انسيابي: رابط 13599">
                <a:extLst>
                  <a:ext uri="{FF2B5EF4-FFF2-40B4-BE49-F238E27FC236}">
                    <a16:creationId xmlns:a16="http://schemas.microsoft.com/office/drawing/2014/main" id="{1C0257CD-13B7-1212-4591-2D530F97882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01" name="مخطط انسيابي: رابط 13600">
                <a:extLst>
                  <a:ext uri="{FF2B5EF4-FFF2-40B4-BE49-F238E27FC236}">
                    <a16:creationId xmlns:a16="http://schemas.microsoft.com/office/drawing/2014/main" id="{D2FEA948-6CAF-444B-0464-8D74891B190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02" name="مخطط انسيابي: رابط 13601">
                <a:extLst>
                  <a:ext uri="{FF2B5EF4-FFF2-40B4-BE49-F238E27FC236}">
                    <a16:creationId xmlns:a16="http://schemas.microsoft.com/office/drawing/2014/main" id="{825F862E-7148-1E26-AB5D-F8F6E23EE7D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7" name="مستطيل: زوايا مستديرة 13536">
              <a:extLst>
                <a:ext uri="{FF2B5EF4-FFF2-40B4-BE49-F238E27FC236}">
                  <a16:creationId xmlns:a16="http://schemas.microsoft.com/office/drawing/2014/main" id="{933D7CD9-3B75-3F4F-EC41-256DA52AC1C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8" name="مجموعة 13537">
              <a:extLst>
                <a:ext uri="{FF2B5EF4-FFF2-40B4-BE49-F238E27FC236}">
                  <a16:creationId xmlns:a16="http://schemas.microsoft.com/office/drawing/2014/main" id="{BA88FF03-2C21-BD22-BD1C-B20629635F4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85" name="مجموعة 13584">
                <a:extLst>
                  <a:ext uri="{FF2B5EF4-FFF2-40B4-BE49-F238E27FC236}">
                    <a16:creationId xmlns:a16="http://schemas.microsoft.com/office/drawing/2014/main" id="{48CD62D8-6B0B-51DB-97F6-7B1884A2D7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96" name="مخطط انسيابي: رابط 13595">
                  <a:extLst>
                    <a:ext uri="{FF2B5EF4-FFF2-40B4-BE49-F238E27FC236}">
                      <a16:creationId xmlns:a16="http://schemas.microsoft.com/office/drawing/2014/main" id="{CCC27D7A-BCED-7BE2-C34E-B75C2DEE898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7" name="مخطط انسيابي: رابط 13596">
                  <a:extLst>
                    <a:ext uri="{FF2B5EF4-FFF2-40B4-BE49-F238E27FC236}">
                      <a16:creationId xmlns:a16="http://schemas.microsoft.com/office/drawing/2014/main" id="{BDD021C7-4CDC-C342-C184-51BAC794595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8" name="مخطط انسيابي: رابط 13597">
                  <a:extLst>
                    <a:ext uri="{FF2B5EF4-FFF2-40B4-BE49-F238E27FC236}">
                      <a16:creationId xmlns:a16="http://schemas.microsoft.com/office/drawing/2014/main" id="{68907CFD-2D0A-7EA2-8CC0-62BFB5920C4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9" name="مخطط انسيابي: رابط 13598">
                  <a:extLst>
                    <a:ext uri="{FF2B5EF4-FFF2-40B4-BE49-F238E27FC236}">
                      <a16:creationId xmlns:a16="http://schemas.microsoft.com/office/drawing/2014/main" id="{2D5EEEB0-573A-F69D-4FC0-8886889A399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6" name="مجموعة 13585">
                <a:extLst>
                  <a:ext uri="{FF2B5EF4-FFF2-40B4-BE49-F238E27FC236}">
                    <a16:creationId xmlns:a16="http://schemas.microsoft.com/office/drawing/2014/main" id="{DA95B8B0-1FEF-70F7-4885-701819C2B13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92" name="مخطط انسيابي: رابط 13591">
                  <a:extLst>
                    <a:ext uri="{FF2B5EF4-FFF2-40B4-BE49-F238E27FC236}">
                      <a16:creationId xmlns:a16="http://schemas.microsoft.com/office/drawing/2014/main" id="{B2E4B0C5-4D8D-083E-B6D0-9DCF2AA9C45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3" name="مخطط انسيابي: رابط 13592">
                  <a:extLst>
                    <a:ext uri="{FF2B5EF4-FFF2-40B4-BE49-F238E27FC236}">
                      <a16:creationId xmlns:a16="http://schemas.microsoft.com/office/drawing/2014/main" id="{3E6D438B-B579-F8B1-7906-8DCDF1D894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4" name="مخطط انسيابي: رابط 13593">
                  <a:extLst>
                    <a:ext uri="{FF2B5EF4-FFF2-40B4-BE49-F238E27FC236}">
                      <a16:creationId xmlns:a16="http://schemas.microsoft.com/office/drawing/2014/main" id="{5F0D818C-217F-96A9-2493-B95768651D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5" name="مخطط انسيابي: رابط 13594">
                  <a:extLst>
                    <a:ext uri="{FF2B5EF4-FFF2-40B4-BE49-F238E27FC236}">
                      <a16:creationId xmlns:a16="http://schemas.microsoft.com/office/drawing/2014/main" id="{D5BB092D-6E7C-BAE9-16AC-72E2924CC93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7" name="مجموعة 13586">
                <a:extLst>
                  <a:ext uri="{FF2B5EF4-FFF2-40B4-BE49-F238E27FC236}">
                    <a16:creationId xmlns:a16="http://schemas.microsoft.com/office/drawing/2014/main" id="{5F23CD0D-B893-BD58-CF8D-E97BD246E6D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88" name="مخطط انسيابي: رابط 13587">
                  <a:extLst>
                    <a:ext uri="{FF2B5EF4-FFF2-40B4-BE49-F238E27FC236}">
                      <a16:creationId xmlns:a16="http://schemas.microsoft.com/office/drawing/2014/main" id="{02DA2ACD-CB08-48A6-36C0-F715AFBC84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9" name="مخطط انسيابي: رابط 13588">
                  <a:extLst>
                    <a:ext uri="{FF2B5EF4-FFF2-40B4-BE49-F238E27FC236}">
                      <a16:creationId xmlns:a16="http://schemas.microsoft.com/office/drawing/2014/main" id="{21C2D1E4-F08B-CF4E-90B8-7E91F35ABFE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0" name="مخطط انسيابي: رابط 13589">
                  <a:extLst>
                    <a:ext uri="{FF2B5EF4-FFF2-40B4-BE49-F238E27FC236}">
                      <a16:creationId xmlns:a16="http://schemas.microsoft.com/office/drawing/2014/main" id="{B44F8BFB-F385-A53D-AE8D-998F5560F12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1" name="مخطط انسيابي: رابط 13590">
                  <a:extLst>
                    <a:ext uri="{FF2B5EF4-FFF2-40B4-BE49-F238E27FC236}">
                      <a16:creationId xmlns:a16="http://schemas.microsoft.com/office/drawing/2014/main" id="{BF9ED1F6-338C-B550-94B4-4B7F1B6C50B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9" name="مجموعة 13538">
              <a:extLst>
                <a:ext uri="{FF2B5EF4-FFF2-40B4-BE49-F238E27FC236}">
                  <a16:creationId xmlns:a16="http://schemas.microsoft.com/office/drawing/2014/main" id="{D786C567-9C94-FE85-1706-33EFAD8034A9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582" name="مخطط انسيابي: رابط 13581">
                <a:extLst>
                  <a:ext uri="{FF2B5EF4-FFF2-40B4-BE49-F238E27FC236}">
                    <a16:creationId xmlns:a16="http://schemas.microsoft.com/office/drawing/2014/main" id="{D94B5E1C-D92A-2C30-3EC4-61683BEA478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83" name="مخطط انسيابي: رابط 13582">
                <a:extLst>
                  <a:ext uri="{FF2B5EF4-FFF2-40B4-BE49-F238E27FC236}">
                    <a16:creationId xmlns:a16="http://schemas.microsoft.com/office/drawing/2014/main" id="{2652BFD3-1B99-FDBB-12DE-DE3E5D81928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84" name="مخطط انسيابي: رابط 13583">
                <a:extLst>
                  <a:ext uri="{FF2B5EF4-FFF2-40B4-BE49-F238E27FC236}">
                    <a16:creationId xmlns:a16="http://schemas.microsoft.com/office/drawing/2014/main" id="{49D4D936-A6A3-B19E-B314-395977E0C9B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0" name="مستطيل: زوايا مستديرة 13539">
              <a:extLst>
                <a:ext uri="{FF2B5EF4-FFF2-40B4-BE49-F238E27FC236}">
                  <a16:creationId xmlns:a16="http://schemas.microsoft.com/office/drawing/2014/main" id="{897B2979-E195-700F-186B-CFD90B75965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1" name="مجموعة 13540">
              <a:extLst>
                <a:ext uri="{FF2B5EF4-FFF2-40B4-BE49-F238E27FC236}">
                  <a16:creationId xmlns:a16="http://schemas.microsoft.com/office/drawing/2014/main" id="{11D76629-1950-78F7-CD04-7C9E1DBF3C3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67" name="مجموعة 13566">
                <a:extLst>
                  <a:ext uri="{FF2B5EF4-FFF2-40B4-BE49-F238E27FC236}">
                    <a16:creationId xmlns:a16="http://schemas.microsoft.com/office/drawing/2014/main" id="{B8693F14-B2BC-BB92-FBA6-328C671B524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78" name="مخطط انسيابي: رابط 13577">
                  <a:extLst>
                    <a:ext uri="{FF2B5EF4-FFF2-40B4-BE49-F238E27FC236}">
                      <a16:creationId xmlns:a16="http://schemas.microsoft.com/office/drawing/2014/main" id="{A9AFDA36-1191-1590-EF63-0927C2B022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9" name="مخطط انسيابي: رابط 13578">
                  <a:extLst>
                    <a:ext uri="{FF2B5EF4-FFF2-40B4-BE49-F238E27FC236}">
                      <a16:creationId xmlns:a16="http://schemas.microsoft.com/office/drawing/2014/main" id="{BFE49794-4A07-DD2B-AEC3-23C31C98C4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0" name="مخطط انسيابي: رابط 13579">
                  <a:extLst>
                    <a:ext uri="{FF2B5EF4-FFF2-40B4-BE49-F238E27FC236}">
                      <a16:creationId xmlns:a16="http://schemas.microsoft.com/office/drawing/2014/main" id="{89B16065-42DA-C478-D925-CEBAD1BCF9D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1" name="مخطط انسيابي: رابط 13580">
                  <a:extLst>
                    <a:ext uri="{FF2B5EF4-FFF2-40B4-BE49-F238E27FC236}">
                      <a16:creationId xmlns:a16="http://schemas.microsoft.com/office/drawing/2014/main" id="{E61D4984-CEAF-19B5-C550-868BD41E1D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8" name="مجموعة 13567">
                <a:extLst>
                  <a:ext uri="{FF2B5EF4-FFF2-40B4-BE49-F238E27FC236}">
                    <a16:creationId xmlns:a16="http://schemas.microsoft.com/office/drawing/2014/main" id="{D382412F-7E01-37D9-E6F2-76E2718404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74" name="مخطط انسيابي: رابط 13573">
                  <a:extLst>
                    <a:ext uri="{FF2B5EF4-FFF2-40B4-BE49-F238E27FC236}">
                      <a16:creationId xmlns:a16="http://schemas.microsoft.com/office/drawing/2014/main" id="{6028B371-2D7E-1F64-0159-EF3AD2FCA6D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5" name="مخطط انسيابي: رابط 13574">
                  <a:extLst>
                    <a:ext uri="{FF2B5EF4-FFF2-40B4-BE49-F238E27FC236}">
                      <a16:creationId xmlns:a16="http://schemas.microsoft.com/office/drawing/2014/main" id="{679F7DB5-D6C5-7F2C-6C5C-EBE46FE2276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6" name="مخطط انسيابي: رابط 13575">
                  <a:extLst>
                    <a:ext uri="{FF2B5EF4-FFF2-40B4-BE49-F238E27FC236}">
                      <a16:creationId xmlns:a16="http://schemas.microsoft.com/office/drawing/2014/main" id="{C1D92AFA-D8C2-7B7D-B12E-FB9CBEA3E31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7" name="مخطط انسيابي: رابط 13576">
                  <a:extLst>
                    <a:ext uri="{FF2B5EF4-FFF2-40B4-BE49-F238E27FC236}">
                      <a16:creationId xmlns:a16="http://schemas.microsoft.com/office/drawing/2014/main" id="{35F1460D-7C5A-5376-0442-EB0E2C061E5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9" name="مجموعة 13568">
                <a:extLst>
                  <a:ext uri="{FF2B5EF4-FFF2-40B4-BE49-F238E27FC236}">
                    <a16:creationId xmlns:a16="http://schemas.microsoft.com/office/drawing/2014/main" id="{1BC06A18-304A-A768-B3FD-A3ED0F1E91D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70" name="مخطط انسيابي: رابط 13569">
                  <a:extLst>
                    <a:ext uri="{FF2B5EF4-FFF2-40B4-BE49-F238E27FC236}">
                      <a16:creationId xmlns:a16="http://schemas.microsoft.com/office/drawing/2014/main" id="{B6E9AD91-CF66-4DB9-0E6A-9F205F1F8C8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1" name="مخطط انسيابي: رابط 13570">
                  <a:extLst>
                    <a:ext uri="{FF2B5EF4-FFF2-40B4-BE49-F238E27FC236}">
                      <a16:creationId xmlns:a16="http://schemas.microsoft.com/office/drawing/2014/main" id="{702E0F48-EA9E-F292-C504-A0AC6BB5968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2" name="مخطط انسيابي: رابط 13571">
                  <a:extLst>
                    <a:ext uri="{FF2B5EF4-FFF2-40B4-BE49-F238E27FC236}">
                      <a16:creationId xmlns:a16="http://schemas.microsoft.com/office/drawing/2014/main" id="{75F62F02-1679-B1E4-F868-98E1866FC59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3" name="مخطط انسيابي: رابط 13572">
                  <a:extLst>
                    <a:ext uri="{FF2B5EF4-FFF2-40B4-BE49-F238E27FC236}">
                      <a16:creationId xmlns:a16="http://schemas.microsoft.com/office/drawing/2014/main" id="{79AAB56E-01A5-335E-3E29-EEA5CD1FED4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2" name="مجموعة 13541">
              <a:extLst>
                <a:ext uri="{FF2B5EF4-FFF2-40B4-BE49-F238E27FC236}">
                  <a16:creationId xmlns:a16="http://schemas.microsoft.com/office/drawing/2014/main" id="{66C396C5-BEF5-B7A3-3C11-FC478070657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564" name="مخطط انسيابي: رابط 13563">
                <a:extLst>
                  <a:ext uri="{FF2B5EF4-FFF2-40B4-BE49-F238E27FC236}">
                    <a16:creationId xmlns:a16="http://schemas.microsoft.com/office/drawing/2014/main" id="{8862AF0C-E12B-C26B-68A2-AB17BDA7762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65" name="مخطط انسيابي: رابط 13564">
                <a:extLst>
                  <a:ext uri="{FF2B5EF4-FFF2-40B4-BE49-F238E27FC236}">
                    <a16:creationId xmlns:a16="http://schemas.microsoft.com/office/drawing/2014/main" id="{ADAE00EE-D213-CCF6-98D9-4483C0459D2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66" name="مخطط انسيابي: رابط 13565">
                <a:extLst>
                  <a:ext uri="{FF2B5EF4-FFF2-40B4-BE49-F238E27FC236}">
                    <a16:creationId xmlns:a16="http://schemas.microsoft.com/office/drawing/2014/main" id="{2574AA8F-226A-0B47-2524-D6292CC571F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3" name="مستطيل: زوايا مستديرة 13542">
              <a:extLst>
                <a:ext uri="{FF2B5EF4-FFF2-40B4-BE49-F238E27FC236}">
                  <a16:creationId xmlns:a16="http://schemas.microsoft.com/office/drawing/2014/main" id="{FF1E217E-193B-ECBC-A9F9-8CF4827B75C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4" name="مجموعة 13543">
              <a:extLst>
                <a:ext uri="{FF2B5EF4-FFF2-40B4-BE49-F238E27FC236}">
                  <a16:creationId xmlns:a16="http://schemas.microsoft.com/office/drawing/2014/main" id="{5A8C7D66-F23A-1189-51C2-53CA7A17130E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49" name="مجموعة 13548">
                <a:extLst>
                  <a:ext uri="{FF2B5EF4-FFF2-40B4-BE49-F238E27FC236}">
                    <a16:creationId xmlns:a16="http://schemas.microsoft.com/office/drawing/2014/main" id="{CC505438-D692-A006-A115-DDAEE05F5D1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60" name="مخطط انسيابي: رابط 13559">
                  <a:extLst>
                    <a:ext uri="{FF2B5EF4-FFF2-40B4-BE49-F238E27FC236}">
                      <a16:creationId xmlns:a16="http://schemas.microsoft.com/office/drawing/2014/main" id="{3033CA6F-25FC-3DDE-BF0E-C5443B74E8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1" name="مخطط انسيابي: رابط 13560">
                  <a:extLst>
                    <a:ext uri="{FF2B5EF4-FFF2-40B4-BE49-F238E27FC236}">
                      <a16:creationId xmlns:a16="http://schemas.microsoft.com/office/drawing/2014/main" id="{21CDF886-2C9B-1EA8-6FCC-B47A9217ED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2" name="مخطط انسيابي: رابط 13561">
                  <a:extLst>
                    <a:ext uri="{FF2B5EF4-FFF2-40B4-BE49-F238E27FC236}">
                      <a16:creationId xmlns:a16="http://schemas.microsoft.com/office/drawing/2014/main" id="{F64B5419-BE7F-251B-1C15-8AF421053B3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3" name="مخطط انسيابي: رابط 13562">
                  <a:extLst>
                    <a:ext uri="{FF2B5EF4-FFF2-40B4-BE49-F238E27FC236}">
                      <a16:creationId xmlns:a16="http://schemas.microsoft.com/office/drawing/2014/main" id="{34BE2638-A645-54FE-4D29-FA4904E31C1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0" name="مجموعة 13549">
                <a:extLst>
                  <a:ext uri="{FF2B5EF4-FFF2-40B4-BE49-F238E27FC236}">
                    <a16:creationId xmlns:a16="http://schemas.microsoft.com/office/drawing/2014/main" id="{66436BD8-C96B-DF16-3466-6D5632E381B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56" name="مخطط انسيابي: رابط 13555">
                  <a:extLst>
                    <a:ext uri="{FF2B5EF4-FFF2-40B4-BE49-F238E27FC236}">
                      <a16:creationId xmlns:a16="http://schemas.microsoft.com/office/drawing/2014/main" id="{EED4561A-D281-2B96-F162-A4679E7E763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7" name="مخطط انسيابي: رابط 13556">
                  <a:extLst>
                    <a:ext uri="{FF2B5EF4-FFF2-40B4-BE49-F238E27FC236}">
                      <a16:creationId xmlns:a16="http://schemas.microsoft.com/office/drawing/2014/main" id="{CD22E3B6-877E-47DE-13EB-C90476E9E2F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8" name="مخطط انسيابي: رابط 13557">
                  <a:extLst>
                    <a:ext uri="{FF2B5EF4-FFF2-40B4-BE49-F238E27FC236}">
                      <a16:creationId xmlns:a16="http://schemas.microsoft.com/office/drawing/2014/main" id="{3E58B4C8-4506-D204-1C32-019E9EF223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9" name="مخطط انسيابي: رابط 13558">
                  <a:extLst>
                    <a:ext uri="{FF2B5EF4-FFF2-40B4-BE49-F238E27FC236}">
                      <a16:creationId xmlns:a16="http://schemas.microsoft.com/office/drawing/2014/main" id="{08B0D820-3820-EBC4-04B1-2F4E0BCA8DC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1" name="مجموعة 13550">
                <a:extLst>
                  <a:ext uri="{FF2B5EF4-FFF2-40B4-BE49-F238E27FC236}">
                    <a16:creationId xmlns:a16="http://schemas.microsoft.com/office/drawing/2014/main" id="{5641566E-A537-A78C-E414-104F49EA5B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52" name="مخطط انسيابي: رابط 13551">
                  <a:extLst>
                    <a:ext uri="{FF2B5EF4-FFF2-40B4-BE49-F238E27FC236}">
                      <a16:creationId xmlns:a16="http://schemas.microsoft.com/office/drawing/2014/main" id="{ED575A93-CDA8-916F-ACD0-68BCDF6FDF0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3" name="مخطط انسيابي: رابط 13552">
                  <a:extLst>
                    <a:ext uri="{FF2B5EF4-FFF2-40B4-BE49-F238E27FC236}">
                      <a16:creationId xmlns:a16="http://schemas.microsoft.com/office/drawing/2014/main" id="{C46102BE-8319-7271-4841-ADF6C2147BC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4" name="مخطط انسيابي: رابط 13553">
                  <a:extLst>
                    <a:ext uri="{FF2B5EF4-FFF2-40B4-BE49-F238E27FC236}">
                      <a16:creationId xmlns:a16="http://schemas.microsoft.com/office/drawing/2014/main" id="{E60155E8-BB34-D343-CD2A-D8373A4900D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5" name="مخطط انسيابي: رابط 13554">
                  <a:extLst>
                    <a:ext uri="{FF2B5EF4-FFF2-40B4-BE49-F238E27FC236}">
                      <a16:creationId xmlns:a16="http://schemas.microsoft.com/office/drawing/2014/main" id="{74FE7469-A2EC-1053-5A29-8F7C212472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5" name="مجموعة 13544">
              <a:extLst>
                <a:ext uri="{FF2B5EF4-FFF2-40B4-BE49-F238E27FC236}">
                  <a16:creationId xmlns:a16="http://schemas.microsoft.com/office/drawing/2014/main" id="{8F83F906-405C-F9F3-BB3B-A9CFC16257B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546" name="مخطط انسيابي: رابط 13545">
                <a:extLst>
                  <a:ext uri="{FF2B5EF4-FFF2-40B4-BE49-F238E27FC236}">
                    <a16:creationId xmlns:a16="http://schemas.microsoft.com/office/drawing/2014/main" id="{BF1AAC93-5FDF-85E7-8298-76D952A82F2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47" name="مخطط انسيابي: رابط 13546">
                <a:extLst>
                  <a:ext uri="{FF2B5EF4-FFF2-40B4-BE49-F238E27FC236}">
                    <a16:creationId xmlns:a16="http://schemas.microsoft.com/office/drawing/2014/main" id="{D1694B7A-9834-027A-6D4A-B0F2D1632B8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48" name="مخطط انسيابي: رابط 13547">
                <a:extLst>
                  <a:ext uri="{FF2B5EF4-FFF2-40B4-BE49-F238E27FC236}">
                    <a16:creationId xmlns:a16="http://schemas.microsoft.com/office/drawing/2014/main" id="{9FE36AB0-A56A-AC39-AD9F-30FB6D8DADC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690" name="مجموعة 13689">
            <a:extLst>
              <a:ext uri="{FF2B5EF4-FFF2-40B4-BE49-F238E27FC236}">
                <a16:creationId xmlns:a16="http://schemas.microsoft.com/office/drawing/2014/main" id="{2EFF4C02-0B97-0DCC-0183-04F3CF689BAF}"/>
              </a:ext>
            </a:extLst>
          </p:cNvPr>
          <p:cNvGrpSpPr/>
          <p:nvPr/>
        </p:nvGrpSpPr>
        <p:grpSpPr>
          <a:xfrm>
            <a:off x="69018" y="4393263"/>
            <a:ext cx="9713671" cy="524453"/>
            <a:chOff x="69018" y="1136613"/>
            <a:chExt cx="9713671" cy="524453"/>
          </a:xfrm>
        </p:grpSpPr>
        <p:sp>
          <p:nvSpPr>
            <p:cNvPr id="13691" name="مستطيل: زوايا مستديرة 13690">
              <a:extLst>
                <a:ext uri="{FF2B5EF4-FFF2-40B4-BE49-F238E27FC236}">
                  <a16:creationId xmlns:a16="http://schemas.microsoft.com/office/drawing/2014/main" id="{F05D5936-BE28-03DA-EA4B-A8CD585582B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2" name="مستطيل: زوايا مستديرة 13691">
              <a:extLst>
                <a:ext uri="{FF2B5EF4-FFF2-40B4-BE49-F238E27FC236}">
                  <a16:creationId xmlns:a16="http://schemas.microsoft.com/office/drawing/2014/main" id="{B48C249D-648B-7869-0C33-D98EB9EFA222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3" name="مستطيل: زوايا مستديرة 13692">
              <a:extLst>
                <a:ext uri="{FF2B5EF4-FFF2-40B4-BE49-F238E27FC236}">
                  <a16:creationId xmlns:a16="http://schemas.microsoft.com/office/drawing/2014/main" id="{4A8795A5-6DD6-AF1F-7224-4744D388187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4" name="مستطيل: زوايا مستديرة 13693">
              <a:extLst>
                <a:ext uri="{FF2B5EF4-FFF2-40B4-BE49-F238E27FC236}">
                  <a16:creationId xmlns:a16="http://schemas.microsoft.com/office/drawing/2014/main" id="{BA876603-22AF-E6FA-31AA-570E97BE4C2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5" name="مستطيل: زوايا مستديرة 13694">
              <a:extLst>
                <a:ext uri="{FF2B5EF4-FFF2-40B4-BE49-F238E27FC236}">
                  <a16:creationId xmlns:a16="http://schemas.microsoft.com/office/drawing/2014/main" id="{8C2D2D78-8EBB-9BF0-CE58-3EFAE57B8805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6" name="مستطيل: زوايا مستديرة 13695">
              <a:extLst>
                <a:ext uri="{FF2B5EF4-FFF2-40B4-BE49-F238E27FC236}">
                  <a16:creationId xmlns:a16="http://schemas.microsoft.com/office/drawing/2014/main" id="{9587AF65-96BB-D3E7-12AD-06EEE9021E87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7" name="مستطيل: زوايا مستديرة 13696">
              <a:extLst>
                <a:ext uri="{FF2B5EF4-FFF2-40B4-BE49-F238E27FC236}">
                  <a16:creationId xmlns:a16="http://schemas.microsoft.com/office/drawing/2014/main" id="{C6186491-33E0-8CD3-1BB5-193B410E7F9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698" name="مجموعة 13697">
              <a:extLst>
                <a:ext uri="{FF2B5EF4-FFF2-40B4-BE49-F238E27FC236}">
                  <a16:creationId xmlns:a16="http://schemas.microsoft.com/office/drawing/2014/main" id="{4B507666-4B04-39D8-F86D-CBF10907BEB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50" name="مجموعة 13849">
                <a:extLst>
                  <a:ext uri="{FF2B5EF4-FFF2-40B4-BE49-F238E27FC236}">
                    <a16:creationId xmlns:a16="http://schemas.microsoft.com/office/drawing/2014/main" id="{ADB0E717-6B94-297E-F377-1A21AF38A8D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61" name="مخطط انسيابي: رابط 13860">
                  <a:extLst>
                    <a:ext uri="{FF2B5EF4-FFF2-40B4-BE49-F238E27FC236}">
                      <a16:creationId xmlns:a16="http://schemas.microsoft.com/office/drawing/2014/main" id="{E2661952-416A-B52D-D5C2-F7E67DC579B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2" name="مخطط انسيابي: رابط 13861">
                  <a:extLst>
                    <a:ext uri="{FF2B5EF4-FFF2-40B4-BE49-F238E27FC236}">
                      <a16:creationId xmlns:a16="http://schemas.microsoft.com/office/drawing/2014/main" id="{A048A2C1-37C2-0DE3-7EFE-FEAEA32FC61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3" name="مخطط انسيابي: رابط 13862">
                  <a:extLst>
                    <a:ext uri="{FF2B5EF4-FFF2-40B4-BE49-F238E27FC236}">
                      <a16:creationId xmlns:a16="http://schemas.microsoft.com/office/drawing/2014/main" id="{C172796C-53CA-72AE-2A8D-73E6E29F439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4" name="مخطط انسيابي: رابط 13863">
                  <a:extLst>
                    <a:ext uri="{FF2B5EF4-FFF2-40B4-BE49-F238E27FC236}">
                      <a16:creationId xmlns:a16="http://schemas.microsoft.com/office/drawing/2014/main" id="{DB286EDD-456E-9101-9870-77A59FC4348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1" name="مجموعة 13850">
                <a:extLst>
                  <a:ext uri="{FF2B5EF4-FFF2-40B4-BE49-F238E27FC236}">
                    <a16:creationId xmlns:a16="http://schemas.microsoft.com/office/drawing/2014/main" id="{94966E67-6363-26A8-7CAE-5B732D4F9B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57" name="مخطط انسيابي: رابط 13856">
                  <a:extLst>
                    <a:ext uri="{FF2B5EF4-FFF2-40B4-BE49-F238E27FC236}">
                      <a16:creationId xmlns:a16="http://schemas.microsoft.com/office/drawing/2014/main" id="{C57D8E73-3197-83C1-4FE5-D31E1069A17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8" name="مخطط انسيابي: رابط 13857">
                  <a:extLst>
                    <a:ext uri="{FF2B5EF4-FFF2-40B4-BE49-F238E27FC236}">
                      <a16:creationId xmlns:a16="http://schemas.microsoft.com/office/drawing/2014/main" id="{84014ABA-DB6A-34FA-029C-EEAA6D1A2D5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9" name="مخطط انسيابي: رابط 13858">
                  <a:extLst>
                    <a:ext uri="{FF2B5EF4-FFF2-40B4-BE49-F238E27FC236}">
                      <a16:creationId xmlns:a16="http://schemas.microsoft.com/office/drawing/2014/main" id="{B4C208B0-08F5-0CCD-ACBE-DDA14D3AE00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0" name="مخطط انسيابي: رابط 13859">
                  <a:extLst>
                    <a:ext uri="{FF2B5EF4-FFF2-40B4-BE49-F238E27FC236}">
                      <a16:creationId xmlns:a16="http://schemas.microsoft.com/office/drawing/2014/main" id="{C5D63DD1-DF92-1338-EC03-065B9252F60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2" name="مجموعة 13851">
                <a:extLst>
                  <a:ext uri="{FF2B5EF4-FFF2-40B4-BE49-F238E27FC236}">
                    <a16:creationId xmlns:a16="http://schemas.microsoft.com/office/drawing/2014/main" id="{1BD4AED8-A2D3-10F0-A59E-FB3B50E51B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53" name="مخطط انسيابي: رابط 13852">
                  <a:extLst>
                    <a:ext uri="{FF2B5EF4-FFF2-40B4-BE49-F238E27FC236}">
                      <a16:creationId xmlns:a16="http://schemas.microsoft.com/office/drawing/2014/main" id="{59686DF1-E9C0-D77C-B66C-BC5BE1DF5C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4" name="مخطط انسيابي: رابط 13853">
                  <a:extLst>
                    <a:ext uri="{FF2B5EF4-FFF2-40B4-BE49-F238E27FC236}">
                      <a16:creationId xmlns:a16="http://schemas.microsoft.com/office/drawing/2014/main" id="{236B6FAB-B8C8-6613-43CC-99DE2B8DB48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5" name="مخطط انسيابي: رابط 13854">
                  <a:extLst>
                    <a:ext uri="{FF2B5EF4-FFF2-40B4-BE49-F238E27FC236}">
                      <a16:creationId xmlns:a16="http://schemas.microsoft.com/office/drawing/2014/main" id="{1695E791-0BE6-77D8-CC88-DD4C885F6C3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6" name="مخطط انسيابي: رابط 13855">
                  <a:extLst>
                    <a:ext uri="{FF2B5EF4-FFF2-40B4-BE49-F238E27FC236}">
                      <a16:creationId xmlns:a16="http://schemas.microsoft.com/office/drawing/2014/main" id="{01672B64-D9EE-6AD3-2041-3B759E0666D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699" name="مجموعة 13698">
              <a:extLst>
                <a:ext uri="{FF2B5EF4-FFF2-40B4-BE49-F238E27FC236}">
                  <a16:creationId xmlns:a16="http://schemas.microsoft.com/office/drawing/2014/main" id="{21161DEF-FBAC-81AC-1FBE-0143815D7432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847" name="مخطط انسيابي: رابط 13846">
                <a:extLst>
                  <a:ext uri="{FF2B5EF4-FFF2-40B4-BE49-F238E27FC236}">
                    <a16:creationId xmlns:a16="http://schemas.microsoft.com/office/drawing/2014/main" id="{79AE2C6F-84D5-C56C-F6EC-452C6354EE8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48" name="مخطط انسيابي: رابط 13847">
                <a:extLst>
                  <a:ext uri="{FF2B5EF4-FFF2-40B4-BE49-F238E27FC236}">
                    <a16:creationId xmlns:a16="http://schemas.microsoft.com/office/drawing/2014/main" id="{9258A4BC-48F8-303A-39DE-FDF7453CAB1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49" name="مخطط انسيابي: رابط 13848">
                <a:extLst>
                  <a:ext uri="{FF2B5EF4-FFF2-40B4-BE49-F238E27FC236}">
                    <a16:creationId xmlns:a16="http://schemas.microsoft.com/office/drawing/2014/main" id="{BF1BFF09-850E-E488-B902-DC209D1DCD5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0" name="مستطيل: زوايا مستديرة 13699">
              <a:extLst>
                <a:ext uri="{FF2B5EF4-FFF2-40B4-BE49-F238E27FC236}">
                  <a16:creationId xmlns:a16="http://schemas.microsoft.com/office/drawing/2014/main" id="{F11E1AD8-F4DE-9FF4-20A6-C207314D9D54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1" name="مجموعة 13700">
              <a:extLst>
                <a:ext uri="{FF2B5EF4-FFF2-40B4-BE49-F238E27FC236}">
                  <a16:creationId xmlns:a16="http://schemas.microsoft.com/office/drawing/2014/main" id="{419234C9-C6E1-BCD3-4F0E-3DC1AECCC914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32" name="مجموعة 13831">
                <a:extLst>
                  <a:ext uri="{FF2B5EF4-FFF2-40B4-BE49-F238E27FC236}">
                    <a16:creationId xmlns:a16="http://schemas.microsoft.com/office/drawing/2014/main" id="{5D102BCD-ACEF-2CCE-20A9-A9EFF2BF611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43" name="مخطط انسيابي: رابط 13842">
                  <a:extLst>
                    <a:ext uri="{FF2B5EF4-FFF2-40B4-BE49-F238E27FC236}">
                      <a16:creationId xmlns:a16="http://schemas.microsoft.com/office/drawing/2014/main" id="{E3BDBC91-ABDC-0D47-6CB1-8C212E0A925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4" name="مخطط انسيابي: رابط 13843">
                  <a:extLst>
                    <a:ext uri="{FF2B5EF4-FFF2-40B4-BE49-F238E27FC236}">
                      <a16:creationId xmlns:a16="http://schemas.microsoft.com/office/drawing/2014/main" id="{7E630604-6756-5AE9-A6BD-DE663BD669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5" name="مخطط انسيابي: رابط 13844">
                  <a:extLst>
                    <a:ext uri="{FF2B5EF4-FFF2-40B4-BE49-F238E27FC236}">
                      <a16:creationId xmlns:a16="http://schemas.microsoft.com/office/drawing/2014/main" id="{D0CAEC9D-0B94-6F25-2DE1-39FCD03F8FD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6" name="مخطط انسيابي: رابط 13845">
                  <a:extLst>
                    <a:ext uri="{FF2B5EF4-FFF2-40B4-BE49-F238E27FC236}">
                      <a16:creationId xmlns:a16="http://schemas.microsoft.com/office/drawing/2014/main" id="{749FD9C5-B762-D04B-5F43-CD77B00DA7D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3" name="مجموعة 13832">
                <a:extLst>
                  <a:ext uri="{FF2B5EF4-FFF2-40B4-BE49-F238E27FC236}">
                    <a16:creationId xmlns:a16="http://schemas.microsoft.com/office/drawing/2014/main" id="{7CF93D9E-A7E2-7C81-92E6-5CE04FD1D30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39" name="مخطط انسيابي: رابط 13838">
                  <a:extLst>
                    <a:ext uri="{FF2B5EF4-FFF2-40B4-BE49-F238E27FC236}">
                      <a16:creationId xmlns:a16="http://schemas.microsoft.com/office/drawing/2014/main" id="{A93AC6C0-E929-9F3E-2A2D-96494D238C7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0" name="مخطط انسيابي: رابط 13839">
                  <a:extLst>
                    <a:ext uri="{FF2B5EF4-FFF2-40B4-BE49-F238E27FC236}">
                      <a16:creationId xmlns:a16="http://schemas.microsoft.com/office/drawing/2014/main" id="{FC2D64EC-8CA7-7FD0-D072-16FD599332A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1" name="مخطط انسيابي: رابط 13840">
                  <a:extLst>
                    <a:ext uri="{FF2B5EF4-FFF2-40B4-BE49-F238E27FC236}">
                      <a16:creationId xmlns:a16="http://schemas.microsoft.com/office/drawing/2014/main" id="{9D019631-BD37-6104-1F57-C225A5AAF36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2" name="مخطط انسيابي: رابط 13841">
                  <a:extLst>
                    <a:ext uri="{FF2B5EF4-FFF2-40B4-BE49-F238E27FC236}">
                      <a16:creationId xmlns:a16="http://schemas.microsoft.com/office/drawing/2014/main" id="{85B9DE2B-0944-2117-F3B4-6C35785E9A0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4" name="مجموعة 13833">
                <a:extLst>
                  <a:ext uri="{FF2B5EF4-FFF2-40B4-BE49-F238E27FC236}">
                    <a16:creationId xmlns:a16="http://schemas.microsoft.com/office/drawing/2014/main" id="{ADBCDEC0-C121-D385-4BB1-1C81364C855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35" name="مخطط انسيابي: رابط 13834">
                  <a:extLst>
                    <a:ext uri="{FF2B5EF4-FFF2-40B4-BE49-F238E27FC236}">
                      <a16:creationId xmlns:a16="http://schemas.microsoft.com/office/drawing/2014/main" id="{E49FE705-D21C-D8CF-49C9-A856311BBA3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6" name="مخطط انسيابي: رابط 13835">
                  <a:extLst>
                    <a:ext uri="{FF2B5EF4-FFF2-40B4-BE49-F238E27FC236}">
                      <a16:creationId xmlns:a16="http://schemas.microsoft.com/office/drawing/2014/main" id="{0477516A-B90A-7435-15CC-F4A40E89AED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7" name="مخطط انسيابي: رابط 13836">
                  <a:extLst>
                    <a:ext uri="{FF2B5EF4-FFF2-40B4-BE49-F238E27FC236}">
                      <a16:creationId xmlns:a16="http://schemas.microsoft.com/office/drawing/2014/main" id="{F0B31BA8-F585-A172-36F0-5AE93E28CC7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8" name="مخطط انسيابي: رابط 13837">
                  <a:extLst>
                    <a:ext uri="{FF2B5EF4-FFF2-40B4-BE49-F238E27FC236}">
                      <a16:creationId xmlns:a16="http://schemas.microsoft.com/office/drawing/2014/main" id="{BE68326E-95D1-B6E9-1604-B113A489B7A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2" name="مجموعة 13701">
              <a:extLst>
                <a:ext uri="{FF2B5EF4-FFF2-40B4-BE49-F238E27FC236}">
                  <a16:creationId xmlns:a16="http://schemas.microsoft.com/office/drawing/2014/main" id="{8DB5410F-F9EE-C1CF-FAE0-F3D00222111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829" name="مخطط انسيابي: رابط 13828">
                <a:extLst>
                  <a:ext uri="{FF2B5EF4-FFF2-40B4-BE49-F238E27FC236}">
                    <a16:creationId xmlns:a16="http://schemas.microsoft.com/office/drawing/2014/main" id="{6D4BD2B5-FA24-6D60-E7FF-273496FF34E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30" name="مخطط انسيابي: رابط 13829">
                <a:extLst>
                  <a:ext uri="{FF2B5EF4-FFF2-40B4-BE49-F238E27FC236}">
                    <a16:creationId xmlns:a16="http://schemas.microsoft.com/office/drawing/2014/main" id="{AFC45DBF-FA74-1888-A5FB-D3EE654CE1D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31" name="مخطط انسيابي: رابط 13830">
                <a:extLst>
                  <a:ext uri="{FF2B5EF4-FFF2-40B4-BE49-F238E27FC236}">
                    <a16:creationId xmlns:a16="http://schemas.microsoft.com/office/drawing/2014/main" id="{FDD4537C-6C16-19F6-880C-F307A59E8A5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3" name="مستطيل: زوايا مستديرة 13702">
              <a:extLst>
                <a:ext uri="{FF2B5EF4-FFF2-40B4-BE49-F238E27FC236}">
                  <a16:creationId xmlns:a16="http://schemas.microsoft.com/office/drawing/2014/main" id="{C479F604-D85F-624F-B0DE-21D71D9867F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4" name="مجموعة 13703">
              <a:extLst>
                <a:ext uri="{FF2B5EF4-FFF2-40B4-BE49-F238E27FC236}">
                  <a16:creationId xmlns:a16="http://schemas.microsoft.com/office/drawing/2014/main" id="{6C1AD5B2-0036-8F87-A681-1DA31011C87D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14" name="مجموعة 13813">
                <a:extLst>
                  <a:ext uri="{FF2B5EF4-FFF2-40B4-BE49-F238E27FC236}">
                    <a16:creationId xmlns:a16="http://schemas.microsoft.com/office/drawing/2014/main" id="{00F3B593-67D2-57DD-3FCC-1C97CCED1D9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25" name="مخطط انسيابي: رابط 13824">
                  <a:extLst>
                    <a:ext uri="{FF2B5EF4-FFF2-40B4-BE49-F238E27FC236}">
                      <a16:creationId xmlns:a16="http://schemas.microsoft.com/office/drawing/2014/main" id="{24629B8A-2E34-213C-6808-1A69EFE2A6D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6" name="مخطط انسيابي: رابط 13825">
                  <a:extLst>
                    <a:ext uri="{FF2B5EF4-FFF2-40B4-BE49-F238E27FC236}">
                      <a16:creationId xmlns:a16="http://schemas.microsoft.com/office/drawing/2014/main" id="{461A18B0-2E16-24FB-4EA5-0EB1046F952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7" name="مخطط انسيابي: رابط 13826">
                  <a:extLst>
                    <a:ext uri="{FF2B5EF4-FFF2-40B4-BE49-F238E27FC236}">
                      <a16:creationId xmlns:a16="http://schemas.microsoft.com/office/drawing/2014/main" id="{06377573-6FAF-4E89-6A11-19706CE2E18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8" name="مخطط انسيابي: رابط 13827">
                  <a:extLst>
                    <a:ext uri="{FF2B5EF4-FFF2-40B4-BE49-F238E27FC236}">
                      <a16:creationId xmlns:a16="http://schemas.microsoft.com/office/drawing/2014/main" id="{4F0A5D70-8365-E49E-C62A-FDECA21F5E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5" name="مجموعة 13814">
                <a:extLst>
                  <a:ext uri="{FF2B5EF4-FFF2-40B4-BE49-F238E27FC236}">
                    <a16:creationId xmlns:a16="http://schemas.microsoft.com/office/drawing/2014/main" id="{82E0EC03-593C-D151-48F9-236622357C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21" name="مخطط انسيابي: رابط 13820">
                  <a:extLst>
                    <a:ext uri="{FF2B5EF4-FFF2-40B4-BE49-F238E27FC236}">
                      <a16:creationId xmlns:a16="http://schemas.microsoft.com/office/drawing/2014/main" id="{45C5AE41-C170-1DC8-E42C-F318C39732C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2" name="مخطط انسيابي: رابط 13821">
                  <a:extLst>
                    <a:ext uri="{FF2B5EF4-FFF2-40B4-BE49-F238E27FC236}">
                      <a16:creationId xmlns:a16="http://schemas.microsoft.com/office/drawing/2014/main" id="{24A36771-536F-2DDE-D309-01B5B1D0657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3" name="مخطط انسيابي: رابط 13822">
                  <a:extLst>
                    <a:ext uri="{FF2B5EF4-FFF2-40B4-BE49-F238E27FC236}">
                      <a16:creationId xmlns:a16="http://schemas.microsoft.com/office/drawing/2014/main" id="{1CF58349-C81D-C84B-BDA5-F00059EE050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4" name="مخطط انسيابي: رابط 13823">
                  <a:extLst>
                    <a:ext uri="{FF2B5EF4-FFF2-40B4-BE49-F238E27FC236}">
                      <a16:creationId xmlns:a16="http://schemas.microsoft.com/office/drawing/2014/main" id="{46C2CF26-1E5A-58B0-D053-D9D61B10178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6" name="مجموعة 13815">
                <a:extLst>
                  <a:ext uri="{FF2B5EF4-FFF2-40B4-BE49-F238E27FC236}">
                    <a16:creationId xmlns:a16="http://schemas.microsoft.com/office/drawing/2014/main" id="{94F638F0-725C-3A43-74BF-97FFD3BFD45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17" name="مخطط انسيابي: رابط 13816">
                  <a:extLst>
                    <a:ext uri="{FF2B5EF4-FFF2-40B4-BE49-F238E27FC236}">
                      <a16:creationId xmlns:a16="http://schemas.microsoft.com/office/drawing/2014/main" id="{43B9BAA9-F44B-08E1-BBA6-5C20A21297C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8" name="مخطط انسيابي: رابط 13817">
                  <a:extLst>
                    <a:ext uri="{FF2B5EF4-FFF2-40B4-BE49-F238E27FC236}">
                      <a16:creationId xmlns:a16="http://schemas.microsoft.com/office/drawing/2014/main" id="{D391BAEE-3794-C8EB-EDFD-5FB871EA0B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9" name="مخطط انسيابي: رابط 13818">
                  <a:extLst>
                    <a:ext uri="{FF2B5EF4-FFF2-40B4-BE49-F238E27FC236}">
                      <a16:creationId xmlns:a16="http://schemas.microsoft.com/office/drawing/2014/main" id="{C7C0960E-C645-322B-63DD-5BA215E968E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0" name="مخطط انسيابي: رابط 13819">
                  <a:extLst>
                    <a:ext uri="{FF2B5EF4-FFF2-40B4-BE49-F238E27FC236}">
                      <a16:creationId xmlns:a16="http://schemas.microsoft.com/office/drawing/2014/main" id="{E8C64BA2-DF74-9D4A-34E4-066392B620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5" name="مجموعة 13704">
              <a:extLst>
                <a:ext uri="{FF2B5EF4-FFF2-40B4-BE49-F238E27FC236}">
                  <a16:creationId xmlns:a16="http://schemas.microsoft.com/office/drawing/2014/main" id="{3B406C71-602C-37AF-BA95-BD73D3E2BB4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811" name="مخطط انسيابي: رابط 13810">
                <a:extLst>
                  <a:ext uri="{FF2B5EF4-FFF2-40B4-BE49-F238E27FC236}">
                    <a16:creationId xmlns:a16="http://schemas.microsoft.com/office/drawing/2014/main" id="{217199F3-CFC7-0C15-42A1-D2BBFE8C0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12" name="مخطط انسيابي: رابط 13811">
                <a:extLst>
                  <a:ext uri="{FF2B5EF4-FFF2-40B4-BE49-F238E27FC236}">
                    <a16:creationId xmlns:a16="http://schemas.microsoft.com/office/drawing/2014/main" id="{DD0228EA-2068-6FC6-99C1-62C77BE2BEE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13" name="مخطط انسيابي: رابط 13812">
                <a:extLst>
                  <a:ext uri="{FF2B5EF4-FFF2-40B4-BE49-F238E27FC236}">
                    <a16:creationId xmlns:a16="http://schemas.microsoft.com/office/drawing/2014/main" id="{AF1B872D-A92F-1BEE-A9D8-346EE2EC616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6" name="مستطيل: زوايا مستديرة 13705">
              <a:extLst>
                <a:ext uri="{FF2B5EF4-FFF2-40B4-BE49-F238E27FC236}">
                  <a16:creationId xmlns:a16="http://schemas.microsoft.com/office/drawing/2014/main" id="{013A65AC-194F-BF4D-D628-914CF6BDD68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7" name="مجموعة 13706">
              <a:extLst>
                <a:ext uri="{FF2B5EF4-FFF2-40B4-BE49-F238E27FC236}">
                  <a16:creationId xmlns:a16="http://schemas.microsoft.com/office/drawing/2014/main" id="{4FE7D4DC-077E-9F1E-D745-907B5C7D6BD3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96" name="مجموعة 13795">
                <a:extLst>
                  <a:ext uri="{FF2B5EF4-FFF2-40B4-BE49-F238E27FC236}">
                    <a16:creationId xmlns:a16="http://schemas.microsoft.com/office/drawing/2014/main" id="{5FAB7B36-BA8E-425A-7D0F-D2498B220C7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07" name="مخطط انسيابي: رابط 13806">
                  <a:extLst>
                    <a:ext uri="{FF2B5EF4-FFF2-40B4-BE49-F238E27FC236}">
                      <a16:creationId xmlns:a16="http://schemas.microsoft.com/office/drawing/2014/main" id="{21A8F971-1FAF-CB2D-D2B6-6329A5D5D13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8" name="مخطط انسيابي: رابط 13807">
                  <a:extLst>
                    <a:ext uri="{FF2B5EF4-FFF2-40B4-BE49-F238E27FC236}">
                      <a16:creationId xmlns:a16="http://schemas.microsoft.com/office/drawing/2014/main" id="{C59F7EF7-C5FF-2C4C-2EF4-966225A9CEC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9" name="مخطط انسيابي: رابط 13808">
                  <a:extLst>
                    <a:ext uri="{FF2B5EF4-FFF2-40B4-BE49-F238E27FC236}">
                      <a16:creationId xmlns:a16="http://schemas.microsoft.com/office/drawing/2014/main" id="{3BC234E7-1CE4-C84D-43E2-99DAD7E0EB6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0" name="مخطط انسيابي: رابط 13809">
                  <a:extLst>
                    <a:ext uri="{FF2B5EF4-FFF2-40B4-BE49-F238E27FC236}">
                      <a16:creationId xmlns:a16="http://schemas.microsoft.com/office/drawing/2014/main" id="{01176CA7-329C-30DB-8C0E-676ECA037E8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7" name="مجموعة 13796">
                <a:extLst>
                  <a:ext uri="{FF2B5EF4-FFF2-40B4-BE49-F238E27FC236}">
                    <a16:creationId xmlns:a16="http://schemas.microsoft.com/office/drawing/2014/main" id="{C9BF94F1-6A53-B3BC-3A73-E563A75DF5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03" name="مخطط انسيابي: رابط 13802">
                  <a:extLst>
                    <a:ext uri="{FF2B5EF4-FFF2-40B4-BE49-F238E27FC236}">
                      <a16:creationId xmlns:a16="http://schemas.microsoft.com/office/drawing/2014/main" id="{D39DBEBD-05A3-3532-CDC5-F5FAE8CD36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4" name="مخطط انسيابي: رابط 13803">
                  <a:extLst>
                    <a:ext uri="{FF2B5EF4-FFF2-40B4-BE49-F238E27FC236}">
                      <a16:creationId xmlns:a16="http://schemas.microsoft.com/office/drawing/2014/main" id="{76BD6E4E-52B5-4C54-D90A-1408306BAE9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5" name="مخطط انسيابي: رابط 13804">
                  <a:extLst>
                    <a:ext uri="{FF2B5EF4-FFF2-40B4-BE49-F238E27FC236}">
                      <a16:creationId xmlns:a16="http://schemas.microsoft.com/office/drawing/2014/main" id="{B00909D4-9379-7E3B-54E8-26A9FE1F0B3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6" name="مخطط انسيابي: رابط 13805">
                  <a:extLst>
                    <a:ext uri="{FF2B5EF4-FFF2-40B4-BE49-F238E27FC236}">
                      <a16:creationId xmlns:a16="http://schemas.microsoft.com/office/drawing/2014/main" id="{2B986F3C-04CB-F3D9-F982-5ADDDB0BB0D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8" name="مجموعة 13797">
                <a:extLst>
                  <a:ext uri="{FF2B5EF4-FFF2-40B4-BE49-F238E27FC236}">
                    <a16:creationId xmlns:a16="http://schemas.microsoft.com/office/drawing/2014/main" id="{43BAD4A5-32EF-9694-DDB3-90B834A484B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99" name="مخطط انسيابي: رابط 13798">
                  <a:extLst>
                    <a:ext uri="{FF2B5EF4-FFF2-40B4-BE49-F238E27FC236}">
                      <a16:creationId xmlns:a16="http://schemas.microsoft.com/office/drawing/2014/main" id="{FF189D70-5F38-BE23-4377-0B91DB2451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0" name="مخطط انسيابي: رابط 13799">
                  <a:extLst>
                    <a:ext uri="{FF2B5EF4-FFF2-40B4-BE49-F238E27FC236}">
                      <a16:creationId xmlns:a16="http://schemas.microsoft.com/office/drawing/2014/main" id="{8A3107D3-A40B-3DC9-8886-D19C7D96FD0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1" name="مخطط انسيابي: رابط 13800">
                  <a:extLst>
                    <a:ext uri="{FF2B5EF4-FFF2-40B4-BE49-F238E27FC236}">
                      <a16:creationId xmlns:a16="http://schemas.microsoft.com/office/drawing/2014/main" id="{F69F926B-9C79-7A3F-D622-6B0E026404F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2" name="مخطط انسيابي: رابط 13801">
                  <a:extLst>
                    <a:ext uri="{FF2B5EF4-FFF2-40B4-BE49-F238E27FC236}">
                      <a16:creationId xmlns:a16="http://schemas.microsoft.com/office/drawing/2014/main" id="{AD97BE74-6120-DB9E-146E-DF0BA87E4BD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8" name="مجموعة 13707">
              <a:extLst>
                <a:ext uri="{FF2B5EF4-FFF2-40B4-BE49-F238E27FC236}">
                  <a16:creationId xmlns:a16="http://schemas.microsoft.com/office/drawing/2014/main" id="{465FA992-08B1-2A1E-771C-7389F44DB629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793" name="مخطط انسيابي: رابط 13792">
                <a:extLst>
                  <a:ext uri="{FF2B5EF4-FFF2-40B4-BE49-F238E27FC236}">
                    <a16:creationId xmlns:a16="http://schemas.microsoft.com/office/drawing/2014/main" id="{E791FBEC-26D4-64AC-98C6-1723B4A6EE4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94" name="مخطط انسيابي: رابط 13793">
                <a:extLst>
                  <a:ext uri="{FF2B5EF4-FFF2-40B4-BE49-F238E27FC236}">
                    <a16:creationId xmlns:a16="http://schemas.microsoft.com/office/drawing/2014/main" id="{07947B41-5323-2898-80FA-258B62B7347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95" name="مخطط انسيابي: رابط 13794">
                <a:extLst>
                  <a:ext uri="{FF2B5EF4-FFF2-40B4-BE49-F238E27FC236}">
                    <a16:creationId xmlns:a16="http://schemas.microsoft.com/office/drawing/2014/main" id="{9588E92A-5B4A-EA6A-76ED-D375B42CD9A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9" name="مستطيل: زوايا مستديرة 13708">
              <a:extLst>
                <a:ext uri="{FF2B5EF4-FFF2-40B4-BE49-F238E27FC236}">
                  <a16:creationId xmlns:a16="http://schemas.microsoft.com/office/drawing/2014/main" id="{0E9A3D96-C1D5-5E09-5162-50428ABFA0AF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0" name="مجموعة 13709">
              <a:extLst>
                <a:ext uri="{FF2B5EF4-FFF2-40B4-BE49-F238E27FC236}">
                  <a16:creationId xmlns:a16="http://schemas.microsoft.com/office/drawing/2014/main" id="{D9D1B6F1-F397-D219-B91A-83ACDB2FCCEF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78" name="مجموعة 13777">
                <a:extLst>
                  <a:ext uri="{FF2B5EF4-FFF2-40B4-BE49-F238E27FC236}">
                    <a16:creationId xmlns:a16="http://schemas.microsoft.com/office/drawing/2014/main" id="{0B042882-0F04-2737-2A2A-CC57657B703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89" name="مخطط انسيابي: رابط 13788">
                  <a:extLst>
                    <a:ext uri="{FF2B5EF4-FFF2-40B4-BE49-F238E27FC236}">
                      <a16:creationId xmlns:a16="http://schemas.microsoft.com/office/drawing/2014/main" id="{C18734A4-6DD9-D346-D64E-0D7DB3628FA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0" name="مخطط انسيابي: رابط 13789">
                  <a:extLst>
                    <a:ext uri="{FF2B5EF4-FFF2-40B4-BE49-F238E27FC236}">
                      <a16:creationId xmlns:a16="http://schemas.microsoft.com/office/drawing/2014/main" id="{9727A0D7-BC74-D6F2-FAE8-518BBEE14A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1" name="مخطط انسيابي: رابط 13790">
                  <a:extLst>
                    <a:ext uri="{FF2B5EF4-FFF2-40B4-BE49-F238E27FC236}">
                      <a16:creationId xmlns:a16="http://schemas.microsoft.com/office/drawing/2014/main" id="{6A11CF7F-A4E8-1801-37F4-6DE50B6A509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2" name="مخطط انسيابي: رابط 13791">
                  <a:extLst>
                    <a:ext uri="{FF2B5EF4-FFF2-40B4-BE49-F238E27FC236}">
                      <a16:creationId xmlns:a16="http://schemas.microsoft.com/office/drawing/2014/main" id="{860B52A1-6373-86B8-36DA-CCC4D68384F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79" name="مجموعة 13778">
                <a:extLst>
                  <a:ext uri="{FF2B5EF4-FFF2-40B4-BE49-F238E27FC236}">
                    <a16:creationId xmlns:a16="http://schemas.microsoft.com/office/drawing/2014/main" id="{EF52F704-53DC-34B3-1F7A-DB34EF0A85E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85" name="مخطط انسيابي: رابط 13784">
                  <a:extLst>
                    <a:ext uri="{FF2B5EF4-FFF2-40B4-BE49-F238E27FC236}">
                      <a16:creationId xmlns:a16="http://schemas.microsoft.com/office/drawing/2014/main" id="{2702AC9E-CA6C-81BF-DF29-BD8E0081831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6" name="مخطط انسيابي: رابط 13785">
                  <a:extLst>
                    <a:ext uri="{FF2B5EF4-FFF2-40B4-BE49-F238E27FC236}">
                      <a16:creationId xmlns:a16="http://schemas.microsoft.com/office/drawing/2014/main" id="{A3ECA3AC-6E08-364A-CB06-2CF5DE2501D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7" name="مخطط انسيابي: رابط 13786">
                  <a:extLst>
                    <a:ext uri="{FF2B5EF4-FFF2-40B4-BE49-F238E27FC236}">
                      <a16:creationId xmlns:a16="http://schemas.microsoft.com/office/drawing/2014/main" id="{83D2E2B6-2682-10FD-B57C-F13792D902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8" name="مخطط انسيابي: رابط 13787">
                  <a:extLst>
                    <a:ext uri="{FF2B5EF4-FFF2-40B4-BE49-F238E27FC236}">
                      <a16:creationId xmlns:a16="http://schemas.microsoft.com/office/drawing/2014/main" id="{B5C5E3F3-F70E-B7DD-F6BD-7DEFAB6C2E1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80" name="مجموعة 13779">
                <a:extLst>
                  <a:ext uri="{FF2B5EF4-FFF2-40B4-BE49-F238E27FC236}">
                    <a16:creationId xmlns:a16="http://schemas.microsoft.com/office/drawing/2014/main" id="{543E3D30-6134-A1C9-AB9F-F46D9FB5459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81" name="مخطط انسيابي: رابط 13780">
                  <a:extLst>
                    <a:ext uri="{FF2B5EF4-FFF2-40B4-BE49-F238E27FC236}">
                      <a16:creationId xmlns:a16="http://schemas.microsoft.com/office/drawing/2014/main" id="{1BFA89AB-86FE-EE7B-1834-40764A8C26E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2" name="مخطط انسيابي: رابط 13781">
                  <a:extLst>
                    <a:ext uri="{FF2B5EF4-FFF2-40B4-BE49-F238E27FC236}">
                      <a16:creationId xmlns:a16="http://schemas.microsoft.com/office/drawing/2014/main" id="{1FDD485F-EB58-0B32-D665-D9D1CE6F8A4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3" name="مخطط انسيابي: رابط 13782">
                  <a:extLst>
                    <a:ext uri="{FF2B5EF4-FFF2-40B4-BE49-F238E27FC236}">
                      <a16:creationId xmlns:a16="http://schemas.microsoft.com/office/drawing/2014/main" id="{B1D3E31E-AC9F-0539-9B13-B8B5FF44B84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4" name="مخطط انسيابي: رابط 13783">
                  <a:extLst>
                    <a:ext uri="{FF2B5EF4-FFF2-40B4-BE49-F238E27FC236}">
                      <a16:creationId xmlns:a16="http://schemas.microsoft.com/office/drawing/2014/main" id="{D22F419B-8931-CD26-513E-397998B91BF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1" name="مجموعة 13710">
              <a:extLst>
                <a:ext uri="{FF2B5EF4-FFF2-40B4-BE49-F238E27FC236}">
                  <a16:creationId xmlns:a16="http://schemas.microsoft.com/office/drawing/2014/main" id="{1DAE8867-7899-46C5-FC6E-E02A5D70E4CA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775" name="مخطط انسيابي: رابط 13774">
                <a:extLst>
                  <a:ext uri="{FF2B5EF4-FFF2-40B4-BE49-F238E27FC236}">
                    <a16:creationId xmlns:a16="http://schemas.microsoft.com/office/drawing/2014/main" id="{A2DE77A7-BEEE-262B-734A-01A3DCBB82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76" name="مخطط انسيابي: رابط 13775">
                <a:extLst>
                  <a:ext uri="{FF2B5EF4-FFF2-40B4-BE49-F238E27FC236}">
                    <a16:creationId xmlns:a16="http://schemas.microsoft.com/office/drawing/2014/main" id="{0372A8EC-3A1A-F601-8559-9D12D087DC4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77" name="مخطط انسيابي: رابط 13776">
                <a:extLst>
                  <a:ext uri="{FF2B5EF4-FFF2-40B4-BE49-F238E27FC236}">
                    <a16:creationId xmlns:a16="http://schemas.microsoft.com/office/drawing/2014/main" id="{F52F8E14-61C3-F386-337C-AE17A7564EC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2" name="مستطيل: زوايا مستديرة 13711">
              <a:extLst>
                <a:ext uri="{FF2B5EF4-FFF2-40B4-BE49-F238E27FC236}">
                  <a16:creationId xmlns:a16="http://schemas.microsoft.com/office/drawing/2014/main" id="{D84D3168-94FD-8619-8886-F628ADD90CDC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3" name="مجموعة 13712">
              <a:extLst>
                <a:ext uri="{FF2B5EF4-FFF2-40B4-BE49-F238E27FC236}">
                  <a16:creationId xmlns:a16="http://schemas.microsoft.com/office/drawing/2014/main" id="{B9159F86-2C9F-E2FC-8BFC-31AB613207D6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60" name="مجموعة 13759">
                <a:extLst>
                  <a:ext uri="{FF2B5EF4-FFF2-40B4-BE49-F238E27FC236}">
                    <a16:creationId xmlns:a16="http://schemas.microsoft.com/office/drawing/2014/main" id="{3F575EFD-0FD7-F00D-3DCE-148986DF473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71" name="مخطط انسيابي: رابط 13770">
                  <a:extLst>
                    <a:ext uri="{FF2B5EF4-FFF2-40B4-BE49-F238E27FC236}">
                      <a16:creationId xmlns:a16="http://schemas.microsoft.com/office/drawing/2014/main" id="{6DB8BD8A-CF1C-F507-4031-279F223B5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2" name="مخطط انسيابي: رابط 13771">
                  <a:extLst>
                    <a:ext uri="{FF2B5EF4-FFF2-40B4-BE49-F238E27FC236}">
                      <a16:creationId xmlns:a16="http://schemas.microsoft.com/office/drawing/2014/main" id="{C3F88B2C-652C-407D-BE39-7E81671496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3" name="مخطط انسيابي: رابط 13772">
                  <a:extLst>
                    <a:ext uri="{FF2B5EF4-FFF2-40B4-BE49-F238E27FC236}">
                      <a16:creationId xmlns:a16="http://schemas.microsoft.com/office/drawing/2014/main" id="{15DCCEAB-29F5-2CC5-6825-31F45A3D947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4" name="مخطط انسيابي: رابط 13773">
                  <a:extLst>
                    <a:ext uri="{FF2B5EF4-FFF2-40B4-BE49-F238E27FC236}">
                      <a16:creationId xmlns:a16="http://schemas.microsoft.com/office/drawing/2014/main" id="{BED77920-5577-4A84-4C50-369DE1FFDD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1" name="مجموعة 13760">
                <a:extLst>
                  <a:ext uri="{FF2B5EF4-FFF2-40B4-BE49-F238E27FC236}">
                    <a16:creationId xmlns:a16="http://schemas.microsoft.com/office/drawing/2014/main" id="{BD77F7D5-D8C2-3E4A-A691-362647DDEF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67" name="مخطط انسيابي: رابط 13766">
                  <a:extLst>
                    <a:ext uri="{FF2B5EF4-FFF2-40B4-BE49-F238E27FC236}">
                      <a16:creationId xmlns:a16="http://schemas.microsoft.com/office/drawing/2014/main" id="{8AD87124-14AE-6D13-85FC-BC89199D135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8" name="مخطط انسيابي: رابط 13767">
                  <a:extLst>
                    <a:ext uri="{FF2B5EF4-FFF2-40B4-BE49-F238E27FC236}">
                      <a16:creationId xmlns:a16="http://schemas.microsoft.com/office/drawing/2014/main" id="{B342FBF1-5150-CAAE-40DB-B2F952C06E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9" name="مخطط انسيابي: رابط 13768">
                  <a:extLst>
                    <a:ext uri="{FF2B5EF4-FFF2-40B4-BE49-F238E27FC236}">
                      <a16:creationId xmlns:a16="http://schemas.microsoft.com/office/drawing/2014/main" id="{1DBD143D-9564-CDBB-BF77-55A10461A69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0" name="مخطط انسيابي: رابط 13769">
                  <a:extLst>
                    <a:ext uri="{FF2B5EF4-FFF2-40B4-BE49-F238E27FC236}">
                      <a16:creationId xmlns:a16="http://schemas.microsoft.com/office/drawing/2014/main" id="{5DAFAEE3-FB13-1799-213D-046D21A4C4F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2" name="مجموعة 13761">
                <a:extLst>
                  <a:ext uri="{FF2B5EF4-FFF2-40B4-BE49-F238E27FC236}">
                    <a16:creationId xmlns:a16="http://schemas.microsoft.com/office/drawing/2014/main" id="{F9BF8E3D-36F5-483F-6D58-69B79D384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63" name="مخطط انسيابي: رابط 13762">
                  <a:extLst>
                    <a:ext uri="{FF2B5EF4-FFF2-40B4-BE49-F238E27FC236}">
                      <a16:creationId xmlns:a16="http://schemas.microsoft.com/office/drawing/2014/main" id="{A607790C-CF39-E2F5-B5C5-A376C0764A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4" name="مخطط انسيابي: رابط 13763">
                  <a:extLst>
                    <a:ext uri="{FF2B5EF4-FFF2-40B4-BE49-F238E27FC236}">
                      <a16:creationId xmlns:a16="http://schemas.microsoft.com/office/drawing/2014/main" id="{C2E71134-06AF-FBB2-1E98-E5D875552BD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5" name="مخطط انسيابي: رابط 13764">
                  <a:extLst>
                    <a:ext uri="{FF2B5EF4-FFF2-40B4-BE49-F238E27FC236}">
                      <a16:creationId xmlns:a16="http://schemas.microsoft.com/office/drawing/2014/main" id="{ED8C101B-02AC-9A3D-77A9-800A4D242F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6" name="مخطط انسيابي: رابط 13765">
                  <a:extLst>
                    <a:ext uri="{FF2B5EF4-FFF2-40B4-BE49-F238E27FC236}">
                      <a16:creationId xmlns:a16="http://schemas.microsoft.com/office/drawing/2014/main" id="{E6A51B9E-0CCA-8380-3D7A-5961CBAD459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4" name="مجموعة 13713">
              <a:extLst>
                <a:ext uri="{FF2B5EF4-FFF2-40B4-BE49-F238E27FC236}">
                  <a16:creationId xmlns:a16="http://schemas.microsoft.com/office/drawing/2014/main" id="{0284605A-114B-33DE-F650-37CD2B4F6E3C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757" name="مخطط انسيابي: رابط 13756">
                <a:extLst>
                  <a:ext uri="{FF2B5EF4-FFF2-40B4-BE49-F238E27FC236}">
                    <a16:creationId xmlns:a16="http://schemas.microsoft.com/office/drawing/2014/main" id="{CF9A0E7C-C1A8-F178-38AB-BDA83A7B45C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58" name="مخطط انسيابي: رابط 13757">
                <a:extLst>
                  <a:ext uri="{FF2B5EF4-FFF2-40B4-BE49-F238E27FC236}">
                    <a16:creationId xmlns:a16="http://schemas.microsoft.com/office/drawing/2014/main" id="{FBF648EE-640D-62BC-6477-5E5A004C86F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59" name="مخطط انسيابي: رابط 13758">
                <a:extLst>
                  <a:ext uri="{FF2B5EF4-FFF2-40B4-BE49-F238E27FC236}">
                    <a16:creationId xmlns:a16="http://schemas.microsoft.com/office/drawing/2014/main" id="{DE342F22-50E2-F784-B427-89EBAC751B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5" name="مستطيل: زوايا مستديرة 13714">
              <a:extLst>
                <a:ext uri="{FF2B5EF4-FFF2-40B4-BE49-F238E27FC236}">
                  <a16:creationId xmlns:a16="http://schemas.microsoft.com/office/drawing/2014/main" id="{A4F8FCC8-F4B5-0D40-B003-812968E9EA2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6" name="مجموعة 13715">
              <a:extLst>
                <a:ext uri="{FF2B5EF4-FFF2-40B4-BE49-F238E27FC236}">
                  <a16:creationId xmlns:a16="http://schemas.microsoft.com/office/drawing/2014/main" id="{4C731E9D-B6D0-07DC-3591-7816A462A547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42" name="مجموعة 13741">
                <a:extLst>
                  <a:ext uri="{FF2B5EF4-FFF2-40B4-BE49-F238E27FC236}">
                    <a16:creationId xmlns:a16="http://schemas.microsoft.com/office/drawing/2014/main" id="{0C239D36-CA94-677F-6A80-242EFEEA01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53" name="مخطط انسيابي: رابط 13752">
                  <a:extLst>
                    <a:ext uri="{FF2B5EF4-FFF2-40B4-BE49-F238E27FC236}">
                      <a16:creationId xmlns:a16="http://schemas.microsoft.com/office/drawing/2014/main" id="{17B53360-D9BC-4D3A-8AFE-E821FB52FFC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4" name="مخطط انسيابي: رابط 13753">
                  <a:extLst>
                    <a:ext uri="{FF2B5EF4-FFF2-40B4-BE49-F238E27FC236}">
                      <a16:creationId xmlns:a16="http://schemas.microsoft.com/office/drawing/2014/main" id="{0D9287C1-7736-30A8-8142-F30EAC595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5" name="مخطط انسيابي: رابط 13754">
                  <a:extLst>
                    <a:ext uri="{FF2B5EF4-FFF2-40B4-BE49-F238E27FC236}">
                      <a16:creationId xmlns:a16="http://schemas.microsoft.com/office/drawing/2014/main" id="{13904724-3A48-FC2D-701F-C58ED302CA7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6" name="مخطط انسيابي: رابط 13755">
                  <a:extLst>
                    <a:ext uri="{FF2B5EF4-FFF2-40B4-BE49-F238E27FC236}">
                      <a16:creationId xmlns:a16="http://schemas.microsoft.com/office/drawing/2014/main" id="{BFF07D07-EE23-1FE4-454D-6AD416C90A4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3" name="مجموعة 13742">
                <a:extLst>
                  <a:ext uri="{FF2B5EF4-FFF2-40B4-BE49-F238E27FC236}">
                    <a16:creationId xmlns:a16="http://schemas.microsoft.com/office/drawing/2014/main" id="{8600B65B-98BB-64D0-671C-9AED5463919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49" name="مخطط انسيابي: رابط 13748">
                  <a:extLst>
                    <a:ext uri="{FF2B5EF4-FFF2-40B4-BE49-F238E27FC236}">
                      <a16:creationId xmlns:a16="http://schemas.microsoft.com/office/drawing/2014/main" id="{3F30109D-3309-FC1A-286B-0872474C8C9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0" name="مخطط انسيابي: رابط 13749">
                  <a:extLst>
                    <a:ext uri="{FF2B5EF4-FFF2-40B4-BE49-F238E27FC236}">
                      <a16:creationId xmlns:a16="http://schemas.microsoft.com/office/drawing/2014/main" id="{B04B8634-F588-A113-E401-9010A396B4E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1" name="مخطط انسيابي: رابط 13750">
                  <a:extLst>
                    <a:ext uri="{FF2B5EF4-FFF2-40B4-BE49-F238E27FC236}">
                      <a16:creationId xmlns:a16="http://schemas.microsoft.com/office/drawing/2014/main" id="{FDBB13A9-5898-6408-E552-4F7F5F2673F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2" name="مخطط انسيابي: رابط 13751">
                  <a:extLst>
                    <a:ext uri="{FF2B5EF4-FFF2-40B4-BE49-F238E27FC236}">
                      <a16:creationId xmlns:a16="http://schemas.microsoft.com/office/drawing/2014/main" id="{A309064F-AEBE-A98A-006C-9AAA009CC7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4" name="مجموعة 13743">
                <a:extLst>
                  <a:ext uri="{FF2B5EF4-FFF2-40B4-BE49-F238E27FC236}">
                    <a16:creationId xmlns:a16="http://schemas.microsoft.com/office/drawing/2014/main" id="{C867B790-9D4D-F4DA-609E-DD038AEACE6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45" name="مخطط انسيابي: رابط 13744">
                  <a:extLst>
                    <a:ext uri="{FF2B5EF4-FFF2-40B4-BE49-F238E27FC236}">
                      <a16:creationId xmlns:a16="http://schemas.microsoft.com/office/drawing/2014/main" id="{71C2D5D2-8C79-A462-5282-C65235CD098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6" name="مخطط انسيابي: رابط 13745">
                  <a:extLst>
                    <a:ext uri="{FF2B5EF4-FFF2-40B4-BE49-F238E27FC236}">
                      <a16:creationId xmlns:a16="http://schemas.microsoft.com/office/drawing/2014/main" id="{DD341FD1-8C4A-C3BF-5C9D-DC22A075C4B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7" name="مخطط انسيابي: رابط 13746">
                  <a:extLst>
                    <a:ext uri="{FF2B5EF4-FFF2-40B4-BE49-F238E27FC236}">
                      <a16:creationId xmlns:a16="http://schemas.microsoft.com/office/drawing/2014/main" id="{829F68DA-9450-A584-F174-C61096720A1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8" name="مخطط انسيابي: رابط 13747">
                  <a:extLst>
                    <a:ext uri="{FF2B5EF4-FFF2-40B4-BE49-F238E27FC236}">
                      <a16:creationId xmlns:a16="http://schemas.microsoft.com/office/drawing/2014/main" id="{C80A8C2F-E90B-69E7-4254-24F62C69A90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7" name="مجموعة 13716">
              <a:extLst>
                <a:ext uri="{FF2B5EF4-FFF2-40B4-BE49-F238E27FC236}">
                  <a16:creationId xmlns:a16="http://schemas.microsoft.com/office/drawing/2014/main" id="{3D19B37C-2794-2B8C-1198-A61F67FEEE5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739" name="مخطط انسيابي: رابط 13738">
                <a:extLst>
                  <a:ext uri="{FF2B5EF4-FFF2-40B4-BE49-F238E27FC236}">
                    <a16:creationId xmlns:a16="http://schemas.microsoft.com/office/drawing/2014/main" id="{6A916002-041E-80AE-93DF-B2FEF142175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40" name="مخطط انسيابي: رابط 13739">
                <a:extLst>
                  <a:ext uri="{FF2B5EF4-FFF2-40B4-BE49-F238E27FC236}">
                    <a16:creationId xmlns:a16="http://schemas.microsoft.com/office/drawing/2014/main" id="{A97260D0-050D-6037-4FF7-6DDF2DB2AEF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41" name="مخطط انسيابي: رابط 13740">
                <a:extLst>
                  <a:ext uri="{FF2B5EF4-FFF2-40B4-BE49-F238E27FC236}">
                    <a16:creationId xmlns:a16="http://schemas.microsoft.com/office/drawing/2014/main" id="{E4C367DA-892A-2ADD-A3D9-8F62011EEBA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8" name="مستطيل: زوايا مستديرة 13717">
              <a:extLst>
                <a:ext uri="{FF2B5EF4-FFF2-40B4-BE49-F238E27FC236}">
                  <a16:creationId xmlns:a16="http://schemas.microsoft.com/office/drawing/2014/main" id="{10F62060-FC40-F195-91DB-448244E73D8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9" name="مجموعة 13718">
              <a:extLst>
                <a:ext uri="{FF2B5EF4-FFF2-40B4-BE49-F238E27FC236}">
                  <a16:creationId xmlns:a16="http://schemas.microsoft.com/office/drawing/2014/main" id="{475C188B-298A-4EDF-2D2D-D366F73C2422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24" name="مجموعة 13723">
                <a:extLst>
                  <a:ext uri="{FF2B5EF4-FFF2-40B4-BE49-F238E27FC236}">
                    <a16:creationId xmlns:a16="http://schemas.microsoft.com/office/drawing/2014/main" id="{9FE311ED-33DD-2833-4E0C-9BF16016AB6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35" name="مخطط انسيابي: رابط 13734">
                  <a:extLst>
                    <a:ext uri="{FF2B5EF4-FFF2-40B4-BE49-F238E27FC236}">
                      <a16:creationId xmlns:a16="http://schemas.microsoft.com/office/drawing/2014/main" id="{4B25D4A5-243C-773D-9A91-E83DDA0881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6" name="مخطط انسيابي: رابط 13735">
                  <a:extLst>
                    <a:ext uri="{FF2B5EF4-FFF2-40B4-BE49-F238E27FC236}">
                      <a16:creationId xmlns:a16="http://schemas.microsoft.com/office/drawing/2014/main" id="{0F7279FF-9254-9469-0780-931F61DFB8F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7" name="مخطط انسيابي: رابط 13736">
                  <a:extLst>
                    <a:ext uri="{FF2B5EF4-FFF2-40B4-BE49-F238E27FC236}">
                      <a16:creationId xmlns:a16="http://schemas.microsoft.com/office/drawing/2014/main" id="{035DBCDD-510F-3890-779B-D668F42F7C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8" name="مخطط انسيابي: رابط 13737">
                  <a:extLst>
                    <a:ext uri="{FF2B5EF4-FFF2-40B4-BE49-F238E27FC236}">
                      <a16:creationId xmlns:a16="http://schemas.microsoft.com/office/drawing/2014/main" id="{6D13574A-DEC1-FD4B-1326-38C8A08170B0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5" name="مجموعة 13724">
                <a:extLst>
                  <a:ext uri="{FF2B5EF4-FFF2-40B4-BE49-F238E27FC236}">
                    <a16:creationId xmlns:a16="http://schemas.microsoft.com/office/drawing/2014/main" id="{2653327F-2CF6-8D30-0467-B36D80A03BE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31" name="مخطط انسيابي: رابط 13730">
                  <a:extLst>
                    <a:ext uri="{FF2B5EF4-FFF2-40B4-BE49-F238E27FC236}">
                      <a16:creationId xmlns:a16="http://schemas.microsoft.com/office/drawing/2014/main" id="{8A0D6CC2-E682-DF1C-6D44-AAAE54E69AD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2" name="مخطط انسيابي: رابط 13731">
                  <a:extLst>
                    <a:ext uri="{FF2B5EF4-FFF2-40B4-BE49-F238E27FC236}">
                      <a16:creationId xmlns:a16="http://schemas.microsoft.com/office/drawing/2014/main" id="{A633ED5F-749C-1079-BB03-254F585A206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3" name="مخطط انسيابي: رابط 13732">
                  <a:extLst>
                    <a:ext uri="{FF2B5EF4-FFF2-40B4-BE49-F238E27FC236}">
                      <a16:creationId xmlns:a16="http://schemas.microsoft.com/office/drawing/2014/main" id="{58299041-B103-3A73-EC3E-EF4B8890030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4" name="مخطط انسيابي: رابط 13733">
                  <a:extLst>
                    <a:ext uri="{FF2B5EF4-FFF2-40B4-BE49-F238E27FC236}">
                      <a16:creationId xmlns:a16="http://schemas.microsoft.com/office/drawing/2014/main" id="{6F25EED3-0919-8B85-D781-B9A20621BD1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6" name="مجموعة 13725">
                <a:extLst>
                  <a:ext uri="{FF2B5EF4-FFF2-40B4-BE49-F238E27FC236}">
                    <a16:creationId xmlns:a16="http://schemas.microsoft.com/office/drawing/2014/main" id="{E09A920B-0813-5E38-6EA5-16BA5BF5596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27" name="مخطط انسيابي: رابط 13726">
                  <a:extLst>
                    <a:ext uri="{FF2B5EF4-FFF2-40B4-BE49-F238E27FC236}">
                      <a16:creationId xmlns:a16="http://schemas.microsoft.com/office/drawing/2014/main" id="{AE907929-182C-A2AC-3CDC-02DFDEDAD14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8" name="مخطط انسيابي: رابط 13727">
                  <a:extLst>
                    <a:ext uri="{FF2B5EF4-FFF2-40B4-BE49-F238E27FC236}">
                      <a16:creationId xmlns:a16="http://schemas.microsoft.com/office/drawing/2014/main" id="{6A9C0B32-1D11-22EC-9E5A-1BD9F9FFF9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9" name="مخطط انسيابي: رابط 13728">
                  <a:extLst>
                    <a:ext uri="{FF2B5EF4-FFF2-40B4-BE49-F238E27FC236}">
                      <a16:creationId xmlns:a16="http://schemas.microsoft.com/office/drawing/2014/main" id="{4D26A72C-C9CD-4603-1D60-1EFB1F54D20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0" name="مخطط انسيابي: رابط 13729">
                  <a:extLst>
                    <a:ext uri="{FF2B5EF4-FFF2-40B4-BE49-F238E27FC236}">
                      <a16:creationId xmlns:a16="http://schemas.microsoft.com/office/drawing/2014/main" id="{C5E3126F-237C-8152-BC71-FBB482CF156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20" name="مجموعة 13719">
              <a:extLst>
                <a:ext uri="{FF2B5EF4-FFF2-40B4-BE49-F238E27FC236}">
                  <a16:creationId xmlns:a16="http://schemas.microsoft.com/office/drawing/2014/main" id="{153993C8-B08C-7136-4AB4-1FD099C07B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721" name="مخطط انسيابي: رابط 13720">
                <a:extLst>
                  <a:ext uri="{FF2B5EF4-FFF2-40B4-BE49-F238E27FC236}">
                    <a16:creationId xmlns:a16="http://schemas.microsoft.com/office/drawing/2014/main" id="{1D060C1C-8FA9-5F27-DF25-8C62F653082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22" name="مخطط انسيابي: رابط 13721">
                <a:extLst>
                  <a:ext uri="{FF2B5EF4-FFF2-40B4-BE49-F238E27FC236}">
                    <a16:creationId xmlns:a16="http://schemas.microsoft.com/office/drawing/2014/main" id="{8D732597-06F8-FBF0-9A8C-F35542817FD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23" name="مخطط انسيابي: رابط 13722">
                <a:extLst>
                  <a:ext uri="{FF2B5EF4-FFF2-40B4-BE49-F238E27FC236}">
                    <a16:creationId xmlns:a16="http://schemas.microsoft.com/office/drawing/2014/main" id="{3DFA1A9F-236C-A658-C168-A6465820BAF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865" name="مجموعة 13864">
            <a:extLst>
              <a:ext uri="{FF2B5EF4-FFF2-40B4-BE49-F238E27FC236}">
                <a16:creationId xmlns:a16="http://schemas.microsoft.com/office/drawing/2014/main" id="{5110EB53-1576-0C37-07E4-FB6329C78F6D}"/>
              </a:ext>
            </a:extLst>
          </p:cNvPr>
          <p:cNvGrpSpPr/>
          <p:nvPr/>
        </p:nvGrpSpPr>
        <p:grpSpPr>
          <a:xfrm>
            <a:off x="69018" y="4936038"/>
            <a:ext cx="9713671" cy="524453"/>
            <a:chOff x="69018" y="1136613"/>
            <a:chExt cx="9713671" cy="524453"/>
          </a:xfrm>
        </p:grpSpPr>
        <p:sp>
          <p:nvSpPr>
            <p:cNvPr id="13866" name="مستطيل: زوايا مستديرة 13865">
              <a:extLst>
                <a:ext uri="{FF2B5EF4-FFF2-40B4-BE49-F238E27FC236}">
                  <a16:creationId xmlns:a16="http://schemas.microsoft.com/office/drawing/2014/main" id="{84504702-A2C8-EFEA-54FA-2178EE5F9045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7" name="مستطيل: زوايا مستديرة 13866">
              <a:extLst>
                <a:ext uri="{FF2B5EF4-FFF2-40B4-BE49-F238E27FC236}">
                  <a16:creationId xmlns:a16="http://schemas.microsoft.com/office/drawing/2014/main" id="{B6D917CA-A861-9430-3FE2-23B485D1D17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8" name="مستطيل: زوايا مستديرة 13867">
              <a:extLst>
                <a:ext uri="{FF2B5EF4-FFF2-40B4-BE49-F238E27FC236}">
                  <a16:creationId xmlns:a16="http://schemas.microsoft.com/office/drawing/2014/main" id="{6011C820-8E5E-CBC6-8427-6C952EF7AF2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9" name="مستطيل: زوايا مستديرة 13868">
              <a:extLst>
                <a:ext uri="{FF2B5EF4-FFF2-40B4-BE49-F238E27FC236}">
                  <a16:creationId xmlns:a16="http://schemas.microsoft.com/office/drawing/2014/main" id="{CDBE3897-9C74-C0B2-3901-1A3B1B9173A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0" name="مستطيل: زوايا مستديرة 13869">
              <a:extLst>
                <a:ext uri="{FF2B5EF4-FFF2-40B4-BE49-F238E27FC236}">
                  <a16:creationId xmlns:a16="http://schemas.microsoft.com/office/drawing/2014/main" id="{3B189EE4-0F92-A368-B793-348E9D6978BD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1" name="مستطيل: زوايا مستديرة 13870">
              <a:extLst>
                <a:ext uri="{FF2B5EF4-FFF2-40B4-BE49-F238E27FC236}">
                  <a16:creationId xmlns:a16="http://schemas.microsoft.com/office/drawing/2014/main" id="{C7A38703-9F03-92E4-9A34-B1230078BCC9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2" name="مستطيل: زوايا مستديرة 13871">
              <a:extLst>
                <a:ext uri="{FF2B5EF4-FFF2-40B4-BE49-F238E27FC236}">
                  <a16:creationId xmlns:a16="http://schemas.microsoft.com/office/drawing/2014/main" id="{1AFFCC74-DE35-28F7-B8F3-F2B0B88D98D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3" name="مجموعة 13872">
              <a:extLst>
                <a:ext uri="{FF2B5EF4-FFF2-40B4-BE49-F238E27FC236}">
                  <a16:creationId xmlns:a16="http://schemas.microsoft.com/office/drawing/2014/main" id="{573820D4-313B-A726-AD2C-F383F270FE61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25" name="مجموعة 14024">
                <a:extLst>
                  <a:ext uri="{FF2B5EF4-FFF2-40B4-BE49-F238E27FC236}">
                    <a16:creationId xmlns:a16="http://schemas.microsoft.com/office/drawing/2014/main" id="{9C54B76F-0E64-8AE8-D066-88562DE859A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36" name="مخطط انسيابي: رابط 14035">
                  <a:extLst>
                    <a:ext uri="{FF2B5EF4-FFF2-40B4-BE49-F238E27FC236}">
                      <a16:creationId xmlns:a16="http://schemas.microsoft.com/office/drawing/2014/main" id="{841F147A-8707-3C27-875E-EA8A569E683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7" name="مخطط انسيابي: رابط 14036">
                  <a:extLst>
                    <a:ext uri="{FF2B5EF4-FFF2-40B4-BE49-F238E27FC236}">
                      <a16:creationId xmlns:a16="http://schemas.microsoft.com/office/drawing/2014/main" id="{371C1356-F658-EA0C-662E-32DE683CCF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8" name="مخطط انسيابي: رابط 14037">
                  <a:extLst>
                    <a:ext uri="{FF2B5EF4-FFF2-40B4-BE49-F238E27FC236}">
                      <a16:creationId xmlns:a16="http://schemas.microsoft.com/office/drawing/2014/main" id="{25D46536-7A42-98F0-2AE9-158EB966B72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9" name="مخطط انسيابي: رابط 14038">
                  <a:extLst>
                    <a:ext uri="{FF2B5EF4-FFF2-40B4-BE49-F238E27FC236}">
                      <a16:creationId xmlns:a16="http://schemas.microsoft.com/office/drawing/2014/main" id="{F945B961-8504-2F0F-CABE-82E37E60B7C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6" name="مجموعة 14025">
                <a:extLst>
                  <a:ext uri="{FF2B5EF4-FFF2-40B4-BE49-F238E27FC236}">
                    <a16:creationId xmlns:a16="http://schemas.microsoft.com/office/drawing/2014/main" id="{11F3E6AC-F94E-0730-63B9-66D478FD56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32" name="مخطط انسيابي: رابط 14031">
                  <a:extLst>
                    <a:ext uri="{FF2B5EF4-FFF2-40B4-BE49-F238E27FC236}">
                      <a16:creationId xmlns:a16="http://schemas.microsoft.com/office/drawing/2014/main" id="{BC6FC7E8-E98E-C5F6-9FE1-6004714D175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3" name="مخطط انسيابي: رابط 14032">
                  <a:extLst>
                    <a:ext uri="{FF2B5EF4-FFF2-40B4-BE49-F238E27FC236}">
                      <a16:creationId xmlns:a16="http://schemas.microsoft.com/office/drawing/2014/main" id="{644AD66F-84BA-6C21-521E-776FD2FBA7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4" name="مخطط انسيابي: رابط 14033">
                  <a:extLst>
                    <a:ext uri="{FF2B5EF4-FFF2-40B4-BE49-F238E27FC236}">
                      <a16:creationId xmlns:a16="http://schemas.microsoft.com/office/drawing/2014/main" id="{47E56BE5-9838-F723-DC84-B25DEB58C17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5" name="مخطط انسيابي: رابط 14034">
                  <a:extLst>
                    <a:ext uri="{FF2B5EF4-FFF2-40B4-BE49-F238E27FC236}">
                      <a16:creationId xmlns:a16="http://schemas.microsoft.com/office/drawing/2014/main" id="{D0866312-6F7E-21DC-EBCA-EAB5702FDD6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7" name="مجموعة 14026">
                <a:extLst>
                  <a:ext uri="{FF2B5EF4-FFF2-40B4-BE49-F238E27FC236}">
                    <a16:creationId xmlns:a16="http://schemas.microsoft.com/office/drawing/2014/main" id="{42B8E631-14A1-C692-28D6-3C49CA5227E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28" name="مخطط انسيابي: رابط 14027">
                  <a:extLst>
                    <a:ext uri="{FF2B5EF4-FFF2-40B4-BE49-F238E27FC236}">
                      <a16:creationId xmlns:a16="http://schemas.microsoft.com/office/drawing/2014/main" id="{AA9D44C4-71CA-792E-4F16-E9BB08894C3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9" name="مخطط انسيابي: رابط 14028">
                  <a:extLst>
                    <a:ext uri="{FF2B5EF4-FFF2-40B4-BE49-F238E27FC236}">
                      <a16:creationId xmlns:a16="http://schemas.microsoft.com/office/drawing/2014/main" id="{0CCDA7A9-0404-E90D-B1A3-0550C00DA35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0" name="مخطط انسيابي: رابط 14029">
                  <a:extLst>
                    <a:ext uri="{FF2B5EF4-FFF2-40B4-BE49-F238E27FC236}">
                      <a16:creationId xmlns:a16="http://schemas.microsoft.com/office/drawing/2014/main" id="{51910153-70B7-BB32-BFCA-C79622B6782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1" name="مخطط انسيابي: رابط 14030">
                  <a:extLst>
                    <a:ext uri="{FF2B5EF4-FFF2-40B4-BE49-F238E27FC236}">
                      <a16:creationId xmlns:a16="http://schemas.microsoft.com/office/drawing/2014/main" id="{EAF9A76F-B0CB-978C-1C05-A791F02B979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4" name="مجموعة 13873">
              <a:extLst>
                <a:ext uri="{FF2B5EF4-FFF2-40B4-BE49-F238E27FC236}">
                  <a16:creationId xmlns:a16="http://schemas.microsoft.com/office/drawing/2014/main" id="{FEF78517-186B-58D1-9090-90814820B729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022" name="مخطط انسيابي: رابط 14021">
                <a:extLst>
                  <a:ext uri="{FF2B5EF4-FFF2-40B4-BE49-F238E27FC236}">
                    <a16:creationId xmlns:a16="http://schemas.microsoft.com/office/drawing/2014/main" id="{F718DFA5-5B05-7072-DCC5-BAF90DB905D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23" name="مخطط انسيابي: رابط 14022">
                <a:extLst>
                  <a:ext uri="{FF2B5EF4-FFF2-40B4-BE49-F238E27FC236}">
                    <a16:creationId xmlns:a16="http://schemas.microsoft.com/office/drawing/2014/main" id="{425869B5-8934-0258-5C7E-1A92459D857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24" name="مخطط انسيابي: رابط 14023">
                <a:extLst>
                  <a:ext uri="{FF2B5EF4-FFF2-40B4-BE49-F238E27FC236}">
                    <a16:creationId xmlns:a16="http://schemas.microsoft.com/office/drawing/2014/main" id="{DA474745-24BD-31BC-978E-93FCED1F0E3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5" name="مستطيل: زوايا مستديرة 13874">
              <a:extLst>
                <a:ext uri="{FF2B5EF4-FFF2-40B4-BE49-F238E27FC236}">
                  <a16:creationId xmlns:a16="http://schemas.microsoft.com/office/drawing/2014/main" id="{BAE13A3C-FECB-31E7-A6DD-811226B8E0EF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6" name="مجموعة 13875">
              <a:extLst>
                <a:ext uri="{FF2B5EF4-FFF2-40B4-BE49-F238E27FC236}">
                  <a16:creationId xmlns:a16="http://schemas.microsoft.com/office/drawing/2014/main" id="{E18F0814-E83A-1F45-11B9-CD02215DB766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07" name="مجموعة 14006">
                <a:extLst>
                  <a:ext uri="{FF2B5EF4-FFF2-40B4-BE49-F238E27FC236}">
                    <a16:creationId xmlns:a16="http://schemas.microsoft.com/office/drawing/2014/main" id="{C68272F4-EA89-E626-658A-636DFAC49AA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18" name="مخطط انسيابي: رابط 14017">
                  <a:extLst>
                    <a:ext uri="{FF2B5EF4-FFF2-40B4-BE49-F238E27FC236}">
                      <a16:creationId xmlns:a16="http://schemas.microsoft.com/office/drawing/2014/main" id="{82CF7F34-D9CD-9B47-DBAE-675932AF3F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9" name="مخطط انسيابي: رابط 14018">
                  <a:extLst>
                    <a:ext uri="{FF2B5EF4-FFF2-40B4-BE49-F238E27FC236}">
                      <a16:creationId xmlns:a16="http://schemas.microsoft.com/office/drawing/2014/main" id="{36AEB876-1E17-BAD0-E567-714FAC37AD3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0" name="مخطط انسيابي: رابط 14019">
                  <a:extLst>
                    <a:ext uri="{FF2B5EF4-FFF2-40B4-BE49-F238E27FC236}">
                      <a16:creationId xmlns:a16="http://schemas.microsoft.com/office/drawing/2014/main" id="{445E73CD-8A63-8457-E539-70A59473450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1" name="مخطط انسيابي: رابط 14020">
                  <a:extLst>
                    <a:ext uri="{FF2B5EF4-FFF2-40B4-BE49-F238E27FC236}">
                      <a16:creationId xmlns:a16="http://schemas.microsoft.com/office/drawing/2014/main" id="{90404D40-EC38-347B-966C-EDC962BE5B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8" name="مجموعة 14007">
                <a:extLst>
                  <a:ext uri="{FF2B5EF4-FFF2-40B4-BE49-F238E27FC236}">
                    <a16:creationId xmlns:a16="http://schemas.microsoft.com/office/drawing/2014/main" id="{27A85939-FF1D-09BE-C526-F6F35B3A4EF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14" name="مخطط انسيابي: رابط 14013">
                  <a:extLst>
                    <a:ext uri="{FF2B5EF4-FFF2-40B4-BE49-F238E27FC236}">
                      <a16:creationId xmlns:a16="http://schemas.microsoft.com/office/drawing/2014/main" id="{51D4CC68-F1E9-9787-8599-446563344AC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5" name="مخطط انسيابي: رابط 14014">
                  <a:extLst>
                    <a:ext uri="{FF2B5EF4-FFF2-40B4-BE49-F238E27FC236}">
                      <a16:creationId xmlns:a16="http://schemas.microsoft.com/office/drawing/2014/main" id="{77D7317D-6257-CF09-E4A9-3A75EF9743C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6" name="مخطط انسيابي: رابط 14015">
                  <a:extLst>
                    <a:ext uri="{FF2B5EF4-FFF2-40B4-BE49-F238E27FC236}">
                      <a16:creationId xmlns:a16="http://schemas.microsoft.com/office/drawing/2014/main" id="{0BE8299B-D3A5-8E5F-760D-28672C9A6A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7" name="مخطط انسيابي: رابط 14016">
                  <a:extLst>
                    <a:ext uri="{FF2B5EF4-FFF2-40B4-BE49-F238E27FC236}">
                      <a16:creationId xmlns:a16="http://schemas.microsoft.com/office/drawing/2014/main" id="{989CBEC7-6804-E867-3EE6-78466259945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9" name="مجموعة 14008">
                <a:extLst>
                  <a:ext uri="{FF2B5EF4-FFF2-40B4-BE49-F238E27FC236}">
                    <a16:creationId xmlns:a16="http://schemas.microsoft.com/office/drawing/2014/main" id="{174D8C16-B45E-E720-1FC1-77683B0EF3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10" name="مخطط انسيابي: رابط 14009">
                  <a:extLst>
                    <a:ext uri="{FF2B5EF4-FFF2-40B4-BE49-F238E27FC236}">
                      <a16:creationId xmlns:a16="http://schemas.microsoft.com/office/drawing/2014/main" id="{D426A3D8-1E16-537E-9F25-971894392C4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1" name="مخطط انسيابي: رابط 14010">
                  <a:extLst>
                    <a:ext uri="{FF2B5EF4-FFF2-40B4-BE49-F238E27FC236}">
                      <a16:creationId xmlns:a16="http://schemas.microsoft.com/office/drawing/2014/main" id="{9B543574-7F18-3FEC-31F4-8F9131AA0A9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2" name="مخطط انسيابي: رابط 14011">
                  <a:extLst>
                    <a:ext uri="{FF2B5EF4-FFF2-40B4-BE49-F238E27FC236}">
                      <a16:creationId xmlns:a16="http://schemas.microsoft.com/office/drawing/2014/main" id="{C900A0CC-A5B7-4861-D2C4-E3BCA7EC49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3" name="مخطط انسيابي: رابط 14012">
                  <a:extLst>
                    <a:ext uri="{FF2B5EF4-FFF2-40B4-BE49-F238E27FC236}">
                      <a16:creationId xmlns:a16="http://schemas.microsoft.com/office/drawing/2014/main" id="{4DFD0F5C-6BF5-C1B2-7070-9EBFFB4B4A4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7" name="مجموعة 13876">
              <a:extLst>
                <a:ext uri="{FF2B5EF4-FFF2-40B4-BE49-F238E27FC236}">
                  <a16:creationId xmlns:a16="http://schemas.microsoft.com/office/drawing/2014/main" id="{7985D545-5089-280F-6382-326835AC562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004" name="مخطط انسيابي: رابط 14003">
                <a:extLst>
                  <a:ext uri="{FF2B5EF4-FFF2-40B4-BE49-F238E27FC236}">
                    <a16:creationId xmlns:a16="http://schemas.microsoft.com/office/drawing/2014/main" id="{2BA80A5B-ED33-8990-8DAE-EBD22150824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05" name="مخطط انسيابي: رابط 14004">
                <a:extLst>
                  <a:ext uri="{FF2B5EF4-FFF2-40B4-BE49-F238E27FC236}">
                    <a16:creationId xmlns:a16="http://schemas.microsoft.com/office/drawing/2014/main" id="{A8830817-2CC6-B75B-A072-3A3AD583C11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06" name="مخطط انسيابي: رابط 14005">
                <a:extLst>
                  <a:ext uri="{FF2B5EF4-FFF2-40B4-BE49-F238E27FC236}">
                    <a16:creationId xmlns:a16="http://schemas.microsoft.com/office/drawing/2014/main" id="{6F150520-89B1-1A57-186E-F86ABE97CE6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8" name="مستطيل: زوايا مستديرة 13877">
              <a:extLst>
                <a:ext uri="{FF2B5EF4-FFF2-40B4-BE49-F238E27FC236}">
                  <a16:creationId xmlns:a16="http://schemas.microsoft.com/office/drawing/2014/main" id="{01DDA85B-7DD7-7179-7E11-FA0D883CDCC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9" name="مجموعة 13878">
              <a:extLst>
                <a:ext uri="{FF2B5EF4-FFF2-40B4-BE49-F238E27FC236}">
                  <a16:creationId xmlns:a16="http://schemas.microsoft.com/office/drawing/2014/main" id="{8581B95D-C121-2CEC-BBAB-288E13FD114F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89" name="مجموعة 13988">
                <a:extLst>
                  <a:ext uri="{FF2B5EF4-FFF2-40B4-BE49-F238E27FC236}">
                    <a16:creationId xmlns:a16="http://schemas.microsoft.com/office/drawing/2014/main" id="{EAD03ED9-73F2-7447-389B-9D6B03D39E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00" name="مخطط انسيابي: رابط 13999">
                  <a:extLst>
                    <a:ext uri="{FF2B5EF4-FFF2-40B4-BE49-F238E27FC236}">
                      <a16:creationId xmlns:a16="http://schemas.microsoft.com/office/drawing/2014/main" id="{A99C329F-3518-49F7-567E-D3F67E35349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1" name="مخطط انسيابي: رابط 14000">
                  <a:extLst>
                    <a:ext uri="{FF2B5EF4-FFF2-40B4-BE49-F238E27FC236}">
                      <a16:creationId xmlns:a16="http://schemas.microsoft.com/office/drawing/2014/main" id="{C547BC86-2081-BDE7-CA0F-5747FB2FA55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2" name="مخطط انسيابي: رابط 14001">
                  <a:extLst>
                    <a:ext uri="{FF2B5EF4-FFF2-40B4-BE49-F238E27FC236}">
                      <a16:creationId xmlns:a16="http://schemas.microsoft.com/office/drawing/2014/main" id="{11517C3D-658F-503E-9BFD-5706428C2B0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3" name="مخطط انسيابي: رابط 14002">
                  <a:extLst>
                    <a:ext uri="{FF2B5EF4-FFF2-40B4-BE49-F238E27FC236}">
                      <a16:creationId xmlns:a16="http://schemas.microsoft.com/office/drawing/2014/main" id="{C6457DB2-6227-0A9C-1AC3-74FC52A130D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0" name="مجموعة 13989">
                <a:extLst>
                  <a:ext uri="{FF2B5EF4-FFF2-40B4-BE49-F238E27FC236}">
                    <a16:creationId xmlns:a16="http://schemas.microsoft.com/office/drawing/2014/main" id="{D6DDC4B9-14D6-E9E0-5882-FBBD034E432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96" name="مخطط انسيابي: رابط 13995">
                  <a:extLst>
                    <a:ext uri="{FF2B5EF4-FFF2-40B4-BE49-F238E27FC236}">
                      <a16:creationId xmlns:a16="http://schemas.microsoft.com/office/drawing/2014/main" id="{B3480FF3-F470-921F-98F1-06D18B49C0E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7" name="مخطط انسيابي: رابط 13996">
                  <a:extLst>
                    <a:ext uri="{FF2B5EF4-FFF2-40B4-BE49-F238E27FC236}">
                      <a16:creationId xmlns:a16="http://schemas.microsoft.com/office/drawing/2014/main" id="{A6873AAB-B05F-1F81-7A1D-942CA78BBA9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8" name="مخطط انسيابي: رابط 13997">
                  <a:extLst>
                    <a:ext uri="{FF2B5EF4-FFF2-40B4-BE49-F238E27FC236}">
                      <a16:creationId xmlns:a16="http://schemas.microsoft.com/office/drawing/2014/main" id="{AAF6AB79-17A0-EE45-C992-838A1BBED3F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9" name="مخطط انسيابي: رابط 13998">
                  <a:extLst>
                    <a:ext uri="{FF2B5EF4-FFF2-40B4-BE49-F238E27FC236}">
                      <a16:creationId xmlns:a16="http://schemas.microsoft.com/office/drawing/2014/main" id="{C0D045B4-C875-4641-F771-04F611B872C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1" name="مجموعة 13990">
                <a:extLst>
                  <a:ext uri="{FF2B5EF4-FFF2-40B4-BE49-F238E27FC236}">
                    <a16:creationId xmlns:a16="http://schemas.microsoft.com/office/drawing/2014/main" id="{9DFDB0A4-44C4-76E0-193D-BBD3CD5BC47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92" name="مخطط انسيابي: رابط 13991">
                  <a:extLst>
                    <a:ext uri="{FF2B5EF4-FFF2-40B4-BE49-F238E27FC236}">
                      <a16:creationId xmlns:a16="http://schemas.microsoft.com/office/drawing/2014/main" id="{828961DA-A055-2FA7-5F2F-5A13CB0DED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3" name="مخطط انسيابي: رابط 13992">
                  <a:extLst>
                    <a:ext uri="{FF2B5EF4-FFF2-40B4-BE49-F238E27FC236}">
                      <a16:creationId xmlns:a16="http://schemas.microsoft.com/office/drawing/2014/main" id="{515065F8-FD04-928E-6008-C670E19746A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4" name="مخطط انسيابي: رابط 13993">
                  <a:extLst>
                    <a:ext uri="{FF2B5EF4-FFF2-40B4-BE49-F238E27FC236}">
                      <a16:creationId xmlns:a16="http://schemas.microsoft.com/office/drawing/2014/main" id="{92B8E537-C356-A2EC-FA9C-61CA1B2AE71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5" name="مخطط انسيابي: رابط 13994">
                  <a:extLst>
                    <a:ext uri="{FF2B5EF4-FFF2-40B4-BE49-F238E27FC236}">
                      <a16:creationId xmlns:a16="http://schemas.microsoft.com/office/drawing/2014/main" id="{136A1712-4A54-1A3A-3BCD-80D235FFD82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0" name="مجموعة 13879">
              <a:extLst>
                <a:ext uri="{FF2B5EF4-FFF2-40B4-BE49-F238E27FC236}">
                  <a16:creationId xmlns:a16="http://schemas.microsoft.com/office/drawing/2014/main" id="{FF29E8B5-BA3D-351A-407A-2B0013876280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986" name="مخطط انسيابي: رابط 13985">
                <a:extLst>
                  <a:ext uri="{FF2B5EF4-FFF2-40B4-BE49-F238E27FC236}">
                    <a16:creationId xmlns:a16="http://schemas.microsoft.com/office/drawing/2014/main" id="{D2742A85-3490-74B4-A65B-9037234F174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87" name="مخطط انسيابي: رابط 13986">
                <a:extLst>
                  <a:ext uri="{FF2B5EF4-FFF2-40B4-BE49-F238E27FC236}">
                    <a16:creationId xmlns:a16="http://schemas.microsoft.com/office/drawing/2014/main" id="{3060B3DB-E8C8-4BC1-708F-90041AD8793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88" name="مخطط انسيابي: رابط 13987">
                <a:extLst>
                  <a:ext uri="{FF2B5EF4-FFF2-40B4-BE49-F238E27FC236}">
                    <a16:creationId xmlns:a16="http://schemas.microsoft.com/office/drawing/2014/main" id="{76C9989A-0C9D-0B9B-38F5-7B550788B64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1" name="مستطيل: زوايا مستديرة 13880">
              <a:extLst>
                <a:ext uri="{FF2B5EF4-FFF2-40B4-BE49-F238E27FC236}">
                  <a16:creationId xmlns:a16="http://schemas.microsoft.com/office/drawing/2014/main" id="{89AEE8A5-A77F-3033-C0BE-F73509FC707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2" name="مجموعة 13881">
              <a:extLst>
                <a:ext uri="{FF2B5EF4-FFF2-40B4-BE49-F238E27FC236}">
                  <a16:creationId xmlns:a16="http://schemas.microsoft.com/office/drawing/2014/main" id="{BCFB50C5-AB65-453B-7B0E-BB7A39C193B6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71" name="مجموعة 13970">
                <a:extLst>
                  <a:ext uri="{FF2B5EF4-FFF2-40B4-BE49-F238E27FC236}">
                    <a16:creationId xmlns:a16="http://schemas.microsoft.com/office/drawing/2014/main" id="{A65929A1-81D6-02DE-9A06-415CAEA21B0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82" name="مخطط انسيابي: رابط 13981">
                  <a:extLst>
                    <a:ext uri="{FF2B5EF4-FFF2-40B4-BE49-F238E27FC236}">
                      <a16:creationId xmlns:a16="http://schemas.microsoft.com/office/drawing/2014/main" id="{76FF7E67-65BE-25D8-C1DE-AB88FDFE6D7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3" name="مخطط انسيابي: رابط 13982">
                  <a:extLst>
                    <a:ext uri="{FF2B5EF4-FFF2-40B4-BE49-F238E27FC236}">
                      <a16:creationId xmlns:a16="http://schemas.microsoft.com/office/drawing/2014/main" id="{919871F9-F148-2E97-78E4-752CA79DB71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4" name="مخطط انسيابي: رابط 13983">
                  <a:extLst>
                    <a:ext uri="{FF2B5EF4-FFF2-40B4-BE49-F238E27FC236}">
                      <a16:creationId xmlns:a16="http://schemas.microsoft.com/office/drawing/2014/main" id="{B835F850-7D15-7E37-96F8-421635CA8BF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5" name="مخطط انسيابي: رابط 13984">
                  <a:extLst>
                    <a:ext uri="{FF2B5EF4-FFF2-40B4-BE49-F238E27FC236}">
                      <a16:creationId xmlns:a16="http://schemas.microsoft.com/office/drawing/2014/main" id="{A6D8C504-F53D-9DCD-0C43-885B1AD96BF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2" name="مجموعة 13971">
                <a:extLst>
                  <a:ext uri="{FF2B5EF4-FFF2-40B4-BE49-F238E27FC236}">
                    <a16:creationId xmlns:a16="http://schemas.microsoft.com/office/drawing/2014/main" id="{1463D70C-BA73-9541-A31B-652BC0DE72D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78" name="مخطط انسيابي: رابط 13977">
                  <a:extLst>
                    <a:ext uri="{FF2B5EF4-FFF2-40B4-BE49-F238E27FC236}">
                      <a16:creationId xmlns:a16="http://schemas.microsoft.com/office/drawing/2014/main" id="{70460237-266B-0E90-0D10-C817334A43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9" name="مخطط انسيابي: رابط 13978">
                  <a:extLst>
                    <a:ext uri="{FF2B5EF4-FFF2-40B4-BE49-F238E27FC236}">
                      <a16:creationId xmlns:a16="http://schemas.microsoft.com/office/drawing/2014/main" id="{4E4E210C-0964-9C43-ECE0-757F276FFCD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0" name="مخطط انسيابي: رابط 13979">
                  <a:extLst>
                    <a:ext uri="{FF2B5EF4-FFF2-40B4-BE49-F238E27FC236}">
                      <a16:creationId xmlns:a16="http://schemas.microsoft.com/office/drawing/2014/main" id="{D5B011CB-6A4A-58F6-FE9C-CDF0EE680C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1" name="مخطط انسيابي: رابط 13980">
                  <a:extLst>
                    <a:ext uri="{FF2B5EF4-FFF2-40B4-BE49-F238E27FC236}">
                      <a16:creationId xmlns:a16="http://schemas.microsoft.com/office/drawing/2014/main" id="{6236DB24-FC78-B411-BFB3-E6E694EFB15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3" name="مجموعة 13972">
                <a:extLst>
                  <a:ext uri="{FF2B5EF4-FFF2-40B4-BE49-F238E27FC236}">
                    <a16:creationId xmlns:a16="http://schemas.microsoft.com/office/drawing/2014/main" id="{E256B9A6-A3B4-6AF7-0E35-C9A28EE2147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74" name="مخطط انسيابي: رابط 13973">
                  <a:extLst>
                    <a:ext uri="{FF2B5EF4-FFF2-40B4-BE49-F238E27FC236}">
                      <a16:creationId xmlns:a16="http://schemas.microsoft.com/office/drawing/2014/main" id="{1D8C580B-EB7B-36BF-7154-2854A91F828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5" name="مخطط انسيابي: رابط 13974">
                  <a:extLst>
                    <a:ext uri="{FF2B5EF4-FFF2-40B4-BE49-F238E27FC236}">
                      <a16:creationId xmlns:a16="http://schemas.microsoft.com/office/drawing/2014/main" id="{FF865FF7-DA42-2241-A438-6A053F37592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6" name="مخطط انسيابي: رابط 13975">
                  <a:extLst>
                    <a:ext uri="{FF2B5EF4-FFF2-40B4-BE49-F238E27FC236}">
                      <a16:creationId xmlns:a16="http://schemas.microsoft.com/office/drawing/2014/main" id="{EBC6193F-D3DA-DE85-EEC4-6D1A1100D26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7" name="مخطط انسيابي: رابط 13976">
                  <a:extLst>
                    <a:ext uri="{FF2B5EF4-FFF2-40B4-BE49-F238E27FC236}">
                      <a16:creationId xmlns:a16="http://schemas.microsoft.com/office/drawing/2014/main" id="{408AE2E9-5D62-90A9-D2BE-BB326EE0079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3" name="مجموعة 13882">
              <a:extLst>
                <a:ext uri="{FF2B5EF4-FFF2-40B4-BE49-F238E27FC236}">
                  <a16:creationId xmlns:a16="http://schemas.microsoft.com/office/drawing/2014/main" id="{FAD7E985-18F4-9818-479F-79BFAE571A81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968" name="مخطط انسيابي: رابط 13967">
                <a:extLst>
                  <a:ext uri="{FF2B5EF4-FFF2-40B4-BE49-F238E27FC236}">
                    <a16:creationId xmlns:a16="http://schemas.microsoft.com/office/drawing/2014/main" id="{BEB9D813-17BE-4522-24C5-F754682CC5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69" name="مخطط انسيابي: رابط 13968">
                <a:extLst>
                  <a:ext uri="{FF2B5EF4-FFF2-40B4-BE49-F238E27FC236}">
                    <a16:creationId xmlns:a16="http://schemas.microsoft.com/office/drawing/2014/main" id="{CAC82E2D-5463-7BC3-BF31-D06F91BFD8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70" name="مخطط انسيابي: رابط 13969">
                <a:extLst>
                  <a:ext uri="{FF2B5EF4-FFF2-40B4-BE49-F238E27FC236}">
                    <a16:creationId xmlns:a16="http://schemas.microsoft.com/office/drawing/2014/main" id="{2B382A57-CEC4-D76A-D4FD-CDD2617E7F8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4" name="مستطيل: زوايا مستديرة 13883">
              <a:extLst>
                <a:ext uri="{FF2B5EF4-FFF2-40B4-BE49-F238E27FC236}">
                  <a16:creationId xmlns:a16="http://schemas.microsoft.com/office/drawing/2014/main" id="{073440B7-CCE1-6498-91B2-7A7B67FCF1D3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5" name="مجموعة 13884">
              <a:extLst>
                <a:ext uri="{FF2B5EF4-FFF2-40B4-BE49-F238E27FC236}">
                  <a16:creationId xmlns:a16="http://schemas.microsoft.com/office/drawing/2014/main" id="{7F464760-C102-6614-E8EF-31AB44D849DA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53" name="مجموعة 13952">
                <a:extLst>
                  <a:ext uri="{FF2B5EF4-FFF2-40B4-BE49-F238E27FC236}">
                    <a16:creationId xmlns:a16="http://schemas.microsoft.com/office/drawing/2014/main" id="{D7EEEA81-7246-1269-F673-F5EC35DCEE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64" name="مخطط انسيابي: رابط 13963">
                  <a:extLst>
                    <a:ext uri="{FF2B5EF4-FFF2-40B4-BE49-F238E27FC236}">
                      <a16:creationId xmlns:a16="http://schemas.microsoft.com/office/drawing/2014/main" id="{A93B4114-753C-ABFD-76A8-48A7C86776E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5" name="مخطط انسيابي: رابط 13964">
                  <a:extLst>
                    <a:ext uri="{FF2B5EF4-FFF2-40B4-BE49-F238E27FC236}">
                      <a16:creationId xmlns:a16="http://schemas.microsoft.com/office/drawing/2014/main" id="{2C0A904D-F192-B680-5709-3D9E0CB8223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6" name="مخطط انسيابي: رابط 13965">
                  <a:extLst>
                    <a:ext uri="{FF2B5EF4-FFF2-40B4-BE49-F238E27FC236}">
                      <a16:creationId xmlns:a16="http://schemas.microsoft.com/office/drawing/2014/main" id="{0FEFEE08-C06B-3173-9F1E-E1815A7227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7" name="مخطط انسيابي: رابط 13966">
                  <a:extLst>
                    <a:ext uri="{FF2B5EF4-FFF2-40B4-BE49-F238E27FC236}">
                      <a16:creationId xmlns:a16="http://schemas.microsoft.com/office/drawing/2014/main" id="{91330F3C-A438-CDF7-7652-DD19814D533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4" name="مجموعة 13953">
                <a:extLst>
                  <a:ext uri="{FF2B5EF4-FFF2-40B4-BE49-F238E27FC236}">
                    <a16:creationId xmlns:a16="http://schemas.microsoft.com/office/drawing/2014/main" id="{5AB6D29D-306D-E5DA-56D0-3DB246DABB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60" name="مخطط انسيابي: رابط 13959">
                  <a:extLst>
                    <a:ext uri="{FF2B5EF4-FFF2-40B4-BE49-F238E27FC236}">
                      <a16:creationId xmlns:a16="http://schemas.microsoft.com/office/drawing/2014/main" id="{5FC5179A-9C1D-A006-14BC-BF44A36807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1" name="مخطط انسيابي: رابط 13960">
                  <a:extLst>
                    <a:ext uri="{FF2B5EF4-FFF2-40B4-BE49-F238E27FC236}">
                      <a16:creationId xmlns:a16="http://schemas.microsoft.com/office/drawing/2014/main" id="{8C5D479A-A0A9-C557-CC50-F1204B161E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2" name="مخطط انسيابي: رابط 13961">
                  <a:extLst>
                    <a:ext uri="{FF2B5EF4-FFF2-40B4-BE49-F238E27FC236}">
                      <a16:creationId xmlns:a16="http://schemas.microsoft.com/office/drawing/2014/main" id="{EA9A146B-6A01-F5BF-8801-8936FABFE69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3" name="مخطط انسيابي: رابط 13962">
                  <a:extLst>
                    <a:ext uri="{FF2B5EF4-FFF2-40B4-BE49-F238E27FC236}">
                      <a16:creationId xmlns:a16="http://schemas.microsoft.com/office/drawing/2014/main" id="{895D6F46-DAB7-F8B2-3DC1-7153A54458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5" name="مجموعة 13954">
                <a:extLst>
                  <a:ext uri="{FF2B5EF4-FFF2-40B4-BE49-F238E27FC236}">
                    <a16:creationId xmlns:a16="http://schemas.microsoft.com/office/drawing/2014/main" id="{CA207F73-13B2-4E4D-B68B-9BC33225FFB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56" name="مخطط انسيابي: رابط 13955">
                  <a:extLst>
                    <a:ext uri="{FF2B5EF4-FFF2-40B4-BE49-F238E27FC236}">
                      <a16:creationId xmlns:a16="http://schemas.microsoft.com/office/drawing/2014/main" id="{9ED8BA48-1840-7F63-EB00-397421264D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7" name="مخطط انسيابي: رابط 13956">
                  <a:extLst>
                    <a:ext uri="{FF2B5EF4-FFF2-40B4-BE49-F238E27FC236}">
                      <a16:creationId xmlns:a16="http://schemas.microsoft.com/office/drawing/2014/main" id="{0A4C091F-F26E-3C00-5083-7750289E429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8" name="مخطط انسيابي: رابط 13957">
                  <a:extLst>
                    <a:ext uri="{FF2B5EF4-FFF2-40B4-BE49-F238E27FC236}">
                      <a16:creationId xmlns:a16="http://schemas.microsoft.com/office/drawing/2014/main" id="{A6D39929-A7FE-9FFB-EB6D-5A4A00C53C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9" name="مخطط انسيابي: رابط 13958">
                  <a:extLst>
                    <a:ext uri="{FF2B5EF4-FFF2-40B4-BE49-F238E27FC236}">
                      <a16:creationId xmlns:a16="http://schemas.microsoft.com/office/drawing/2014/main" id="{762B12D2-A75B-0C7E-FC8B-37AB3A9FD6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6" name="مجموعة 13885">
              <a:extLst>
                <a:ext uri="{FF2B5EF4-FFF2-40B4-BE49-F238E27FC236}">
                  <a16:creationId xmlns:a16="http://schemas.microsoft.com/office/drawing/2014/main" id="{72211BAD-69BA-9EEF-B213-69157779BB9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950" name="مخطط انسيابي: رابط 13949">
                <a:extLst>
                  <a:ext uri="{FF2B5EF4-FFF2-40B4-BE49-F238E27FC236}">
                    <a16:creationId xmlns:a16="http://schemas.microsoft.com/office/drawing/2014/main" id="{0E49F7A7-5609-B934-667C-061808E07F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51" name="مخطط انسيابي: رابط 13950">
                <a:extLst>
                  <a:ext uri="{FF2B5EF4-FFF2-40B4-BE49-F238E27FC236}">
                    <a16:creationId xmlns:a16="http://schemas.microsoft.com/office/drawing/2014/main" id="{5DF3CCE8-AD72-3BBB-2730-D8D90C7CB68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52" name="مخطط انسيابي: رابط 13951">
                <a:extLst>
                  <a:ext uri="{FF2B5EF4-FFF2-40B4-BE49-F238E27FC236}">
                    <a16:creationId xmlns:a16="http://schemas.microsoft.com/office/drawing/2014/main" id="{F5DD25F9-E2B1-4E45-C450-8700095CA65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7" name="مستطيل: زوايا مستديرة 13886">
              <a:extLst>
                <a:ext uri="{FF2B5EF4-FFF2-40B4-BE49-F238E27FC236}">
                  <a16:creationId xmlns:a16="http://schemas.microsoft.com/office/drawing/2014/main" id="{EB49CC58-9B25-BC5C-A23A-444C5403AB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8" name="مجموعة 13887">
              <a:extLst>
                <a:ext uri="{FF2B5EF4-FFF2-40B4-BE49-F238E27FC236}">
                  <a16:creationId xmlns:a16="http://schemas.microsoft.com/office/drawing/2014/main" id="{4F0DE026-6E24-5F8C-034C-502F4538A60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35" name="مجموعة 13934">
                <a:extLst>
                  <a:ext uri="{FF2B5EF4-FFF2-40B4-BE49-F238E27FC236}">
                    <a16:creationId xmlns:a16="http://schemas.microsoft.com/office/drawing/2014/main" id="{223D8641-0DF0-405D-98F3-082D287B99A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46" name="مخطط انسيابي: رابط 13945">
                  <a:extLst>
                    <a:ext uri="{FF2B5EF4-FFF2-40B4-BE49-F238E27FC236}">
                      <a16:creationId xmlns:a16="http://schemas.microsoft.com/office/drawing/2014/main" id="{AD7AC1F5-465E-B667-0C65-2A0DB30A7BA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7" name="مخطط انسيابي: رابط 13946">
                  <a:extLst>
                    <a:ext uri="{FF2B5EF4-FFF2-40B4-BE49-F238E27FC236}">
                      <a16:creationId xmlns:a16="http://schemas.microsoft.com/office/drawing/2014/main" id="{39C52F65-BCFD-43D9-387F-D7690904A79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8" name="مخطط انسيابي: رابط 13947">
                  <a:extLst>
                    <a:ext uri="{FF2B5EF4-FFF2-40B4-BE49-F238E27FC236}">
                      <a16:creationId xmlns:a16="http://schemas.microsoft.com/office/drawing/2014/main" id="{E5BC35E6-2BC3-A213-5556-9DD65CDC9D6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9" name="مخطط انسيابي: رابط 13948">
                  <a:extLst>
                    <a:ext uri="{FF2B5EF4-FFF2-40B4-BE49-F238E27FC236}">
                      <a16:creationId xmlns:a16="http://schemas.microsoft.com/office/drawing/2014/main" id="{DE0013B8-FCA5-3D9C-9FC3-DBFA90FD4ED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6" name="مجموعة 13935">
                <a:extLst>
                  <a:ext uri="{FF2B5EF4-FFF2-40B4-BE49-F238E27FC236}">
                    <a16:creationId xmlns:a16="http://schemas.microsoft.com/office/drawing/2014/main" id="{0D96126F-BABD-F87A-14E6-B829DCFB9AE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42" name="مخطط انسيابي: رابط 13941">
                  <a:extLst>
                    <a:ext uri="{FF2B5EF4-FFF2-40B4-BE49-F238E27FC236}">
                      <a16:creationId xmlns:a16="http://schemas.microsoft.com/office/drawing/2014/main" id="{7A8F900F-3C75-85D7-FBF8-74361A397A6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3" name="مخطط انسيابي: رابط 13942">
                  <a:extLst>
                    <a:ext uri="{FF2B5EF4-FFF2-40B4-BE49-F238E27FC236}">
                      <a16:creationId xmlns:a16="http://schemas.microsoft.com/office/drawing/2014/main" id="{C4484EA7-78DF-0202-C1A9-59222772865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4" name="مخطط انسيابي: رابط 13943">
                  <a:extLst>
                    <a:ext uri="{FF2B5EF4-FFF2-40B4-BE49-F238E27FC236}">
                      <a16:creationId xmlns:a16="http://schemas.microsoft.com/office/drawing/2014/main" id="{D2988C5B-8999-6870-AFB8-41315EEC1FB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5" name="مخطط انسيابي: رابط 13944">
                  <a:extLst>
                    <a:ext uri="{FF2B5EF4-FFF2-40B4-BE49-F238E27FC236}">
                      <a16:creationId xmlns:a16="http://schemas.microsoft.com/office/drawing/2014/main" id="{396E99E9-A3B3-3F2F-505F-D4502BD2E9C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7" name="مجموعة 13936">
                <a:extLst>
                  <a:ext uri="{FF2B5EF4-FFF2-40B4-BE49-F238E27FC236}">
                    <a16:creationId xmlns:a16="http://schemas.microsoft.com/office/drawing/2014/main" id="{74E7EDE2-5603-6341-45E0-025C74E750A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38" name="مخطط انسيابي: رابط 13937">
                  <a:extLst>
                    <a:ext uri="{FF2B5EF4-FFF2-40B4-BE49-F238E27FC236}">
                      <a16:creationId xmlns:a16="http://schemas.microsoft.com/office/drawing/2014/main" id="{79A3930E-F24F-457D-7678-574818728AF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9" name="مخطط انسيابي: رابط 13938">
                  <a:extLst>
                    <a:ext uri="{FF2B5EF4-FFF2-40B4-BE49-F238E27FC236}">
                      <a16:creationId xmlns:a16="http://schemas.microsoft.com/office/drawing/2014/main" id="{A5B91519-8AA3-7A20-BCD1-0BC577C7FF8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0" name="مخطط انسيابي: رابط 13939">
                  <a:extLst>
                    <a:ext uri="{FF2B5EF4-FFF2-40B4-BE49-F238E27FC236}">
                      <a16:creationId xmlns:a16="http://schemas.microsoft.com/office/drawing/2014/main" id="{6A9A4EAD-DA8F-E41A-CAB2-3CA3398BC35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1" name="مخطط انسيابي: رابط 13940">
                  <a:extLst>
                    <a:ext uri="{FF2B5EF4-FFF2-40B4-BE49-F238E27FC236}">
                      <a16:creationId xmlns:a16="http://schemas.microsoft.com/office/drawing/2014/main" id="{EDFD9754-4A6A-5D09-9A0A-32FE7D0F8BB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9" name="مجموعة 13888">
              <a:extLst>
                <a:ext uri="{FF2B5EF4-FFF2-40B4-BE49-F238E27FC236}">
                  <a16:creationId xmlns:a16="http://schemas.microsoft.com/office/drawing/2014/main" id="{DDB6D808-3241-CB67-2AAC-3748ADE3CD72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932" name="مخطط انسيابي: رابط 13931">
                <a:extLst>
                  <a:ext uri="{FF2B5EF4-FFF2-40B4-BE49-F238E27FC236}">
                    <a16:creationId xmlns:a16="http://schemas.microsoft.com/office/drawing/2014/main" id="{5E40B6B0-54BD-EC5D-03B8-645BA56C7FF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33" name="مخطط انسيابي: رابط 13932">
                <a:extLst>
                  <a:ext uri="{FF2B5EF4-FFF2-40B4-BE49-F238E27FC236}">
                    <a16:creationId xmlns:a16="http://schemas.microsoft.com/office/drawing/2014/main" id="{D5306406-2F3F-D58E-742D-DB202B0604D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34" name="مخطط انسيابي: رابط 13933">
                <a:extLst>
                  <a:ext uri="{FF2B5EF4-FFF2-40B4-BE49-F238E27FC236}">
                    <a16:creationId xmlns:a16="http://schemas.microsoft.com/office/drawing/2014/main" id="{FB2D92FC-024A-4574-9291-876D548EE34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0" name="مستطيل: زوايا مستديرة 13889">
              <a:extLst>
                <a:ext uri="{FF2B5EF4-FFF2-40B4-BE49-F238E27FC236}">
                  <a16:creationId xmlns:a16="http://schemas.microsoft.com/office/drawing/2014/main" id="{011D5250-0B3F-E50E-F98F-E91A4F665E63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1" name="مجموعة 13890">
              <a:extLst>
                <a:ext uri="{FF2B5EF4-FFF2-40B4-BE49-F238E27FC236}">
                  <a16:creationId xmlns:a16="http://schemas.microsoft.com/office/drawing/2014/main" id="{0A6E77D2-BAA5-C865-9A8E-5C93A80FDD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17" name="مجموعة 13916">
                <a:extLst>
                  <a:ext uri="{FF2B5EF4-FFF2-40B4-BE49-F238E27FC236}">
                    <a16:creationId xmlns:a16="http://schemas.microsoft.com/office/drawing/2014/main" id="{CBAEA52D-6044-C512-570B-3778ED46D3F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28" name="مخطط انسيابي: رابط 13927">
                  <a:extLst>
                    <a:ext uri="{FF2B5EF4-FFF2-40B4-BE49-F238E27FC236}">
                      <a16:creationId xmlns:a16="http://schemas.microsoft.com/office/drawing/2014/main" id="{972F4270-14EA-DC30-FCC5-55FCB35387F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9" name="مخطط انسيابي: رابط 13928">
                  <a:extLst>
                    <a:ext uri="{FF2B5EF4-FFF2-40B4-BE49-F238E27FC236}">
                      <a16:creationId xmlns:a16="http://schemas.microsoft.com/office/drawing/2014/main" id="{C02A4EA6-2C4A-063D-81DF-8CE75F44CC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0" name="مخطط انسيابي: رابط 13929">
                  <a:extLst>
                    <a:ext uri="{FF2B5EF4-FFF2-40B4-BE49-F238E27FC236}">
                      <a16:creationId xmlns:a16="http://schemas.microsoft.com/office/drawing/2014/main" id="{7DC892F8-F2F2-1AE7-0CC6-727DE3D80E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1" name="مخطط انسيابي: رابط 13930">
                  <a:extLst>
                    <a:ext uri="{FF2B5EF4-FFF2-40B4-BE49-F238E27FC236}">
                      <a16:creationId xmlns:a16="http://schemas.microsoft.com/office/drawing/2014/main" id="{BE7BFCD8-4B53-5FC8-9B0A-08EAD3AF551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8" name="مجموعة 13917">
                <a:extLst>
                  <a:ext uri="{FF2B5EF4-FFF2-40B4-BE49-F238E27FC236}">
                    <a16:creationId xmlns:a16="http://schemas.microsoft.com/office/drawing/2014/main" id="{4082BD4D-5642-34A5-A66F-7BE186CE836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24" name="مخطط انسيابي: رابط 13923">
                  <a:extLst>
                    <a:ext uri="{FF2B5EF4-FFF2-40B4-BE49-F238E27FC236}">
                      <a16:creationId xmlns:a16="http://schemas.microsoft.com/office/drawing/2014/main" id="{91D72BF7-B32B-1CA8-CACE-D09D214406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5" name="مخطط انسيابي: رابط 13924">
                  <a:extLst>
                    <a:ext uri="{FF2B5EF4-FFF2-40B4-BE49-F238E27FC236}">
                      <a16:creationId xmlns:a16="http://schemas.microsoft.com/office/drawing/2014/main" id="{71FA9B5F-C820-F03E-F79A-56B42BFC9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6" name="مخطط انسيابي: رابط 13925">
                  <a:extLst>
                    <a:ext uri="{FF2B5EF4-FFF2-40B4-BE49-F238E27FC236}">
                      <a16:creationId xmlns:a16="http://schemas.microsoft.com/office/drawing/2014/main" id="{C8945754-018A-E2DE-D907-EEF1E39B735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7" name="مخطط انسيابي: رابط 13926">
                  <a:extLst>
                    <a:ext uri="{FF2B5EF4-FFF2-40B4-BE49-F238E27FC236}">
                      <a16:creationId xmlns:a16="http://schemas.microsoft.com/office/drawing/2014/main" id="{1953A82E-2422-91D9-5882-CDA2F514F11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9" name="مجموعة 13918">
                <a:extLst>
                  <a:ext uri="{FF2B5EF4-FFF2-40B4-BE49-F238E27FC236}">
                    <a16:creationId xmlns:a16="http://schemas.microsoft.com/office/drawing/2014/main" id="{19B8E7AE-2B00-9E06-5F54-E6004AFF1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20" name="مخطط انسيابي: رابط 13919">
                  <a:extLst>
                    <a:ext uri="{FF2B5EF4-FFF2-40B4-BE49-F238E27FC236}">
                      <a16:creationId xmlns:a16="http://schemas.microsoft.com/office/drawing/2014/main" id="{E118C3DA-E779-A1ED-77E3-840538FA438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1" name="مخطط انسيابي: رابط 13920">
                  <a:extLst>
                    <a:ext uri="{FF2B5EF4-FFF2-40B4-BE49-F238E27FC236}">
                      <a16:creationId xmlns:a16="http://schemas.microsoft.com/office/drawing/2014/main" id="{62DD7FDE-3A31-2A85-A4C8-63393303FEC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2" name="مخطط انسيابي: رابط 13921">
                  <a:extLst>
                    <a:ext uri="{FF2B5EF4-FFF2-40B4-BE49-F238E27FC236}">
                      <a16:creationId xmlns:a16="http://schemas.microsoft.com/office/drawing/2014/main" id="{2D90B86E-A6CA-C9ED-9D63-F76F51BA6DB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3" name="مخطط انسيابي: رابط 13922">
                  <a:extLst>
                    <a:ext uri="{FF2B5EF4-FFF2-40B4-BE49-F238E27FC236}">
                      <a16:creationId xmlns:a16="http://schemas.microsoft.com/office/drawing/2014/main" id="{4700AE35-61DE-21A0-CE58-761B4EB824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2" name="مجموعة 13891">
              <a:extLst>
                <a:ext uri="{FF2B5EF4-FFF2-40B4-BE49-F238E27FC236}">
                  <a16:creationId xmlns:a16="http://schemas.microsoft.com/office/drawing/2014/main" id="{6BEFAA66-FCEB-6F7F-FA66-92CBFE66260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914" name="مخطط انسيابي: رابط 13913">
                <a:extLst>
                  <a:ext uri="{FF2B5EF4-FFF2-40B4-BE49-F238E27FC236}">
                    <a16:creationId xmlns:a16="http://schemas.microsoft.com/office/drawing/2014/main" id="{246D7DE5-303B-204E-DB4E-7D1B28B19E0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15" name="مخطط انسيابي: رابط 13914">
                <a:extLst>
                  <a:ext uri="{FF2B5EF4-FFF2-40B4-BE49-F238E27FC236}">
                    <a16:creationId xmlns:a16="http://schemas.microsoft.com/office/drawing/2014/main" id="{180E6D3C-8D92-FEFD-BEF7-43ECAF3D452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16" name="مخطط انسيابي: رابط 13915">
                <a:extLst>
                  <a:ext uri="{FF2B5EF4-FFF2-40B4-BE49-F238E27FC236}">
                    <a16:creationId xmlns:a16="http://schemas.microsoft.com/office/drawing/2014/main" id="{74A18841-E407-0843-7CED-BE2713C8FA7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3" name="مستطيل: زوايا مستديرة 13892">
              <a:extLst>
                <a:ext uri="{FF2B5EF4-FFF2-40B4-BE49-F238E27FC236}">
                  <a16:creationId xmlns:a16="http://schemas.microsoft.com/office/drawing/2014/main" id="{4485450C-A70F-085F-BEE1-435F7DEE4EA8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4" name="مجموعة 13893">
              <a:extLst>
                <a:ext uri="{FF2B5EF4-FFF2-40B4-BE49-F238E27FC236}">
                  <a16:creationId xmlns:a16="http://schemas.microsoft.com/office/drawing/2014/main" id="{099DF8DB-5A72-88AE-2AC9-4CCC4B733E63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99" name="مجموعة 13898">
                <a:extLst>
                  <a:ext uri="{FF2B5EF4-FFF2-40B4-BE49-F238E27FC236}">
                    <a16:creationId xmlns:a16="http://schemas.microsoft.com/office/drawing/2014/main" id="{0FA443CA-4162-52E1-9FAB-0892A008804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10" name="مخطط انسيابي: رابط 13909">
                  <a:extLst>
                    <a:ext uri="{FF2B5EF4-FFF2-40B4-BE49-F238E27FC236}">
                      <a16:creationId xmlns:a16="http://schemas.microsoft.com/office/drawing/2014/main" id="{6F9C5183-A2C5-F2C5-C0BB-97F156F205D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1" name="مخطط انسيابي: رابط 13910">
                  <a:extLst>
                    <a:ext uri="{FF2B5EF4-FFF2-40B4-BE49-F238E27FC236}">
                      <a16:creationId xmlns:a16="http://schemas.microsoft.com/office/drawing/2014/main" id="{22F46C21-C8DC-6274-91A0-ECD9F9330E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2" name="مخطط انسيابي: رابط 13911">
                  <a:extLst>
                    <a:ext uri="{FF2B5EF4-FFF2-40B4-BE49-F238E27FC236}">
                      <a16:creationId xmlns:a16="http://schemas.microsoft.com/office/drawing/2014/main" id="{A55BD4D5-7AD8-568A-14B1-0AE80C96598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3" name="مخطط انسيابي: رابط 13912">
                  <a:extLst>
                    <a:ext uri="{FF2B5EF4-FFF2-40B4-BE49-F238E27FC236}">
                      <a16:creationId xmlns:a16="http://schemas.microsoft.com/office/drawing/2014/main" id="{2599E9B6-9A16-E74F-EE3F-69EF8D59556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0" name="مجموعة 13899">
                <a:extLst>
                  <a:ext uri="{FF2B5EF4-FFF2-40B4-BE49-F238E27FC236}">
                    <a16:creationId xmlns:a16="http://schemas.microsoft.com/office/drawing/2014/main" id="{6184DB16-22A5-380A-B61E-9B3A957BED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06" name="مخطط انسيابي: رابط 13905">
                  <a:extLst>
                    <a:ext uri="{FF2B5EF4-FFF2-40B4-BE49-F238E27FC236}">
                      <a16:creationId xmlns:a16="http://schemas.microsoft.com/office/drawing/2014/main" id="{DA70581F-14E5-F3CA-7884-870C1B82AB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7" name="مخطط انسيابي: رابط 13906">
                  <a:extLst>
                    <a:ext uri="{FF2B5EF4-FFF2-40B4-BE49-F238E27FC236}">
                      <a16:creationId xmlns:a16="http://schemas.microsoft.com/office/drawing/2014/main" id="{91673979-18EE-D9F1-9CA5-29909B8A308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8" name="مخطط انسيابي: رابط 13907">
                  <a:extLst>
                    <a:ext uri="{FF2B5EF4-FFF2-40B4-BE49-F238E27FC236}">
                      <a16:creationId xmlns:a16="http://schemas.microsoft.com/office/drawing/2014/main" id="{443CCE9C-D5AA-6335-B384-A3C8DA77E59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9" name="مخطط انسيابي: رابط 13908">
                  <a:extLst>
                    <a:ext uri="{FF2B5EF4-FFF2-40B4-BE49-F238E27FC236}">
                      <a16:creationId xmlns:a16="http://schemas.microsoft.com/office/drawing/2014/main" id="{8C57EBB3-1E88-DE23-D064-2901CAE0EA7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1" name="مجموعة 13900">
                <a:extLst>
                  <a:ext uri="{FF2B5EF4-FFF2-40B4-BE49-F238E27FC236}">
                    <a16:creationId xmlns:a16="http://schemas.microsoft.com/office/drawing/2014/main" id="{116062DD-0236-6DEE-84AC-BADB74A85EB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02" name="مخطط انسيابي: رابط 13901">
                  <a:extLst>
                    <a:ext uri="{FF2B5EF4-FFF2-40B4-BE49-F238E27FC236}">
                      <a16:creationId xmlns:a16="http://schemas.microsoft.com/office/drawing/2014/main" id="{C52CC556-714B-E495-21FC-EA3688D357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3" name="مخطط انسيابي: رابط 13902">
                  <a:extLst>
                    <a:ext uri="{FF2B5EF4-FFF2-40B4-BE49-F238E27FC236}">
                      <a16:creationId xmlns:a16="http://schemas.microsoft.com/office/drawing/2014/main" id="{B958272C-F963-4708-8827-265170F2BA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4" name="مخطط انسيابي: رابط 13903">
                  <a:extLst>
                    <a:ext uri="{FF2B5EF4-FFF2-40B4-BE49-F238E27FC236}">
                      <a16:creationId xmlns:a16="http://schemas.microsoft.com/office/drawing/2014/main" id="{F9EB7BDB-37B4-FF4D-F824-3513209A33A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5" name="مخطط انسيابي: رابط 13904">
                  <a:extLst>
                    <a:ext uri="{FF2B5EF4-FFF2-40B4-BE49-F238E27FC236}">
                      <a16:creationId xmlns:a16="http://schemas.microsoft.com/office/drawing/2014/main" id="{6772E1CA-7A3F-7969-FBF5-C75B80B6D3F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5" name="مجموعة 13894">
              <a:extLst>
                <a:ext uri="{FF2B5EF4-FFF2-40B4-BE49-F238E27FC236}">
                  <a16:creationId xmlns:a16="http://schemas.microsoft.com/office/drawing/2014/main" id="{DE8EC009-5090-F1DD-FC61-921292211C3D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896" name="مخطط انسيابي: رابط 13895">
                <a:extLst>
                  <a:ext uri="{FF2B5EF4-FFF2-40B4-BE49-F238E27FC236}">
                    <a16:creationId xmlns:a16="http://schemas.microsoft.com/office/drawing/2014/main" id="{3CD234C3-02C1-385A-7282-4D25D33FAC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97" name="مخطط انسيابي: رابط 13896">
                <a:extLst>
                  <a:ext uri="{FF2B5EF4-FFF2-40B4-BE49-F238E27FC236}">
                    <a16:creationId xmlns:a16="http://schemas.microsoft.com/office/drawing/2014/main" id="{EF90F9DD-0D26-F994-D9A4-E3752F2C6C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98" name="مخطط انسيابي: رابط 13897">
                <a:extLst>
                  <a:ext uri="{FF2B5EF4-FFF2-40B4-BE49-F238E27FC236}">
                    <a16:creationId xmlns:a16="http://schemas.microsoft.com/office/drawing/2014/main" id="{C852B83A-4EEA-F0E1-CCB4-276A59227DD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040" name="مجموعة 14039">
            <a:extLst>
              <a:ext uri="{FF2B5EF4-FFF2-40B4-BE49-F238E27FC236}">
                <a16:creationId xmlns:a16="http://schemas.microsoft.com/office/drawing/2014/main" id="{8D260B05-3C55-8B38-9754-1CEFC038DBD2}"/>
              </a:ext>
            </a:extLst>
          </p:cNvPr>
          <p:cNvGrpSpPr/>
          <p:nvPr/>
        </p:nvGrpSpPr>
        <p:grpSpPr>
          <a:xfrm>
            <a:off x="69018" y="5478813"/>
            <a:ext cx="9713671" cy="524453"/>
            <a:chOff x="69018" y="1136613"/>
            <a:chExt cx="9713671" cy="524453"/>
          </a:xfrm>
        </p:grpSpPr>
        <p:sp>
          <p:nvSpPr>
            <p:cNvPr id="14041" name="مستطيل: زوايا مستديرة 14040">
              <a:extLst>
                <a:ext uri="{FF2B5EF4-FFF2-40B4-BE49-F238E27FC236}">
                  <a16:creationId xmlns:a16="http://schemas.microsoft.com/office/drawing/2014/main" id="{79C6EA21-10AA-0BC9-D0BD-818D97E291D3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2" name="مستطيل: زوايا مستديرة 14041">
              <a:extLst>
                <a:ext uri="{FF2B5EF4-FFF2-40B4-BE49-F238E27FC236}">
                  <a16:creationId xmlns:a16="http://schemas.microsoft.com/office/drawing/2014/main" id="{83D49FFA-0D97-109F-4BC4-32F8D773995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3" name="مستطيل: زوايا مستديرة 14042">
              <a:extLst>
                <a:ext uri="{FF2B5EF4-FFF2-40B4-BE49-F238E27FC236}">
                  <a16:creationId xmlns:a16="http://schemas.microsoft.com/office/drawing/2014/main" id="{3D28AB8F-DA1C-A95D-0095-7C5E328457C2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4" name="مستطيل: زوايا مستديرة 14043">
              <a:extLst>
                <a:ext uri="{FF2B5EF4-FFF2-40B4-BE49-F238E27FC236}">
                  <a16:creationId xmlns:a16="http://schemas.microsoft.com/office/drawing/2014/main" id="{85B8D9F0-B8E5-82C4-6110-163106FC3C3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5" name="مستطيل: زوايا مستديرة 14044">
              <a:extLst>
                <a:ext uri="{FF2B5EF4-FFF2-40B4-BE49-F238E27FC236}">
                  <a16:creationId xmlns:a16="http://schemas.microsoft.com/office/drawing/2014/main" id="{91A81C76-A866-B97D-3DA3-F81341A94D8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6" name="مستطيل: زوايا مستديرة 14045">
              <a:extLst>
                <a:ext uri="{FF2B5EF4-FFF2-40B4-BE49-F238E27FC236}">
                  <a16:creationId xmlns:a16="http://schemas.microsoft.com/office/drawing/2014/main" id="{D668F98A-70D0-BE98-EB77-A380E75D283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7" name="مستطيل: زوايا مستديرة 14046">
              <a:extLst>
                <a:ext uri="{FF2B5EF4-FFF2-40B4-BE49-F238E27FC236}">
                  <a16:creationId xmlns:a16="http://schemas.microsoft.com/office/drawing/2014/main" id="{64549529-9612-CA46-66C0-B5B3107AB459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48" name="مجموعة 14047">
              <a:extLst>
                <a:ext uri="{FF2B5EF4-FFF2-40B4-BE49-F238E27FC236}">
                  <a16:creationId xmlns:a16="http://schemas.microsoft.com/office/drawing/2014/main" id="{A81B81B0-DC18-4EA3-2083-2DD4FCD30D4C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00" name="مجموعة 14199">
                <a:extLst>
                  <a:ext uri="{FF2B5EF4-FFF2-40B4-BE49-F238E27FC236}">
                    <a16:creationId xmlns:a16="http://schemas.microsoft.com/office/drawing/2014/main" id="{D26FAC1C-AEDF-1518-765E-694DB9F41E8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11" name="مخطط انسيابي: رابط 14210">
                  <a:extLst>
                    <a:ext uri="{FF2B5EF4-FFF2-40B4-BE49-F238E27FC236}">
                      <a16:creationId xmlns:a16="http://schemas.microsoft.com/office/drawing/2014/main" id="{2E6FE9C0-5C24-0BE7-8E39-82252360A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2" name="مخطط انسيابي: رابط 14211">
                  <a:extLst>
                    <a:ext uri="{FF2B5EF4-FFF2-40B4-BE49-F238E27FC236}">
                      <a16:creationId xmlns:a16="http://schemas.microsoft.com/office/drawing/2014/main" id="{8777013A-8B4A-64A7-8040-9A0DEA6B7B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3" name="مخطط انسيابي: رابط 14212">
                  <a:extLst>
                    <a:ext uri="{FF2B5EF4-FFF2-40B4-BE49-F238E27FC236}">
                      <a16:creationId xmlns:a16="http://schemas.microsoft.com/office/drawing/2014/main" id="{8660263B-70D6-BCA6-4E57-172B982F355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4" name="مخطط انسيابي: رابط 14213">
                  <a:extLst>
                    <a:ext uri="{FF2B5EF4-FFF2-40B4-BE49-F238E27FC236}">
                      <a16:creationId xmlns:a16="http://schemas.microsoft.com/office/drawing/2014/main" id="{F724AE5B-F48D-777C-2169-405C9277E90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1" name="مجموعة 14200">
                <a:extLst>
                  <a:ext uri="{FF2B5EF4-FFF2-40B4-BE49-F238E27FC236}">
                    <a16:creationId xmlns:a16="http://schemas.microsoft.com/office/drawing/2014/main" id="{14D4D528-AABE-3F31-AB58-4126B513D4D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07" name="مخطط انسيابي: رابط 14206">
                  <a:extLst>
                    <a:ext uri="{FF2B5EF4-FFF2-40B4-BE49-F238E27FC236}">
                      <a16:creationId xmlns:a16="http://schemas.microsoft.com/office/drawing/2014/main" id="{6913FDF9-B68B-CDD0-43CA-055AA2D720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8" name="مخطط انسيابي: رابط 14207">
                  <a:extLst>
                    <a:ext uri="{FF2B5EF4-FFF2-40B4-BE49-F238E27FC236}">
                      <a16:creationId xmlns:a16="http://schemas.microsoft.com/office/drawing/2014/main" id="{ED8AFC98-0EA3-C872-CF32-343430FFBA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9" name="مخطط انسيابي: رابط 14208">
                  <a:extLst>
                    <a:ext uri="{FF2B5EF4-FFF2-40B4-BE49-F238E27FC236}">
                      <a16:creationId xmlns:a16="http://schemas.microsoft.com/office/drawing/2014/main" id="{2A1C90D3-3BD7-15AE-7F4A-49D561E4059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0" name="مخطط انسيابي: رابط 14209">
                  <a:extLst>
                    <a:ext uri="{FF2B5EF4-FFF2-40B4-BE49-F238E27FC236}">
                      <a16:creationId xmlns:a16="http://schemas.microsoft.com/office/drawing/2014/main" id="{C95FFF9C-9213-DB57-2486-154447804F9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2" name="مجموعة 14201">
                <a:extLst>
                  <a:ext uri="{FF2B5EF4-FFF2-40B4-BE49-F238E27FC236}">
                    <a16:creationId xmlns:a16="http://schemas.microsoft.com/office/drawing/2014/main" id="{6BA52481-4341-E34E-B2D6-14C6EDA9F00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03" name="مخطط انسيابي: رابط 14202">
                  <a:extLst>
                    <a:ext uri="{FF2B5EF4-FFF2-40B4-BE49-F238E27FC236}">
                      <a16:creationId xmlns:a16="http://schemas.microsoft.com/office/drawing/2014/main" id="{15FC619D-FD96-1EF0-2D7E-F90BB7BAD5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4" name="مخطط انسيابي: رابط 14203">
                  <a:extLst>
                    <a:ext uri="{FF2B5EF4-FFF2-40B4-BE49-F238E27FC236}">
                      <a16:creationId xmlns:a16="http://schemas.microsoft.com/office/drawing/2014/main" id="{FD9F58F6-5AEB-B394-B141-DB88927CA11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5" name="مخطط انسيابي: رابط 14204">
                  <a:extLst>
                    <a:ext uri="{FF2B5EF4-FFF2-40B4-BE49-F238E27FC236}">
                      <a16:creationId xmlns:a16="http://schemas.microsoft.com/office/drawing/2014/main" id="{B97AAF5E-7E5E-CBC0-22D5-4756824269F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6" name="مخطط انسيابي: رابط 14205">
                  <a:extLst>
                    <a:ext uri="{FF2B5EF4-FFF2-40B4-BE49-F238E27FC236}">
                      <a16:creationId xmlns:a16="http://schemas.microsoft.com/office/drawing/2014/main" id="{2FCEA085-D7C6-4331-128D-7D3C186888F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49" name="مجموعة 14048">
              <a:extLst>
                <a:ext uri="{FF2B5EF4-FFF2-40B4-BE49-F238E27FC236}">
                  <a16:creationId xmlns:a16="http://schemas.microsoft.com/office/drawing/2014/main" id="{9767102F-2B16-86E1-CB2C-2F83101F1953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197" name="مخطط انسيابي: رابط 14196">
                <a:extLst>
                  <a:ext uri="{FF2B5EF4-FFF2-40B4-BE49-F238E27FC236}">
                    <a16:creationId xmlns:a16="http://schemas.microsoft.com/office/drawing/2014/main" id="{0F8C12BC-36E9-5F9A-EB60-5785173431F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98" name="مخطط انسيابي: رابط 14197">
                <a:extLst>
                  <a:ext uri="{FF2B5EF4-FFF2-40B4-BE49-F238E27FC236}">
                    <a16:creationId xmlns:a16="http://schemas.microsoft.com/office/drawing/2014/main" id="{CA6E120C-0626-5A2C-E1BD-E52F171C624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99" name="مخطط انسيابي: رابط 14198">
                <a:extLst>
                  <a:ext uri="{FF2B5EF4-FFF2-40B4-BE49-F238E27FC236}">
                    <a16:creationId xmlns:a16="http://schemas.microsoft.com/office/drawing/2014/main" id="{CC4B102C-362F-CF77-2D36-8F9489A44D7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0" name="مستطيل: زوايا مستديرة 14049">
              <a:extLst>
                <a:ext uri="{FF2B5EF4-FFF2-40B4-BE49-F238E27FC236}">
                  <a16:creationId xmlns:a16="http://schemas.microsoft.com/office/drawing/2014/main" id="{9F9EF955-9B7A-AE39-55B1-4EEAD7C76718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1" name="مجموعة 14050">
              <a:extLst>
                <a:ext uri="{FF2B5EF4-FFF2-40B4-BE49-F238E27FC236}">
                  <a16:creationId xmlns:a16="http://schemas.microsoft.com/office/drawing/2014/main" id="{410DAE47-E447-477C-E9A8-72B3155A61EA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82" name="مجموعة 14181">
                <a:extLst>
                  <a:ext uri="{FF2B5EF4-FFF2-40B4-BE49-F238E27FC236}">
                    <a16:creationId xmlns:a16="http://schemas.microsoft.com/office/drawing/2014/main" id="{C35E42BA-D525-2323-4F59-C0EFD80CA30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93" name="مخطط انسيابي: رابط 14192">
                  <a:extLst>
                    <a:ext uri="{FF2B5EF4-FFF2-40B4-BE49-F238E27FC236}">
                      <a16:creationId xmlns:a16="http://schemas.microsoft.com/office/drawing/2014/main" id="{F67485BF-D0D0-8C6C-DE69-4CD822F76B4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4" name="مخطط انسيابي: رابط 14193">
                  <a:extLst>
                    <a:ext uri="{FF2B5EF4-FFF2-40B4-BE49-F238E27FC236}">
                      <a16:creationId xmlns:a16="http://schemas.microsoft.com/office/drawing/2014/main" id="{166F0AF8-20FB-3C04-E477-D8AEA35559E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5" name="مخطط انسيابي: رابط 14194">
                  <a:extLst>
                    <a:ext uri="{FF2B5EF4-FFF2-40B4-BE49-F238E27FC236}">
                      <a16:creationId xmlns:a16="http://schemas.microsoft.com/office/drawing/2014/main" id="{0F00E159-44C9-A92E-42CA-48AEC861B0B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6" name="مخطط انسيابي: رابط 14195">
                  <a:extLst>
                    <a:ext uri="{FF2B5EF4-FFF2-40B4-BE49-F238E27FC236}">
                      <a16:creationId xmlns:a16="http://schemas.microsoft.com/office/drawing/2014/main" id="{14CA883A-1362-7C93-6755-81E61AC3985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3" name="مجموعة 14182">
                <a:extLst>
                  <a:ext uri="{FF2B5EF4-FFF2-40B4-BE49-F238E27FC236}">
                    <a16:creationId xmlns:a16="http://schemas.microsoft.com/office/drawing/2014/main" id="{3ED2CA04-39FB-540E-E59C-A1C21131192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89" name="مخطط انسيابي: رابط 14188">
                  <a:extLst>
                    <a:ext uri="{FF2B5EF4-FFF2-40B4-BE49-F238E27FC236}">
                      <a16:creationId xmlns:a16="http://schemas.microsoft.com/office/drawing/2014/main" id="{F77631B0-C394-2836-EB4E-EC58D44A74A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0" name="مخطط انسيابي: رابط 14189">
                  <a:extLst>
                    <a:ext uri="{FF2B5EF4-FFF2-40B4-BE49-F238E27FC236}">
                      <a16:creationId xmlns:a16="http://schemas.microsoft.com/office/drawing/2014/main" id="{EA0DA291-85D2-1A2E-4E65-BD175FCD048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1" name="مخطط انسيابي: رابط 14190">
                  <a:extLst>
                    <a:ext uri="{FF2B5EF4-FFF2-40B4-BE49-F238E27FC236}">
                      <a16:creationId xmlns:a16="http://schemas.microsoft.com/office/drawing/2014/main" id="{B3C6CE14-0DFA-022F-51E7-4AF332D59E5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2" name="مخطط انسيابي: رابط 14191">
                  <a:extLst>
                    <a:ext uri="{FF2B5EF4-FFF2-40B4-BE49-F238E27FC236}">
                      <a16:creationId xmlns:a16="http://schemas.microsoft.com/office/drawing/2014/main" id="{CD2A6BB4-464F-5C79-D643-6D458AFA61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4" name="مجموعة 14183">
                <a:extLst>
                  <a:ext uri="{FF2B5EF4-FFF2-40B4-BE49-F238E27FC236}">
                    <a16:creationId xmlns:a16="http://schemas.microsoft.com/office/drawing/2014/main" id="{264A3609-4B88-A370-559C-D005E87C140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85" name="مخطط انسيابي: رابط 14184">
                  <a:extLst>
                    <a:ext uri="{FF2B5EF4-FFF2-40B4-BE49-F238E27FC236}">
                      <a16:creationId xmlns:a16="http://schemas.microsoft.com/office/drawing/2014/main" id="{7F716CEE-E5D6-CFA0-6634-F3CCB27DD8F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6" name="مخطط انسيابي: رابط 14185">
                  <a:extLst>
                    <a:ext uri="{FF2B5EF4-FFF2-40B4-BE49-F238E27FC236}">
                      <a16:creationId xmlns:a16="http://schemas.microsoft.com/office/drawing/2014/main" id="{5A3EA486-52EE-532C-3C60-58F798E5660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7" name="مخطط انسيابي: رابط 14186">
                  <a:extLst>
                    <a:ext uri="{FF2B5EF4-FFF2-40B4-BE49-F238E27FC236}">
                      <a16:creationId xmlns:a16="http://schemas.microsoft.com/office/drawing/2014/main" id="{BEAEF393-9ED8-EE74-E9BF-82B5EE16F0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8" name="مخطط انسيابي: رابط 14187">
                  <a:extLst>
                    <a:ext uri="{FF2B5EF4-FFF2-40B4-BE49-F238E27FC236}">
                      <a16:creationId xmlns:a16="http://schemas.microsoft.com/office/drawing/2014/main" id="{46DB04CF-2654-10C8-07A0-1A8804C82A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2" name="مجموعة 14051">
              <a:extLst>
                <a:ext uri="{FF2B5EF4-FFF2-40B4-BE49-F238E27FC236}">
                  <a16:creationId xmlns:a16="http://schemas.microsoft.com/office/drawing/2014/main" id="{73E52250-8D20-BE43-D405-26513AE6749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179" name="مخطط انسيابي: رابط 14178">
                <a:extLst>
                  <a:ext uri="{FF2B5EF4-FFF2-40B4-BE49-F238E27FC236}">
                    <a16:creationId xmlns:a16="http://schemas.microsoft.com/office/drawing/2014/main" id="{3EBC3F16-AAE2-98DE-1939-1476B266F4C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80" name="مخطط انسيابي: رابط 14179">
                <a:extLst>
                  <a:ext uri="{FF2B5EF4-FFF2-40B4-BE49-F238E27FC236}">
                    <a16:creationId xmlns:a16="http://schemas.microsoft.com/office/drawing/2014/main" id="{E37E67B2-830C-A558-CCFD-36C7A0283A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81" name="مخطط انسيابي: رابط 14180">
                <a:extLst>
                  <a:ext uri="{FF2B5EF4-FFF2-40B4-BE49-F238E27FC236}">
                    <a16:creationId xmlns:a16="http://schemas.microsoft.com/office/drawing/2014/main" id="{897A7369-ACF6-463B-E6CA-B78160A6878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3" name="مستطيل: زوايا مستديرة 14052">
              <a:extLst>
                <a:ext uri="{FF2B5EF4-FFF2-40B4-BE49-F238E27FC236}">
                  <a16:creationId xmlns:a16="http://schemas.microsoft.com/office/drawing/2014/main" id="{D45ECF0B-A2B1-062C-B15B-DBB6F4AEFFE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4" name="مجموعة 14053">
              <a:extLst>
                <a:ext uri="{FF2B5EF4-FFF2-40B4-BE49-F238E27FC236}">
                  <a16:creationId xmlns:a16="http://schemas.microsoft.com/office/drawing/2014/main" id="{91D237B3-55F8-5BFA-E068-540A0E0406A6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64" name="مجموعة 14163">
                <a:extLst>
                  <a:ext uri="{FF2B5EF4-FFF2-40B4-BE49-F238E27FC236}">
                    <a16:creationId xmlns:a16="http://schemas.microsoft.com/office/drawing/2014/main" id="{1D02716B-C05E-9CF5-9BE2-7525A168BFE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75" name="مخطط انسيابي: رابط 14174">
                  <a:extLst>
                    <a:ext uri="{FF2B5EF4-FFF2-40B4-BE49-F238E27FC236}">
                      <a16:creationId xmlns:a16="http://schemas.microsoft.com/office/drawing/2014/main" id="{C8641438-461E-F066-D88E-5BA352A038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6" name="مخطط انسيابي: رابط 14175">
                  <a:extLst>
                    <a:ext uri="{FF2B5EF4-FFF2-40B4-BE49-F238E27FC236}">
                      <a16:creationId xmlns:a16="http://schemas.microsoft.com/office/drawing/2014/main" id="{8D8385CB-C219-DA38-0F0B-059E6A896EC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7" name="مخطط انسيابي: رابط 14176">
                  <a:extLst>
                    <a:ext uri="{FF2B5EF4-FFF2-40B4-BE49-F238E27FC236}">
                      <a16:creationId xmlns:a16="http://schemas.microsoft.com/office/drawing/2014/main" id="{F2E2599C-1178-D06F-49EA-156AEE84E31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8" name="مخطط انسيابي: رابط 14177">
                  <a:extLst>
                    <a:ext uri="{FF2B5EF4-FFF2-40B4-BE49-F238E27FC236}">
                      <a16:creationId xmlns:a16="http://schemas.microsoft.com/office/drawing/2014/main" id="{B976258F-7901-F60B-0E7E-D30739E6255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5" name="مجموعة 14164">
                <a:extLst>
                  <a:ext uri="{FF2B5EF4-FFF2-40B4-BE49-F238E27FC236}">
                    <a16:creationId xmlns:a16="http://schemas.microsoft.com/office/drawing/2014/main" id="{0D4D3148-8766-5492-9E55-95DA7682A6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71" name="مخطط انسيابي: رابط 14170">
                  <a:extLst>
                    <a:ext uri="{FF2B5EF4-FFF2-40B4-BE49-F238E27FC236}">
                      <a16:creationId xmlns:a16="http://schemas.microsoft.com/office/drawing/2014/main" id="{BDE38D1B-6DD3-D32C-03B9-0526FCE084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2" name="مخطط انسيابي: رابط 14171">
                  <a:extLst>
                    <a:ext uri="{FF2B5EF4-FFF2-40B4-BE49-F238E27FC236}">
                      <a16:creationId xmlns:a16="http://schemas.microsoft.com/office/drawing/2014/main" id="{FFBD6415-01EE-17B5-474D-1C5197FB0E0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3" name="مخطط انسيابي: رابط 14172">
                  <a:extLst>
                    <a:ext uri="{FF2B5EF4-FFF2-40B4-BE49-F238E27FC236}">
                      <a16:creationId xmlns:a16="http://schemas.microsoft.com/office/drawing/2014/main" id="{5451644F-B106-4F0A-E8CA-09C108F71FE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4" name="مخطط انسيابي: رابط 14173">
                  <a:extLst>
                    <a:ext uri="{FF2B5EF4-FFF2-40B4-BE49-F238E27FC236}">
                      <a16:creationId xmlns:a16="http://schemas.microsoft.com/office/drawing/2014/main" id="{905F5B75-5D7A-1919-6903-55E0A2AF7A4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6" name="مجموعة 14165">
                <a:extLst>
                  <a:ext uri="{FF2B5EF4-FFF2-40B4-BE49-F238E27FC236}">
                    <a16:creationId xmlns:a16="http://schemas.microsoft.com/office/drawing/2014/main" id="{14A45CC0-FDCF-986F-37CA-A9C7893A3DE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67" name="مخطط انسيابي: رابط 14166">
                  <a:extLst>
                    <a:ext uri="{FF2B5EF4-FFF2-40B4-BE49-F238E27FC236}">
                      <a16:creationId xmlns:a16="http://schemas.microsoft.com/office/drawing/2014/main" id="{0FCEC341-96B0-FB8E-FF7B-5CC3A6207F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8" name="مخطط انسيابي: رابط 14167">
                  <a:extLst>
                    <a:ext uri="{FF2B5EF4-FFF2-40B4-BE49-F238E27FC236}">
                      <a16:creationId xmlns:a16="http://schemas.microsoft.com/office/drawing/2014/main" id="{03AAAD76-0BE3-73D8-F6FD-10B5995F0EA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9" name="مخطط انسيابي: رابط 14168">
                  <a:extLst>
                    <a:ext uri="{FF2B5EF4-FFF2-40B4-BE49-F238E27FC236}">
                      <a16:creationId xmlns:a16="http://schemas.microsoft.com/office/drawing/2014/main" id="{8FAF11AC-16AA-03EA-92CC-288A8C37790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0" name="مخطط انسيابي: رابط 14169">
                  <a:extLst>
                    <a:ext uri="{FF2B5EF4-FFF2-40B4-BE49-F238E27FC236}">
                      <a16:creationId xmlns:a16="http://schemas.microsoft.com/office/drawing/2014/main" id="{041DD89C-E1DC-CD78-50B2-3BE248AD01B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5" name="مجموعة 14054">
              <a:extLst>
                <a:ext uri="{FF2B5EF4-FFF2-40B4-BE49-F238E27FC236}">
                  <a16:creationId xmlns:a16="http://schemas.microsoft.com/office/drawing/2014/main" id="{F8F16F1F-E79C-8822-1F67-AA3722029A6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161" name="مخطط انسيابي: رابط 14160">
                <a:extLst>
                  <a:ext uri="{FF2B5EF4-FFF2-40B4-BE49-F238E27FC236}">
                    <a16:creationId xmlns:a16="http://schemas.microsoft.com/office/drawing/2014/main" id="{BA8B9299-9FC8-AF34-9D88-E3F2C68620E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62" name="مخطط انسيابي: رابط 14161">
                <a:extLst>
                  <a:ext uri="{FF2B5EF4-FFF2-40B4-BE49-F238E27FC236}">
                    <a16:creationId xmlns:a16="http://schemas.microsoft.com/office/drawing/2014/main" id="{5A5B623D-6471-1B81-88FB-582090B5F3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63" name="مخطط انسيابي: رابط 14162">
                <a:extLst>
                  <a:ext uri="{FF2B5EF4-FFF2-40B4-BE49-F238E27FC236}">
                    <a16:creationId xmlns:a16="http://schemas.microsoft.com/office/drawing/2014/main" id="{B4B6BAE3-EE25-B171-5862-3D218BB6299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6" name="مستطيل: زوايا مستديرة 14055">
              <a:extLst>
                <a:ext uri="{FF2B5EF4-FFF2-40B4-BE49-F238E27FC236}">
                  <a16:creationId xmlns:a16="http://schemas.microsoft.com/office/drawing/2014/main" id="{A53FCE0A-399D-0CA8-2ED2-9A88144D026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7" name="مجموعة 14056">
              <a:extLst>
                <a:ext uri="{FF2B5EF4-FFF2-40B4-BE49-F238E27FC236}">
                  <a16:creationId xmlns:a16="http://schemas.microsoft.com/office/drawing/2014/main" id="{B7CC0F21-52C7-6ABF-8FEF-C932ED2FBF7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46" name="مجموعة 14145">
                <a:extLst>
                  <a:ext uri="{FF2B5EF4-FFF2-40B4-BE49-F238E27FC236}">
                    <a16:creationId xmlns:a16="http://schemas.microsoft.com/office/drawing/2014/main" id="{B727B9C1-220D-6265-35A0-3C31038CBFD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57" name="مخطط انسيابي: رابط 14156">
                  <a:extLst>
                    <a:ext uri="{FF2B5EF4-FFF2-40B4-BE49-F238E27FC236}">
                      <a16:creationId xmlns:a16="http://schemas.microsoft.com/office/drawing/2014/main" id="{DBCBFE3C-0549-7BD6-6972-16A6160AEAC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8" name="مخطط انسيابي: رابط 14157">
                  <a:extLst>
                    <a:ext uri="{FF2B5EF4-FFF2-40B4-BE49-F238E27FC236}">
                      <a16:creationId xmlns:a16="http://schemas.microsoft.com/office/drawing/2014/main" id="{6D7DF578-7DD0-F502-A6A0-009E6F5B556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9" name="مخطط انسيابي: رابط 14158">
                  <a:extLst>
                    <a:ext uri="{FF2B5EF4-FFF2-40B4-BE49-F238E27FC236}">
                      <a16:creationId xmlns:a16="http://schemas.microsoft.com/office/drawing/2014/main" id="{268C0B93-FE21-FAD4-1EB8-3D10E81F7D2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0" name="مخطط انسيابي: رابط 14159">
                  <a:extLst>
                    <a:ext uri="{FF2B5EF4-FFF2-40B4-BE49-F238E27FC236}">
                      <a16:creationId xmlns:a16="http://schemas.microsoft.com/office/drawing/2014/main" id="{085B7ECF-16E5-2902-2E77-282506B3CF5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7" name="مجموعة 14146">
                <a:extLst>
                  <a:ext uri="{FF2B5EF4-FFF2-40B4-BE49-F238E27FC236}">
                    <a16:creationId xmlns:a16="http://schemas.microsoft.com/office/drawing/2014/main" id="{CF1B44BA-2BE5-E64A-1000-AE48393CDBC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53" name="مخطط انسيابي: رابط 14152">
                  <a:extLst>
                    <a:ext uri="{FF2B5EF4-FFF2-40B4-BE49-F238E27FC236}">
                      <a16:creationId xmlns:a16="http://schemas.microsoft.com/office/drawing/2014/main" id="{74238CC1-D2C6-3A2E-A8F1-9CF57943663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4" name="مخطط انسيابي: رابط 14153">
                  <a:extLst>
                    <a:ext uri="{FF2B5EF4-FFF2-40B4-BE49-F238E27FC236}">
                      <a16:creationId xmlns:a16="http://schemas.microsoft.com/office/drawing/2014/main" id="{E61A3DE4-35A7-4BFF-4308-47A3D135E0F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5" name="مخطط انسيابي: رابط 14154">
                  <a:extLst>
                    <a:ext uri="{FF2B5EF4-FFF2-40B4-BE49-F238E27FC236}">
                      <a16:creationId xmlns:a16="http://schemas.microsoft.com/office/drawing/2014/main" id="{D724F502-965E-170A-AFD2-989C8C5980B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6" name="مخطط انسيابي: رابط 14155">
                  <a:extLst>
                    <a:ext uri="{FF2B5EF4-FFF2-40B4-BE49-F238E27FC236}">
                      <a16:creationId xmlns:a16="http://schemas.microsoft.com/office/drawing/2014/main" id="{1EA034F0-4506-356E-B801-A7C246D7FE8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8" name="مجموعة 14147">
                <a:extLst>
                  <a:ext uri="{FF2B5EF4-FFF2-40B4-BE49-F238E27FC236}">
                    <a16:creationId xmlns:a16="http://schemas.microsoft.com/office/drawing/2014/main" id="{99429CF2-B9C6-844B-B4B2-186CA70EB1C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49" name="مخطط انسيابي: رابط 14148">
                  <a:extLst>
                    <a:ext uri="{FF2B5EF4-FFF2-40B4-BE49-F238E27FC236}">
                      <a16:creationId xmlns:a16="http://schemas.microsoft.com/office/drawing/2014/main" id="{F8B037A7-6630-9672-3059-D2ECD4E35AB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0" name="مخطط انسيابي: رابط 14149">
                  <a:extLst>
                    <a:ext uri="{FF2B5EF4-FFF2-40B4-BE49-F238E27FC236}">
                      <a16:creationId xmlns:a16="http://schemas.microsoft.com/office/drawing/2014/main" id="{FA66FBC8-C757-9A3D-2A25-7835C389F24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1" name="مخطط انسيابي: رابط 14150">
                  <a:extLst>
                    <a:ext uri="{FF2B5EF4-FFF2-40B4-BE49-F238E27FC236}">
                      <a16:creationId xmlns:a16="http://schemas.microsoft.com/office/drawing/2014/main" id="{35647BE4-6615-B3D1-C1AA-05593688DD8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2" name="مخطط انسيابي: رابط 14151">
                  <a:extLst>
                    <a:ext uri="{FF2B5EF4-FFF2-40B4-BE49-F238E27FC236}">
                      <a16:creationId xmlns:a16="http://schemas.microsoft.com/office/drawing/2014/main" id="{D52B90F6-E0AE-0849-A6FA-1503998CDB2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8" name="مجموعة 14057">
              <a:extLst>
                <a:ext uri="{FF2B5EF4-FFF2-40B4-BE49-F238E27FC236}">
                  <a16:creationId xmlns:a16="http://schemas.microsoft.com/office/drawing/2014/main" id="{B9AC8750-D2FA-9939-7297-275842953EF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143" name="مخطط انسيابي: رابط 14142">
                <a:extLst>
                  <a:ext uri="{FF2B5EF4-FFF2-40B4-BE49-F238E27FC236}">
                    <a16:creationId xmlns:a16="http://schemas.microsoft.com/office/drawing/2014/main" id="{D7F16C55-E5CE-462C-BC86-94A3130E2CC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44" name="مخطط انسيابي: رابط 14143">
                <a:extLst>
                  <a:ext uri="{FF2B5EF4-FFF2-40B4-BE49-F238E27FC236}">
                    <a16:creationId xmlns:a16="http://schemas.microsoft.com/office/drawing/2014/main" id="{6D3AA0C5-39DA-D456-91B7-B021764DC46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45" name="مخطط انسيابي: رابط 14144">
                <a:extLst>
                  <a:ext uri="{FF2B5EF4-FFF2-40B4-BE49-F238E27FC236}">
                    <a16:creationId xmlns:a16="http://schemas.microsoft.com/office/drawing/2014/main" id="{21E9CE99-B021-99D2-6527-EC58FE91A6C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9" name="مستطيل: زوايا مستديرة 14058">
              <a:extLst>
                <a:ext uri="{FF2B5EF4-FFF2-40B4-BE49-F238E27FC236}">
                  <a16:creationId xmlns:a16="http://schemas.microsoft.com/office/drawing/2014/main" id="{7603AC1E-249D-DACD-D6B1-70996830E779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0" name="مجموعة 14059">
              <a:extLst>
                <a:ext uri="{FF2B5EF4-FFF2-40B4-BE49-F238E27FC236}">
                  <a16:creationId xmlns:a16="http://schemas.microsoft.com/office/drawing/2014/main" id="{2517D47A-7F36-7790-E614-A9D19E5DE4B7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28" name="مجموعة 14127">
                <a:extLst>
                  <a:ext uri="{FF2B5EF4-FFF2-40B4-BE49-F238E27FC236}">
                    <a16:creationId xmlns:a16="http://schemas.microsoft.com/office/drawing/2014/main" id="{6FF5113E-8B93-B50E-785B-A0EDEBEE5C7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39" name="مخطط انسيابي: رابط 14138">
                  <a:extLst>
                    <a:ext uri="{FF2B5EF4-FFF2-40B4-BE49-F238E27FC236}">
                      <a16:creationId xmlns:a16="http://schemas.microsoft.com/office/drawing/2014/main" id="{21F94210-87E5-7BFE-AAAA-F67DE21B7F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0" name="مخطط انسيابي: رابط 14139">
                  <a:extLst>
                    <a:ext uri="{FF2B5EF4-FFF2-40B4-BE49-F238E27FC236}">
                      <a16:creationId xmlns:a16="http://schemas.microsoft.com/office/drawing/2014/main" id="{2B009DC3-E351-92CC-4802-340F4932F45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1" name="مخطط انسيابي: رابط 14140">
                  <a:extLst>
                    <a:ext uri="{FF2B5EF4-FFF2-40B4-BE49-F238E27FC236}">
                      <a16:creationId xmlns:a16="http://schemas.microsoft.com/office/drawing/2014/main" id="{6EC79AFC-2E89-6A9A-11A6-5087AA54AF6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2" name="مخطط انسيابي: رابط 14141">
                  <a:extLst>
                    <a:ext uri="{FF2B5EF4-FFF2-40B4-BE49-F238E27FC236}">
                      <a16:creationId xmlns:a16="http://schemas.microsoft.com/office/drawing/2014/main" id="{5C9C481B-501E-A536-B4B3-9368652E52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29" name="مجموعة 14128">
                <a:extLst>
                  <a:ext uri="{FF2B5EF4-FFF2-40B4-BE49-F238E27FC236}">
                    <a16:creationId xmlns:a16="http://schemas.microsoft.com/office/drawing/2014/main" id="{B4C5ED0A-96C1-7A18-80E6-2159BA387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35" name="مخطط انسيابي: رابط 14134">
                  <a:extLst>
                    <a:ext uri="{FF2B5EF4-FFF2-40B4-BE49-F238E27FC236}">
                      <a16:creationId xmlns:a16="http://schemas.microsoft.com/office/drawing/2014/main" id="{F0626204-5214-E65A-3B3C-257DBDB39FC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6" name="مخطط انسيابي: رابط 14135">
                  <a:extLst>
                    <a:ext uri="{FF2B5EF4-FFF2-40B4-BE49-F238E27FC236}">
                      <a16:creationId xmlns:a16="http://schemas.microsoft.com/office/drawing/2014/main" id="{13D1A1C9-D857-F29B-6B24-F292C52CEE7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7" name="مخطط انسيابي: رابط 14136">
                  <a:extLst>
                    <a:ext uri="{FF2B5EF4-FFF2-40B4-BE49-F238E27FC236}">
                      <a16:creationId xmlns:a16="http://schemas.microsoft.com/office/drawing/2014/main" id="{D863E94B-D3CF-A1DA-211F-AC593BE6017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8" name="مخطط انسيابي: رابط 14137">
                  <a:extLst>
                    <a:ext uri="{FF2B5EF4-FFF2-40B4-BE49-F238E27FC236}">
                      <a16:creationId xmlns:a16="http://schemas.microsoft.com/office/drawing/2014/main" id="{CD81E08D-B1A6-8501-0215-B1FAD2946F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30" name="مجموعة 14129">
                <a:extLst>
                  <a:ext uri="{FF2B5EF4-FFF2-40B4-BE49-F238E27FC236}">
                    <a16:creationId xmlns:a16="http://schemas.microsoft.com/office/drawing/2014/main" id="{41FCE48D-C1AF-2BAD-1D7B-51486795F79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31" name="مخطط انسيابي: رابط 14130">
                  <a:extLst>
                    <a:ext uri="{FF2B5EF4-FFF2-40B4-BE49-F238E27FC236}">
                      <a16:creationId xmlns:a16="http://schemas.microsoft.com/office/drawing/2014/main" id="{9543BF0C-FE19-70CB-DD60-D8CAEC48730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2" name="مخطط انسيابي: رابط 14131">
                  <a:extLst>
                    <a:ext uri="{FF2B5EF4-FFF2-40B4-BE49-F238E27FC236}">
                      <a16:creationId xmlns:a16="http://schemas.microsoft.com/office/drawing/2014/main" id="{16132DE9-A9FB-F1E0-AD40-66F31A9DAA4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3" name="مخطط انسيابي: رابط 14132">
                  <a:extLst>
                    <a:ext uri="{FF2B5EF4-FFF2-40B4-BE49-F238E27FC236}">
                      <a16:creationId xmlns:a16="http://schemas.microsoft.com/office/drawing/2014/main" id="{1A1D8EC5-A2DF-CAFF-04DA-57776B9156B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4" name="مخطط انسيابي: رابط 14133">
                  <a:extLst>
                    <a:ext uri="{FF2B5EF4-FFF2-40B4-BE49-F238E27FC236}">
                      <a16:creationId xmlns:a16="http://schemas.microsoft.com/office/drawing/2014/main" id="{FEA14A59-E14C-7BE5-FF62-DCF0BA6A9C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1" name="مجموعة 14060">
              <a:extLst>
                <a:ext uri="{FF2B5EF4-FFF2-40B4-BE49-F238E27FC236}">
                  <a16:creationId xmlns:a16="http://schemas.microsoft.com/office/drawing/2014/main" id="{0C991B62-EC15-7D76-0A00-E36BAC9F37A2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125" name="مخطط انسيابي: رابط 14124">
                <a:extLst>
                  <a:ext uri="{FF2B5EF4-FFF2-40B4-BE49-F238E27FC236}">
                    <a16:creationId xmlns:a16="http://schemas.microsoft.com/office/drawing/2014/main" id="{CD741462-3764-7D41-EBD8-96F66AC3EC5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26" name="مخطط انسيابي: رابط 14125">
                <a:extLst>
                  <a:ext uri="{FF2B5EF4-FFF2-40B4-BE49-F238E27FC236}">
                    <a16:creationId xmlns:a16="http://schemas.microsoft.com/office/drawing/2014/main" id="{88ABD5AC-1538-5414-8C71-9AD6D4385DF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27" name="مخطط انسيابي: رابط 14126">
                <a:extLst>
                  <a:ext uri="{FF2B5EF4-FFF2-40B4-BE49-F238E27FC236}">
                    <a16:creationId xmlns:a16="http://schemas.microsoft.com/office/drawing/2014/main" id="{96E2960D-6412-6E03-FEC6-834813CB243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2" name="مستطيل: زوايا مستديرة 14061">
              <a:extLst>
                <a:ext uri="{FF2B5EF4-FFF2-40B4-BE49-F238E27FC236}">
                  <a16:creationId xmlns:a16="http://schemas.microsoft.com/office/drawing/2014/main" id="{79F530CD-49D6-FC53-6ADD-5C2F6B2AB86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3" name="مجموعة 14062">
              <a:extLst>
                <a:ext uri="{FF2B5EF4-FFF2-40B4-BE49-F238E27FC236}">
                  <a16:creationId xmlns:a16="http://schemas.microsoft.com/office/drawing/2014/main" id="{74F6E84B-600D-A328-F341-FC6DE20F3EB2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10" name="مجموعة 14109">
                <a:extLst>
                  <a:ext uri="{FF2B5EF4-FFF2-40B4-BE49-F238E27FC236}">
                    <a16:creationId xmlns:a16="http://schemas.microsoft.com/office/drawing/2014/main" id="{3B5B9823-7EA9-60D0-E78D-BED05DC4861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21" name="مخطط انسيابي: رابط 14120">
                  <a:extLst>
                    <a:ext uri="{FF2B5EF4-FFF2-40B4-BE49-F238E27FC236}">
                      <a16:creationId xmlns:a16="http://schemas.microsoft.com/office/drawing/2014/main" id="{34872D83-A715-5387-DF5F-83F5E58581D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2" name="مخطط انسيابي: رابط 14121">
                  <a:extLst>
                    <a:ext uri="{FF2B5EF4-FFF2-40B4-BE49-F238E27FC236}">
                      <a16:creationId xmlns:a16="http://schemas.microsoft.com/office/drawing/2014/main" id="{8ACBFE3A-7F5D-33CB-098F-8C291490C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3" name="مخطط انسيابي: رابط 14122">
                  <a:extLst>
                    <a:ext uri="{FF2B5EF4-FFF2-40B4-BE49-F238E27FC236}">
                      <a16:creationId xmlns:a16="http://schemas.microsoft.com/office/drawing/2014/main" id="{F14FB8F1-7DCB-AE6A-6E1F-168316D9E0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4" name="مخطط انسيابي: رابط 14123">
                  <a:extLst>
                    <a:ext uri="{FF2B5EF4-FFF2-40B4-BE49-F238E27FC236}">
                      <a16:creationId xmlns:a16="http://schemas.microsoft.com/office/drawing/2014/main" id="{345DD08D-C435-44BD-AD8C-AC7CD52B1CF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1" name="مجموعة 14110">
                <a:extLst>
                  <a:ext uri="{FF2B5EF4-FFF2-40B4-BE49-F238E27FC236}">
                    <a16:creationId xmlns:a16="http://schemas.microsoft.com/office/drawing/2014/main" id="{0E7C6873-A0B9-3405-4B1B-DA8ABB5B5A8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17" name="مخطط انسيابي: رابط 14116">
                  <a:extLst>
                    <a:ext uri="{FF2B5EF4-FFF2-40B4-BE49-F238E27FC236}">
                      <a16:creationId xmlns:a16="http://schemas.microsoft.com/office/drawing/2014/main" id="{57F5732E-C6AD-B50C-7202-70B8B51BDFF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8" name="مخطط انسيابي: رابط 14117">
                  <a:extLst>
                    <a:ext uri="{FF2B5EF4-FFF2-40B4-BE49-F238E27FC236}">
                      <a16:creationId xmlns:a16="http://schemas.microsoft.com/office/drawing/2014/main" id="{0F6B9D62-F2EF-DAB1-539A-6AA1943FE23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9" name="مخطط انسيابي: رابط 14118">
                  <a:extLst>
                    <a:ext uri="{FF2B5EF4-FFF2-40B4-BE49-F238E27FC236}">
                      <a16:creationId xmlns:a16="http://schemas.microsoft.com/office/drawing/2014/main" id="{B470C45F-BE29-9D0A-88D7-1B51D31CBDB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0" name="مخطط انسيابي: رابط 14119">
                  <a:extLst>
                    <a:ext uri="{FF2B5EF4-FFF2-40B4-BE49-F238E27FC236}">
                      <a16:creationId xmlns:a16="http://schemas.microsoft.com/office/drawing/2014/main" id="{D4175DB1-35CC-7F32-D191-5CEA85FE1C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2" name="مجموعة 14111">
                <a:extLst>
                  <a:ext uri="{FF2B5EF4-FFF2-40B4-BE49-F238E27FC236}">
                    <a16:creationId xmlns:a16="http://schemas.microsoft.com/office/drawing/2014/main" id="{B4B891A9-7D8C-F6A1-A6B9-F9F3CC224F4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13" name="مخطط انسيابي: رابط 14112">
                  <a:extLst>
                    <a:ext uri="{FF2B5EF4-FFF2-40B4-BE49-F238E27FC236}">
                      <a16:creationId xmlns:a16="http://schemas.microsoft.com/office/drawing/2014/main" id="{9E116C08-7094-D5C4-4EEA-577CA79F62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4" name="مخطط انسيابي: رابط 14113">
                  <a:extLst>
                    <a:ext uri="{FF2B5EF4-FFF2-40B4-BE49-F238E27FC236}">
                      <a16:creationId xmlns:a16="http://schemas.microsoft.com/office/drawing/2014/main" id="{34749C21-141B-FAAE-60A4-713CFFE399D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5" name="مخطط انسيابي: رابط 14114">
                  <a:extLst>
                    <a:ext uri="{FF2B5EF4-FFF2-40B4-BE49-F238E27FC236}">
                      <a16:creationId xmlns:a16="http://schemas.microsoft.com/office/drawing/2014/main" id="{E4E56DD7-1EBE-3F88-7EB0-664B4E7DC4C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6" name="مخطط انسيابي: رابط 14115">
                  <a:extLst>
                    <a:ext uri="{FF2B5EF4-FFF2-40B4-BE49-F238E27FC236}">
                      <a16:creationId xmlns:a16="http://schemas.microsoft.com/office/drawing/2014/main" id="{5502AF8E-0CAD-E6C7-220D-38A606FBC30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4" name="مجموعة 14063">
              <a:extLst>
                <a:ext uri="{FF2B5EF4-FFF2-40B4-BE49-F238E27FC236}">
                  <a16:creationId xmlns:a16="http://schemas.microsoft.com/office/drawing/2014/main" id="{5F98C335-4CF7-7F86-3363-33F9836A3407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107" name="مخطط انسيابي: رابط 14106">
                <a:extLst>
                  <a:ext uri="{FF2B5EF4-FFF2-40B4-BE49-F238E27FC236}">
                    <a16:creationId xmlns:a16="http://schemas.microsoft.com/office/drawing/2014/main" id="{63A960E6-A564-FEEF-017C-A47B9C4576B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08" name="مخطط انسيابي: رابط 14107">
                <a:extLst>
                  <a:ext uri="{FF2B5EF4-FFF2-40B4-BE49-F238E27FC236}">
                    <a16:creationId xmlns:a16="http://schemas.microsoft.com/office/drawing/2014/main" id="{09DC4A76-CCD8-DCC4-F36D-D4651D13971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09" name="مخطط انسيابي: رابط 14108">
                <a:extLst>
                  <a:ext uri="{FF2B5EF4-FFF2-40B4-BE49-F238E27FC236}">
                    <a16:creationId xmlns:a16="http://schemas.microsoft.com/office/drawing/2014/main" id="{A9CDC9FD-A1E0-4AF6-FE6E-D999D39C46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5" name="مستطيل: زوايا مستديرة 14064">
              <a:extLst>
                <a:ext uri="{FF2B5EF4-FFF2-40B4-BE49-F238E27FC236}">
                  <a16:creationId xmlns:a16="http://schemas.microsoft.com/office/drawing/2014/main" id="{C51917F4-BBC0-D81D-4235-93F96738D40F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6" name="مجموعة 14065">
              <a:extLst>
                <a:ext uri="{FF2B5EF4-FFF2-40B4-BE49-F238E27FC236}">
                  <a16:creationId xmlns:a16="http://schemas.microsoft.com/office/drawing/2014/main" id="{95BAABFF-5D39-4F32-22D2-F115101D97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92" name="مجموعة 14091">
                <a:extLst>
                  <a:ext uri="{FF2B5EF4-FFF2-40B4-BE49-F238E27FC236}">
                    <a16:creationId xmlns:a16="http://schemas.microsoft.com/office/drawing/2014/main" id="{3D4A39FF-5B34-7152-AB49-3A67234F9CB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03" name="مخطط انسيابي: رابط 14102">
                  <a:extLst>
                    <a:ext uri="{FF2B5EF4-FFF2-40B4-BE49-F238E27FC236}">
                      <a16:creationId xmlns:a16="http://schemas.microsoft.com/office/drawing/2014/main" id="{AC31890C-7280-9B29-328F-FDB244202D2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4" name="مخطط انسيابي: رابط 14103">
                  <a:extLst>
                    <a:ext uri="{FF2B5EF4-FFF2-40B4-BE49-F238E27FC236}">
                      <a16:creationId xmlns:a16="http://schemas.microsoft.com/office/drawing/2014/main" id="{5E74526B-6455-2C60-6740-9628E4CDE93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5" name="مخطط انسيابي: رابط 14104">
                  <a:extLst>
                    <a:ext uri="{FF2B5EF4-FFF2-40B4-BE49-F238E27FC236}">
                      <a16:creationId xmlns:a16="http://schemas.microsoft.com/office/drawing/2014/main" id="{CECB3EBB-9438-BC79-670F-E7746C0B3C7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6" name="مخطط انسيابي: رابط 14105">
                  <a:extLst>
                    <a:ext uri="{FF2B5EF4-FFF2-40B4-BE49-F238E27FC236}">
                      <a16:creationId xmlns:a16="http://schemas.microsoft.com/office/drawing/2014/main" id="{873D5A24-12D7-FA59-6659-CD661886B62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3" name="مجموعة 14092">
                <a:extLst>
                  <a:ext uri="{FF2B5EF4-FFF2-40B4-BE49-F238E27FC236}">
                    <a16:creationId xmlns:a16="http://schemas.microsoft.com/office/drawing/2014/main" id="{29D39EE4-691F-546C-D887-BB6481B222D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99" name="مخطط انسيابي: رابط 14098">
                  <a:extLst>
                    <a:ext uri="{FF2B5EF4-FFF2-40B4-BE49-F238E27FC236}">
                      <a16:creationId xmlns:a16="http://schemas.microsoft.com/office/drawing/2014/main" id="{781779E8-6DAA-EB39-154A-5B7C4FBF79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0" name="مخطط انسيابي: رابط 14099">
                  <a:extLst>
                    <a:ext uri="{FF2B5EF4-FFF2-40B4-BE49-F238E27FC236}">
                      <a16:creationId xmlns:a16="http://schemas.microsoft.com/office/drawing/2014/main" id="{325DC3A8-D095-DAF9-E20F-F727058D3E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1" name="مخطط انسيابي: رابط 14100">
                  <a:extLst>
                    <a:ext uri="{FF2B5EF4-FFF2-40B4-BE49-F238E27FC236}">
                      <a16:creationId xmlns:a16="http://schemas.microsoft.com/office/drawing/2014/main" id="{15C72DD9-B122-C118-2780-F4192CFE8E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2" name="مخطط انسيابي: رابط 14101">
                  <a:extLst>
                    <a:ext uri="{FF2B5EF4-FFF2-40B4-BE49-F238E27FC236}">
                      <a16:creationId xmlns:a16="http://schemas.microsoft.com/office/drawing/2014/main" id="{37B0244E-42FC-A93E-5889-DF80851D38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4" name="مجموعة 14093">
                <a:extLst>
                  <a:ext uri="{FF2B5EF4-FFF2-40B4-BE49-F238E27FC236}">
                    <a16:creationId xmlns:a16="http://schemas.microsoft.com/office/drawing/2014/main" id="{9A053C2C-EEF5-4C31-6584-5BDEA57FECD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95" name="مخطط انسيابي: رابط 14094">
                  <a:extLst>
                    <a:ext uri="{FF2B5EF4-FFF2-40B4-BE49-F238E27FC236}">
                      <a16:creationId xmlns:a16="http://schemas.microsoft.com/office/drawing/2014/main" id="{4DF8402C-6D64-0230-140E-982012D64B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6" name="مخطط انسيابي: رابط 14095">
                  <a:extLst>
                    <a:ext uri="{FF2B5EF4-FFF2-40B4-BE49-F238E27FC236}">
                      <a16:creationId xmlns:a16="http://schemas.microsoft.com/office/drawing/2014/main" id="{DF1659FE-BB49-63E8-89CA-F4BEF0A7210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7" name="مخطط انسيابي: رابط 14096">
                  <a:extLst>
                    <a:ext uri="{FF2B5EF4-FFF2-40B4-BE49-F238E27FC236}">
                      <a16:creationId xmlns:a16="http://schemas.microsoft.com/office/drawing/2014/main" id="{8E5ED22E-1E48-A991-0EF3-6FED2465583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8" name="مخطط انسيابي: رابط 14097">
                  <a:extLst>
                    <a:ext uri="{FF2B5EF4-FFF2-40B4-BE49-F238E27FC236}">
                      <a16:creationId xmlns:a16="http://schemas.microsoft.com/office/drawing/2014/main" id="{57B6DE54-5BE5-2E89-AD64-6357259366B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7" name="مجموعة 14066">
              <a:extLst>
                <a:ext uri="{FF2B5EF4-FFF2-40B4-BE49-F238E27FC236}">
                  <a16:creationId xmlns:a16="http://schemas.microsoft.com/office/drawing/2014/main" id="{D4E6586D-9217-945D-A877-C77C05734D4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089" name="مخطط انسيابي: رابط 14088">
                <a:extLst>
                  <a:ext uri="{FF2B5EF4-FFF2-40B4-BE49-F238E27FC236}">
                    <a16:creationId xmlns:a16="http://schemas.microsoft.com/office/drawing/2014/main" id="{D2453E9C-0457-2259-6DB2-DF5B114561D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90" name="مخطط انسيابي: رابط 14089">
                <a:extLst>
                  <a:ext uri="{FF2B5EF4-FFF2-40B4-BE49-F238E27FC236}">
                    <a16:creationId xmlns:a16="http://schemas.microsoft.com/office/drawing/2014/main" id="{C189393B-0F48-44D1-1671-1F5DB706A4A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91" name="مخطط انسيابي: رابط 14090">
                <a:extLst>
                  <a:ext uri="{FF2B5EF4-FFF2-40B4-BE49-F238E27FC236}">
                    <a16:creationId xmlns:a16="http://schemas.microsoft.com/office/drawing/2014/main" id="{CA72E4A6-1CCC-3996-418A-93FCFE2A7C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8" name="مستطيل: زوايا مستديرة 14067">
              <a:extLst>
                <a:ext uri="{FF2B5EF4-FFF2-40B4-BE49-F238E27FC236}">
                  <a16:creationId xmlns:a16="http://schemas.microsoft.com/office/drawing/2014/main" id="{22754F44-7F50-D095-C893-A89988877394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9" name="مجموعة 14068">
              <a:extLst>
                <a:ext uri="{FF2B5EF4-FFF2-40B4-BE49-F238E27FC236}">
                  <a16:creationId xmlns:a16="http://schemas.microsoft.com/office/drawing/2014/main" id="{09E39058-65D0-1763-6230-05E0C6C2347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74" name="مجموعة 14073">
                <a:extLst>
                  <a:ext uri="{FF2B5EF4-FFF2-40B4-BE49-F238E27FC236}">
                    <a16:creationId xmlns:a16="http://schemas.microsoft.com/office/drawing/2014/main" id="{4C6F50BC-9C5C-83F0-63B3-922D4DA52E0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85" name="مخطط انسيابي: رابط 14084">
                  <a:extLst>
                    <a:ext uri="{FF2B5EF4-FFF2-40B4-BE49-F238E27FC236}">
                      <a16:creationId xmlns:a16="http://schemas.microsoft.com/office/drawing/2014/main" id="{DC98E598-BCCD-114E-1246-E9207F0FE7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6" name="مخطط انسيابي: رابط 14085">
                  <a:extLst>
                    <a:ext uri="{FF2B5EF4-FFF2-40B4-BE49-F238E27FC236}">
                      <a16:creationId xmlns:a16="http://schemas.microsoft.com/office/drawing/2014/main" id="{AF423432-326D-3A40-7BA1-071AFBF1FC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7" name="مخطط انسيابي: رابط 14086">
                  <a:extLst>
                    <a:ext uri="{FF2B5EF4-FFF2-40B4-BE49-F238E27FC236}">
                      <a16:creationId xmlns:a16="http://schemas.microsoft.com/office/drawing/2014/main" id="{D19E5A71-05BC-673D-E184-901ADEB4FF4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8" name="مخطط انسيابي: رابط 14087">
                  <a:extLst>
                    <a:ext uri="{FF2B5EF4-FFF2-40B4-BE49-F238E27FC236}">
                      <a16:creationId xmlns:a16="http://schemas.microsoft.com/office/drawing/2014/main" id="{40E2F92B-93BE-10C5-98BA-22252196988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5" name="مجموعة 14074">
                <a:extLst>
                  <a:ext uri="{FF2B5EF4-FFF2-40B4-BE49-F238E27FC236}">
                    <a16:creationId xmlns:a16="http://schemas.microsoft.com/office/drawing/2014/main" id="{ACE69C89-9CE0-DA99-05F1-4A30B9ADB81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81" name="مخطط انسيابي: رابط 14080">
                  <a:extLst>
                    <a:ext uri="{FF2B5EF4-FFF2-40B4-BE49-F238E27FC236}">
                      <a16:creationId xmlns:a16="http://schemas.microsoft.com/office/drawing/2014/main" id="{8E3A48FF-4814-F56D-FB91-B68CBD3EF9E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2" name="مخطط انسيابي: رابط 14081">
                  <a:extLst>
                    <a:ext uri="{FF2B5EF4-FFF2-40B4-BE49-F238E27FC236}">
                      <a16:creationId xmlns:a16="http://schemas.microsoft.com/office/drawing/2014/main" id="{3B9F5BD2-D235-4285-C2B1-8470EB580F5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3" name="مخطط انسيابي: رابط 14082">
                  <a:extLst>
                    <a:ext uri="{FF2B5EF4-FFF2-40B4-BE49-F238E27FC236}">
                      <a16:creationId xmlns:a16="http://schemas.microsoft.com/office/drawing/2014/main" id="{CB3B9C99-58FF-072C-AB30-54C7BA42BE1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4" name="مخطط انسيابي: رابط 14083">
                  <a:extLst>
                    <a:ext uri="{FF2B5EF4-FFF2-40B4-BE49-F238E27FC236}">
                      <a16:creationId xmlns:a16="http://schemas.microsoft.com/office/drawing/2014/main" id="{AD84F0CF-1F75-D27E-31C5-5DCA0EAB6F6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6" name="مجموعة 14075">
                <a:extLst>
                  <a:ext uri="{FF2B5EF4-FFF2-40B4-BE49-F238E27FC236}">
                    <a16:creationId xmlns:a16="http://schemas.microsoft.com/office/drawing/2014/main" id="{00B9497E-CA80-F328-3D43-CC2CCE2DB3A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77" name="مخطط انسيابي: رابط 14076">
                  <a:extLst>
                    <a:ext uri="{FF2B5EF4-FFF2-40B4-BE49-F238E27FC236}">
                      <a16:creationId xmlns:a16="http://schemas.microsoft.com/office/drawing/2014/main" id="{BE25CE16-D884-7596-91CE-3EE1DD62109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8" name="مخطط انسيابي: رابط 14077">
                  <a:extLst>
                    <a:ext uri="{FF2B5EF4-FFF2-40B4-BE49-F238E27FC236}">
                      <a16:creationId xmlns:a16="http://schemas.microsoft.com/office/drawing/2014/main" id="{97D4F492-19B2-2D32-89DD-F5511968074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9" name="مخطط انسيابي: رابط 14078">
                  <a:extLst>
                    <a:ext uri="{FF2B5EF4-FFF2-40B4-BE49-F238E27FC236}">
                      <a16:creationId xmlns:a16="http://schemas.microsoft.com/office/drawing/2014/main" id="{D9BCB56A-BC9E-4094-CE42-9DD19ADA2C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0" name="مخطط انسيابي: رابط 14079">
                  <a:extLst>
                    <a:ext uri="{FF2B5EF4-FFF2-40B4-BE49-F238E27FC236}">
                      <a16:creationId xmlns:a16="http://schemas.microsoft.com/office/drawing/2014/main" id="{74FFDC53-B599-AF4E-C178-F0F48EFF761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70" name="مجموعة 14069">
              <a:extLst>
                <a:ext uri="{FF2B5EF4-FFF2-40B4-BE49-F238E27FC236}">
                  <a16:creationId xmlns:a16="http://schemas.microsoft.com/office/drawing/2014/main" id="{1050B825-EC6D-AA47-0D81-D84BF2AAAA9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071" name="مخطط انسيابي: رابط 14070">
                <a:extLst>
                  <a:ext uri="{FF2B5EF4-FFF2-40B4-BE49-F238E27FC236}">
                    <a16:creationId xmlns:a16="http://schemas.microsoft.com/office/drawing/2014/main" id="{DBFAE796-066C-F244-6D21-4F9748B5150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72" name="مخطط انسيابي: رابط 14071">
                <a:extLst>
                  <a:ext uri="{FF2B5EF4-FFF2-40B4-BE49-F238E27FC236}">
                    <a16:creationId xmlns:a16="http://schemas.microsoft.com/office/drawing/2014/main" id="{B0A5477B-E74E-43FC-8B6B-C99C3AA338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73" name="مخطط انسيابي: رابط 14072">
                <a:extLst>
                  <a:ext uri="{FF2B5EF4-FFF2-40B4-BE49-F238E27FC236}">
                    <a16:creationId xmlns:a16="http://schemas.microsoft.com/office/drawing/2014/main" id="{87785C58-26B9-B025-EEF4-A5058B581AD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215" name="مجموعة 14214">
            <a:extLst>
              <a:ext uri="{FF2B5EF4-FFF2-40B4-BE49-F238E27FC236}">
                <a16:creationId xmlns:a16="http://schemas.microsoft.com/office/drawing/2014/main" id="{7EE796CA-F38C-4A35-5607-FED9D504EE37}"/>
              </a:ext>
            </a:extLst>
          </p:cNvPr>
          <p:cNvGrpSpPr/>
          <p:nvPr/>
        </p:nvGrpSpPr>
        <p:grpSpPr>
          <a:xfrm>
            <a:off x="69018" y="6021588"/>
            <a:ext cx="9713671" cy="524453"/>
            <a:chOff x="69018" y="1136613"/>
            <a:chExt cx="9713671" cy="524453"/>
          </a:xfrm>
        </p:grpSpPr>
        <p:sp>
          <p:nvSpPr>
            <p:cNvPr id="14216" name="مستطيل: زوايا مستديرة 14215">
              <a:extLst>
                <a:ext uri="{FF2B5EF4-FFF2-40B4-BE49-F238E27FC236}">
                  <a16:creationId xmlns:a16="http://schemas.microsoft.com/office/drawing/2014/main" id="{C6F85EF5-0C23-2A95-34DB-EFC9059A2CA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7" name="مستطيل: زوايا مستديرة 14216">
              <a:extLst>
                <a:ext uri="{FF2B5EF4-FFF2-40B4-BE49-F238E27FC236}">
                  <a16:creationId xmlns:a16="http://schemas.microsoft.com/office/drawing/2014/main" id="{8CE7E300-78DF-995B-7F66-950317A5B3D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8" name="مستطيل: زوايا مستديرة 14217">
              <a:extLst>
                <a:ext uri="{FF2B5EF4-FFF2-40B4-BE49-F238E27FC236}">
                  <a16:creationId xmlns:a16="http://schemas.microsoft.com/office/drawing/2014/main" id="{09BD0E96-A3E1-9A7F-4731-EC15904DC5E0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9" name="مستطيل: زوايا مستديرة 14218">
              <a:extLst>
                <a:ext uri="{FF2B5EF4-FFF2-40B4-BE49-F238E27FC236}">
                  <a16:creationId xmlns:a16="http://schemas.microsoft.com/office/drawing/2014/main" id="{6B8BF595-E9D4-639D-FA2C-F8584B3D717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0" name="مستطيل: زوايا مستديرة 14219">
              <a:extLst>
                <a:ext uri="{FF2B5EF4-FFF2-40B4-BE49-F238E27FC236}">
                  <a16:creationId xmlns:a16="http://schemas.microsoft.com/office/drawing/2014/main" id="{62CF255A-328C-8199-8AA3-44F1AD153AB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1" name="مستطيل: زوايا مستديرة 14220">
              <a:extLst>
                <a:ext uri="{FF2B5EF4-FFF2-40B4-BE49-F238E27FC236}">
                  <a16:creationId xmlns:a16="http://schemas.microsoft.com/office/drawing/2014/main" id="{F1FEF5BD-DA38-354B-31C8-DA355A3E3980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2" name="مستطيل: زوايا مستديرة 14221">
              <a:extLst>
                <a:ext uri="{FF2B5EF4-FFF2-40B4-BE49-F238E27FC236}">
                  <a16:creationId xmlns:a16="http://schemas.microsoft.com/office/drawing/2014/main" id="{B2FFA377-69FA-96C3-AC39-ACC0B3DD6F5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3" name="مجموعة 14222">
              <a:extLst>
                <a:ext uri="{FF2B5EF4-FFF2-40B4-BE49-F238E27FC236}">
                  <a16:creationId xmlns:a16="http://schemas.microsoft.com/office/drawing/2014/main" id="{38873A01-9E2D-6B78-6D68-1BE9A2F6AC24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75" name="مجموعة 14374">
                <a:extLst>
                  <a:ext uri="{FF2B5EF4-FFF2-40B4-BE49-F238E27FC236}">
                    <a16:creationId xmlns:a16="http://schemas.microsoft.com/office/drawing/2014/main" id="{3C2D28D5-D626-96FB-BC25-188D7B384A2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86" name="مخطط انسيابي: رابط 14385">
                  <a:extLst>
                    <a:ext uri="{FF2B5EF4-FFF2-40B4-BE49-F238E27FC236}">
                      <a16:creationId xmlns:a16="http://schemas.microsoft.com/office/drawing/2014/main" id="{41F05682-20BE-BCF5-6FF3-4A4C179DE83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7" name="مخطط انسيابي: رابط 14386">
                  <a:extLst>
                    <a:ext uri="{FF2B5EF4-FFF2-40B4-BE49-F238E27FC236}">
                      <a16:creationId xmlns:a16="http://schemas.microsoft.com/office/drawing/2014/main" id="{173BCE9A-1DE3-5605-00FD-9FE0856DBB9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8" name="مخطط انسيابي: رابط 14387">
                  <a:extLst>
                    <a:ext uri="{FF2B5EF4-FFF2-40B4-BE49-F238E27FC236}">
                      <a16:creationId xmlns:a16="http://schemas.microsoft.com/office/drawing/2014/main" id="{D6148E5D-3114-EC37-3495-A9BF00F3AA6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9" name="مخطط انسيابي: رابط 14388">
                  <a:extLst>
                    <a:ext uri="{FF2B5EF4-FFF2-40B4-BE49-F238E27FC236}">
                      <a16:creationId xmlns:a16="http://schemas.microsoft.com/office/drawing/2014/main" id="{75131663-F19A-D074-0075-5A6A7B7484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6" name="مجموعة 14375">
                <a:extLst>
                  <a:ext uri="{FF2B5EF4-FFF2-40B4-BE49-F238E27FC236}">
                    <a16:creationId xmlns:a16="http://schemas.microsoft.com/office/drawing/2014/main" id="{72BBDBE7-F548-6870-F6C4-683E16DAA27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82" name="مخطط انسيابي: رابط 14381">
                  <a:extLst>
                    <a:ext uri="{FF2B5EF4-FFF2-40B4-BE49-F238E27FC236}">
                      <a16:creationId xmlns:a16="http://schemas.microsoft.com/office/drawing/2014/main" id="{D7B937E7-0E72-D19E-F36C-05CAF4E8291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3" name="مخطط انسيابي: رابط 14382">
                  <a:extLst>
                    <a:ext uri="{FF2B5EF4-FFF2-40B4-BE49-F238E27FC236}">
                      <a16:creationId xmlns:a16="http://schemas.microsoft.com/office/drawing/2014/main" id="{543197B9-C279-975A-1734-EE02179F75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4" name="مخطط انسيابي: رابط 14383">
                  <a:extLst>
                    <a:ext uri="{FF2B5EF4-FFF2-40B4-BE49-F238E27FC236}">
                      <a16:creationId xmlns:a16="http://schemas.microsoft.com/office/drawing/2014/main" id="{5422F6C0-3922-10A3-A861-BD0096AF71E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5" name="مخطط انسيابي: رابط 14384">
                  <a:extLst>
                    <a:ext uri="{FF2B5EF4-FFF2-40B4-BE49-F238E27FC236}">
                      <a16:creationId xmlns:a16="http://schemas.microsoft.com/office/drawing/2014/main" id="{3E69BBD9-A571-8816-545D-F4F16D041C4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7" name="مجموعة 14376">
                <a:extLst>
                  <a:ext uri="{FF2B5EF4-FFF2-40B4-BE49-F238E27FC236}">
                    <a16:creationId xmlns:a16="http://schemas.microsoft.com/office/drawing/2014/main" id="{85ECC2F8-9303-843C-964A-43FA6B2FE58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78" name="مخطط انسيابي: رابط 14377">
                  <a:extLst>
                    <a:ext uri="{FF2B5EF4-FFF2-40B4-BE49-F238E27FC236}">
                      <a16:creationId xmlns:a16="http://schemas.microsoft.com/office/drawing/2014/main" id="{C08BFF7C-3349-C9E1-BAE1-FEBFFF41FD6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9" name="مخطط انسيابي: رابط 14378">
                  <a:extLst>
                    <a:ext uri="{FF2B5EF4-FFF2-40B4-BE49-F238E27FC236}">
                      <a16:creationId xmlns:a16="http://schemas.microsoft.com/office/drawing/2014/main" id="{B89D9CE2-C3B0-5AF6-2B59-8357B3B3963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0" name="مخطط انسيابي: رابط 14379">
                  <a:extLst>
                    <a:ext uri="{FF2B5EF4-FFF2-40B4-BE49-F238E27FC236}">
                      <a16:creationId xmlns:a16="http://schemas.microsoft.com/office/drawing/2014/main" id="{6EC6608D-C669-462B-40FC-3D5298621A1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1" name="مخطط انسيابي: رابط 14380">
                  <a:extLst>
                    <a:ext uri="{FF2B5EF4-FFF2-40B4-BE49-F238E27FC236}">
                      <a16:creationId xmlns:a16="http://schemas.microsoft.com/office/drawing/2014/main" id="{A3735061-FDF6-1C9F-3080-78ECEEC71FE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4" name="مجموعة 14223">
              <a:extLst>
                <a:ext uri="{FF2B5EF4-FFF2-40B4-BE49-F238E27FC236}">
                  <a16:creationId xmlns:a16="http://schemas.microsoft.com/office/drawing/2014/main" id="{63CC045E-BD07-CB3C-ED53-11695015318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372" name="مخطط انسيابي: رابط 14371">
                <a:extLst>
                  <a:ext uri="{FF2B5EF4-FFF2-40B4-BE49-F238E27FC236}">
                    <a16:creationId xmlns:a16="http://schemas.microsoft.com/office/drawing/2014/main" id="{12113781-F03D-24EB-3DED-B7AE336D1FA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73" name="مخطط انسيابي: رابط 14372">
                <a:extLst>
                  <a:ext uri="{FF2B5EF4-FFF2-40B4-BE49-F238E27FC236}">
                    <a16:creationId xmlns:a16="http://schemas.microsoft.com/office/drawing/2014/main" id="{75963C08-FB41-0945-2D85-D07CAD221FC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74" name="مخطط انسيابي: رابط 14373">
                <a:extLst>
                  <a:ext uri="{FF2B5EF4-FFF2-40B4-BE49-F238E27FC236}">
                    <a16:creationId xmlns:a16="http://schemas.microsoft.com/office/drawing/2014/main" id="{D835789C-652D-42BB-48D7-1820A601D0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5" name="مستطيل: زوايا مستديرة 14224">
              <a:extLst>
                <a:ext uri="{FF2B5EF4-FFF2-40B4-BE49-F238E27FC236}">
                  <a16:creationId xmlns:a16="http://schemas.microsoft.com/office/drawing/2014/main" id="{9FAE8853-B7CE-E66E-510F-85D8C287D673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6" name="مجموعة 14225">
              <a:extLst>
                <a:ext uri="{FF2B5EF4-FFF2-40B4-BE49-F238E27FC236}">
                  <a16:creationId xmlns:a16="http://schemas.microsoft.com/office/drawing/2014/main" id="{74ACA24F-DEDD-E873-3F40-37AF2DE7F577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57" name="مجموعة 14356">
                <a:extLst>
                  <a:ext uri="{FF2B5EF4-FFF2-40B4-BE49-F238E27FC236}">
                    <a16:creationId xmlns:a16="http://schemas.microsoft.com/office/drawing/2014/main" id="{F8EC7FAA-5094-E459-6335-48E67C9F05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68" name="مخطط انسيابي: رابط 14367">
                  <a:extLst>
                    <a:ext uri="{FF2B5EF4-FFF2-40B4-BE49-F238E27FC236}">
                      <a16:creationId xmlns:a16="http://schemas.microsoft.com/office/drawing/2014/main" id="{BE231EEF-BD27-185E-85E0-E270680A3A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9" name="مخطط انسيابي: رابط 14368">
                  <a:extLst>
                    <a:ext uri="{FF2B5EF4-FFF2-40B4-BE49-F238E27FC236}">
                      <a16:creationId xmlns:a16="http://schemas.microsoft.com/office/drawing/2014/main" id="{1E3B457C-9CF0-C66A-7973-5C0D0C02F7E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0" name="مخطط انسيابي: رابط 14369">
                  <a:extLst>
                    <a:ext uri="{FF2B5EF4-FFF2-40B4-BE49-F238E27FC236}">
                      <a16:creationId xmlns:a16="http://schemas.microsoft.com/office/drawing/2014/main" id="{26BBE2F1-A05D-AD0F-39AD-65C6D5A2A84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1" name="مخطط انسيابي: رابط 14370">
                  <a:extLst>
                    <a:ext uri="{FF2B5EF4-FFF2-40B4-BE49-F238E27FC236}">
                      <a16:creationId xmlns:a16="http://schemas.microsoft.com/office/drawing/2014/main" id="{71644C5C-45CB-EA87-FE9D-71745D546F8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8" name="مجموعة 14357">
                <a:extLst>
                  <a:ext uri="{FF2B5EF4-FFF2-40B4-BE49-F238E27FC236}">
                    <a16:creationId xmlns:a16="http://schemas.microsoft.com/office/drawing/2014/main" id="{F940DC2E-1C72-6126-64DB-DCC8AC3B9A9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64" name="مخطط انسيابي: رابط 14363">
                  <a:extLst>
                    <a:ext uri="{FF2B5EF4-FFF2-40B4-BE49-F238E27FC236}">
                      <a16:creationId xmlns:a16="http://schemas.microsoft.com/office/drawing/2014/main" id="{5A5D0317-6C5D-1287-9322-44CB7B6828B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5" name="مخطط انسيابي: رابط 14364">
                  <a:extLst>
                    <a:ext uri="{FF2B5EF4-FFF2-40B4-BE49-F238E27FC236}">
                      <a16:creationId xmlns:a16="http://schemas.microsoft.com/office/drawing/2014/main" id="{40D54503-FD22-FB81-93E5-BFB08922DCF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6" name="مخطط انسيابي: رابط 14365">
                  <a:extLst>
                    <a:ext uri="{FF2B5EF4-FFF2-40B4-BE49-F238E27FC236}">
                      <a16:creationId xmlns:a16="http://schemas.microsoft.com/office/drawing/2014/main" id="{30AAF001-704F-E718-CC62-C9972200785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7" name="مخطط انسيابي: رابط 14366">
                  <a:extLst>
                    <a:ext uri="{FF2B5EF4-FFF2-40B4-BE49-F238E27FC236}">
                      <a16:creationId xmlns:a16="http://schemas.microsoft.com/office/drawing/2014/main" id="{151CDAAB-1E43-95B7-9CAB-D51C4C9817E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9" name="مجموعة 14358">
                <a:extLst>
                  <a:ext uri="{FF2B5EF4-FFF2-40B4-BE49-F238E27FC236}">
                    <a16:creationId xmlns:a16="http://schemas.microsoft.com/office/drawing/2014/main" id="{AC403C32-1D76-6DDA-C238-14EAB57CB1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60" name="مخطط انسيابي: رابط 14359">
                  <a:extLst>
                    <a:ext uri="{FF2B5EF4-FFF2-40B4-BE49-F238E27FC236}">
                      <a16:creationId xmlns:a16="http://schemas.microsoft.com/office/drawing/2014/main" id="{B98A4237-A84A-E7FC-A917-63532D35992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1" name="مخطط انسيابي: رابط 14360">
                  <a:extLst>
                    <a:ext uri="{FF2B5EF4-FFF2-40B4-BE49-F238E27FC236}">
                      <a16:creationId xmlns:a16="http://schemas.microsoft.com/office/drawing/2014/main" id="{55FC99A7-59B1-6841-4D80-95B5B038096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2" name="مخطط انسيابي: رابط 14361">
                  <a:extLst>
                    <a:ext uri="{FF2B5EF4-FFF2-40B4-BE49-F238E27FC236}">
                      <a16:creationId xmlns:a16="http://schemas.microsoft.com/office/drawing/2014/main" id="{6D2947A6-7514-4849-AA90-0DF7BACB5E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3" name="مخطط انسيابي: رابط 14362">
                  <a:extLst>
                    <a:ext uri="{FF2B5EF4-FFF2-40B4-BE49-F238E27FC236}">
                      <a16:creationId xmlns:a16="http://schemas.microsoft.com/office/drawing/2014/main" id="{26489EEF-7C81-0CEC-39CA-4892BDF1FA1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7" name="مجموعة 14226">
              <a:extLst>
                <a:ext uri="{FF2B5EF4-FFF2-40B4-BE49-F238E27FC236}">
                  <a16:creationId xmlns:a16="http://schemas.microsoft.com/office/drawing/2014/main" id="{D0D5E2CD-755B-053F-BC71-EE5294FD85EB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354" name="مخطط انسيابي: رابط 14353">
                <a:extLst>
                  <a:ext uri="{FF2B5EF4-FFF2-40B4-BE49-F238E27FC236}">
                    <a16:creationId xmlns:a16="http://schemas.microsoft.com/office/drawing/2014/main" id="{6FB9EEE3-6266-A6D7-E78D-6CFF20BBCBD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55" name="مخطط انسيابي: رابط 14354">
                <a:extLst>
                  <a:ext uri="{FF2B5EF4-FFF2-40B4-BE49-F238E27FC236}">
                    <a16:creationId xmlns:a16="http://schemas.microsoft.com/office/drawing/2014/main" id="{3B31AE70-C9BE-AF67-4220-85192359FFB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56" name="مخطط انسيابي: رابط 14355">
                <a:extLst>
                  <a:ext uri="{FF2B5EF4-FFF2-40B4-BE49-F238E27FC236}">
                    <a16:creationId xmlns:a16="http://schemas.microsoft.com/office/drawing/2014/main" id="{D0A6C401-F625-2981-E8D0-3B2D544295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8" name="مستطيل: زوايا مستديرة 14227">
              <a:extLst>
                <a:ext uri="{FF2B5EF4-FFF2-40B4-BE49-F238E27FC236}">
                  <a16:creationId xmlns:a16="http://schemas.microsoft.com/office/drawing/2014/main" id="{F36EEF95-7A9A-3F3B-340C-C35C73ED640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9" name="مجموعة 14228">
              <a:extLst>
                <a:ext uri="{FF2B5EF4-FFF2-40B4-BE49-F238E27FC236}">
                  <a16:creationId xmlns:a16="http://schemas.microsoft.com/office/drawing/2014/main" id="{E2E36C2A-5D94-09B8-C1E7-639103352E8C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39" name="مجموعة 14338">
                <a:extLst>
                  <a:ext uri="{FF2B5EF4-FFF2-40B4-BE49-F238E27FC236}">
                    <a16:creationId xmlns:a16="http://schemas.microsoft.com/office/drawing/2014/main" id="{E4C0298A-4F38-5EF6-83AA-485F742CA36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50" name="مخطط انسيابي: رابط 14349">
                  <a:extLst>
                    <a:ext uri="{FF2B5EF4-FFF2-40B4-BE49-F238E27FC236}">
                      <a16:creationId xmlns:a16="http://schemas.microsoft.com/office/drawing/2014/main" id="{2C12A7CC-C98B-26D7-B243-700B363E485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1" name="مخطط انسيابي: رابط 14350">
                  <a:extLst>
                    <a:ext uri="{FF2B5EF4-FFF2-40B4-BE49-F238E27FC236}">
                      <a16:creationId xmlns:a16="http://schemas.microsoft.com/office/drawing/2014/main" id="{9DF98E34-BC56-541B-69A2-7E11C1B4BB6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2" name="مخطط انسيابي: رابط 14351">
                  <a:extLst>
                    <a:ext uri="{FF2B5EF4-FFF2-40B4-BE49-F238E27FC236}">
                      <a16:creationId xmlns:a16="http://schemas.microsoft.com/office/drawing/2014/main" id="{07A0B6A4-9D16-9B1C-20FA-F2EEAD6C9F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3" name="مخطط انسيابي: رابط 14352">
                  <a:extLst>
                    <a:ext uri="{FF2B5EF4-FFF2-40B4-BE49-F238E27FC236}">
                      <a16:creationId xmlns:a16="http://schemas.microsoft.com/office/drawing/2014/main" id="{43CD34D9-597E-8F06-7FB0-9576402B986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0" name="مجموعة 14339">
                <a:extLst>
                  <a:ext uri="{FF2B5EF4-FFF2-40B4-BE49-F238E27FC236}">
                    <a16:creationId xmlns:a16="http://schemas.microsoft.com/office/drawing/2014/main" id="{F1836F75-9F3F-DD8C-D437-2F280C1FE88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46" name="مخطط انسيابي: رابط 14345">
                  <a:extLst>
                    <a:ext uri="{FF2B5EF4-FFF2-40B4-BE49-F238E27FC236}">
                      <a16:creationId xmlns:a16="http://schemas.microsoft.com/office/drawing/2014/main" id="{41345ABA-9AE1-001F-FC57-BD99C8D0BC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7" name="مخطط انسيابي: رابط 14346">
                  <a:extLst>
                    <a:ext uri="{FF2B5EF4-FFF2-40B4-BE49-F238E27FC236}">
                      <a16:creationId xmlns:a16="http://schemas.microsoft.com/office/drawing/2014/main" id="{C2BDDC7D-F627-C601-F906-BD4086EEC0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8" name="مخطط انسيابي: رابط 14347">
                  <a:extLst>
                    <a:ext uri="{FF2B5EF4-FFF2-40B4-BE49-F238E27FC236}">
                      <a16:creationId xmlns:a16="http://schemas.microsoft.com/office/drawing/2014/main" id="{E2CE9FC2-41EA-6ADC-7887-A6CC7F9AB3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9" name="مخطط انسيابي: رابط 14348">
                  <a:extLst>
                    <a:ext uri="{FF2B5EF4-FFF2-40B4-BE49-F238E27FC236}">
                      <a16:creationId xmlns:a16="http://schemas.microsoft.com/office/drawing/2014/main" id="{453AF454-DA12-834C-CD4B-1BFAD115A1A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1" name="مجموعة 14340">
                <a:extLst>
                  <a:ext uri="{FF2B5EF4-FFF2-40B4-BE49-F238E27FC236}">
                    <a16:creationId xmlns:a16="http://schemas.microsoft.com/office/drawing/2014/main" id="{0971920C-F6C2-CE46-AD2C-FE5D9048401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42" name="مخطط انسيابي: رابط 14341">
                  <a:extLst>
                    <a:ext uri="{FF2B5EF4-FFF2-40B4-BE49-F238E27FC236}">
                      <a16:creationId xmlns:a16="http://schemas.microsoft.com/office/drawing/2014/main" id="{9B17753C-63EB-1E77-F137-9B79A4AE0D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3" name="مخطط انسيابي: رابط 14342">
                  <a:extLst>
                    <a:ext uri="{FF2B5EF4-FFF2-40B4-BE49-F238E27FC236}">
                      <a16:creationId xmlns:a16="http://schemas.microsoft.com/office/drawing/2014/main" id="{5D9E8A99-CD71-26B9-33FF-73C80762DA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4" name="مخطط انسيابي: رابط 14343">
                  <a:extLst>
                    <a:ext uri="{FF2B5EF4-FFF2-40B4-BE49-F238E27FC236}">
                      <a16:creationId xmlns:a16="http://schemas.microsoft.com/office/drawing/2014/main" id="{E0299511-A090-4AF9-532B-795B9E5CF0A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5" name="مخطط انسيابي: رابط 14344">
                  <a:extLst>
                    <a:ext uri="{FF2B5EF4-FFF2-40B4-BE49-F238E27FC236}">
                      <a16:creationId xmlns:a16="http://schemas.microsoft.com/office/drawing/2014/main" id="{7BBB0C3C-03C5-9F07-80E9-6C4967B91B7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0" name="مجموعة 14229">
              <a:extLst>
                <a:ext uri="{FF2B5EF4-FFF2-40B4-BE49-F238E27FC236}">
                  <a16:creationId xmlns:a16="http://schemas.microsoft.com/office/drawing/2014/main" id="{72F32350-3D82-A723-C442-1E5B41BD78E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336" name="مخطط انسيابي: رابط 14335">
                <a:extLst>
                  <a:ext uri="{FF2B5EF4-FFF2-40B4-BE49-F238E27FC236}">
                    <a16:creationId xmlns:a16="http://schemas.microsoft.com/office/drawing/2014/main" id="{AF314E1F-B8AD-526E-9F64-560B9DDF492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37" name="مخطط انسيابي: رابط 14336">
                <a:extLst>
                  <a:ext uri="{FF2B5EF4-FFF2-40B4-BE49-F238E27FC236}">
                    <a16:creationId xmlns:a16="http://schemas.microsoft.com/office/drawing/2014/main" id="{2D2A54B4-BA74-CB85-E84D-0F4B73DCCF7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38" name="مخطط انسيابي: رابط 14337">
                <a:extLst>
                  <a:ext uri="{FF2B5EF4-FFF2-40B4-BE49-F238E27FC236}">
                    <a16:creationId xmlns:a16="http://schemas.microsoft.com/office/drawing/2014/main" id="{84D132CC-A8FE-F316-FA28-37057CBC178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1" name="مستطيل: زوايا مستديرة 14230">
              <a:extLst>
                <a:ext uri="{FF2B5EF4-FFF2-40B4-BE49-F238E27FC236}">
                  <a16:creationId xmlns:a16="http://schemas.microsoft.com/office/drawing/2014/main" id="{B42BD545-8D47-159A-D45B-B4AA68BD572C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2" name="مجموعة 14231">
              <a:extLst>
                <a:ext uri="{FF2B5EF4-FFF2-40B4-BE49-F238E27FC236}">
                  <a16:creationId xmlns:a16="http://schemas.microsoft.com/office/drawing/2014/main" id="{EE12671E-C997-7C93-77E7-7EFE0BB5CC0F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21" name="مجموعة 14320">
                <a:extLst>
                  <a:ext uri="{FF2B5EF4-FFF2-40B4-BE49-F238E27FC236}">
                    <a16:creationId xmlns:a16="http://schemas.microsoft.com/office/drawing/2014/main" id="{CA97D6C5-7021-06A4-EF60-494E36A298B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32" name="مخطط انسيابي: رابط 14331">
                  <a:extLst>
                    <a:ext uri="{FF2B5EF4-FFF2-40B4-BE49-F238E27FC236}">
                      <a16:creationId xmlns:a16="http://schemas.microsoft.com/office/drawing/2014/main" id="{B9D5B953-32D6-D54C-B584-05F3A77ABD1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3" name="مخطط انسيابي: رابط 14332">
                  <a:extLst>
                    <a:ext uri="{FF2B5EF4-FFF2-40B4-BE49-F238E27FC236}">
                      <a16:creationId xmlns:a16="http://schemas.microsoft.com/office/drawing/2014/main" id="{14449D56-317B-D5B6-BE7E-DC7422BBFEB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4" name="مخطط انسيابي: رابط 14333">
                  <a:extLst>
                    <a:ext uri="{FF2B5EF4-FFF2-40B4-BE49-F238E27FC236}">
                      <a16:creationId xmlns:a16="http://schemas.microsoft.com/office/drawing/2014/main" id="{86DBF920-8920-B3F0-70E7-9F8E997BAD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5" name="مخطط انسيابي: رابط 14334">
                  <a:extLst>
                    <a:ext uri="{FF2B5EF4-FFF2-40B4-BE49-F238E27FC236}">
                      <a16:creationId xmlns:a16="http://schemas.microsoft.com/office/drawing/2014/main" id="{C46DCE21-B38E-C42F-8E6E-456BB75A9AB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2" name="مجموعة 14321">
                <a:extLst>
                  <a:ext uri="{FF2B5EF4-FFF2-40B4-BE49-F238E27FC236}">
                    <a16:creationId xmlns:a16="http://schemas.microsoft.com/office/drawing/2014/main" id="{1AF200AD-6460-69F0-A4E5-B968931D991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28" name="مخطط انسيابي: رابط 14327">
                  <a:extLst>
                    <a:ext uri="{FF2B5EF4-FFF2-40B4-BE49-F238E27FC236}">
                      <a16:creationId xmlns:a16="http://schemas.microsoft.com/office/drawing/2014/main" id="{A8BBC0ED-32ED-D36F-4836-A21E1923379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9" name="مخطط انسيابي: رابط 14328">
                  <a:extLst>
                    <a:ext uri="{FF2B5EF4-FFF2-40B4-BE49-F238E27FC236}">
                      <a16:creationId xmlns:a16="http://schemas.microsoft.com/office/drawing/2014/main" id="{2A827ACD-966B-E96D-E84C-FEE7372E58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0" name="مخطط انسيابي: رابط 14329">
                  <a:extLst>
                    <a:ext uri="{FF2B5EF4-FFF2-40B4-BE49-F238E27FC236}">
                      <a16:creationId xmlns:a16="http://schemas.microsoft.com/office/drawing/2014/main" id="{30A4AC96-1E5B-592E-1A34-DDF27CF4CAE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1" name="مخطط انسيابي: رابط 14330">
                  <a:extLst>
                    <a:ext uri="{FF2B5EF4-FFF2-40B4-BE49-F238E27FC236}">
                      <a16:creationId xmlns:a16="http://schemas.microsoft.com/office/drawing/2014/main" id="{E2D02C1C-D635-30B4-8C45-8CB0D1A9F7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3" name="مجموعة 14322">
                <a:extLst>
                  <a:ext uri="{FF2B5EF4-FFF2-40B4-BE49-F238E27FC236}">
                    <a16:creationId xmlns:a16="http://schemas.microsoft.com/office/drawing/2014/main" id="{75E57797-DC12-13F8-0153-73D61189782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24" name="مخطط انسيابي: رابط 14323">
                  <a:extLst>
                    <a:ext uri="{FF2B5EF4-FFF2-40B4-BE49-F238E27FC236}">
                      <a16:creationId xmlns:a16="http://schemas.microsoft.com/office/drawing/2014/main" id="{FCF70A4D-8E96-894E-93D3-29162BA42FA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5" name="مخطط انسيابي: رابط 14324">
                  <a:extLst>
                    <a:ext uri="{FF2B5EF4-FFF2-40B4-BE49-F238E27FC236}">
                      <a16:creationId xmlns:a16="http://schemas.microsoft.com/office/drawing/2014/main" id="{B4254064-8FB7-A7A7-BB5C-46C2AF2CD86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6" name="مخطط انسيابي: رابط 14325">
                  <a:extLst>
                    <a:ext uri="{FF2B5EF4-FFF2-40B4-BE49-F238E27FC236}">
                      <a16:creationId xmlns:a16="http://schemas.microsoft.com/office/drawing/2014/main" id="{91542917-81E3-1115-15BD-5292E004812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7" name="مخطط انسيابي: رابط 14326">
                  <a:extLst>
                    <a:ext uri="{FF2B5EF4-FFF2-40B4-BE49-F238E27FC236}">
                      <a16:creationId xmlns:a16="http://schemas.microsoft.com/office/drawing/2014/main" id="{1E9FDC65-BAE9-5A5E-9249-444B6C30056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3" name="مجموعة 14232">
              <a:extLst>
                <a:ext uri="{FF2B5EF4-FFF2-40B4-BE49-F238E27FC236}">
                  <a16:creationId xmlns:a16="http://schemas.microsoft.com/office/drawing/2014/main" id="{DF5BBBCB-6631-656F-213E-69656773352C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318" name="مخطط انسيابي: رابط 14317">
                <a:extLst>
                  <a:ext uri="{FF2B5EF4-FFF2-40B4-BE49-F238E27FC236}">
                    <a16:creationId xmlns:a16="http://schemas.microsoft.com/office/drawing/2014/main" id="{24660A4C-E633-7EEC-52A9-C8D2C01E78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19" name="مخطط انسيابي: رابط 14318">
                <a:extLst>
                  <a:ext uri="{FF2B5EF4-FFF2-40B4-BE49-F238E27FC236}">
                    <a16:creationId xmlns:a16="http://schemas.microsoft.com/office/drawing/2014/main" id="{CEE73EBC-83D4-ECE8-FE24-E624B2F0568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20" name="مخطط انسيابي: رابط 14319">
                <a:extLst>
                  <a:ext uri="{FF2B5EF4-FFF2-40B4-BE49-F238E27FC236}">
                    <a16:creationId xmlns:a16="http://schemas.microsoft.com/office/drawing/2014/main" id="{8B7D3991-F0B9-8FBF-12C0-EA4C7529C6F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4" name="مستطيل: زوايا مستديرة 14233">
              <a:extLst>
                <a:ext uri="{FF2B5EF4-FFF2-40B4-BE49-F238E27FC236}">
                  <a16:creationId xmlns:a16="http://schemas.microsoft.com/office/drawing/2014/main" id="{1E1C7735-2E70-3BA2-AEA6-7BA262DAE29D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5" name="مجموعة 14234">
              <a:extLst>
                <a:ext uri="{FF2B5EF4-FFF2-40B4-BE49-F238E27FC236}">
                  <a16:creationId xmlns:a16="http://schemas.microsoft.com/office/drawing/2014/main" id="{54AB4116-249E-455C-DC91-61F3045E2938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03" name="مجموعة 14302">
                <a:extLst>
                  <a:ext uri="{FF2B5EF4-FFF2-40B4-BE49-F238E27FC236}">
                    <a16:creationId xmlns:a16="http://schemas.microsoft.com/office/drawing/2014/main" id="{7AE59C0F-14E0-15B3-6D12-99DCFBD5796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14" name="مخطط انسيابي: رابط 14313">
                  <a:extLst>
                    <a:ext uri="{FF2B5EF4-FFF2-40B4-BE49-F238E27FC236}">
                      <a16:creationId xmlns:a16="http://schemas.microsoft.com/office/drawing/2014/main" id="{D7A61F3A-3EC2-F261-EA02-1B5EA10F18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5" name="مخطط انسيابي: رابط 14314">
                  <a:extLst>
                    <a:ext uri="{FF2B5EF4-FFF2-40B4-BE49-F238E27FC236}">
                      <a16:creationId xmlns:a16="http://schemas.microsoft.com/office/drawing/2014/main" id="{BD735123-C208-0F26-0991-D096C10C29F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6" name="مخطط انسيابي: رابط 14315">
                  <a:extLst>
                    <a:ext uri="{FF2B5EF4-FFF2-40B4-BE49-F238E27FC236}">
                      <a16:creationId xmlns:a16="http://schemas.microsoft.com/office/drawing/2014/main" id="{96D08195-0E16-526A-A85F-58C085DDA2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7" name="مخطط انسيابي: رابط 14316">
                  <a:extLst>
                    <a:ext uri="{FF2B5EF4-FFF2-40B4-BE49-F238E27FC236}">
                      <a16:creationId xmlns:a16="http://schemas.microsoft.com/office/drawing/2014/main" id="{AB156864-DAD7-7E6E-49C9-F93301CA0DE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4" name="مجموعة 14303">
                <a:extLst>
                  <a:ext uri="{FF2B5EF4-FFF2-40B4-BE49-F238E27FC236}">
                    <a16:creationId xmlns:a16="http://schemas.microsoft.com/office/drawing/2014/main" id="{2B37D6FF-CB2B-3762-5A8A-F185F9C03F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10" name="مخطط انسيابي: رابط 14309">
                  <a:extLst>
                    <a:ext uri="{FF2B5EF4-FFF2-40B4-BE49-F238E27FC236}">
                      <a16:creationId xmlns:a16="http://schemas.microsoft.com/office/drawing/2014/main" id="{E4562D65-5972-76F4-44C3-E17EF36A626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1" name="مخطط انسيابي: رابط 14310">
                  <a:extLst>
                    <a:ext uri="{FF2B5EF4-FFF2-40B4-BE49-F238E27FC236}">
                      <a16:creationId xmlns:a16="http://schemas.microsoft.com/office/drawing/2014/main" id="{B6B01536-23F4-6A22-AFAE-719C5562FAA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2" name="مخطط انسيابي: رابط 14311">
                  <a:extLst>
                    <a:ext uri="{FF2B5EF4-FFF2-40B4-BE49-F238E27FC236}">
                      <a16:creationId xmlns:a16="http://schemas.microsoft.com/office/drawing/2014/main" id="{E579B189-E4B9-05E4-01A7-2D4BD82D6A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3" name="مخطط انسيابي: رابط 14312">
                  <a:extLst>
                    <a:ext uri="{FF2B5EF4-FFF2-40B4-BE49-F238E27FC236}">
                      <a16:creationId xmlns:a16="http://schemas.microsoft.com/office/drawing/2014/main" id="{2F256EDC-1774-C595-D773-51F629DD52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5" name="مجموعة 14304">
                <a:extLst>
                  <a:ext uri="{FF2B5EF4-FFF2-40B4-BE49-F238E27FC236}">
                    <a16:creationId xmlns:a16="http://schemas.microsoft.com/office/drawing/2014/main" id="{9800453D-1C05-8815-A2F0-A14855C396D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06" name="مخطط انسيابي: رابط 14305">
                  <a:extLst>
                    <a:ext uri="{FF2B5EF4-FFF2-40B4-BE49-F238E27FC236}">
                      <a16:creationId xmlns:a16="http://schemas.microsoft.com/office/drawing/2014/main" id="{2978C33A-A5BE-8139-95DE-815E9AD392B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7" name="مخطط انسيابي: رابط 14306">
                  <a:extLst>
                    <a:ext uri="{FF2B5EF4-FFF2-40B4-BE49-F238E27FC236}">
                      <a16:creationId xmlns:a16="http://schemas.microsoft.com/office/drawing/2014/main" id="{5E398331-EAC3-9D13-EBDB-6E8AA7AB019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8" name="مخطط انسيابي: رابط 14307">
                  <a:extLst>
                    <a:ext uri="{FF2B5EF4-FFF2-40B4-BE49-F238E27FC236}">
                      <a16:creationId xmlns:a16="http://schemas.microsoft.com/office/drawing/2014/main" id="{CC7C8144-116F-C44B-3D80-B61939BEE2A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9" name="مخطط انسيابي: رابط 14308">
                  <a:extLst>
                    <a:ext uri="{FF2B5EF4-FFF2-40B4-BE49-F238E27FC236}">
                      <a16:creationId xmlns:a16="http://schemas.microsoft.com/office/drawing/2014/main" id="{0FF70331-ACE0-657F-AC8E-531284EED8B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6" name="مجموعة 14235">
              <a:extLst>
                <a:ext uri="{FF2B5EF4-FFF2-40B4-BE49-F238E27FC236}">
                  <a16:creationId xmlns:a16="http://schemas.microsoft.com/office/drawing/2014/main" id="{9FF05E11-9E85-07F2-A8B0-C84F176FA7F6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300" name="مخطط انسيابي: رابط 14299">
                <a:extLst>
                  <a:ext uri="{FF2B5EF4-FFF2-40B4-BE49-F238E27FC236}">
                    <a16:creationId xmlns:a16="http://schemas.microsoft.com/office/drawing/2014/main" id="{4640D26F-2CD1-AF91-E8F2-C4CBE9FA8A8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01" name="مخطط انسيابي: رابط 14300">
                <a:extLst>
                  <a:ext uri="{FF2B5EF4-FFF2-40B4-BE49-F238E27FC236}">
                    <a16:creationId xmlns:a16="http://schemas.microsoft.com/office/drawing/2014/main" id="{06383CD6-BD67-7390-9A4C-E5CD6F19E2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02" name="مخطط انسيابي: رابط 14301">
                <a:extLst>
                  <a:ext uri="{FF2B5EF4-FFF2-40B4-BE49-F238E27FC236}">
                    <a16:creationId xmlns:a16="http://schemas.microsoft.com/office/drawing/2014/main" id="{EFBAEEDE-A0D0-E572-1E2B-7B1E0F7FA7F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7" name="مستطيل: زوايا مستديرة 14236">
              <a:extLst>
                <a:ext uri="{FF2B5EF4-FFF2-40B4-BE49-F238E27FC236}">
                  <a16:creationId xmlns:a16="http://schemas.microsoft.com/office/drawing/2014/main" id="{A8153307-6952-6F6C-9C9A-F88C65B4ACC4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8" name="مجموعة 14237">
              <a:extLst>
                <a:ext uri="{FF2B5EF4-FFF2-40B4-BE49-F238E27FC236}">
                  <a16:creationId xmlns:a16="http://schemas.microsoft.com/office/drawing/2014/main" id="{F03BFF35-D546-4057-D3F1-04659A26E67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85" name="مجموعة 14284">
                <a:extLst>
                  <a:ext uri="{FF2B5EF4-FFF2-40B4-BE49-F238E27FC236}">
                    <a16:creationId xmlns:a16="http://schemas.microsoft.com/office/drawing/2014/main" id="{B4309EC1-0094-A01E-1154-515559DB6E7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96" name="مخطط انسيابي: رابط 14295">
                  <a:extLst>
                    <a:ext uri="{FF2B5EF4-FFF2-40B4-BE49-F238E27FC236}">
                      <a16:creationId xmlns:a16="http://schemas.microsoft.com/office/drawing/2014/main" id="{DD643DA9-152D-4F03-0CB1-01CEC7CF9ED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7" name="مخطط انسيابي: رابط 14296">
                  <a:extLst>
                    <a:ext uri="{FF2B5EF4-FFF2-40B4-BE49-F238E27FC236}">
                      <a16:creationId xmlns:a16="http://schemas.microsoft.com/office/drawing/2014/main" id="{04EBE731-F28D-2A7B-3004-D68467CC60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8" name="مخطط انسيابي: رابط 14297">
                  <a:extLst>
                    <a:ext uri="{FF2B5EF4-FFF2-40B4-BE49-F238E27FC236}">
                      <a16:creationId xmlns:a16="http://schemas.microsoft.com/office/drawing/2014/main" id="{E5C7D48B-38A0-E2BD-6D33-E988385964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9" name="مخطط انسيابي: رابط 14298">
                  <a:extLst>
                    <a:ext uri="{FF2B5EF4-FFF2-40B4-BE49-F238E27FC236}">
                      <a16:creationId xmlns:a16="http://schemas.microsoft.com/office/drawing/2014/main" id="{5BEB71BF-10E8-6C9B-D1A3-B8B48D7EF2A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6" name="مجموعة 14285">
                <a:extLst>
                  <a:ext uri="{FF2B5EF4-FFF2-40B4-BE49-F238E27FC236}">
                    <a16:creationId xmlns:a16="http://schemas.microsoft.com/office/drawing/2014/main" id="{1203BA2F-862D-EA29-F267-B41F83C2A1A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92" name="مخطط انسيابي: رابط 14291">
                  <a:extLst>
                    <a:ext uri="{FF2B5EF4-FFF2-40B4-BE49-F238E27FC236}">
                      <a16:creationId xmlns:a16="http://schemas.microsoft.com/office/drawing/2014/main" id="{1B45995F-B479-9B03-DFAF-89B9552A237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3" name="مخطط انسيابي: رابط 14292">
                  <a:extLst>
                    <a:ext uri="{FF2B5EF4-FFF2-40B4-BE49-F238E27FC236}">
                      <a16:creationId xmlns:a16="http://schemas.microsoft.com/office/drawing/2014/main" id="{2DBCA8BE-D730-E0D3-5A0C-33CAC1CE2C3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4" name="مخطط انسيابي: رابط 14293">
                  <a:extLst>
                    <a:ext uri="{FF2B5EF4-FFF2-40B4-BE49-F238E27FC236}">
                      <a16:creationId xmlns:a16="http://schemas.microsoft.com/office/drawing/2014/main" id="{2B10195B-7ADD-E1DC-B745-1779FD817B9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5" name="مخطط انسيابي: رابط 14294">
                  <a:extLst>
                    <a:ext uri="{FF2B5EF4-FFF2-40B4-BE49-F238E27FC236}">
                      <a16:creationId xmlns:a16="http://schemas.microsoft.com/office/drawing/2014/main" id="{9E129CBA-E76A-7623-A2A3-ED7DF405397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7" name="مجموعة 14286">
                <a:extLst>
                  <a:ext uri="{FF2B5EF4-FFF2-40B4-BE49-F238E27FC236}">
                    <a16:creationId xmlns:a16="http://schemas.microsoft.com/office/drawing/2014/main" id="{D61A1079-3249-E238-5B30-7AFA216B356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88" name="مخطط انسيابي: رابط 14287">
                  <a:extLst>
                    <a:ext uri="{FF2B5EF4-FFF2-40B4-BE49-F238E27FC236}">
                      <a16:creationId xmlns:a16="http://schemas.microsoft.com/office/drawing/2014/main" id="{FC86E98E-C29E-C577-DBC4-3FABBED7340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9" name="مخطط انسيابي: رابط 14288">
                  <a:extLst>
                    <a:ext uri="{FF2B5EF4-FFF2-40B4-BE49-F238E27FC236}">
                      <a16:creationId xmlns:a16="http://schemas.microsoft.com/office/drawing/2014/main" id="{903242D3-968F-17BA-60AD-728EBD4289A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0" name="مخطط انسيابي: رابط 14289">
                  <a:extLst>
                    <a:ext uri="{FF2B5EF4-FFF2-40B4-BE49-F238E27FC236}">
                      <a16:creationId xmlns:a16="http://schemas.microsoft.com/office/drawing/2014/main" id="{5FEAF3B9-32B3-4670-0941-4E42B2EBF9E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1" name="مخطط انسيابي: رابط 14290">
                  <a:extLst>
                    <a:ext uri="{FF2B5EF4-FFF2-40B4-BE49-F238E27FC236}">
                      <a16:creationId xmlns:a16="http://schemas.microsoft.com/office/drawing/2014/main" id="{2169F377-8833-9320-608F-F60FBAD10E2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9" name="مجموعة 14238">
              <a:extLst>
                <a:ext uri="{FF2B5EF4-FFF2-40B4-BE49-F238E27FC236}">
                  <a16:creationId xmlns:a16="http://schemas.microsoft.com/office/drawing/2014/main" id="{BDDF50A1-44F4-9E7C-8350-B64BAFF1C77B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282" name="مخطط انسيابي: رابط 14281">
                <a:extLst>
                  <a:ext uri="{FF2B5EF4-FFF2-40B4-BE49-F238E27FC236}">
                    <a16:creationId xmlns:a16="http://schemas.microsoft.com/office/drawing/2014/main" id="{209FB87E-6410-D2BA-7E41-308B91A8F94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83" name="مخطط انسيابي: رابط 14282">
                <a:extLst>
                  <a:ext uri="{FF2B5EF4-FFF2-40B4-BE49-F238E27FC236}">
                    <a16:creationId xmlns:a16="http://schemas.microsoft.com/office/drawing/2014/main" id="{3FBAE456-141B-9956-F76E-DA7E201582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84" name="مخطط انسيابي: رابط 14283">
                <a:extLst>
                  <a:ext uri="{FF2B5EF4-FFF2-40B4-BE49-F238E27FC236}">
                    <a16:creationId xmlns:a16="http://schemas.microsoft.com/office/drawing/2014/main" id="{6049B21B-734D-48D8-8A81-577CC945BA5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0" name="مستطيل: زوايا مستديرة 14239">
              <a:extLst>
                <a:ext uri="{FF2B5EF4-FFF2-40B4-BE49-F238E27FC236}">
                  <a16:creationId xmlns:a16="http://schemas.microsoft.com/office/drawing/2014/main" id="{19F91252-AD37-0212-F449-52C7D6E6803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1" name="مجموعة 14240">
              <a:extLst>
                <a:ext uri="{FF2B5EF4-FFF2-40B4-BE49-F238E27FC236}">
                  <a16:creationId xmlns:a16="http://schemas.microsoft.com/office/drawing/2014/main" id="{2CF7A3E4-6966-8F5F-BBFC-B303B0F853D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67" name="مجموعة 14266">
                <a:extLst>
                  <a:ext uri="{FF2B5EF4-FFF2-40B4-BE49-F238E27FC236}">
                    <a16:creationId xmlns:a16="http://schemas.microsoft.com/office/drawing/2014/main" id="{29D2867F-0464-5BDA-3BFD-01A40396985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78" name="مخطط انسيابي: رابط 14277">
                  <a:extLst>
                    <a:ext uri="{FF2B5EF4-FFF2-40B4-BE49-F238E27FC236}">
                      <a16:creationId xmlns:a16="http://schemas.microsoft.com/office/drawing/2014/main" id="{6BA94E96-432C-3B33-1F90-F361A5087EB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9" name="مخطط انسيابي: رابط 14278">
                  <a:extLst>
                    <a:ext uri="{FF2B5EF4-FFF2-40B4-BE49-F238E27FC236}">
                      <a16:creationId xmlns:a16="http://schemas.microsoft.com/office/drawing/2014/main" id="{E4216BE9-633D-8052-5879-A58F01AB276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0" name="مخطط انسيابي: رابط 14279">
                  <a:extLst>
                    <a:ext uri="{FF2B5EF4-FFF2-40B4-BE49-F238E27FC236}">
                      <a16:creationId xmlns:a16="http://schemas.microsoft.com/office/drawing/2014/main" id="{598801A0-31F5-F989-709C-28B77BACD5C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1" name="مخطط انسيابي: رابط 14280">
                  <a:extLst>
                    <a:ext uri="{FF2B5EF4-FFF2-40B4-BE49-F238E27FC236}">
                      <a16:creationId xmlns:a16="http://schemas.microsoft.com/office/drawing/2014/main" id="{19004C17-4E1D-4577-FE49-2AEADDD8C8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8" name="مجموعة 14267">
                <a:extLst>
                  <a:ext uri="{FF2B5EF4-FFF2-40B4-BE49-F238E27FC236}">
                    <a16:creationId xmlns:a16="http://schemas.microsoft.com/office/drawing/2014/main" id="{3227A541-ED4C-F21F-BFBD-E4EADC312F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74" name="مخطط انسيابي: رابط 14273">
                  <a:extLst>
                    <a:ext uri="{FF2B5EF4-FFF2-40B4-BE49-F238E27FC236}">
                      <a16:creationId xmlns:a16="http://schemas.microsoft.com/office/drawing/2014/main" id="{BC1A0529-C7A7-50F4-59C9-FF80550F95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5" name="مخطط انسيابي: رابط 14274">
                  <a:extLst>
                    <a:ext uri="{FF2B5EF4-FFF2-40B4-BE49-F238E27FC236}">
                      <a16:creationId xmlns:a16="http://schemas.microsoft.com/office/drawing/2014/main" id="{2D9B5883-99E7-1AA1-94C7-54514FD22A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6" name="مخطط انسيابي: رابط 14275">
                  <a:extLst>
                    <a:ext uri="{FF2B5EF4-FFF2-40B4-BE49-F238E27FC236}">
                      <a16:creationId xmlns:a16="http://schemas.microsoft.com/office/drawing/2014/main" id="{88805D4E-2559-5FAC-0A85-0D58DC8F9C2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7" name="مخطط انسيابي: رابط 14276">
                  <a:extLst>
                    <a:ext uri="{FF2B5EF4-FFF2-40B4-BE49-F238E27FC236}">
                      <a16:creationId xmlns:a16="http://schemas.microsoft.com/office/drawing/2014/main" id="{A6BE3611-2380-59A4-2C62-D4A6E7EB859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9" name="مجموعة 14268">
                <a:extLst>
                  <a:ext uri="{FF2B5EF4-FFF2-40B4-BE49-F238E27FC236}">
                    <a16:creationId xmlns:a16="http://schemas.microsoft.com/office/drawing/2014/main" id="{A0C24496-9F14-784E-362A-0B06E7642FA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70" name="مخطط انسيابي: رابط 14269">
                  <a:extLst>
                    <a:ext uri="{FF2B5EF4-FFF2-40B4-BE49-F238E27FC236}">
                      <a16:creationId xmlns:a16="http://schemas.microsoft.com/office/drawing/2014/main" id="{B287A2A4-D0F2-7268-8E26-C33F5DE696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1" name="مخطط انسيابي: رابط 14270">
                  <a:extLst>
                    <a:ext uri="{FF2B5EF4-FFF2-40B4-BE49-F238E27FC236}">
                      <a16:creationId xmlns:a16="http://schemas.microsoft.com/office/drawing/2014/main" id="{0F474997-F274-5440-7C93-1BA959DD936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2" name="مخطط انسيابي: رابط 14271">
                  <a:extLst>
                    <a:ext uri="{FF2B5EF4-FFF2-40B4-BE49-F238E27FC236}">
                      <a16:creationId xmlns:a16="http://schemas.microsoft.com/office/drawing/2014/main" id="{12A92043-ED05-EB6B-ED13-3C2BF95768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3" name="مخطط انسيابي: رابط 14272">
                  <a:extLst>
                    <a:ext uri="{FF2B5EF4-FFF2-40B4-BE49-F238E27FC236}">
                      <a16:creationId xmlns:a16="http://schemas.microsoft.com/office/drawing/2014/main" id="{57DFEB5A-0976-7528-4354-F12433A24B7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2" name="مجموعة 14241">
              <a:extLst>
                <a:ext uri="{FF2B5EF4-FFF2-40B4-BE49-F238E27FC236}">
                  <a16:creationId xmlns:a16="http://schemas.microsoft.com/office/drawing/2014/main" id="{2CAA2FC0-E2F7-CE68-09D2-284FE1C602D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264" name="مخطط انسيابي: رابط 14263">
                <a:extLst>
                  <a:ext uri="{FF2B5EF4-FFF2-40B4-BE49-F238E27FC236}">
                    <a16:creationId xmlns:a16="http://schemas.microsoft.com/office/drawing/2014/main" id="{7E4311EC-49CA-9AB2-6BDA-68193F33D8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65" name="مخطط انسيابي: رابط 14264">
                <a:extLst>
                  <a:ext uri="{FF2B5EF4-FFF2-40B4-BE49-F238E27FC236}">
                    <a16:creationId xmlns:a16="http://schemas.microsoft.com/office/drawing/2014/main" id="{46B3048F-1F43-B329-FE61-9BC589F1A67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66" name="مخطط انسيابي: رابط 14265">
                <a:extLst>
                  <a:ext uri="{FF2B5EF4-FFF2-40B4-BE49-F238E27FC236}">
                    <a16:creationId xmlns:a16="http://schemas.microsoft.com/office/drawing/2014/main" id="{F27384C9-ABAF-7646-5678-9C1FDE4CC67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3" name="مستطيل: زوايا مستديرة 14242">
              <a:extLst>
                <a:ext uri="{FF2B5EF4-FFF2-40B4-BE49-F238E27FC236}">
                  <a16:creationId xmlns:a16="http://schemas.microsoft.com/office/drawing/2014/main" id="{12F66E4F-0F46-F058-1366-FD5856938EAF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4" name="مجموعة 14243">
              <a:extLst>
                <a:ext uri="{FF2B5EF4-FFF2-40B4-BE49-F238E27FC236}">
                  <a16:creationId xmlns:a16="http://schemas.microsoft.com/office/drawing/2014/main" id="{8288CAC8-4BC7-0B76-0538-6C6330AE275C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49" name="مجموعة 14248">
                <a:extLst>
                  <a:ext uri="{FF2B5EF4-FFF2-40B4-BE49-F238E27FC236}">
                    <a16:creationId xmlns:a16="http://schemas.microsoft.com/office/drawing/2014/main" id="{A4FD0767-8806-702A-72EC-294618C3600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60" name="مخطط انسيابي: رابط 14259">
                  <a:extLst>
                    <a:ext uri="{FF2B5EF4-FFF2-40B4-BE49-F238E27FC236}">
                      <a16:creationId xmlns:a16="http://schemas.microsoft.com/office/drawing/2014/main" id="{D301D7E7-8748-E4D5-64FD-DF12B7E58FB5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1" name="مخطط انسيابي: رابط 14260">
                  <a:extLst>
                    <a:ext uri="{FF2B5EF4-FFF2-40B4-BE49-F238E27FC236}">
                      <a16:creationId xmlns:a16="http://schemas.microsoft.com/office/drawing/2014/main" id="{02E2D5B7-86EC-F6EB-456A-C88D2C74621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2" name="مخطط انسيابي: رابط 14261">
                  <a:extLst>
                    <a:ext uri="{FF2B5EF4-FFF2-40B4-BE49-F238E27FC236}">
                      <a16:creationId xmlns:a16="http://schemas.microsoft.com/office/drawing/2014/main" id="{C2624DB1-5EF0-38F1-C56F-46EAEDA2A0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3" name="مخطط انسيابي: رابط 14262">
                  <a:extLst>
                    <a:ext uri="{FF2B5EF4-FFF2-40B4-BE49-F238E27FC236}">
                      <a16:creationId xmlns:a16="http://schemas.microsoft.com/office/drawing/2014/main" id="{5E65CF7D-ACE0-CD31-CE4B-17E9437BAAC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0" name="مجموعة 14249">
                <a:extLst>
                  <a:ext uri="{FF2B5EF4-FFF2-40B4-BE49-F238E27FC236}">
                    <a16:creationId xmlns:a16="http://schemas.microsoft.com/office/drawing/2014/main" id="{2792A8BB-3B65-7BEA-1484-C1EBEE9012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56" name="مخطط انسيابي: رابط 14255">
                  <a:extLst>
                    <a:ext uri="{FF2B5EF4-FFF2-40B4-BE49-F238E27FC236}">
                      <a16:creationId xmlns:a16="http://schemas.microsoft.com/office/drawing/2014/main" id="{D79B862A-3410-2D19-3A60-F7444512DC3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7" name="مخطط انسيابي: رابط 14256">
                  <a:extLst>
                    <a:ext uri="{FF2B5EF4-FFF2-40B4-BE49-F238E27FC236}">
                      <a16:creationId xmlns:a16="http://schemas.microsoft.com/office/drawing/2014/main" id="{76819041-7D40-9008-495F-75E94EDA0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8" name="مخطط انسيابي: رابط 14257">
                  <a:extLst>
                    <a:ext uri="{FF2B5EF4-FFF2-40B4-BE49-F238E27FC236}">
                      <a16:creationId xmlns:a16="http://schemas.microsoft.com/office/drawing/2014/main" id="{31358CF2-FE26-C902-0B78-29FF10F0345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9" name="مخطط انسيابي: رابط 14258">
                  <a:extLst>
                    <a:ext uri="{FF2B5EF4-FFF2-40B4-BE49-F238E27FC236}">
                      <a16:creationId xmlns:a16="http://schemas.microsoft.com/office/drawing/2014/main" id="{82293E7F-D0D6-C3F3-5C91-92B2B70196B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1" name="مجموعة 14250">
                <a:extLst>
                  <a:ext uri="{FF2B5EF4-FFF2-40B4-BE49-F238E27FC236}">
                    <a16:creationId xmlns:a16="http://schemas.microsoft.com/office/drawing/2014/main" id="{CAE15A60-6945-4DFB-D1D7-5A4EB0E16B8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52" name="مخطط انسيابي: رابط 14251">
                  <a:extLst>
                    <a:ext uri="{FF2B5EF4-FFF2-40B4-BE49-F238E27FC236}">
                      <a16:creationId xmlns:a16="http://schemas.microsoft.com/office/drawing/2014/main" id="{18AD1858-D201-9451-1214-19B2F522C1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3" name="مخطط انسيابي: رابط 14252">
                  <a:extLst>
                    <a:ext uri="{FF2B5EF4-FFF2-40B4-BE49-F238E27FC236}">
                      <a16:creationId xmlns:a16="http://schemas.microsoft.com/office/drawing/2014/main" id="{03DF5301-1AB7-DD86-B357-0381FD230AD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4" name="مخطط انسيابي: رابط 14253">
                  <a:extLst>
                    <a:ext uri="{FF2B5EF4-FFF2-40B4-BE49-F238E27FC236}">
                      <a16:creationId xmlns:a16="http://schemas.microsoft.com/office/drawing/2014/main" id="{9A5D5089-0019-0B87-A52E-8990983770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5" name="مخطط انسيابي: رابط 14254">
                  <a:extLst>
                    <a:ext uri="{FF2B5EF4-FFF2-40B4-BE49-F238E27FC236}">
                      <a16:creationId xmlns:a16="http://schemas.microsoft.com/office/drawing/2014/main" id="{2B567A31-7B8C-7ECE-E22D-9524D47822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5" name="مجموعة 14244">
              <a:extLst>
                <a:ext uri="{FF2B5EF4-FFF2-40B4-BE49-F238E27FC236}">
                  <a16:creationId xmlns:a16="http://schemas.microsoft.com/office/drawing/2014/main" id="{6D24D942-6028-9495-86B4-CF072D70148C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246" name="مخطط انسيابي: رابط 14245">
                <a:extLst>
                  <a:ext uri="{FF2B5EF4-FFF2-40B4-BE49-F238E27FC236}">
                    <a16:creationId xmlns:a16="http://schemas.microsoft.com/office/drawing/2014/main" id="{19A2530F-D662-355A-4746-C1026604A0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47" name="مخطط انسيابي: رابط 14246">
                <a:extLst>
                  <a:ext uri="{FF2B5EF4-FFF2-40B4-BE49-F238E27FC236}">
                    <a16:creationId xmlns:a16="http://schemas.microsoft.com/office/drawing/2014/main" id="{3B8B669C-ECD4-6A10-3536-13944BB16E1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48" name="مخطط انسيابي: رابط 14247">
                <a:extLst>
                  <a:ext uri="{FF2B5EF4-FFF2-40B4-BE49-F238E27FC236}">
                    <a16:creationId xmlns:a16="http://schemas.microsoft.com/office/drawing/2014/main" id="{8DD1C917-4A44-9792-5E0A-83C59F37EC6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1997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مستطيل: زوايا علوية مستديرة 32">
            <a:extLst>
              <a:ext uri="{FF2B5EF4-FFF2-40B4-BE49-F238E27FC236}">
                <a16:creationId xmlns:a16="http://schemas.microsoft.com/office/drawing/2014/main" id="{4F515041-4643-CDAA-29EB-92FFE733C01E}"/>
              </a:ext>
            </a:extLst>
          </p:cNvPr>
          <p:cNvSpPr/>
          <p:nvPr/>
        </p:nvSpPr>
        <p:spPr>
          <a:xfrm>
            <a:off x="204278" y="123387"/>
            <a:ext cx="7443471" cy="2348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EBFB6448-3A43-D79F-1A11-6FF7863E2236}"/>
              </a:ext>
            </a:extLst>
          </p:cNvPr>
          <p:cNvSpPr txBox="1"/>
          <p:nvPr/>
        </p:nvSpPr>
        <p:spPr>
          <a:xfrm>
            <a:off x="193992" y="97283"/>
            <a:ext cx="6960254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>
              <a:lnSpc>
                <a:spcPct val="107000"/>
              </a:lnSpc>
              <a:spcAft>
                <a:spcPts val="650"/>
              </a:spcAft>
            </a:pPr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سجل متابعة مادة العلوم   للصف الأول  الفصل الدراسي الثاني لعام  144 هـ</a:t>
            </a:r>
          </a:p>
        </p:txBody>
      </p:sp>
      <p:sp>
        <p:nvSpPr>
          <p:cNvPr id="5681" name="مربع نص 5680">
            <a:extLst>
              <a:ext uri="{FF2B5EF4-FFF2-40B4-BE49-F238E27FC236}">
                <a16:creationId xmlns:a16="http://schemas.microsoft.com/office/drawing/2014/main" id="{3BFB3076-B467-EA4E-8CF1-8D15253DF313}"/>
              </a:ext>
            </a:extLst>
          </p:cNvPr>
          <p:cNvSpPr txBox="1"/>
          <p:nvPr/>
        </p:nvSpPr>
        <p:spPr>
          <a:xfrm>
            <a:off x="7824432" y="10745"/>
            <a:ext cx="13716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المملكة العربية السعودية 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وزارة التعليم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الإدارة العامة للتعليم بمنطقة</a:t>
            </a:r>
          </a:p>
          <a:p>
            <a:pPr algn="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مدرسة </a:t>
            </a:r>
            <a:endParaRPr lang="ar-SA" sz="8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BD516F7-34D3-D17B-CBC3-641EC17B2C73}"/>
              </a:ext>
            </a:extLst>
          </p:cNvPr>
          <p:cNvGrpSpPr/>
          <p:nvPr/>
        </p:nvGrpSpPr>
        <p:grpSpPr>
          <a:xfrm>
            <a:off x="7696445" y="552993"/>
            <a:ext cx="2086246" cy="277151"/>
            <a:chOff x="9377038" y="462505"/>
            <a:chExt cx="2610562" cy="324243"/>
          </a:xfrm>
        </p:grpSpPr>
        <p:sp>
          <p:nvSpPr>
            <p:cNvPr id="3" name="مستطيل: زوايا مستديرة 742">
              <a:extLst>
                <a:ext uri="{FF2B5EF4-FFF2-40B4-BE49-F238E27FC236}">
                  <a16:creationId xmlns:a16="http://schemas.microsoft.com/office/drawing/2014/main" id="{009EF0A0-2334-4C4E-1081-8C028A6286BB}"/>
                </a:ext>
              </a:extLst>
            </p:cNvPr>
            <p:cNvSpPr/>
            <p:nvPr/>
          </p:nvSpPr>
          <p:spPr>
            <a:xfrm>
              <a:off x="9377038" y="471617"/>
              <a:ext cx="2610562" cy="28100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0B3548B-9106-1474-B9DA-70F1A8EA527A}"/>
                </a:ext>
              </a:extLst>
            </p:cNvPr>
            <p:cNvSpPr txBox="1"/>
            <p:nvPr/>
          </p:nvSpPr>
          <p:spPr>
            <a:xfrm>
              <a:off x="9519922" y="462505"/>
              <a:ext cx="2319273" cy="324243"/>
            </a:xfrm>
            <a:prstGeom prst="round2Same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1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1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98" name="مجموعة 2597">
            <a:extLst>
              <a:ext uri="{FF2B5EF4-FFF2-40B4-BE49-F238E27FC236}">
                <a16:creationId xmlns:a16="http://schemas.microsoft.com/office/drawing/2014/main" id="{F4C68CF2-31C7-CBB8-363D-2FF9D284719E}"/>
              </a:ext>
            </a:extLst>
          </p:cNvPr>
          <p:cNvGrpSpPr/>
          <p:nvPr/>
        </p:nvGrpSpPr>
        <p:grpSpPr>
          <a:xfrm>
            <a:off x="7689949" y="818761"/>
            <a:ext cx="2097944" cy="297542"/>
            <a:chOff x="9341117" y="882957"/>
            <a:chExt cx="2609791" cy="349459"/>
          </a:xfrm>
        </p:grpSpPr>
        <p:sp>
          <p:nvSpPr>
            <p:cNvPr id="2599" name="مستطيل: زوايا علوية مستديرة 2598">
              <a:extLst>
                <a:ext uri="{FF2B5EF4-FFF2-40B4-BE49-F238E27FC236}">
                  <a16:creationId xmlns:a16="http://schemas.microsoft.com/office/drawing/2014/main" id="{45A1648C-BC46-F59E-96C5-2DEAC33B9B20}"/>
                </a:ext>
              </a:extLst>
            </p:cNvPr>
            <p:cNvSpPr/>
            <p:nvPr/>
          </p:nvSpPr>
          <p:spPr>
            <a:xfrm>
              <a:off x="9341117" y="882957"/>
              <a:ext cx="2609791" cy="34525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600" name="مربع نص 2599">
              <a:extLst>
                <a:ext uri="{FF2B5EF4-FFF2-40B4-BE49-F238E27FC236}">
                  <a16:creationId xmlns:a16="http://schemas.microsoft.com/office/drawing/2014/main" id="{1FB602FA-6BA4-2927-2703-CA233D7B1061}"/>
                </a:ext>
              </a:extLst>
            </p:cNvPr>
            <p:cNvSpPr txBox="1"/>
            <p:nvPr/>
          </p:nvSpPr>
          <p:spPr>
            <a:xfrm>
              <a:off x="9854049" y="903545"/>
              <a:ext cx="2019106" cy="3288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701" name="مستطيل: زوايا مستديرة 2700">
            <a:extLst>
              <a:ext uri="{FF2B5EF4-FFF2-40B4-BE49-F238E27FC236}">
                <a16:creationId xmlns:a16="http://schemas.microsoft.com/office/drawing/2014/main" id="{ABA4559E-BD2F-D303-A20E-BBC5C9E468AB}"/>
              </a:ext>
            </a:extLst>
          </p:cNvPr>
          <p:cNvSpPr/>
          <p:nvPr/>
        </p:nvSpPr>
        <p:spPr>
          <a:xfrm>
            <a:off x="72239" y="829911"/>
            <a:ext cx="899084" cy="292552"/>
          </a:xfrm>
          <a:prstGeom prst="roundRect">
            <a:avLst>
              <a:gd name="adj" fmla="val 1825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702" name="مجموعة 2701">
            <a:extLst>
              <a:ext uri="{FF2B5EF4-FFF2-40B4-BE49-F238E27FC236}">
                <a16:creationId xmlns:a16="http://schemas.microsoft.com/office/drawing/2014/main" id="{875C718E-18F6-0E40-CCB0-FE4755730E9B}"/>
              </a:ext>
            </a:extLst>
          </p:cNvPr>
          <p:cNvGrpSpPr/>
          <p:nvPr/>
        </p:nvGrpSpPr>
        <p:grpSpPr>
          <a:xfrm>
            <a:off x="33870" y="489542"/>
            <a:ext cx="944233" cy="326202"/>
            <a:chOff x="8283559" y="451688"/>
            <a:chExt cx="865294" cy="379439"/>
          </a:xfrm>
        </p:grpSpPr>
        <p:sp>
          <p:nvSpPr>
            <p:cNvPr id="2703" name="مربع نص 2702">
              <a:extLst>
                <a:ext uri="{FF2B5EF4-FFF2-40B4-BE49-F238E27FC236}">
                  <a16:creationId xmlns:a16="http://schemas.microsoft.com/office/drawing/2014/main" id="{A22453E7-7EAD-CBF6-D305-7DB64621EC00}"/>
                </a:ext>
              </a:extLst>
            </p:cNvPr>
            <p:cNvSpPr txBox="1"/>
            <p:nvPr/>
          </p:nvSpPr>
          <p:spPr>
            <a:xfrm>
              <a:off x="8283559" y="520033"/>
              <a:ext cx="865294" cy="3110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/>
              <a:r>
                <a:rPr lang="ar-SA" sz="1138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التقييم</a:t>
              </a:r>
            </a:p>
          </p:txBody>
        </p:sp>
        <p:sp>
          <p:nvSpPr>
            <p:cNvPr id="2704" name="مستطيل: زوايا علوية مستديرة 2703">
              <a:extLst>
                <a:ext uri="{FF2B5EF4-FFF2-40B4-BE49-F238E27FC236}">
                  <a16:creationId xmlns:a16="http://schemas.microsoft.com/office/drawing/2014/main" id="{8F4AC506-9F47-60A5-BD74-096A5E3F758C}"/>
                </a:ext>
              </a:extLst>
            </p:cNvPr>
            <p:cNvSpPr/>
            <p:nvPr/>
          </p:nvSpPr>
          <p:spPr>
            <a:xfrm>
              <a:off x="8318722" y="451688"/>
              <a:ext cx="823470" cy="367599"/>
            </a:xfrm>
            <a:prstGeom prst="round2SameRect">
              <a:avLst>
                <a:gd name="adj1" fmla="val 40588"/>
                <a:gd name="adj2" fmla="val 0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sp>
        <p:nvSpPr>
          <p:cNvPr id="2705" name="مربع نص 2704">
            <a:extLst>
              <a:ext uri="{FF2B5EF4-FFF2-40B4-BE49-F238E27FC236}">
                <a16:creationId xmlns:a16="http://schemas.microsoft.com/office/drawing/2014/main" id="{52BCC758-C75C-3E3D-4836-25FA197F51F1}"/>
              </a:ext>
            </a:extLst>
          </p:cNvPr>
          <p:cNvSpPr txBox="1"/>
          <p:nvPr/>
        </p:nvSpPr>
        <p:spPr>
          <a:xfrm rot="16200000">
            <a:off x="594735" y="923476"/>
            <a:ext cx="53583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مشاركة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6" name="مربع نص 2705">
            <a:extLst>
              <a:ext uri="{FF2B5EF4-FFF2-40B4-BE49-F238E27FC236}">
                <a16:creationId xmlns:a16="http://schemas.microsoft.com/office/drawing/2014/main" id="{0DD398B3-6C0B-B534-C227-A944DB2923B5}"/>
              </a:ext>
            </a:extLst>
          </p:cNvPr>
          <p:cNvSpPr txBox="1"/>
          <p:nvPr/>
        </p:nvSpPr>
        <p:spPr>
          <a:xfrm rot="16200000">
            <a:off x="412980" y="905753"/>
            <a:ext cx="46781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واجبات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7" name="مربع نص 2706">
            <a:extLst>
              <a:ext uri="{FF2B5EF4-FFF2-40B4-BE49-F238E27FC236}">
                <a16:creationId xmlns:a16="http://schemas.microsoft.com/office/drawing/2014/main" id="{D1BEBFCF-5FDE-2A99-F5B4-08B33FB4D5B3}"/>
              </a:ext>
            </a:extLst>
          </p:cNvPr>
          <p:cNvSpPr txBox="1"/>
          <p:nvPr/>
        </p:nvSpPr>
        <p:spPr>
          <a:xfrm rot="16200000">
            <a:off x="225656" y="887188"/>
            <a:ext cx="392219" cy="192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مهام </a:t>
            </a:r>
            <a:endParaRPr lang="ar-SA" sz="8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8" name="مربع نص 2707">
            <a:extLst>
              <a:ext uri="{FF2B5EF4-FFF2-40B4-BE49-F238E27FC236}">
                <a16:creationId xmlns:a16="http://schemas.microsoft.com/office/drawing/2014/main" id="{460D1CF1-3475-D84B-6B68-B20C36E4C964}"/>
              </a:ext>
            </a:extLst>
          </p:cNvPr>
          <p:cNvSpPr txBox="1"/>
          <p:nvPr/>
        </p:nvSpPr>
        <p:spPr>
          <a:xfrm rot="16200000">
            <a:off x="-13553" y="861218"/>
            <a:ext cx="440544" cy="224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000" b="1" dirty="0">
                <a:latin typeface="Calibri" panose="020F0502020204030204"/>
                <a:cs typeface="Arial" panose="020B0604020202020204" pitchFamily="34" charset="0"/>
              </a:rPr>
              <a:t>اختبار  </a:t>
            </a:r>
            <a:endParaRPr lang="ar-SA" sz="1000" dirty="0"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679" name="مجموعة 2678">
            <a:extLst>
              <a:ext uri="{FF2B5EF4-FFF2-40B4-BE49-F238E27FC236}">
                <a16:creationId xmlns:a16="http://schemas.microsoft.com/office/drawing/2014/main" id="{F7B4883A-9E36-443E-C862-34C451EE3F98}"/>
              </a:ext>
            </a:extLst>
          </p:cNvPr>
          <p:cNvGrpSpPr/>
          <p:nvPr/>
        </p:nvGrpSpPr>
        <p:grpSpPr>
          <a:xfrm>
            <a:off x="6814832" y="484107"/>
            <a:ext cx="882540" cy="1098819"/>
            <a:chOff x="8661313" y="425487"/>
            <a:chExt cx="629379" cy="762919"/>
          </a:xfrm>
        </p:grpSpPr>
        <p:grpSp>
          <p:nvGrpSpPr>
            <p:cNvPr id="2680" name="مجموعة 2679">
              <a:extLst>
                <a:ext uri="{FF2B5EF4-FFF2-40B4-BE49-F238E27FC236}">
                  <a16:creationId xmlns:a16="http://schemas.microsoft.com/office/drawing/2014/main" id="{A10316C2-0C28-AD78-4C61-97B07BDDDEA3}"/>
                </a:ext>
              </a:extLst>
            </p:cNvPr>
            <p:cNvGrpSpPr/>
            <p:nvPr/>
          </p:nvGrpSpPr>
          <p:grpSpPr>
            <a:xfrm>
              <a:off x="8661313" y="425487"/>
              <a:ext cx="629379" cy="223649"/>
              <a:chOff x="8540423" y="497321"/>
              <a:chExt cx="607319" cy="222364"/>
            </a:xfrm>
          </p:grpSpPr>
          <p:sp>
            <p:nvSpPr>
              <p:cNvPr id="2689" name="مستطيل: زوايا علوية مستديرة 2688">
                <a:extLst>
                  <a:ext uri="{FF2B5EF4-FFF2-40B4-BE49-F238E27FC236}">
                    <a16:creationId xmlns:a16="http://schemas.microsoft.com/office/drawing/2014/main" id="{E488A28B-208E-9378-74CC-004FBC79AD1D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8" name="مربع نص 2687">
                <a:extLst>
                  <a:ext uri="{FF2B5EF4-FFF2-40B4-BE49-F238E27FC236}">
                    <a16:creationId xmlns:a16="http://schemas.microsoft.com/office/drawing/2014/main" id="{B03998E6-A259-B8F3-5311-DA49689C0665}"/>
                  </a:ext>
                </a:extLst>
              </p:cNvPr>
              <p:cNvSpPr txBox="1"/>
              <p:nvPr/>
            </p:nvSpPr>
            <p:spPr>
              <a:xfrm>
                <a:off x="8540423" y="512765"/>
                <a:ext cx="607319" cy="180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1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2681" name="مجموعة 2680">
              <a:extLst>
                <a:ext uri="{FF2B5EF4-FFF2-40B4-BE49-F238E27FC236}">
                  <a16:creationId xmlns:a16="http://schemas.microsoft.com/office/drawing/2014/main" id="{3007A42B-D05E-9EEE-4D39-C4D92720AD1D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2682" name="مستطيل: زوايا مستديرة 2681">
                <a:extLst>
                  <a:ext uri="{FF2B5EF4-FFF2-40B4-BE49-F238E27FC236}">
                    <a16:creationId xmlns:a16="http://schemas.microsoft.com/office/drawing/2014/main" id="{E5027A65-CBAB-3CA2-3D48-F4E76D75FF82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3" name="مربع نص 2682">
                <a:extLst>
                  <a:ext uri="{FF2B5EF4-FFF2-40B4-BE49-F238E27FC236}">
                    <a16:creationId xmlns:a16="http://schemas.microsoft.com/office/drawing/2014/main" id="{B073BB50-0509-2867-F996-00D79B5964B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4" name="مربع نص 2683">
                <a:extLst>
                  <a:ext uri="{FF2B5EF4-FFF2-40B4-BE49-F238E27FC236}">
                    <a16:creationId xmlns:a16="http://schemas.microsoft.com/office/drawing/2014/main" id="{C4B7FAE4-9B11-8489-8CCE-C43666145B4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5" name="مربع نص 2684">
                <a:extLst>
                  <a:ext uri="{FF2B5EF4-FFF2-40B4-BE49-F238E27FC236}">
                    <a16:creationId xmlns:a16="http://schemas.microsoft.com/office/drawing/2014/main" id="{0CD7EA16-3D20-3046-3C3D-BD4F00DB6594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6" name="مربع نص 2685">
                <a:extLst>
                  <a:ext uri="{FF2B5EF4-FFF2-40B4-BE49-F238E27FC236}">
                    <a16:creationId xmlns:a16="http://schemas.microsoft.com/office/drawing/2014/main" id="{1C25C1BE-6892-1C1B-CAF2-3B144126FBB6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7" name="مربع نص 2686">
                <a:extLst>
                  <a:ext uri="{FF2B5EF4-FFF2-40B4-BE49-F238E27FC236}">
                    <a16:creationId xmlns:a16="http://schemas.microsoft.com/office/drawing/2014/main" id="{B8E4C998-3932-C91D-A1FE-15C1D0673F24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175" name="مربع نص 13174">
            <a:extLst>
              <a:ext uri="{FF2B5EF4-FFF2-40B4-BE49-F238E27FC236}">
                <a16:creationId xmlns:a16="http://schemas.microsoft.com/office/drawing/2014/main" id="{DBFB5A78-1DD9-9791-8A84-0DDB0565C234}"/>
              </a:ext>
            </a:extLst>
          </p:cNvPr>
          <p:cNvSpPr txBox="1"/>
          <p:nvPr/>
        </p:nvSpPr>
        <p:spPr>
          <a:xfrm>
            <a:off x="8696254" y="6531334"/>
            <a:ext cx="97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4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المعلم/ ـة  :  </a:t>
            </a:r>
          </a:p>
        </p:txBody>
      </p:sp>
      <p:sp>
        <p:nvSpPr>
          <p:cNvPr id="13176" name="مربع نص 13175">
            <a:extLst>
              <a:ext uri="{FF2B5EF4-FFF2-40B4-BE49-F238E27FC236}">
                <a16:creationId xmlns:a16="http://schemas.microsoft.com/office/drawing/2014/main" id="{ABF5612A-9CCA-6EEE-5F44-A6F702FE46BB}"/>
              </a:ext>
            </a:extLst>
          </p:cNvPr>
          <p:cNvSpPr txBox="1"/>
          <p:nvPr/>
        </p:nvSpPr>
        <p:spPr>
          <a:xfrm>
            <a:off x="-27342" y="6560638"/>
            <a:ext cx="827487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للتعديل : كلك يمين بالماوس ثم تجميع ثم فك تجميع         للتحرير :  دبل كليك على المكان المحدد ثم حرر النص                تصميم أ.يوسف البلوي     قناة </a:t>
            </a:r>
            <a:r>
              <a:rPr lang="ar-SA" sz="800" b="1" dirty="0" err="1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برزنتيشن</a:t>
            </a:r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 علوم المرحلة الابتدائية     </a:t>
            </a:r>
            <a:r>
              <a:rPr lang="en-US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https://t.me/Presentationyosef</a:t>
            </a:r>
            <a:endParaRPr lang="ar-SA" sz="800" b="1" dirty="0">
              <a:solidFill>
                <a:prstClr val="white">
                  <a:lumMod val="50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3044" name="مجموعة 3043">
            <a:extLst>
              <a:ext uri="{FF2B5EF4-FFF2-40B4-BE49-F238E27FC236}">
                <a16:creationId xmlns:a16="http://schemas.microsoft.com/office/drawing/2014/main" id="{751B1C53-2E0B-4A62-B0DC-58633D5A9FA4}"/>
              </a:ext>
            </a:extLst>
          </p:cNvPr>
          <p:cNvGrpSpPr/>
          <p:nvPr/>
        </p:nvGrpSpPr>
        <p:grpSpPr>
          <a:xfrm>
            <a:off x="6005381" y="485340"/>
            <a:ext cx="811997" cy="1098820"/>
            <a:chOff x="8678037" y="425486"/>
            <a:chExt cx="579071" cy="762920"/>
          </a:xfrm>
        </p:grpSpPr>
        <p:grpSp>
          <p:nvGrpSpPr>
            <p:cNvPr id="3066" name="مجموعة 3065">
              <a:extLst>
                <a:ext uri="{FF2B5EF4-FFF2-40B4-BE49-F238E27FC236}">
                  <a16:creationId xmlns:a16="http://schemas.microsoft.com/office/drawing/2014/main" id="{28CEABCC-98E6-2954-7FFF-B35107D10D8B}"/>
                </a:ext>
              </a:extLst>
            </p:cNvPr>
            <p:cNvGrpSpPr/>
            <p:nvPr/>
          </p:nvGrpSpPr>
          <p:grpSpPr>
            <a:xfrm>
              <a:off x="8678037" y="425486"/>
              <a:ext cx="579071" cy="223649"/>
              <a:chOff x="8556570" y="497321"/>
              <a:chExt cx="558775" cy="222364"/>
            </a:xfrm>
          </p:grpSpPr>
          <p:sp>
            <p:nvSpPr>
              <p:cNvPr id="11394" name="مستطيل: زوايا علوية مستديرة 11393">
                <a:extLst>
                  <a:ext uri="{FF2B5EF4-FFF2-40B4-BE49-F238E27FC236}">
                    <a16:creationId xmlns:a16="http://schemas.microsoft.com/office/drawing/2014/main" id="{E23E46E3-E63A-AA30-8C84-A5DA382B5728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5" name="مربع نص 11394">
                <a:extLst>
                  <a:ext uri="{FF2B5EF4-FFF2-40B4-BE49-F238E27FC236}">
                    <a16:creationId xmlns:a16="http://schemas.microsoft.com/office/drawing/2014/main" id="{28B09990-3260-5C5C-3B3B-76ECFC21D092}"/>
                  </a:ext>
                </a:extLst>
              </p:cNvPr>
              <p:cNvSpPr txBox="1"/>
              <p:nvPr/>
            </p:nvSpPr>
            <p:spPr>
              <a:xfrm>
                <a:off x="8607679" y="501356"/>
                <a:ext cx="465357" cy="217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1000" b="1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67" name="مجموعة 3066">
              <a:extLst>
                <a:ext uri="{FF2B5EF4-FFF2-40B4-BE49-F238E27FC236}">
                  <a16:creationId xmlns:a16="http://schemas.microsoft.com/office/drawing/2014/main" id="{72DA28FA-9DCB-CCE0-AC6F-81137B595DE4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3068" name="مستطيل: زوايا مستديرة 3067">
                <a:extLst>
                  <a:ext uri="{FF2B5EF4-FFF2-40B4-BE49-F238E27FC236}">
                    <a16:creationId xmlns:a16="http://schemas.microsoft.com/office/drawing/2014/main" id="{88D0F5ED-728E-9C51-12B0-A39E62787365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69" name="مربع نص 3068">
                <a:extLst>
                  <a:ext uri="{FF2B5EF4-FFF2-40B4-BE49-F238E27FC236}">
                    <a16:creationId xmlns:a16="http://schemas.microsoft.com/office/drawing/2014/main" id="{52CBB369-EAAB-EE5F-69FD-1766A513B10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0" name="مربع نص 3069">
                <a:extLst>
                  <a:ext uri="{FF2B5EF4-FFF2-40B4-BE49-F238E27FC236}">
                    <a16:creationId xmlns:a16="http://schemas.microsoft.com/office/drawing/2014/main" id="{49EB39BD-ABFE-A30D-7297-6F39E3E94343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1" name="مربع نص 3070">
                <a:extLst>
                  <a:ext uri="{FF2B5EF4-FFF2-40B4-BE49-F238E27FC236}">
                    <a16:creationId xmlns:a16="http://schemas.microsoft.com/office/drawing/2014/main" id="{12BD73D6-DE91-F1F5-0F36-073F1FE40478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2" name="مربع نص 11391">
                <a:extLst>
                  <a:ext uri="{FF2B5EF4-FFF2-40B4-BE49-F238E27FC236}">
                    <a16:creationId xmlns:a16="http://schemas.microsoft.com/office/drawing/2014/main" id="{A79DB07F-A8D5-8D69-FEF8-4D99AC42367E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3" name="مربع نص 11392">
                <a:extLst>
                  <a:ext uri="{FF2B5EF4-FFF2-40B4-BE49-F238E27FC236}">
                    <a16:creationId xmlns:a16="http://schemas.microsoft.com/office/drawing/2014/main" id="{4778B224-3270-0DB4-9AB1-8401107EB79D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397" name="مجموعة 11396">
            <a:extLst>
              <a:ext uri="{FF2B5EF4-FFF2-40B4-BE49-F238E27FC236}">
                <a16:creationId xmlns:a16="http://schemas.microsoft.com/office/drawing/2014/main" id="{DB6DF4ED-6981-7346-778B-CDA6EA03A334}"/>
              </a:ext>
            </a:extLst>
          </p:cNvPr>
          <p:cNvGrpSpPr/>
          <p:nvPr/>
        </p:nvGrpSpPr>
        <p:grpSpPr>
          <a:xfrm>
            <a:off x="5149516" y="450623"/>
            <a:ext cx="882540" cy="1134771"/>
            <a:chOff x="8661682" y="400525"/>
            <a:chExt cx="629379" cy="787881"/>
          </a:xfrm>
        </p:grpSpPr>
        <p:grpSp>
          <p:nvGrpSpPr>
            <p:cNvPr id="11420" name="مجموعة 11419">
              <a:extLst>
                <a:ext uri="{FF2B5EF4-FFF2-40B4-BE49-F238E27FC236}">
                  <a16:creationId xmlns:a16="http://schemas.microsoft.com/office/drawing/2014/main" id="{AD4C455A-BE27-0367-288A-E35470F572EA}"/>
                </a:ext>
              </a:extLst>
            </p:cNvPr>
            <p:cNvGrpSpPr/>
            <p:nvPr/>
          </p:nvGrpSpPr>
          <p:grpSpPr>
            <a:xfrm>
              <a:off x="8661682" y="400525"/>
              <a:ext cx="629379" cy="248610"/>
              <a:chOff x="8540779" y="472503"/>
              <a:chExt cx="607319" cy="247181"/>
            </a:xfrm>
          </p:grpSpPr>
          <p:sp>
            <p:nvSpPr>
              <p:cNvPr id="11428" name="مستطيل: زوايا علوية مستديرة 11427">
                <a:extLst>
                  <a:ext uri="{FF2B5EF4-FFF2-40B4-BE49-F238E27FC236}">
                    <a16:creationId xmlns:a16="http://schemas.microsoft.com/office/drawing/2014/main" id="{ACE89418-2ED9-4351-7908-17C91191B332}"/>
                  </a:ext>
                </a:extLst>
              </p:cNvPr>
              <p:cNvSpPr/>
              <p:nvPr/>
            </p:nvSpPr>
            <p:spPr>
              <a:xfrm>
                <a:off x="8556570" y="496466"/>
                <a:ext cx="558775" cy="22321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9" name="مربع نص 11428">
                <a:extLst>
                  <a:ext uri="{FF2B5EF4-FFF2-40B4-BE49-F238E27FC236}">
                    <a16:creationId xmlns:a16="http://schemas.microsoft.com/office/drawing/2014/main" id="{B0733F18-878E-1DE5-3BAC-E301A40EA09B}"/>
                  </a:ext>
                </a:extLst>
              </p:cNvPr>
              <p:cNvSpPr txBox="1"/>
              <p:nvPr/>
            </p:nvSpPr>
            <p:spPr>
              <a:xfrm>
                <a:off x="8540779" y="472503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21" name="مجموعة 11420">
              <a:extLst>
                <a:ext uri="{FF2B5EF4-FFF2-40B4-BE49-F238E27FC236}">
                  <a16:creationId xmlns:a16="http://schemas.microsoft.com/office/drawing/2014/main" id="{23A70A8B-9AA0-68B6-0BD4-6586F7036F07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22" name="مستطيل: زوايا مستديرة 11421">
                <a:extLst>
                  <a:ext uri="{FF2B5EF4-FFF2-40B4-BE49-F238E27FC236}">
                    <a16:creationId xmlns:a16="http://schemas.microsoft.com/office/drawing/2014/main" id="{B9EE3EFC-F70C-DCC9-124B-A248A003E754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3" name="مربع نص 11422">
                <a:extLst>
                  <a:ext uri="{FF2B5EF4-FFF2-40B4-BE49-F238E27FC236}">
                    <a16:creationId xmlns:a16="http://schemas.microsoft.com/office/drawing/2014/main" id="{C81487F3-1CC0-AEE0-55B4-C0D52BA1618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4" name="مربع نص 11423">
                <a:extLst>
                  <a:ext uri="{FF2B5EF4-FFF2-40B4-BE49-F238E27FC236}">
                    <a16:creationId xmlns:a16="http://schemas.microsoft.com/office/drawing/2014/main" id="{4CDC8FF8-588B-1E21-2BA6-94F3E4A32BE5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5" name="مربع نص 11424">
                <a:extLst>
                  <a:ext uri="{FF2B5EF4-FFF2-40B4-BE49-F238E27FC236}">
                    <a16:creationId xmlns:a16="http://schemas.microsoft.com/office/drawing/2014/main" id="{434D920D-A63B-19BF-063F-E94D3471C89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6" name="مربع نص 11425">
                <a:extLst>
                  <a:ext uri="{FF2B5EF4-FFF2-40B4-BE49-F238E27FC236}">
                    <a16:creationId xmlns:a16="http://schemas.microsoft.com/office/drawing/2014/main" id="{CA21013B-87A7-4741-DB0C-787AF9AD927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7" name="مربع نص 11426">
                <a:extLst>
                  <a:ext uri="{FF2B5EF4-FFF2-40B4-BE49-F238E27FC236}">
                    <a16:creationId xmlns:a16="http://schemas.microsoft.com/office/drawing/2014/main" id="{F2ECEB08-AD29-E9BC-F6AE-FCA7604F41EF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431" name="مجموعة 11430">
            <a:extLst>
              <a:ext uri="{FF2B5EF4-FFF2-40B4-BE49-F238E27FC236}">
                <a16:creationId xmlns:a16="http://schemas.microsoft.com/office/drawing/2014/main" id="{3C8EE564-7C94-AD5E-CF8D-836246DFF13F}"/>
              </a:ext>
            </a:extLst>
          </p:cNvPr>
          <p:cNvGrpSpPr/>
          <p:nvPr/>
        </p:nvGrpSpPr>
        <p:grpSpPr>
          <a:xfrm>
            <a:off x="4295288" y="481876"/>
            <a:ext cx="882540" cy="1101050"/>
            <a:chOff x="8643990" y="423938"/>
            <a:chExt cx="629379" cy="764468"/>
          </a:xfrm>
        </p:grpSpPr>
        <p:grpSp>
          <p:nvGrpSpPr>
            <p:cNvPr id="11453" name="مجموعة 11452">
              <a:extLst>
                <a:ext uri="{FF2B5EF4-FFF2-40B4-BE49-F238E27FC236}">
                  <a16:creationId xmlns:a16="http://schemas.microsoft.com/office/drawing/2014/main" id="{C0268C7A-63CA-7AF1-B27F-8A047827073A}"/>
                </a:ext>
              </a:extLst>
            </p:cNvPr>
            <p:cNvGrpSpPr/>
            <p:nvPr/>
          </p:nvGrpSpPr>
          <p:grpSpPr>
            <a:xfrm>
              <a:off x="8643990" y="423938"/>
              <a:ext cx="629379" cy="225197"/>
              <a:chOff x="8523707" y="495781"/>
              <a:chExt cx="607319" cy="223903"/>
            </a:xfrm>
          </p:grpSpPr>
          <p:sp>
            <p:nvSpPr>
              <p:cNvPr id="11525" name="مستطيل: زوايا علوية مستديرة 11524">
                <a:extLst>
                  <a:ext uri="{FF2B5EF4-FFF2-40B4-BE49-F238E27FC236}">
                    <a16:creationId xmlns:a16="http://schemas.microsoft.com/office/drawing/2014/main" id="{DD645852-F0E6-9E66-AC12-54A940705528}"/>
                  </a:ext>
                </a:extLst>
              </p:cNvPr>
              <p:cNvSpPr/>
              <p:nvPr/>
            </p:nvSpPr>
            <p:spPr>
              <a:xfrm>
                <a:off x="8556570" y="495781"/>
                <a:ext cx="558775" cy="22390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6" name="مربع نص 11525">
                <a:extLst>
                  <a:ext uri="{FF2B5EF4-FFF2-40B4-BE49-F238E27FC236}">
                    <a16:creationId xmlns:a16="http://schemas.microsoft.com/office/drawing/2014/main" id="{6831DC3C-0BA4-FEE6-CB79-0F6634F59642}"/>
                  </a:ext>
                </a:extLst>
              </p:cNvPr>
              <p:cNvSpPr txBox="1"/>
              <p:nvPr/>
            </p:nvSpPr>
            <p:spPr>
              <a:xfrm>
                <a:off x="8523707" y="517918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54" name="مجموعة 11453">
              <a:extLst>
                <a:ext uri="{FF2B5EF4-FFF2-40B4-BE49-F238E27FC236}">
                  <a16:creationId xmlns:a16="http://schemas.microsoft.com/office/drawing/2014/main" id="{9A6002DA-762C-DA29-5098-BBA47E925CF8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55" name="مستطيل: زوايا مستديرة 11454">
                <a:extLst>
                  <a:ext uri="{FF2B5EF4-FFF2-40B4-BE49-F238E27FC236}">
                    <a16:creationId xmlns:a16="http://schemas.microsoft.com/office/drawing/2014/main" id="{087C1361-8782-7E81-32A3-B8AB053CAB9F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0" name="مربع نص 11519">
                <a:extLst>
                  <a:ext uri="{FF2B5EF4-FFF2-40B4-BE49-F238E27FC236}">
                    <a16:creationId xmlns:a16="http://schemas.microsoft.com/office/drawing/2014/main" id="{050A6A45-BD67-866D-599E-51103E4C175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1" name="مربع نص 11520">
                <a:extLst>
                  <a:ext uri="{FF2B5EF4-FFF2-40B4-BE49-F238E27FC236}">
                    <a16:creationId xmlns:a16="http://schemas.microsoft.com/office/drawing/2014/main" id="{00148BDA-FE26-B813-A14D-8D0951CC8249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2" name="مربع نص 11521">
                <a:extLst>
                  <a:ext uri="{FF2B5EF4-FFF2-40B4-BE49-F238E27FC236}">
                    <a16:creationId xmlns:a16="http://schemas.microsoft.com/office/drawing/2014/main" id="{32AB2610-945E-477C-3CCB-2C58E5278676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3" name="مربع نص 11522">
                <a:extLst>
                  <a:ext uri="{FF2B5EF4-FFF2-40B4-BE49-F238E27FC236}">
                    <a16:creationId xmlns:a16="http://schemas.microsoft.com/office/drawing/2014/main" id="{68B99B89-C4FD-1AD7-7800-169D4BABB7A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4" name="مربع نص 11523">
                <a:extLst>
                  <a:ext uri="{FF2B5EF4-FFF2-40B4-BE49-F238E27FC236}">
                    <a16:creationId xmlns:a16="http://schemas.microsoft.com/office/drawing/2014/main" id="{4196CACC-7D96-092C-4297-9788BD6D6FE5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28" name="مجموعة 11527">
            <a:extLst>
              <a:ext uri="{FF2B5EF4-FFF2-40B4-BE49-F238E27FC236}">
                <a16:creationId xmlns:a16="http://schemas.microsoft.com/office/drawing/2014/main" id="{48AB7385-4377-794D-C38F-8F81A8267E10}"/>
              </a:ext>
            </a:extLst>
          </p:cNvPr>
          <p:cNvGrpSpPr/>
          <p:nvPr/>
        </p:nvGrpSpPr>
        <p:grpSpPr>
          <a:xfrm>
            <a:off x="3355583" y="480473"/>
            <a:ext cx="1105959" cy="1103687"/>
            <a:chOff x="8567821" y="422107"/>
            <a:chExt cx="788708" cy="766299"/>
          </a:xfrm>
        </p:grpSpPr>
        <p:grpSp>
          <p:nvGrpSpPr>
            <p:cNvPr id="11551" name="مجموعة 11550">
              <a:extLst>
                <a:ext uri="{FF2B5EF4-FFF2-40B4-BE49-F238E27FC236}">
                  <a16:creationId xmlns:a16="http://schemas.microsoft.com/office/drawing/2014/main" id="{58014831-38FF-5C54-D8DD-092DFC6C2A4C}"/>
                </a:ext>
              </a:extLst>
            </p:cNvPr>
            <p:cNvGrpSpPr/>
            <p:nvPr/>
          </p:nvGrpSpPr>
          <p:grpSpPr>
            <a:xfrm>
              <a:off x="8567821" y="422107"/>
              <a:ext cx="788708" cy="227029"/>
              <a:chOff x="8450201" y="493960"/>
              <a:chExt cx="761063" cy="225724"/>
            </a:xfrm>
          </p:grpSpPr>
          <p:sp>
            <p:nvSpPr>
              <p:cNvPr id="11559" name="مستطيل: زوايا علوية مستديرة 11558">
                <a:extLst>
                  <a:ext uri="{FF2B5EF4-FFF2-40B4-BE49-F238E27FC236}">
                    <a16:creationId xmlns:a16="http://schemas.microsoft.com/office/drawing/2014/main" id="{252C2579-4232-CAC3-EFF4-360ADF4354AE}"/>
                  </a:ext>
                </a:extLst>
              </p:cNvPr>
              <p:cNvSpPr/>
              <p:nvPr/>
            </p:nvSpPr>
            <p:spPr>
              <a:xfrm>
                <a:off x="8556570" y="493960"/>
                <a:ext cx="558775" cy="2257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60" name="مربع نص 11559">
                <a:extLst>
                  <a:ext uri="{FF2B5EF4-FFF2-40B4-BE49-F238E27FC236}">
                    <a16:creationId xmlns:a16="http://schemas.microsoft.com/office/drawing/2014/main" id="{2D115826-F5AE-668E-BAEC-96ED9F4E49E0}"/>
                  </a:ext>
                </a:extLst>
              </p:cNvPr>
              <p:cNvSpPr txBox="1"/>
              <p:nvPr/>
            </p:nvSpPr>
            <p:spPr>
              <a:xfrm>
                <a:off x="8450201" y="530339"/>
                <a:ext cx="761063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552" name="مجموعة 11551">
              <a:extLst>
                <a:ext uri="{FF2B5EF4-FFF2-40B4-BE49-F238E27FC236}">
                  <a16:creationId xmlns:a16="http://schemas.microsoft.com/office/drawing/2014/main" id="{1E71B9AA-9F8B-DD19-6CB9-FF8BEDB81F4E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553" name="مستطيل: زوايا مستديرة 11552">
                <a:extLst>
                  <a:ext uri="{FF2B5EF4-FFF2-40B4-BE49-F238E27FC236}">
                    <a16:creationId xmlns:a16="http://schemas.microsoft.com/office/drawing/2014/main" id="{1D8974F0-9807-2198-6543-49766E58167D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4" name="مربع نص 11553">
                <a:extLst>
                  <a:ext uri="{FF2B5EF4-FFF2-40B4-BE49-F238E27FC236}">
                    <a16:creationId xmlns:a16="http://schemas.microsoft.com/office/drawing/2014/main" id="{92320D48-8DA7-7371-3FB1-2B68112CDA2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5" name="مربع نص 11554">
                <a:extLst>
                  <a:ext uri="{FF2B5EF4-FFF2-40B4-BE49-F238E27FC236}">
                    <a16:creationId xmlns:a16="http://schemas.microsoft.com/office/drawing/2014/main" id="{D52F26DA-1144-DF63-854F-3A7FEDF3D096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6" name="مربع نص 11555">
                <a:extLst>
                  <a:ext uri="{FF2B5EF4-FFF2-40B4-BE49-F238E27FC236}">
                    <a16:creationId xmlns:a16="http://schemas.microsoft.com/office/drawing/2014/main" id="{8DAF9CF5-ABC3-1496-8C4D-9CED2271A6E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7" name="مربع نص 11556">
                <a:extLst>
                  <a:ext uri="{FF2B5EF4-FFF2-40B4-BE49-F238E27FC236}">
                    <a16:creationId xmlns:a16="http://schemas.microsoft.com/office/drawing/2014/main" id="{D351B450-CDE3-C98E-434B-4CD1A40A8288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8" name="مربع نص 11557">
                <a:extLst>
                  <a:ext uri="{FF2B5EF4-FFF2-40B4-BE49-F238E27FC236}">
                    <a16:creationId xmlns:a16="http://schemas.microsoft.com/office/drawing/2014/main" id="{00E1E7C6-7343-D71E-1A46-A2F8E299175A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62" name="مجموعة 11561">
            <a:extLst>
              <a:ext uri="{FF2B5EF4-FFF2-40B4-BE49-F238E27FC236}">
                <a16:creationId xmlns:a16="http://schemas.microsoft.com/office/drawing/2014/main" id="{45DA5F0B-5A94-070F-2C88-2204EA0CCD76}"/>
              </a:ext>
            </a:extLst>
          </p:cNvPr>
          <p:cNvGrpSpPr/>
          <p:nvPr/>
        </p:nvGrpSpPr>
        <p:grpSpPr>
          <a:xfrm>
            <a:off x="2605850" y="485338"/>
            <a:ext cx="942329" cy="1100058"/>
            <a:chOff x="8627154" y="424627"/>
            <a:chExt cx="672017" cy="763779"/>
          </a:xfrm>
        </p:grpSpPr>
        <p:grpSp>
          <p:nvGrpSpPr>
            <p:cNvPr id="11648" name="مجموعة 11647">
              <a:extLst>
                <a:ext uri="{FF2B5EF4-FFF2-40B4-BE49-F238E27FC236}">
                  <a16:creationId xmlns:a16="http://schemas.microsoft.com/office/drawing/2014/main" id="{1DA016A1-60C3-5494-CEE8-87BCA2F06A14}"/>
                </a:ext>
              </a:extLst>
            </p:cNvPr>
            <p:cNvGrpSpPr/>
            <p:nvPr/>
          </p:nvGrpSpPr>
          <p:grpSpPr>
            <a:xfrm>
              <a:off x="8627154" y="424627"/>
              <a:ext cx="672017" cy="224507"/>
              <a:chOff x="8507468" y="496467"/>
              <a:chExt cx="648463" cy="223217"/>
            </a:xfrm>
          </p:grpSpPr>
          <p:sp>
            <p:nvSpPr>
              <p:cNvPr id="11656" name="مستطيل: زوايا علوية مستديرة 11655">
                <a:extLst>
                  <a:ext uri="{FF2B5EF4-FFF2-40B4-BE49-F238E27FC236}">
                    <a16:creationId xmlns:a16="http://schemas.microsoft.com/office/drawing/2014/main" id="{F5AECE24-89B4-B782-FE5C-D327E3856DE4}"/>
                  </a:ext>
                </a:extLst>
              </p:cNvPr>
              <p:cNvSpPr/>
              <p:nvPr/>
            </p:nvSpPr>
            <p:spPr>
              <a:xfrm>
                <a:off x="8556570" y="496467"/>
                <a:ext cx="558775" cy="2232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7" name="مربع نص 11656">
                <a:extLst>
                  <a:ext uri="{FF2B5EF4-FFF2-40B4-BE49-F238E27FC236}">
                    <a16:creationId xmlns:a16="http://schemas.microsoft.com/office/drawing/2014/main" id="{AF516E40-A863-BB2C-1F63-E80CDAA03FC4}"/>
                  </a:ext>
                </a:extLst>
              </p:cNvPr>
              <p:cNvSpPr txBox="1"/>
              <p:nvPr/>
            </p:nvSpPr>
            <p:spPr>
              <a:xfrm>
                <a:off x="8507468" y="532156"/>
                <a:ext cx="648463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649" name="مجموعة 11648">
              <a:extLst>
                <a:ext uri="{FF2B5EF4-FFF2-40B4-BE49-F238E27FC236}">
                  <a16:creationId xmlns:a16="http://schemas.microsoft.com/office/drawing/2014/main" id="{4A1E3154-20A2-C807-C200-AF853AF28876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650" name="مستطيل: زوايا مستديرة 11649">
                <a:extLst>
                  <a:ext uri="{FF2B5EF4-FFF2-40B4-BE49-F238E27FC236}">
                    <a16:creationId xmlns:a16="http://schemas.microsoft.com/office/drawing/2014/main" id="{639B4911-657C-F7E9-0890-18F884F03EF9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1" name="مربع نص 11650">
                <a:extLst>
                  <a:ext uri="{FF2B5EF4-FFF2-40B4-BE49-F238E27FC236}">
                    <a16:creationId xmlns:a16="http://schemas.microsoft.com/office/drawing/2014/main" id="{99594848-B944-E75E-2D4F-53F1F13CDE4C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2" name="مربع نص 11651">
                <a:extLst>
                  <a:ext uri="{FF2B5EF4-FFF2-40B4-BE49-F238E27FC236}">
                    <a16:creationId xmlns:a16="http://schemas.microsoft.com/office/drawing/2014/main" id="{6864B2CE-7E32-73E2-C1AF-72573069226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3" name="مربع نص 11652">
                <a:extLst>
                  <a:ext uri="{FF2B5EF4-FFF2-40B4-BE49-F238E27FC236}">
                    <a16:creationId xmlns:a16="http://schemas.microsoft.com/office/drawing/2014/main" id="{23F4B9F9-5F46-153F-395B-A91B9FCEAF8B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4" name="مربع نص 11653">
                <a:extLst>
                  <a:ext uri="{FF2B5EF4-FFF2-40B4-BE49-F238E27FC236}">
                    <a16:creationId xmlns:a16="http://schemas.microsoft.com/office/drawing/2014/main" id="{9F909D97-6F5F-AAC6-5EB2-BC573BEB753B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5" name="مربع نص 11654">
                <a:extLst>
                  <a:ext uri="{FF2B5EF4-FFF2-40B4-BE49-F238E27FC236}">
                    <a16:creationId xmlns:a16="http://schemas.microsoft.com/office/drawing/2014/main" id="{4DC5844C-B52A-0784-2E05-BCC14EA94192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659" name="مجموعة 11658">
            <a:extLst>
              <a:ext uri="{FF2B5EF4-FFF2-40B4-BE49-F238E27FC236}">
                <a16:creationId xmlns:a16="http://schemas.microsoft.com/office/drawing/2014/main" id="{BCF4D17C-05A2-2149-3866-23BC9B96F02F}"/>
              </a:ext>
            </a:extLst>
          </p:cNvPr>
          <p:cNvGrpSpPr/>
          <p:nvPr/>
        </p:nvGrpSpPr>
        <p:grpSpPr>
          <a:xfrm>
            <a:off x="1819014" y="484108"/>
            <a:ext cx="882540" cy="1098818"/>
            <a:chOff x="8657525" y="425488"/>
            <a:chExt cx="629379" cy="762918"/>
          </a:xfrm>
        </p:grpSpPr>
        <p:grpSp>
          <p:nvGrpSpPr>
            <p:cNvPr id="12087" name="مجموعة 12086">
              <a:extLst>
                <a:ext uri="{FF2B5EF4-FFF2-40B4-BE49-F238E27FC236}">
                  <a16:creationId xmlns:a16="http://schemas.microsoft.com/office/drawing/2014/main" id="{C9B8EEC6-438B-1673-8387-317A7CD39E76}"/>
                </a:ext>
              </a:extLst>
            </p:cNvPr>
            <p:cNvGrpSpPr/>
            <p:nvPr/>
          </p:nvGrpSpPr>
          <p:grpSpPr>
            <a:xfrm>
              <a:off x="8657525" y="425488"/>
              <a:ext cx="629379" cy="223647"/>
              <a:chOff x="8536767" y="497322"/>
              <a:chExt cx="607319" cy="222362"/>
            </a:xfrm>
          </p:grpSpPr>
          <p:sp>
            <p:nvSpPr>
              <p:cNvPr id="6598" name="مستطيل: زوايا علوية مستديرة 6597">
                <a:extLst>
                  <a:ext uri="{FF2B5EF4-FFF2-40B4-BE49-F238E27FC236}">
                    <a16:creationId xmlns:a16="http://schemas.microsoft.com/office/drawing/2014/main" id="{73594F7C-3CDF-3003-0947-4962D2C2DB05}"/>
                  </a:ext>
                </a:extLst>
              </p:cNvPr>
              <p:cNvSpPr/>
              <p:nvPr/>
            </p:nvSpPr>
            <p:spPr>
              <a:xfrm>
                <a:off x="8556570" y="497322"/>
                <a:ext cx="558775" cy="22236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9" name="مربع نص 6598">
                <a:extLst>
                  <a:ext uri="{FF2B5EF4-FFF2-40B4-BE49-F238E27FC236}">
                    <a16:creationId xmlns:a16="http://schemas.microsoft.com/office/drawing/2014/main" id="{C79244F5-C4CF-1EB2-7072-49EE20464735}"/>
                  </a:ext>
                </a:extLst>
              </p:cNvPr>
              <p:cNvSpPr txBox="1"/>
              <p:nvPr/>
            </p:nvSpPr>
            <p:spPr>
              <a:xfrm>
                <a:off x="8536767" y="538159"/>
                <a:ext cx="607319" cy="1699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2088" name="مجموعة 12087">
              <a:extLst>
                <a:ext uri="{FF2B5EF4-FFF2-40B4-BE49-F238E27FC236}">
                  <a16:creationId xmlns:a16="http://schemas.microsoft.com/office/drawing/2014/main" id="{F0BA6EE1-35F8-12EA-6A00-D4C9093DE335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592" name="مستطيل: زوايا مستديرة 6591">
                <a:extLst>
                  <a:ext uri="{FF2B5EF4-FFF2-40B4-BE49-F238E27FC236}">
                    <a16:creationId xmlns:a16="http://schemas.microsoft.com/office/drawing/2014/main" id="{EAF3E5B3-9C97-0E44-C6DA-D2435375742B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3" name="مربع نص 6592">
                <a:extLst>
                  <a:ext uri="{FF2B5EF4-FFF2-40B4-BE49-F238E27FC236}">
                    <a16:creationId xmlns:a16="http://schemas.microsoft.com/office/drawing/2014/main" id="{8CA565BB-F5F4-479C-EABB-88B6B1D7385B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4" name="مربع نص 6593">
                <a:extLst>
                  <a:ext uri="{FF2B5EF4-FFF2-40B4-BE49-F238E27FC236}">
                    <a16:creationId xmlns:a16="http://schemas.microsoft.com/office/drawing/2014/main" id="{B14ABF64-90F0-D260-D36C-90075AA45CDA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5" name="مربع نص 6594">
                <a:extLst>
                  <a:ext uri="{FF2B5EF4-FFF2-40B4-BE49-F238E27FC236}">
                    <a16:creationId xmlns:a16="http://schemas.microsoft.com/office/drawing/2014/main" id="{8CFD036E-9DD5-39C6-5677-A2E560D33C9E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6" name="مربع نص 6595">
                <a:extLst>
                  <a:ext uri="{FF2B5EF4-FFF2-40B4-BE49-F238E27FC236}">
                    <a16:creationId xmlns:a16="http://schemas.microsoft.com/office/drawing/2014/main" id="{7A8BF913-4B0E-4BD5-E37D-B5952F3E1352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7" name="مربع نص 6596">
                <a:extLst>
                  <a:ext uri="{FF2B5EF4-FFF2-40B4-BE49-F238E27FC236}">
                    <a16:creationId xmlns:a16="http://schemas.microsoft.com/office/drawing/2014/main" id="{BA59DC48-45AA-D6F6-452B-1396F6D58867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83" name="مجموعة 6682">
            <a:extLst>
              <a:ext uri="{FF2B5EF4-FFF2-40B4-BE49-F238E27FC236}">
                <a16:creationId xmlns:a16="http://schemas.microsoft.com/office/drawing/2014/main" id="{884369A5-14B9-232D-4218-2263C40477C5}"/>
              </a:ext>
            </a:extLst>
          </p:cNvPr>
          <p:cNvGrpSpPr/>
          <p:nvPr/>
        </p:nvGrpSpPr>
        <p:grpSpPr>
          <a:xfrm>
            <a:off x="949984" y="495695"/>
            <a:ext cx="962775" cy="1092723"/>
            <a:chOff x="8628048" y="429720"/>
            <a:chExt cx="686598" cy="758686"/>
          </a:xfrm>
        </p:grpSpPr>
        <p:grpSp>
          <p:nvGrpSpPr>
            <p:cNvPr id="6736" name="مجموعة 6735">
              <a:extLst>
                <a:ext uri="{FF2B5EF4-FFF2-40B4-BE49-F238E27FC236}">
                  <a16:creationId xmlns:a16="http://schemas.microsoft.com/office/drawing/2014/main" id="{8C18F32C-2554-C3D4-9B79-3794CAC25ABE}"/>
                </a:ext>
              </a:extLst>
            </p:cNvPr>
            <p:cNvGrpSpPr/>
            <p:nvPr/>
          </p:nvGrpSpPr>
          <p:grpSpPr>
            <a:xfrm>
              <a:off x="8628048" y="429720"/>
              <a:ext cx="686598" cy="219417"/>
              <a:chOff x="8508317" y="501529"/>
              <a:chExt cx="662532" cy="218156"/>
            </a:xfrm>
          </p:grpSpPr>
          <p:sp>
            <p:nvSpPr>
              <p:cNvPr id="6744" name="مستطيل: زوايا علوية مستديرة 6743">
                <a:extLst>
                  <a:ext uri="{FF2B5EF4-FFF2-40B4-BE49-F238E27FC236}">
                    <a16:creationId xmlns:a16="http://schemas.microsoft.com/office/drawing/2014/main" id="{54614169-5074-4F79-222E-9EE9E6C52185}"/>
                  </a:ext>
                </a:extLst>
              </p:cNvPr>
              <p:cNvSpPr/>
              <p:nvPr/>
            </p:nvSpPr>
            <p:spPr>
              <a:xfrm>
                <a:off x="8556570" y="501529"/>
                <a:ext cx="558775" cy="21815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5" name="مربع نص 6744">
                <a:extLst>
                  <a:ext uri="{FF2B5EF4-FFF2-40B4-BE49-F238E27FC236}">
                    <a16:creationId xmlns:a16="http://schemas.microsoft.com/office/drawing/2014/main" id="{F53742AB-411E-3A39-A2C1-8CCF7B5C47A4}"/>
                  </a:ext>
                </a:extLst>
              </p:cNvPr>
              <p:cNvSpPr txBox="1"/>
              <p:nvPr/>
            </p:nvSpPr>
            <p:spPr>
              <a:xfrm>
                <a:off x="8508317" y="534368"/>
                <a:ext cx="662532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737" name="مجموعة 6736">
              <a:extLst>
                <a:ext uri="{FF2B5EF4-FFF2-40B4-BE49-F238E27FC236}">
                  <a16:creationId xmlns:a16="http://schemas.microsoft.com/office/drawing/2014/main" id="{7AE1144F-29CB-0EBE-3F0A-B83D58079273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738" name="مستطيل: زوايا مستديرة 6737">
                <a:extLst>
                  <a:ext uri="{FF2B5EF4-FFF2-40B4-BE49-F238E27FC236}">
                    <a16:creationId xmlns:a16="http://schemas.microsoft.com/office/drawing/2014/main" id="{445E76CF-A8CB-6A8E-65DE-977705B9BD8E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39" name="مربع نص 6738">
                <a:extLst>
                  <a:ext uri="{FF2B5EF4-FFF2-40B4-BE49-F238E27FC236}">
                    <a16:creationId xmlns:a16="http://schemas.microsoft.com/office/drawing/2014/main" id="{35FA39DB-FA06-F299-C53E-8AF8B5B19F2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0" name="مربع نص 6739">
                <a:extLst>
                  <a:ext uri="{FF2B5EF4-FFF2-40B4-BE49-F238E27FC236}">
                    <a16:creationId xmlns:a16="http://schemas.microsoft.com/office/drawing/2014/main" id="{5C13B45D-E2A0-2238-9F75-192B0EAA8FE2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1" name="مربع نص 6740">
                <a:extLst>
                  <a:ext uri="{FF2B5EF4-FFF2-40B4-BE49-F238E27FC236}">
                    <a16:creationId xmlns:a16="http://schemas.microsoft.com/office/drawing/2014/main" id="{029CD043-D7AA-3DAF-D27C-E14035B7248A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2" name="مربع نص 6741">
                <a:extLst>
                  <a:ext uri="{FF2B5EF4-FFF2-40B4-BE49-F238E27FC236}">
                    <a16:creationId xmlns:a16="http://schemas.microsoft.com/office/drawing/2014/main" id="{77149CF1-6632-9BEC-2E9B-9D26F25E73F3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3" name="مربع نص 6742">
                <a:extLst>
                  <a:ext uri="{FF2B5EF4-FFF2-40B4-BE49-F238E27FC236}">
                    <a16:creationId xmlns:a16="http://schemas.microsoft.com/office/drawing/2014/main" id="{525DD5A4-99E1-67BA-8680-A986EE3F6CC0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6" name="مجموعة 6745">
            <a:extLst>
              <a:ext uri="{FF2B5EF4-FFF2-40B4-BE49-F238E27FC236}">
                <a16:creationId xmlns:a16="http://schemas.microsoft.com/office/drawing/2014/main" id="{D84D2288-4033-F950-C43F-4E525ECC6214}"/>
              </a:ext>
            </a:extLst>
          </p:cNvPr>
          <p:cNvGrpSpPr/>
          <p:nvPr/>
        </p:nvGrpSpPr>
        <p:grpSpPr>
          <a:xfrm>
            <a:off x="69018" y="1136613"/>
            <a:ext cx="9713671" cy="524453"/>
            <a:chOff x="69018" y="1136613"/>
            <a:chExt cx="9713671" cy="524453"/>
          </a:xfrm>
        </p:grpSpPr>
        <p:sp>
          <p:nvSpPr>
            <p:cNvPr id="2729" name="مستطيل: زوايا مستديرة 2728">
              <a:extLst>
                <a:ext uri="{FF2B5EF4-FFF2-40B4-BE49-F238E27FC236}">
                  <a16:creationId xmlns:a16="http://schemas.microsoft.com/office/drawing/2014/main" id="{B7F40474-71E7-1F6C-3678-D911EC909CA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7" name="مستطيل: زوايا مستديرة 2726">
              <a:extLst>
                <a:ext uri="{FF2B5EF4-FFF2-40B4-BE49-F238E27FC236}">
                  <a16:creationId xmlns:a16="http://schemas.microsoft.com/office/drawing/2014/main" id="{52818369-397E-65C6-1E87-30F54919D439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8" name="مستطيل: زوايا مستديرة 2727">
              <a:extLst>
                <a:ext uri="{FF2B5EF4-FFF2-40B4-BE49-F238E27FC236}">
                  <a16:creationId xmlns:a16="http://schemas.microsoft.com/office/drawing/2014/main" id="{2B16EDF4-8254-E7AE-C820-A821E36891C1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0" name="مستطيل: زوايا مستديرة 2729">
              <a:extLst>
                <a:ext uri="{FF2B5EF4-FFF2-40B4-BE49-F238E27FC236}">
                  <a16:creationId xmlns:a16="http://schemas.microsoft.com/office/drawing/2014/main" id="{5FC0098A-FECE-5F1D-279B-9D38F54D080E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1" name="مستطيل: زوايا مستديرة 2730">
              <a:extLst>
                <a:ext uri="{FF2B5EF4-FFF2-40B4-BE49-F238E27FC236}">
                  <a16:creationId xmlns:a16="http://schemas.microsoft.com/office/drawing/2014/main" id="{F90C59C4-47CD-B95B-B331-3A5F41EC503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2" name="مستطيل: زوايا مستديرة 2731">
              <a:extLst>
                <a:ext uri="{FF2B5EF4-FFF2-40B4-BE49-F238E27FC236}">
                  <a16:creationId xmlns:a16="http://schemas.microsoft.com/office/drawing/2014/main" id="{6336B282-44F5-291F-23C0-C788A3CC5CC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996" name="مستطيل: زوايا مستديرة 2995">
              <a:extLst>
                <a:ext uri="{FF2B5EF4-FFF2-40B4-BE49-F238E27FC236}">
                  <a16:creationId xmlns:a16="http://schemas.microsoft.com/office/drawing/2014/main" id="{9F45E128-DA20-A386-4D76-AFC3D87E236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997" name="مجموعة 2996">
              <a:extLst>
                <a:ext uri="{FF2B5EF4-FFF2-40B4-BE49-F238E27FC236}">
                  <a16:creationId xmlns:a16="http://schemas.microsoft.com/office/drawing/2014/main" id="{1A3EFED2-4354-F421-7BE8-2729A7B93DB5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02" name="مجموعة 3001">
                <a:extLst>
                  <a:ext uri="{FF2B5EF4-FFF2-40B4-BE49-F238E27FC236}">
                    <a16:creationId xmlns:a16="http://schemas.microsoft.com/office/drawing/2014/main" id="{3A3CF619-573D-683F-67B9-A36129D2F4F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18" name="مخطط انسيابي: رابط 3017">
                  <a:extLst>
                    <a:ext uri="{FF2B5EF4-FFF2-40B4-BE49-F238E27FC236}">
                      <a16:creationId xmlns:a16="http://schemas.microsoft.com/office/drawing/2014/main" id="{0BF8BDC7-D61C-A7C0-F3CD-4114C65384B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9" name="مخطط انسيابي: رابط 3018">
                  <a:extLst>
                    <a:ext uri="{FF2B5EF4-FFF2-40B4-BE49-F238E27FC236}">
                      <a16:creationId xmlns:a16="http://schemas.microsoft.com/office/drawing/2014/main" id="{2946C339-AFBA-63C1-260B-95BF6789AA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0" name="مخطط انسيابي: رابط 3019">
                  <a:extLst>
                    <a:ext uri="{FF2B5EF4-FFF2-40B4-BE49-F238E27FC236}">
                      <a16:creationId xmlns:a16="http://schemas.microsoft.com/office/drawing/2014/main" id="{7A4DF9A4-B54B-4127-9C1B-31353DB23B7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1" name="مخطط انسيابي: رابط 3020">
                  <a:extLst>
                    <a:ext uri="{FF2B5EF4-FFF2-40B4-BE49-F238E27FC236}">
                      <a16:creationId xmlns:a16="http://schemas.microsoft.com/office/drawing/2014/main" id="{54B9D60B-152F-7445-A8ED-DD9F532E827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3" name="مجموعة 3002">
                <a:extLst>
                  <a:ext uri="{FF2B5EF4-FFF2-40B4-BE49-F238E27FC236}">
                    <a16:creationId xmlns:a16="http://schemas.microsoft.com/office/drawing/2014/main" id="{81B8B59A-B82B-3561-3B9C-6685AE887D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14" name="مخطط انسيابي: رابط 3013">
                  <a:extLst>
                    <a:ext uri="{FF2B5EF4-FFF2-40B4-BE49-F238E27FC236}">
                      <a16:creationId xmlns:a16="http://schemas.microsoft.com/office/drawing/2014/main" id="{4B2CD4C6-9EF9-DDFE-1C3A-10A20322E7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5" name="مخطط انسيابي: رابط 3014">
                  <a:extLst>
                    <a:ext uri="{FF2B5EF4-FFF2-40B4-BE49-F238E27FC236}">
                      <a16:creationId xmlns:a16="http://schemas.microsoft.com/office/drawing/2014/main" id="{964E60D2-1112-6292-5E5B-94C634DECBA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6" name="مخطط انسيابي: رابط 3015">
                  <a:extLst>
                    <a:ext uri="{FF2B5EF4-FFF2-40B4-BE49-F238E27FC236}">
                      <a16:creationId xmlns:a16="http://schemas.microsoft.com/office/drawing/2014/main" id="{56A61137-1480-9779-35DB-5755311ACB3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7" name="مخطط انسيابي: رابط 3016">
                  <a:extLst>
                    <a:ext uri="{FF2B5EF4-FFF2-40B4-BE49-F238E27FC236}">
                      <a16:creationId xmlns:a16="http://schemas.microsoft.com/office/drawing/2014/main" id="{11AE5F1E-E47A-A479-1C79-EA3B62EE9CD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4" name="مجموعة 3003">
                <a:extLst>
                  <a:ext uri="{FF2B5EF4-FFF2-40B4-BE49-F238E27FC236}">
                    <a16:creationId xmlns:a16="http://schemas.microsoft.com/office/drawing/2014/main" id="{2978C05E-9080-F4EE-9A35-5659A526384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10" name="مخطط انسيابي: رابط 3009">
                  <a:extLst>
                    <a:ext uri="{FF2B5EF4-FFF2-40B4-BE49-F238E27FC236}">
                      <a16:creationId xmlns:a16="http://schemas.microsoft.com/office/drawing/2014/main" id="{81BFFD7D-4C61-B6D4-FC84-3B759693D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1" name="مخطط انسيابي: رابط 3010">
                  <a:extLst>
                    <a:ext uri="{FF2B5EF4-FFF2-40B4-BE49-F238E27FC236}">
                      <a16:creationId xmlns:a16="http://schemas.microsoft.com/office/drawing/2014/main" id="{0C1837C6-96D4-4886-9D9A-E3F4CBB13F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2" name="مخطط انسيابي: رابط 3011">
                  <a:extLst>
                    <a:ext uri="{FF2B5EF4-FFF2-40B4-BE49-F238E27FC236}">
                      <a16:creationId xmlns:a16="http://schemas.microsoft.com/office/drawing/2014/main" id="{05FA09FF-CEBC-601B-CFB4-8BA571A29E0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3" name="مخطط انسيابي: رابط 3012">
                  <a:extLst>
                    <a:ext uri="{FF2B5EF4-FFF2-40B4-BE49-F238E27FC236}">
                      <a16:creationId xmlns:a16="http://schemas.microsoft.com/office/drawing/2014/main" id="{C7E879D7-AC0E-270E-2EDB-FE34C95407B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37" name="مجموعة 6636">
              <a:extLst>
                <a:ext uri="{FF2B5EF4-FFF2-40B4-BE49-F238E27FC236}">
                  <a16:creationId xmlns:a16="http://schemas.microsoft.com/office/drawing/2014/main" id="{92B026A7-3CAF-967B-3964-71FB62CE0EDB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998" name="مخطط انسيابي: رابط 2997">
                <a:extLst>
                  <a:ext uri="{FF2B5EF4-FFF2-40B4-BE49-F238E27FC236}">
                    <a16:creationId xmlns:a16="http://schemas.microsoft.com/office/drawing/2014/main" id="{2CC12927-3043-7678-221D-16B36CDB2E1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99" name="مخطط انسيابي: رابط 2998">
                <a:extLst>
                  <a:ext uri="{FF2B5EF4-FFF2-40B4-BE49-F238E27FC236}">
                    <a16:creationId xmlns:a16="http://schemas.microsoft.com/office/drawing/2014/main" id="{5A53512B-DAA0-2F21-7C23-8A4564CAB1A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00" name="مخطط انسيابي: رابط 2999">
                <a:extLst>
                  <a:ext uri="{FF2B5EF4-FFF2-40B4-BE49-F238E27FC236}">
                    <a16:creationId xmlns:a16="http://schemas.microsoft.com/office/drawing/2014/main" id="{028C7394-FB46-D74C-A2BB-B83AAE2D7BE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45" name="مستطيل: زوايا مستديرة 3044">
              <a:extLst>
                <a:ext uri="{FF2B5EF4-FFF2-40B4-BE49-F238E27FC236}">
                  <a16:creationId xmlns:a16="http://schemas.microsoft.com/office/drawing/2014/main" id="{3126160D-B793-75F9-61B7-2710426CF676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3046" name="مجموعة 3045">
              <a:extLst>
                <a:ext uri="{FF2B5EF4-FFF2-40B4-BE49-F238E27FC236}">
                  <a16:creationId xmlns:a16="http://schemas.microsoft.com/office/drawing/2014/main" id="{F992C365-5542-6EF3-372A-8FDF7BF5AF72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51" name="مجموعة 3050">
                <a:extLst>
                  <a:ext uri="{FF2B5EF4-FFF2-40B4-BE49-F238E27FC236}">
                    <a16:creationId xmlns:a16="http://schemas.microsoft.com/office/drawing/2014/main" id="{5B02AEBC-4178-63C9-22DB-3A00E8184A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62" name="مخطط انسيابي: رابط 3061">
                  <a:extLst>
                    <a:ext uri="{FF2B5EF4-FFF2-40B4-BE49-F238E27FC236}">
                      <a16:creationId xmlns:a16="http://schemas.microsoft.com/office/drawing/2014/main" id="{9EAAFCAA-8B71-4231-FCE2-8F187329686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3" name="مخطط انسيابي: رابط 3062">
                  <a:extLst>
                    <a:ext uri="{FF2B5EF4-FFF2-40B4-BE49-F238E27FC236}">
                      <a16:creationId xmlns:a16="http://schemas.microsoft.com/office/drawing/2014/main" id="{D24129E7-2656-2930-C833-B3B471CA1E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4" name="مخطط انسيابي: رابط 3063">
                  <a:extLst>
                    <a:ext uri="{FF2B5EF4-FFF2-40B4-BE49-F238E27FC236}">
                      <a16:creationId xmlns:a16="http://schemas.microsoft.com/office/drawing/2014/main" id="{B134DECC-7B58-6088-7157-CEA595C95EE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5" name="مخطط انسيابي: رابط 3064">
                  <a:extLst>
                    <a:ext uri="{FF2B5EF4-FFF2-40B4-BE49-F238E27FC236}">
                      <a16:creationId xmlns:a16="http://schemas.microsoft.com/office/drawing/2014/main" id="{2B9A9D3F-D0DB-CD1F-B4FB-9780910FB21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2" name="مجموعة 3051">
                <a:extLst>
                  <a:ext uri="{FF2B5EF4-FFF2-40B4-BE49-F238E27FC236}">
                    <a16:creationId xmlns:a16="http://schemas.microsoft.com/office/drawing/2014/main" id="{47558942-DB9C-9245-192F-DF9FECD7FBC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58" name="مخطط انسيابي: رابط 3057">
                  <a:extLst>
                    <a:ext uri="{FF2B5EF4-FFF2-40B4-BE49-F238E27FC236}">
                      <a16:creationId xmlns:a16="http://schemas.microsoft.com/office/drawing/2014/main" id="{C4F9E3C2-EB7E-E01A-2957-9A0677E5B1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9" name="مخطط انسيابي: رابط 3058">
                  <a:extLst>
                    <a:ext uri="{FF2B5EF4-FFF2-40B4-BE49-F238E27FC236}">
                      <a16:creationId xmlns:a16="http://schemas.microsoft.com/office/drawing/2014/main" id="{0E4C98CB-FB56-7E54-81BA-8B1C54E4D7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0" name="مخطط انسيابي: رابط 3059">
                  <a:extLst>
                    <a:ext uri="{FF2B5EF4-FFF2-40B4-BE49-F238E27FC236}">
                      <a16:creationId xmlns:a16="http://schemas.microsoft.com/office/drawing/2014/main" id="{AE91838A-AA01-9EC0-58D3-4AE0B42AB24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1" name="مخطط انسيابي: رابط 3060">
                  <a:extLst>
                    <a:ext uri="{FF2B5EF4-FFF2-40B4-BE49-F238E27FC236}">
                      <a16:creationId xmlns:a16="http://schemas.microsoft.com/office/drawing/2014/main" id="{13FC3E00-3787-4C3B-0603-46CF92B3EE3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3" name="مجموعة 3052">
                <a:extLst>
                  <a:ext uri="{FF2B5EF4-FFF2-40B4-BE49-F238E27FC236}">
                    <a16:creationId xmlns:a16="http://schemas.microsoft.com/office/drawing/2014/main" id="{D98DEE2E-59D2-7932-D2A7-760C94B774F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54" name="مخطط انسيابي: رابط 3053">
                  <a:extLst>
                    <a:ext uri="{FF2B5EF4-FFF2-40B4-BE49-F238E27FC236}">
                      <a16:creationId xmlns:a16="http://schemas.microsoft.com/office/drawing/2014/main" id="{F9D29C43-D8B4-47F3-DD18-782C02931B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5" name="مخطط انسيابي: رابط 3054">
                  <a:extLst>
                    <a:ext uri="{FF2B5EF4-FFF2-40B4-BE49-F238E27FC236}">
                      <a16:creationId xmlns:a16="http://schemas.microsoft.com/office/drawing/2014/main" id="{FEE0D8CE-C8A6-6569-0569-85F986F084C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6" name="مخطط انسيابي: رابط 3055">
                  <a:extLst>
                    <a:ext uri="{FF2B5EF4-FFF2-40B4-BE49-F238E27FC236}">
                      <a16:creationId xmlns:a16="http://schemas.microsoft.com/office/drawing/2014/main" id="{6CBC5C66-BB94-705C-B988-BB1C7162B9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7" name="مخطط انسيابي: رابط 3056">
                  <a:extLst>
                    <a:ext uri="{FF2B5EF4-FFF2-40B4-BE49-F238E27FC236}">
                      <a16:creationId xmlns:a16="http://schemas.microsoft.com/office/drawing/2014/main" id="{735E6F1C-8E2E-B37E-6A59-D46ED4B16D3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47" name="مجموعة 3046">
              <a:extLst>
                <a:ext uri="{FF2B5EF4-FFF2-40B4-BE49-F238E27FC236}">
                  <a16:creationId xmlns:a16="http://schemas.microsoft.com/office/drawing/2014/main" id="{10E41A7C-92D7-395C-29C1-BA7E4C4D288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3048" name="مخطط انسيابي: رابط 3047">
                <a:extLst>
                  <a:ext uri="{FF2B5EF4-FFF2-40B4-BE49-F238E27FC236}">
                    <a16:creationId xmlns:a16="http://schemas.microsoft.com/office/drawing/2014/main" id="{01E89DEA-3BB3-5214-5AE7-9E617A908D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49" name="مخطط انسيابي: رابط 3048">
                <a:extLst>
                  <a:ext uri="{FF2B5EF4-FFF2-40B4-BE49-F238E27FC236}">
                    <a16:creationId xmlns:a16="http://schemas.microsoft.com/office/drawing/2014/main" id="{F5BEFBC8-751C-3C61-B9C7-26B1B49D40A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50" name="مخطط انسيابي: رابط 3049">
                <a:extLst>
                  <a:ext uri="{FF2B5EF4-FFF2-40B4-BE49-F238E27FC236}">
                    <a16:creationId xmlns:a16="http://schemas.microsoft.com/office/drawing/2014/main" id="{D2575DA5-3308-9234-712D-5F249014DE0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398" name="مستطيل: زوايا مستديرة 11397">
              <a:extLst>
                <a:ext uri="{FF2B5EF4-FFF2-40B4-BE49-F238E27FC236}">
                  <a16:creationId xmlns:a16="http://schemas.microsoft.com/office/drawing/2014/main" id="{E555DBED-964D-52A1-44B6-05EC0839E07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399" name="مجموعة 11398">
              <a:extLst>
                <a:ext uri="{FF2B5EF4-FFF2-40B4-BE49-F238E27FC236}">
                  <a16:creationId xmlns:a16="http://schemas.microsoft.com/office/drawing/2014/main" id="{7BF6A3FD-2330-59A9-D255-C7B3B21B33AB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04" name="مجموعة 11403">
                <a:extLst>
                  <a:ext uri="{FF2B5EF4-FFF2-40B4-BE49-F238E27FC236}">
                    <a16:creationId xmlns:a16="http://schemas.microsoft.com/office/drawing/2014/main" id="{CA51ACE7-F4B1-979A-F9DB-ED3BF7AF0A0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16" name="مخطط انسيابي: رابط 11415">
                  <a:extLst>
                    <a:ext uri="{FF2B5EF4-FFF2-40B4-BE49-F238E27FC236}">
                      <a16:creationId xmlns:a16="http://schemas.microsoft.com/office/drawing/2014/main" id="{454A2AC4-1F5B-ADCD-7E83-6CE476CE61C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7" name="مخطط انسيابي: رابط 11416">
                  <a:extLst>
                    <a:ext uri="{FF2B5EF4-FFF2-40B4-BE49-F238E27FC236}">
                      <a16:creationId xmlns:a16="http://schemas.microsoft.com/office/drawing/2014/main" id="{9BCD652F-0C33-F20C-0733-81EDF8A2871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8" name="مخطط انسيابي: رابط 11417">
                  <a:extLst>
                    <a:ext uri="{FF2B5EF4-FFF2-40B4-BE49-F238E27FC236}">
                      <a16:creationId xmlns:a16="http://schemas.microsoft.com/office/drawing/2014/main" id="{5C4EF58E-1C0E-2625-5ED5-F90BBABB6E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9" name="مخطط انسيابي: رابط 11418">
                  <a:extLst>
                    <a:ext uri="{FF2B5EF4-FFF2-40B4-BE49-F238E27FC236}">
                      <a16:creationId xmlns:a16="http://schemas.microsoft.com/office/drawing/2014/main" id="{D4C67376-54BC-6CFA-2651-54513C30A51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5" name="مجموعة 11404">
                <a:extLst>
                  <a:ext uri="{FF2B5EF4-FFF2-40B4-BE49-F238E27FC236}">
                    <a16:creationId xmlns:a16="http://schemas.microsoft.com/office/drawing/2014/main" id="{27652164-6EFE-F098-C4C4-DDF971ED30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11" name="مخطط انسيابي: رابط 11410">
                  <a:extLst>
                    <a:ext uri="{FF2B5EF4-FFF2-40B4-BE49-F238E27FC236}">
                      <a16:creationId xmlns:a16="http://schemas.microsoft.com/office/drawing/2014/main" id="{0DE29636-A5C0-9369-2216-69956BA6ED0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2" name="مخطط انسيابي: رابط 11411">
                  <a:extLst>
                    <a:ext uri="{FF2B5EF4-FFF2-40B4-BE49-F238E27FC236}">
                      <a16:creationId xmlns:a16="http://schemas.microsoft.com/office/drawing/2014/main" id="{965E6C09-178E-0CCF-C8DA-54376AC37F7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3" name="مخطط انسيابي: رابط 11412">
                  <a:extLst>
                    <a:ext uri="{FF2B5EF4-FFF2-40B4-BE49-F238E27FC236}">
                      <a16:creationId xmlns:a16="http://schemas.microsoft.com/office/drawing/2014/main" id="{C6595E17-ADD8-5308-DB27-D37FA187DD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4" name="مخطط انسيابي: رابط 11413">
                  <a:extLst>
                    <a:ext uri="{FF2B5EF4-FFF2-40B4-BE49-F238E27FC236}">
                      <a16:creationId xmlns:a16="http://schemas.microsoft.com/office/drawing/2014/main" id="{644F7C2A-1735-190C-8977-CA88DDED6DD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6" name="مجموعة 11405">
                <a:extLst>
                  <a:ext uri="{FF2B5EF4-FFF2-40B4-BE49-F238E27FC236}">
                    <a16:creationId xmlns:a16="http://schemas.microsoft.com/office/drawing/2014/main" id="{9184C136-57FF-40FC-BC6C-E20ABA92A6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07" name="مخطط انسيابي: رابط 11406">
                  <a:extLst>
                    <a:ext uri="{FF2B5EF4-FFF2-40B4-BE49-F238E27FC236}">
                      <a16:creationId xmlns:a16="http://schemas.microsoft.com/office/drawing/2014/main" id="{8DDDA2E6-1BDB-AE97-8B88-7C6D3BE7DB8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8" name="مخطط انسيابي: رابط 11407">
                  <a:extLst>
                    <a:ext uri="{FF2B5EF4-FFF2-40B4-BE49-F238E27FC236}">
                      <a16:creationId xmlns:a16="http://schemas.microsoft.com/office/drawing/2014/main" id="{376D538A-C8A3-6140-9842-E673487535B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9" name="مخطط انسيابي: رابط 11408">
                  <a:extLst>
                    <a:ext uri="{FF2B5EF4-FFF2-40B4-BE49-F238E27FC236}">
                      <a16:creationId xmlns:a16="http://schemas.microsoft.com/office/drawing/2014/main" id="{E756F462-1DF2-9D32-516D-B38E547560F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0" name="مخطط انسيابي: رابط 11409">
                  <a:extLst>
                    <a:ext uri="{FF2B5EF4-FFF2-40B4-BE49-F238E27FC236}">
                      <a16:creationId xmlns:a16="http://schemas.microsoft.com/office/drawing/2014/main" id="{3B839AC4-36B6-93E2-BFAF-30D89B91EAD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00" name="مجموعة 11399">
              <a:extLst>
                <a:ext uri="{FF2B5EF4-FFF2-40B4-BE49-F238E27FC236}">
                  <a16:creationId xmlns:a16="http://schemas.microsoft.com/office/drawing/2014/main" id="{013C6832-BF1E-9249-7A32-E8EF9084F40F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1401" name="مخطط انسيابي: رابط 11400">
                <a:extLst>
                  <a:ext uri="{FF2B5EF4-FFF2-40B4-BE49-F238E27FC236}">
                    <a16:creationId xmlns:a16="http://schemas.microsoft.com/office/drawing/2014/main" id="{6DF4F448-26E5-2A74-E0B7-BE3E2DCBE6A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02" name="مخطط انسيابي: رابط 11401">
                <a:extLst>
                  <a:ext uri="{FF2B5EF4-FFF2-40B4-BE49-F238E27FC236}">
                    <a16:creationId xmlns:a16="http://schemas.microsoft.com/office/drawing/2014/main" id="{4250BCA1-D7FB-5A20-2221-69B1766F8C1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03" name="مخطط انسيابي: رابط 11402">
                <a:extLst>
                  <a:ext uri="{FF2B5EF4-FFF2-40B4-BE49-F238E27FC236}">
                    <a16:creationId xmlns:a16="http://schemas.microsoft.com/office/drawing/2014/main" id="{63BDA983-9166-F70E-6361-10F23124A0B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32" name="مستطيل: زوايا مستديرة 11431">
              <a:extLst>
                <a:ext uri="{FF2B5EF4-FFF2-40B4-BE49-F238E27FC236}">
                  <a16:creationId xmlns:a16="http://schemas.microsoft.com/office/drawing/2014/main" id="{0D6AE83E-7D91-21C6-3604-B5E1440E227E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433" name="مجموعة 11432">
              <a:extLst>
                <a:ext uri="{FF2B5EF4-FFF2-40B4-BE49-F238E27FC236}">
                  <a16:creationId xmlns:a16="http://schemas.microsoft.com/office/drawing/2014/main" id="{DC2F800F-D0B8-84CA-B323-72FDAC44E741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38" name="مجموعة 11437">
                <a:extLst>
                  <a:ext uri="{FF2B5EF4-FFF2-40B4-BE49-F238E27FC236}">
                    <a16:creationId xmlns:a16="http://schemas.microsoft.com/office/drawing/2014/main" id="{91F37ECC-1DB3-39CC-4272-B05CBEBB54B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49" name="مخطط انسيابي: رابط 11448">
                  <a:extLst>
                    <a:ext uri="{FF2B5EF4-FFF2-40B4-BE49-F238E27FC236}">
                      <a16:creationId xmlns:a16="http://schemas.microsoft.com/office/drawing/2014/main" id="{4913345B-EC87-7AC7-7DA7-454FFA27414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0" name="مخطط انسيابي: رابط 11449">
                  <a:extLst>
                    <a:ext uri="{FF2B5EF4-FFF2-40B4-BE49-F238E27FC236}">
                      <a16:creationId xmlns:a16="http://schemas.microsoft.com/office/drawing/2014/main" id="{345CDB05-2995-801F-D155-04707E32EAD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1" name="مخطط انسيابي: رابط 11450">
                  <a:extLst>
                    <a:ext uri="{FF2B5EF4-FFF2-40B4-BE49-F238E27FC236}">
                      <a16:creationId xmlns:a16="http://schemas.microsoft.com/office/drawing/2014/main" id="{54273C4B-2E84-F811-4DFC-4ADA6B0797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2" name="مخطط انسيابي: رابط 11451">
                  <a:extLst>
                    <a:ext uri="{FF2B5EF4-FFF2-40B4-BE49-F238E27FC236}">
                      <a16:creationId xmlns:a16="http://schemas.microsoft.com/office/drawing/2014/main" id="{7A434574-3AD1-A509-20E0-D44D3367316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39" name="مجموعة 11438">
                <a:extLst>
                  <a:ext uri="{FF2B5EF4-FFF2-40B4-BE49-F238E27FC236}">
                    <a16:creationId xmlns:a16="http://schemas.microsoft.com/office/drawing/2014/main" id="{F8866077-81E7-D526-4E08-FDAFF0271BC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45" name="مخطط انسيابي: رابط 11444">
                  <a:extLst>
                    <a:ext uri="{FF2B5EF4-FFF2-40B4-BE49-F238E27FC236}">
                      <a16:creationId xmlns:a16="http://schemas.microsoft.com/office/drawing/2014/main" id="{25AAC97A-FD0B-CA6B-1E54-BCB9774F1C2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6" name="مخطط انسيابي: رابط 11445">
                  <a:extLst>
                    <a:ext uri="{FF2B5EF4-FFF2-40B4-BE49-F238E27FC236}">
                      <a16:creationId xmlns:a16="http://schemas.microsoft.com/office/drawing/2014/main" id="{F0BB033A-D7FB-4D79-2166-154A394CEE6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7" name="مخطط انسيابي: رابط 11446">
                  <a:extLst>
                    <a:ext uri="{FF2B5EF4-FFF2-40B4-BE49-F238E27FC236}">
                      <a16:creationId xmlns:a16="http://schemas.microsoft.com/office/drawing/2014/main" id="{03E00A12-06C1-6E7D-3E83-F0D484585A1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8" name="مخطط انسيابي: رابط 11447">
                  <a:extLst>
                    <a:ext uri="{FF2B5EF4-FFF2-40B4-BE49-F238E27FC236}">
                      <a16:creationId xmlns:a16="http://schemas.microsoft.com/office/drawing/2014/main" id="{085FC658-0996-C5B0-6D7A-62843163E7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40" name="مجموعة 11439">
                <a:extLst>
                  <a:ext uri="{FF2B5EF4-FFF2-40B4-BE49-F238E27FC236}">
                    <a16:creationId xmlns:a16="http://schemas.microsoft.com/office/drawing/2014/main" id="{2A91367E-4E2C-72D5-42D8-EC994EF6413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41" name="مخطط انسيابي: رابط 11440">
                  <a:extLst>
                    <a:ext uri="{FF2B5EF4-FFF2-40B4-BE49-F238E27FC236}">
                      <a16:creationId xmlns:a16="http://schemas.microsoft.com/office/drawing/2014/main" id="{06C3CDD5-A98E-D316-38C8-A3261CD21B0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2" name="مخطط انسيابي: رابط 11441">
                  <a:extLst>
                    <a:ext uri="{FF2B5EF4-FFF2-40B4-BE49-F238E27FC236}">
                      <a16:creationId xmlns:a16="http://schemas.microsoft.com/office/drawing/2014/main" id="{965EE8A1-4950-F610-0605-E0B593CD5F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3" name="مخطط انسيابي: رابط 11442">
                  <a:extLst>
                    <a:ext uri="{FF2B5EF4-FFF2-40B4-BE49-F238E27FC236}">
                      <a16:creationId xmlns:a16="http://schemas.microsoft.com/office/drawing/2014/main" id="{53471DBC-D293-9678-E8D1-DFDEB22E6C6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4" name="مخطط انسيابي: رابط 11443">
                  <a:extLst>
                    <a:ext uri="{FF2B5EF4-FFF2-40B4-BE49-F238E27FC236}">
                      <a16:creationId xmlns:a16="http://schemas.microsoft.com/office/drawing/2014/main" id="{211A968D-4FB2-59DD-2035-ABD58B175C3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34" name="مجموعة 11433">
              <a:extLst>
                <a:ext uri="{FF2B5EF4-FFF2-40B4-BE49-F238E27FC236}">
                  <a16:creationId xmlns:a16="http://schemas.microsoft.com/office/drawing/2014/main" id="{7F88037A-E878-ADB3-DCA3-CC2C1911F5EA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1435" name="مخطط انسيابي: رابط 11434">
                <a:extLst>
                  <a:ext uri="{FF2B5EF4-FFF2-40B4-BE49-F238E27FC236}">
                    <a16:creationId xmlns:a16="http://schemas.microsoft.com/office/drawing/2014/main" id="{32C68F9F-58BF-C4D8-7077-CC2AAE69132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36" name="مخطط انسيابي: رابط 11435">
                <a:extLst>
                  <a:ext uri="{FF2B5EF4-FFF2-40B4-BE49-F238E27FC236}">
                    <a16:creationId xmlns:a16="http://schemas.microsoft.com/office/drawing/2014/main" id="{2DD529ED-9443-0822-FF3E-34FB6F4144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37" name="مخطط انسيابي: رابط 11436">
                <a:extLst>
                  <a:ext uri="{FF2B5EF4-FFF2-40B4-BE49-F238E27FC236}">
                    <a16:creationId xmlns:a16="http://schemas.microsoft.com/office/drawing/2014/main" id="{B280C418-7689-8D0A-4A35-23AFD3C12A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29" name="مستطيل: زوايا مستديرة 11528">
              <a:extLst>
                <a:ext uri="{FF2B5EF4-FFF2-40B4-BE49-F238E27FC236}">
                  <a16:creationId xmlns:a16="http://schemas.microsoft.com/office/drawing/2014/main" id="{5A7A1C2F-E13F-CB22-D549-59AA44F9A07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30" name="مجموعة 11529">
              <a:extLst>
                <a:ext uri="{FF2B5EF4-FFF2-40B4-BE49-F238E27FC236}">
                  <a16:creationId xmlns:a16="http://schemas.microsoft.com/office/drawing/2014/main" id="{72A582EE-DECF-3BB9-98FB-E24B672C16ED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35" name="مجموعة 11534">
                <a:extLst>
                  <a:ext uri="{FF2B5EF4-FFF2-40B4-BE49-F238E27FC236}">
                    <a16:creationId xmlns:a16="http://schemas.microsoft.com/office/drawing/2014/main" id="{359B4E89-5394-A2AC-470B-42DFEEBF4BD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47" name="مخطط انسيابي: رابط 11546">
                  <a:extLst>
                    <a:ext uri="{FF2B5EF4-FFF2-40B4-BE49-F238E27FC236}">
                      <a16:creationId xmlns:a16="http://schemas.microsoft.com/office/drawing/2014/main" id="{A9716318-1595-61ED-6C85-FC63C53C5A8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8" name="مخطط انسيابي: رابط 11547">
                  <a:extLst>
                    <a:ext uri="{FF2B5EF4-FFF2-40B4-BE49-F238E27FC236}">
                      <a16:creationId xmlns:a16="http://schemas.microsoft.com/office/drawing/2014/main" id="{D7D805EE-C91D-6712-F52E-9B07C2D9AFF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9" name="مخطط انسيابي: رابط 11548">
                  <a:extLst>
                    <a:ext uri="{FF2B5EF4-FFF2-40B4-BE49-F238E27FC236}">
                      <a16:creationId xmlns:a16="http://schemas.microsoft.com/office/drawing/2014/main" id="{786C5435-E07A-69F4-9FF8-468AA655534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50" name="مخطط انسيابي: رابط 11549">
                  <a:extLst>
                    <a:ext uri="{FF2B5EF4-FFF2-40B4-BE49-F238E27FC236}">
                      <a16:creationId xmlns:a16="http://schemas.microsoft.com/office/drawing/2014/main" id="{EC9F7347-1929-5759-677D-A5433E6F747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6" name="مجموعة 11535">
                <a:extLst>
                  <a:ext uri="{FF2B5EF4-FFF2-40B4-BE49-F238E27FC236}">
                    <a16:creationId xmlns:a16="http://schemas.microsoft.com/office/drawing/2014/main" id="{D957C4F3-AB12-6FA6-2129-08D4407262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42" name="مخطط انسيابي: رابط 11541">
                  <a:extLst>
                    <a:ext uri="{FF2B5EF4-FFF2-40B4-BE49-F238E27FC236}">
                      <a16:creationId xmlns:a16="http://schemas.microsoft.com/office/drawing/2014/main" id="{00D57E6C-6ADA-6AD7-0C2E-AE6EB034FA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4" name="مخطط انسيابي: رابط 11543">
                  <a:extLst>
                    <a:ext uri="{FF2B5EF4-FFF2-40B4-BE49-F238E27FC236}">
                      <a16:creationId xmlns:a16="http://schemas.microsoft.com/office/drawing/2014/main" id="{15DF4766-3696-92BE-857A-8552A75616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5" name="مخطط انسيابي: رابط 11544">
                  <a:extLst>
                    <a:ext uri="{FF2B5EF4-FFF2-40B4-BE49-F238E27FC236}">
                      <a16:creationId xmlns:a16="http://schemas.microsoft.com/office/drawing/2014/main" id="{FF023611-5E8F-41A2-0B72-1D2CF96581A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6" name="مخطط انسيابي: رابط 11545">
                  <a:extLst>
                    <a:ext uri="{FF2B5EF4-FFF2-40B4-BE49-F238E27FC236}">
                      <a16:creationId xmlns:a16="http://schemas.microsoft.com/office/drawing/2014/main" id="{1AD1A04E-0E02-C58E-8577-E5AB2A36AB5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7" name="مجموعة 11536">
                <a:extLst>
                  <a:ext uri="{FF2B5EF4-FFF2-40B4-BE49-F238E27FC236}">
                    <a16:creationId xmlns:a16="http://schemas.microsoft.com/office/drawing/2014/main" id="{A96678BA-4A1E-8309-93D6-0E66BA63E4C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38" name="مخطط انسيابي: رابط 11537">
                  <a:extLst>
                    <a:ext uri="{FF2B5EF4-FFF2-40B4-BE49-F238E27FC236}">
                      <a16:creationId xmlns:a16="http://schemas.microsoft.com/office/drawing/2014/main" id="{2D23A41D-0545-43EB-E96C-B6603094C6E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9" name="مخطط انسيابي: رابط 11538">
                  <a:extLst>
                    <a:ext uri="{FF2B5EF4-FFF2-40B4-BE49-F238E27FC236}">
                      <a16:creationId xmlns:a16="http://schemas.microsoft.com/office/drawing/2014/main" id="{E65EEE6F-384E-AEB1-C228-48E7D4325B8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0" name="مخطط انسيابي: رابط 11539">
                  <a:extLst>
                    <a:ext uri="{FF2B5EF4-FFF2-40B4-BE49-F238E27FC236}">
                      <a16:creationId xmlns:a16="http://schemas.microsoft.com/office/drawing/2014/main" id="{877A67F3-0BDF-7B66-1EC0-102F6B4FD681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1" name="مخطط انسيابي: رابط 11540">
                  <a:extLst>
                    <a:ext uri="{FF2B5EF4-FFF2-40B4-BE49-F238E27FC236}">
                      <a16:creationId xmlns:a16="http://schemas.microsoft.com/office/drawing/2014/main" id="{7B522A4F-8CF8-3C76-7A14-390B76318C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31" name="مجموعة 11530">
              <a:extLst>
                <a:ext uri="{FF2B5EF4-FFF2-40B4-BE49-F238E27FC236}">
                  <a16:creationId xmlns:a16="http://schemas.microsoft.com/office/drawing/2014/main" id="{5698055E-4AD9-5A88-9AA5-AA5CC39E1891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1532" name="مخطط انسيابي: رابط 11531">
                <a:extLst>
                  <a:ext uri="{FF2B5EF4-FFF2-40B4-BE49-F238E27FC236}">
                    <a16:creationId xmlns:a16="http://schemas.microsoft.com/office/drawing/2014/main" id="{9992A4B6-58EF-636E-FB67-486AFD7F506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33" name="مخطط انسيابي: رابط 11532">
                <a:extLst>
                  <a:ext uri="{FF2B5EF4-FFF2-40B4-BE49-F238E27FC236}">
                    <a16:creationId xmlns:a16="http://schemas.microsoft.com/office/drawing/2014/main" id="{1A392D52-3589-1FDB-4B8A-A29C9F15694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34" name="مخطط انسيابي: رابط 11533">
                <a:extLst>
                  <a:ext uri="{FF2B5EF4-FFF2-40B4-BE49-F238E27FC236}">
                    <a16:creationId xmlns:a16="http://schemas.microsoft.com/office/drawing/2014/main" id="{2F17FB8B-2652-57B9-2ECD-8D4FEAFA67A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63" name="مستطيل: زوايا مستديرة 11562">
              <a:extLst>
                <a:ext uri="{FF2B5EF4-FFF2-40B4-BE49-F238E27FC236}">
                  <a16:creationId xmlns:a16="http://schemas.microsoft.com/office/drawing/2014/main" id="{A02FCBB8-DEAF-0518-7721-8A09191FBC7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64" name="مجموعة 11563">
              <a:extLst>
                <a:ext uri="{FF2B5EF4-FFF2-40B4-BE49-F238E27FC236}">
                  <a16:creationId xmlns:a16="http://schemas.microsoft.com/office/drawing/2014/main" id="{59FD2359-E3E8-0219-87E2-4730BC9140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69" name="مجموعة 11568">
                <a:extLst>
                  <a:ext uri="{FF2B5EF4-FFF2-40B4-BE49-F238E27FC236}">
                    <a16:creationId xmlns:a16="http://schemas.microsoft.com/office/drawing/2014/main" id="{EE61A967-B05C-46BB-4774-FA7229C2011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80" name="مخطط انسيابي: رابط 11579">
                  <a:extLst>
                    <a:ext uri="{FF2B5EF4-FFF2-40B4-BE49-F238E27FC236}">
                      <a16:creationId xmlns:a16="http://schemas.microsoft.com/office/drawing/2014/main" id="{952BC0C4-8864-EF2F-8B63-0D8D6EE2BB7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1" name="مخطط انسيابي: رابط 11580">
                  <a:extLst>
                    <a:ext uri="{FF2B5EF4-FFF2-40B4-BE49-F238E27FC236}">
                      <a16:creationId xmlns:a16="http://schemas.microsoft.com/office/drawing/2014/main" id="{68CF7F10-9427-611A-6617-169C8006F3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2" name="مخطط انسيابي: رابط 11581">
                  <a:extLst>
                    <a:ext uri="{FF2B5EF4-FFF2-40B4-BE49-F238E27FC236}">
                      <a16:creationId xmlns:a16="http://schemas.microsoft.com/office/drawing/2014/main" id="{DE386C5E-73A8-7A19-948B-757196AD52E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3" name="مخطط انسيابي: رابط 11582">
                  <a:extLst>
                    <a:ext uri="{FF2B5EF4-FFF2-40B4-BE49-F238E27FC236}">
                      <a16:creationId xmlns:a16="http://schemas.microsoft.com/office/drawing/2014/main" id="{873C2679-E19D-98B0-40EF-433169914E4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0" name="مجموعة 11569">
                <a:extLst>
                  <a:ext uri="{FF2B5EF4-FFF2-40B4-BE49-F238E27FC236}">
                    <a16:creationId xmlns:a16="http://schemas.microsoft.com/office/drawing/2014/main" id="{7AE17DBE-29B0-761A-AE3D-29A955503A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76" name="مخطط انسيابي: رابط 11575">
                  <a:extLst>
                    <a:ext uri="{FF2B5EF4-FFF2-40B4-BE49-F238E27FC236}">
                      <a16:creationId xmlns:a16="http://schemas.microsoft.com/office/drawing/2014/main" id="{F0AD1897-7EE7-3AF5-DA9C-2A189DEF88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" name="مخطط انسيابي: رابط 11576">
                  <a:extLst>
                    <a:ext uri="{FF2B5EF4-FFF2-40B4-BE49-F238E27FC236}">
                      <a16:creationId xmlns:a16="http://schemas.microsoft.com/office/drawing/2014/main" id="{6B8A83B5-78B3-EFA6-31A9-19C2F281EF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8" name="مخطط انسيابي: رابط 11577">
                  <a:extLst>
                    <a:ext uri="{FF2B5EF4-FFF2-40B4-BE49-F238E27FC236}">
                      <a16:creationId xmlns:a16="http://schemas.microsoft.com/office/drawing/2014/main" id="{E9BCF28A-61D3-9C98-55BD-9A7AD10800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9" name="مخطط انسيابي: رابط 11578">
                  <a:extLst>
                    <a:ext uri="{FF2B5EF4-FFF2-40B4-BE49-F238E27FC236}">
                      <a16:creationId xmlns:a16="http://schemas.microsoft.com/office/drawing/2014/main" id="{80ADD4C1-B2C2-225E-E51B-C419803548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1" name="مجموعة 11570">
                <a:extLst>
                  <a:ext uri="{FF2B5EF4-FFF2-40B4-BE49-F238E27FC236}">
                    <a16:creationId xmlns:a16="http://schemas.microsoft.com/office/drawing/2014/main" id="{CB31C232-E7DD-54A9-E97F-730715F4CF5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72" name="مخطط انسيابي: رابط 11571">
                  <a:extLst>
                    <a:ext uri="{FF2B5EF4-FFF2-40B4-BE49-F238E27FC236}">
                      <a16:creationId xmlns:a16="http://schemas.microsoft.com/office/drawing/2014/main" id="{56F5A2D0-AE58-C677-4AAB-BEF391563A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3" name="مخطط انسيابي: رابط 11572">
                  <a:extLst>
                    <a:ext uri="{FF2B5EF4-FFF2-40B4-BE49-F238E27FC236}">
                      <a16:creationId xmlns:a16="http://schemas.microsoft.com/office/drawing/2014/main" id="{C1506421-173C-BBB7-F84F-5F748F1F35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" name="مخطط انسيابي: رابط 11573">
                  <a:extLst>
                    <a:ext uri="{FF2B5EF4-FFF2-40B4-BE49-F238E27FC236}">
                      <a16:creationId xmlns:a16="http://schemas.microsoft.com/office/drawing/2014/main" id="{A020DB13-7BBC-98CB-46B2-FB61557E74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5" name="مخطط انسيابي: رابط 11574">
                  <a:extLst>
                    <a:ext uri="{FF2B5EF4-FFF2-40B4-BE49-F238E27FC236}">
                      <a16:creationId xmlns:a16="http://schemas.microsoft.com/office/drawing/2014/main" id="{3F6B9290-EA93-53DB-22CD-758A87CD167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65" name="مجموعة 11564">
              <a:extLst>
                <a:ext uri="{FF2B5EF4-FFF2-40B4-BE49-F238E27FC236}">
                  <a16:creationId xmlns:a16="http://schemas.microsoft.com/office/drawing/2014/main" id="{A8D963E0-9824-5278-090F-3B87A3BFDC36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1566" name="مخطط انسيابي: رابط 11565">
                <a:extLst>
                  <a:ext uri="{FF2B5EF4-FFF2-40B4-BE49-F238E27FC236}">
                    <a16:creationId xmlns:a16="http://schemas.microsoft.com/office/drawing/2014/main" id="{DD4269F6-4B41-2C95-489C-B94C574863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67" name="مخطط انسيابي: رابط 11566">
                <a:extLst>
                  <a:ext uri="{FF2B5EF4-FFF2-40B4-BE49-F238E27FC236}">
                    <a16:creationId xmlns:a16="http://schemas.microsoft.com/office/drawing/2014/main" id="{DC5B27A5-4C99-706E-2CC2-594560B59FA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68" name="مخطط انسيابي: رابط 11567">
                <a:extLst>
                  <a:ext uri="{FF2B5EF4-FFF2-40B4-BE49-F238E27FC236}">
                    <a16:creationId xmlns:a16="http://schemas.microsoft.com/office/drawing/2014/main" id="{177C68A9-2482-EB2A-6A37-9630ADD9DD4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660" name="مستطيل: زوايا مستديرة 11659">
              <a:extLst>
                <a:ext uri="{FF2B5EF4-FFF2-40B4-BE49-F238E27FC236}">
                  <a16:creationId xmlns:a16="http://schemas.microsoft.com/office/drawing/2014/main" id="{9C0C68FC-6FE0-C43F-00B4-DDC5878196B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661" name="مجموعة 11660">
              <a:extLst>
                <a:ext uri="{FF2B5EF4-FFF2-40B4-BE49-F238E27FC236}">
                  <a16:creationId xmlns:a16="http://schemas.microsoft.com/office/drawing/2014/main" id="{09466A14-4F79-42AD-68FE-45A4F8E07EE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666" name="مجموعة 11665">
                <a:extLst>
                  <a:ext uri="{FF2B5EF4-FFF2-40B4-BE49-F238E27FC236}">
                    <a16:creationId xmlns:a16="http://schemas.microsoft.com/office/drawing/2014/main" id="{8ABB38ED-0C1B-7558-CF0F-A5E5230630D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813" name="مخطط انسيابي: رابط 11812">
                  <a:extLst>
                    <a:ext uri="{FF2B5EF4-FFF2-40B4-BE49-F238E27FC236}">
                      <a16:creationId xmlns:a16="http://schemas.microsoft.com/office/drawing/2014/main" id="{4A9DC8B4-BE64-C4A9-EDA4-C0B1FD2F2BE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4" name="مخطط انسيابي: رابط 11813">
                  <a:extLst>
                    <a:ext uri="{FF2B5EF4-FFF2-40B4-BE49-F238E27FC236}">
                      <a16:creationId xmlns:a16="http://schemas.microsoft.com/office/drawing/2014/main" id="{8CF8E507-1F84-5F6C-340E-1F7E9F84DA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5" name="مخطط انسيابي: رابط 12084">
                  <a:extLst>
                    <a:ext uri="{FF2B5EF4-FFF2-40B4-BE49-F238E27FC236}">
                      <a16:creationId xmlns:a16="http://schemas.microsoft.com/office/drawing/2014/main" id="{087DE079-DF02-E98F-3229-955E53B9861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" name="مخطط انسيابي: رابط 12085">
                  <a:extLst>
                    <a:ext uri="{FF2B5EF4-FFF2-40B4-BE49-F238E27FC236}">
                      <a16:creationId xmlns:a16="http://schemas.microsoft.com/office/drawing/2014/main" id="{88F0F5C2-D40B-721A-A4DE-16FDA492EF5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7" name="مجموعة 11666">
                <a:extLst>
                  <a:ext uri="{FF2B5EF4-FFF2-40B4-BE49-F238E27FC236}">
                    <a16:creationId xmlns:a16="http://schemas.microsoft.com/office/drawing/2014/main" id="{23B299B3-B455-2952-54B4-33F21721A55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673" name="مخطط انسيابي: رابط 11672">
                  <a:extLst>
                    <a:ext uri="{FF2B5EF4-FFF2-40B4-BE49-F238E27FC236}">
                      <a16:creationId xmlns:a16="http://schemas.microsoft.com/office/drawing/2014/main" id="{7490B1C0-968B-92C9-7B3E-60F08546B65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4" name="مخطط انسيابي: رابط 11673">
                  <a:extLst>
                    <a:ext uri="{FF2B5EF4-FFF2-40B4-BE49-F238E27FC236}">
                      <a16:creationId xmlns:a16="http://schemas.microsoft.com/office/drawing/2014/main" id="{B4162FE8-6C6C-C9DE-40BF-E6DF42FC7E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5" name="مخطط انسيابي: رابط 11674">
                  <a:extLst>
                    <a:ext uri="{FF2B5EF4-FFF2-40B4-BE49-F238E27FC236}">
                      <a16:creationId xmlns:a16="http://schemas.microsoft.com/office/drawing/2014/main" id="{FE81E17D-AEC2-1511-9D87-BDBA9718F8C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6" name="مخطط انسيابي: رابط 11675">
                  <a:extLst>
                    <a:ext uri="{FF2B5EF4-FFF2-40B4-BE49-F238E27FC236}">
                      <a16:creationId xmlns:a16="http://schemas.microsoft.com/office/drawing/2014/main" id="{6CEA6473-9BB5-41B4-2028-E4BA1BF0940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8" name="مجموعة 11667">
                <a:extLst>
                  <a:ext uri="{FF2B5EF4-FFF2-40B4-BE49-F238E27FC236}">
                    <a16:creationId xmlns:a16="http://schemas.microsoft.com/office/drawing/2014/main" id="{37B7D782-F913-F5B0-7C29-4E3A72C5A26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669" name="مخطط انسيابي: رابط 11668">
                  <a:extLst>
                    <a:ext uri="{FF2B5EF4-FFF2-40B4-BE49-F238E27FC236}">
                      <a16:creationId xmlns:a16="http://schemas.microsoft.com/office/drawing/2014/main" id="{047B3DF7-0EEF-5F90-10B5-1E057E7EEFA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0" name="مخطط انسيابي: رابط 11669">
                  <a:extLst>
                    <a:ext uri="{FF2B5EF4-FFF2-40B4-BE49-F238E27FC236}">
                      <a16:creationId xmlns:a16="http://schemas.microsoft.com/office/drawing/2014/main" id="{8EC31C65-3737-D166-5DC2-BDA9F397AE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1" name="مخطط انسيابي: رابط 11670">
                  <a:extLst>
                    <a:ext uri="{FF2B5EF4-FFF2-40B4-BE49-F238E27FC236}">
                      <a16:creationId xmlns:a16="http://schemas.microsoft.com/office/drawing/2014/main" id="{1A372803-3D00-9A4E-A9EB-82F7A76039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2" name="مخطط انسيابي: رابط 11671">
                  <a:extLst>
                    <a:ext uri="{FF2B5EF4-FFF2-40B4-BE49-F238E27FC236}">
                      <a16:creationId xmlns:a16="http://schemas.microsoft.com/office/drawing/2014/main" id="{33BB153C-8023-69FC-A8A3-921AF89E11A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662" name="مجموعة 11661">
              <a:extLst>
                <a:ext uri="{FF2B5EF4-FFF2-40B4-BE49-F238E27FC236}">
                  <a16:creationId xmlns:a16="http://schemas.microsoft.com/office/drawing/2014/main" id="{3C122381-C6D7-82ED-2BCD-4A5185E1EBB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1663" name="مخطط انسيابي: رابط 11662">
                <a:extLst>
                  <a:ext uri="{FF2B5EF4-FFF2-40B4-BE49-F238E27FC236}">
                    <a16:creationId xmlns:a16="http://schemas.microsoft.com/office/drawing/2014/main" id="{EE35CAB7-8DCC-199F-39A7-255F4364E9F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664" name="مخطط انسيابي: رابط 11663">
                <a:extLst>
                  <a:ext uri="{FF2B5EF4-FFF2-40B4-BE49-F238E27FC236}">
                    <a16:creationId xmlns:a16="http://schemas.microsoft.com/office/drawing/2014/main" id="{6DAFC706-09EF-A44A-4E2D-836A3186E23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665" name="مخطط انسيابي: رابط 11664">
                <a:extLst>
                  <a:ext uri="{FF2B5EF4-FFF2-40B4-BE49-F238E27FC236}">
                    <a16:creationId xmlns:a16="http://schemas.microsoft.com/office/drawing/2014/main" id="{35104C63-DB0E-B949-AFA3-644A551C33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684" name="مستطيل: زوايا مستديرة 6683">
              <a:extLst>
                <a:ext uri="{FF2B5EF4-FFF2-40B4-BE49-F238E27FC236}">
                  <a16:creationId xmlns:a16="http://schemas.microsoft.com/office/drawing/2014/main" id="{13B4E44E-A303-EDD0-4423-A44EFF2C35DA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685" name="مجموعة 6684">
              <a:extLst>
                <a:ext uri="{FF2B5EF4-FFF2-40B4-BE49-F238E27FC236}">
                  <a16:creationId xmlns:a16="http://schemas.microsoft.com/office/drawing/2014/main" id="{926DD2D2-585F-C5E0-BEBE-195A5B9CDB8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690" name="مجموعة 6689">
                <a:extLst>
                  <a:ext uri="{FF2B5EF4-FFF2-40B4-BE49-F238E27FC236}">
                    <a16:creationId xmlns:a16="http://schemas.microsoft.com/office/drawing/2014/main" id="{414F9C4B-79AA-F860-7864-417A006FEB3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727" name="مخطط انسيابي: رابط 6726">
                  <a:extLst>
                    <a:ext uri="{FF2B5EF4-FFF2-40B4-BE49-F238E27FC236}">
                      <a16:creationId xmlns:a16="http://schemas.microsoft.com/office/drawing/2014/main" id="{DC02AFF2-8712-9332-1A34-47CA904E5A4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3" name="مخطط انسيابي: رابط 6732">
                  <a:extLst>
                    <a:ext uri="{FF2B5EF4-FFF2-40B4-BE49-F238E27FC236}">
                      <a16:creationId xmlns:a16="http://schemas.microsoft.com/office/drawing/2014/main" id="{83EAF8EC-BC56-44CD-0DF2-6834232D582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4" name="مخطط انسيابي: رابط 6733">
                  <a:extLst>
                    <a:ext uri="{FF2B5EF4-FFF2-40B4-BE49-F238E27FC236}">
                      <a16:creationId xmlns:a16="http://schemas.microsoft.com/office/drawing/2014/main" id="{14B56333-AB61-1289-FF58-5C7F7BDDA5D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5" name="مخطط انسيابي: رابط 6734">
                  <a:extLst>
                    <a:ext uri="{FF2B5EF4-FFF2-40B4-BE49-F238E27FC236}">
                      <a16:creationId xmlns:a16="http://schemas.microsoft.com/office/drawing/2014/main" id="{9639A0A7-D1E9-28DD-DDA3-26C78A22952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691" name="مجموعة 6690">
                <a:extLst>
                  <a:ext uri="{FF2B5EF4-FFF2-40B4-BE49-F238E27FC236}">
                    <a16:creationId xmlns:a16="http://schemas.microsoft.com/office/drawing/2014/main" id="{309FD229-CBBF-1D84-4D22-0E45C73CF3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722" name="مخطط انسيابي: رابط 6721">
                  <a:extLst>
                    <a:ext uri="{FF2B5EF4-FFF2-40B4-BE49-F238E27FC236}">
                      <a16:creationId xmlns:a16="http://schemas.microsoft.com/office/drawing/2014/main" id="{E7976470-3547-4FFD-AAEB-6610C113F32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3" name="مخطط انسيابي: رابط 6722">
                  <a:extLst>
                    <a:ext uri="{FF2B5EF4-FFF2-40B4-BE49-F238E27FC236}">
                      <a16:creationId xmlns:a16="http://schemas.microsoft.com/office/drawing/2014/main" id="{9A82ADC8-C59D-A22D-4E4F-3278BE2C2EC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5" name="مخطط انسيابي: رابط 6724">
                  <a:extLst>
                    <a:ext uri="{FF2B5EF4-FFF2-40B4-BE49-F238E27FC236}">
                      <a16:creationId xmlns:a16="http://schemas.microsoft.com/office/drawing/2014/main" id="{6044487F-E336-F5CA-5939-B82918D800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6" name="مخطط انسيابي: رابط 6725">
                  <a:extLst>
                    <a:ext uri="{FF2B5EF4-FFF2-40B4-BE49-F238E27FC236}">
                      <a16:creationId xmlns:a16="http://schemas.microsoft.com/office/drawing/2014/main" id="{E5ED447D-57A1-DA49-2CF0-544B104FE4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710" name="مجموعة 6709">
                <a:extLst>
                  <a:ext uri="{FF2B5EF4-FFF2-40B4-BE49-F238E27FC236}">
                    <a16:creationId xmlns:a16="http://schemas.microsoft.com/office/drawing/2014/main" id="{81273F88-6FAE-BB6F-94F4-6F8D0C7BCCB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711" name="مخطط انسيابي: رابط 6710">
                  <a:extLst>
                    <a:ext uri="{FF2B5EF4-FFF2-40B4-BE49-F238E27FC236}">
                      <a16:creationId xmlns:a16="http://schemas.microsoft.com/office/drawing/2014/main" id="{34D47CFF-D446-E532-85BC-3A45F33C29F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19" name="مخطط انسيابي: رابط 6718">
                  <a:extLst>
                    <a:ext uri="{FF2B5EF4-FFF2-40B4-BE49-F238E27FC236}">
                      <a16:creationId xmlns:a16="http://schemas.microsoft.com/office/drawing/2014/main" id="{5A285EC4-BEC3-81A4-1B3C-EBFAA3CCDBF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0" name="مخطط انسيابي: رابط 6719">
                  <a:extLst>
                    <a:ext uri="{FF2B5EF4-FFF2-40B4-BE49-F238E27FC236}">
                      <a16:creationId xmlns:a16="http://schemas.microsoft.com/office/drawing/2014/main" id="{88AC6A5C-9448-38A2-1E5A-E06A026078D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1" name="مخطط انسيابي: رابط 6720">
                  <a:extLst>
                    <a:ext uri="{FF2B5EF4-FFF2-40B4-BE49-F238E27FC236}">
                      <a16:creationId xmlns:a16="http://schemas.microsoft.com/office/drawing/2014/main" id="{B6F46A60-7FB9-FE4F-978D-F3E74129D69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86" name="مجموعة 6685">
              <a:extLst>
                <a:ext uri="{FF2B5EF4-FFF2-40B4-BE49-F238E27FC236}">
                  <a16:creationId xmlns:a16="http://schemas.microsoft.com/office/drawing/2014/main" id="{D2E44373-E07D-57C9-F9FF-2EEF101665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687" name="مخطط انسيابي: رابط 6686">
                <a:extLst>
                  <a:ext uri="{FF2B5EF4-FFF2-40B4-BE49-F238E27FC236}">
                    <a16:creationId xmlns:a16="http://schemas.microsoft.com/office/drawing/2014/main" id="{FBFC4C2A-C4ED-4284-F1A4-88CB8ABEC0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88" name="مخطط انسيابي: رابط 6687">
                <a:extLst>
                  <a:ext uri="{FF2B5EF4-FFF2-40B4-BE49-F238E27FC236}">
                    <a16:creationId xmlns:a16="http://schemas.microsoft.com/office/drawing/2014/main" id="{497675B6-0075-4548-E0FD-441ACBA720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89" name="مخطط انسيابي: رابط 6688">
                <a:extLst>
                  <a:ext uri="{FF2B5EF4-FFF2-40B4-BE49-F238E27FC236}">
                    <a16:creationId xmlns:a16="http://schemas.microsoft.com/office/drawing/2014/main" id="{006F4A7C-C980-7B61-A223-5E461FC5F7D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7" name="مجموعة 6746">
            <a:extLst>
              <a:ext uri="{FF2B5EF4-FFF2-40B4-BE49-F238E27FC236}">
                <a16:creationId xmlns:a16="http://schemas.microsoft.com/office/drawing/2014/main" id="{8BC3B5EE-E204-56F3-DE79-D3CCD76AC7FF}"/>
              </a:ext>
            </a:extLst>
          </p:cNvPr>
          <p:cNvGrpSpPr/>
          <p:nvPr/>
        </p:nvGrpSpPr>
        <p:grpSpPr>
          <a:xfrm>
            <a:off x="69018" y="1679388"/>
            <a:ext cx="9713671" cy="524453"/>
            <a:chOff x="69018" y="1136613"/>
            <a:chExt cx="9713671" cy="524453"/>
          </a:xfrm>
        </p:grpSpPr>
        <p:sp>
          <p:nvSpPr>
            <p:cNvPr id="6748" name="مستطيل: زوايا مستديرة 6747">
              <a:extLst>
                <a:ext uri="{FF2B5EF4-FFF2-40B4-BE49-F238E27FC236}">
                  <a16:creationId xmlns:a16="http://schemas.microsoft.com/office/drawing/2014/main" id="{41BC6823-A077-89BD-B647-B484DEE32F9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49" name="مستطيل: زوايا مستديرة 6748">
              <a:extLst>
                <a:ext uri="{FF2B5EF4-FFF2-40B4-BE49-F238E27FC236}">
                  <a16:creationId xmlns:a16="http://schemas.microsoft.com/office/drawing/2014/main" id="{06C89FB4-6063-08F1-207D-A9CE28712D1F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0" name="مستطيل: زوايا مستديرة 6749">
              <a:extLst>
                <a:ext uri="{FF2B5EF4-FFF2-40B4-BE49-F238E27FC236}">
                  <a16:creationId xmlns:a16="http://schemas.microsoft.com/office/drawing/2014/main" id="{52A3471D-96DC-79E1-2187-3D6C1180DA53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1" name="مستطيل: زوايا مستديرة 6750">
              <a:extLst>
                <a:ext uri="{FF2B5EF4-FFF2-40B4-BE49-F238E27FC236}">
                  <a16:creationId xmlns:a16="http://schemas.microsoft.com/office/drawing/2014/main" id="{6A7964BC-93FD-1801-F9C5-8190E62F1C6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2" name="مستطيل: زوايا مستديرة 6751">
              <a:extLst>
                <a:ext uri="{FF2B5EF4-FFF2-40B4-BE49-F238E27FC236}">
                  <a16:creationId xmlns:a16="http://schemas.microsoft.com/office/drawing/2014/main" id="{EB0285C1-2712-6026-8663-10F37682536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3" name="مستطيل: زوايا مستديرة 6752">
              <a:extLst>
                <a:ext uri="{FF2B5EF4-FFF2-40B4-BE49-F238E27FC236}">
                  <a16:creationId xmlns:a16="http://schemas.microsoft.com/office/drawing/2014/main" id="{61BF0505-885B-0437-8DF6-95F5A29E72D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4" name="مستطيل: زوايا مستديرة 6753">
              <a:extLst>
                <a:ext uri="{FF2B5EF4-FFF2-40B4-BE49-F238E27FC236}">
                  <a16:creationId xmlns:a16="http://schemas.microsoft.com/office/drawing/2014/main" id="{715B0252-F1D9-2D85-BDDA-529AED710247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55" name="مجموعة 6754">
              <a:extLst>
                <a:ext uri="{FF2B5EF4-FFF2-40B4-BE49-F238E27FC236}">
                  <a16:creationId xmlns:a16="http://schemas.microsoft.com/office/drawing/2014/main" id="{E3441C5F-60E7-74E8-1812-072CA80592F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867" name="مجموعة 12866">
                <a:extLst>
                  <a:ext uri="{FF2B5EF4-FFF2-40B4-BE49-F238E27FC236}">
                    <a16:creationId xmlns:a16="http://schemas.microsoft.com/office/drawing/2014/main" id="{710DEF52-86A4-B4E1-565E-83258AB3DC1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878" name="مخطط انسيابي: رابط 12877">
                  <a:extLst>
                    <a:ext uri="{FF2B5EF4-FFF2-40B4-BE49-F238E27FC236}">
                      <a16:creationId xmlns:a16="http://schemas.microsoft.com/office/drawing/2014/main" id="{B70163AF-2230-EFF4-6956-A14E0E20814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9" name="مخطط انسيابي: رابط 12878">
                  <a:extLst>
                    <a:ext uri="{FF2B5EF4-FFF2-40B4-BE49-F238E27FC236}">
                      <a16:creationId xmlns:a16="http://schemas.microsoft.com/office/drawing/2014/main" id="{50128966-5881-A664-8D4F-CF5314DD4A1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0" name="مخطط انسيابي: رابط 12879">
                  <a:extLst>
                    <a:ext uri="{FF2B5EF4-FFF2-40B4-BE49-F238E27FC236}">
                      <a16:creationId xmlns:a16="http://schemas.microsoft.com/office/drawing/2014/main" id="{83969E04-DE67-0C5A-C6E6-ED94819F35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1" name="مخطط انسيابي: رابط 12880">
                  <a:extLst>
                    <a:ext uri="{FF2B5EF4-FFF2-40B4-BE49-F238E27FC236}">
                      <a16:creationId xmlns:a16="http://schemas.microsoft.com/office/drawing/2014/main" id="{EEA6BD15-BD1F-AC46-5B08-A5A338A82EE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8" name="مجموعة 12867">
                <a:extLst>
                  <a:ext uri="{FF2B5EF4-FFF2-40B4-BE49-F238E27FC236}">
                    <a16:creationId xmlns:a16="http://schemas.microsoft.com/office/drawing/2014/main" id="{FC9506FF-2D7F-5A0D-A256-E7401D43E2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874" name="مخطط انسيابي: رابط 12873">
                  <a:extLst>
                    <a:ext uri="{FF2B5EF4-FFF2-40B4-BE49-F238E27FC236}">
                      <a16:creationId xmlns:a16="http://schemas.microsoft.com/office/drawing/2014/main" id="{05213AAE-7A3F-D7D8-1862-0EADA44E10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5" name="مخطط انسيابي: رابط 12874">
                  <a:extLst>
                    <a:ext uri="{FF2B5EF4-FFF2-40B4-BE49-F238E27FC236}">
                      <a16:creationId xmlns:a16="http://schemas.microsoft.com/office/drawing/2014/main" id="{33989905-3A33-C5DF-69FA-23593FB23C6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6" name="مخطط انسيابي: رابط 12875">
                  <a:extLst>
                    <a:ext uri="{FF2B5EF4-FFF2-40B4-BE49-F238E27FC236}">
                      <a16:creationId xmlns:a16="http://schemas.microsoft.com/office/drawing/2014/main" id="{623FDED8-AF12-DFDE-F335-7ACDB7DE8AA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7" name="مخطط انسيابي: رابط 12876">
                  <a:extLst>
                    <a:ext uri="{FF2B5EF4-FFF2-40B4-BE49-F238E27FC236}">
                      <a16:creationId xmlns:a16="http://schemas.microsoft.com/office/drawing/2014/main" id="{CF7E3DF9-22E9-B689-6A03-62BC9599F6B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9" name="مجموعة 12868">
                <a:extLst>
                  <a:ext uri="{FF2B5EF4-FFF2-40B4-BE49-F238E27FC236}">
                    <a16:creationId xmlns:a16="http://schemas.microsoft.com/office/drawing/2014/main" id="{BE8B1DE6-BC27-ADB3-F25F-245B6D3CB2B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870" name="مخطط انسيابي: رابط 12869">
                  <a:extLst>
                    <a:ext uri="{FF2B5EF4-FFF2-40B4-BE49-F238E27FC236}">
                      <a16:creationId xmlns:a16="http://schemas.microsoft.com/office/drawing/2014/main" id="{B7B4D716-EC66-E6B9-41FE-65E4B3D922A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1" name="مخطط انسيابي: رابط 12870">
                  <a:extLst>
                    <a:ext uri="{FF2B5EF4-FFF2-40B4-BE49-F238E27FC236}">
                      <a16:creationId xmlns:a16="http://schemas.microsoft.com/office/drawing/2014/main" id="{AF34BDD6-0C2F-21F5-CB06-A20A0232E2F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2" name="مخطط انسيابي: رابط 12871">
                  <a:extLst>
                    <a:ext uri="{FF2B5EF4-FFF2-40B4-BE49-F238E27FC236}">
                      <a16:creationId xmlns:a16="http://schemas.microsoft.com/office/drawing/2014/main" id="{02DF802A-96F4-B441-882E-79F08600A3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3" name="مخطط انسيابي: رابط 12872">
                  <a:extLst>
                    <a:ext uri="{FF2B5EF4-FFF2-40B4-BE49-F238E27FC236}">
                      <a16:creationId xmlns:a16="http://schemas.microsoft.com/office/drawing/2014/main" id="{09FA5831-DFFA-C8B7-9936-D90D5EB5DF5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56" name="مجموعة 6755">
              <a:extLst>
                <a:ext uri="{FF2B5EF4-FFF2-40B4-BE49-F238E27FC236}">
                  <a16:creationId xmlns:a16="http://schemas.microsoft.com/office/drawing/2014/main" id="{E40AC3D4-DC73-D54A-4AA5-4CB6037CDE95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2864" name="مخطط انسيابي: رابط 12863">
                <a:extLst>
                  <a:ext uri="{FF2B5EF4-FFF2-40B4-BE49-F238E27FC236}">
                    <a16:creationId xmlns:a16="http://schemas.microsoft.com/office/drawing/2014/main" id="{D43D4540-3541-BF33-2FA2-AEF814D3452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865" name="مخطط انسيابي: رابط 12864">
                <a:extLst>
                  <a:ext uri="{FF2B5EF4-FFF2-40B4-BE49-F238E27FC236}">
                    <a16:creationId xmlns:a16="http://schemas.microsoft.com/office/drawing/2014/main" id="{2A8D5109-8CFD-4D10-5E3D-3D2E8EC25CB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866" name="مخطط انسيابي: رابط 12865">
                <a:extLst>
                  <a:ext uri="{FF2B5EF4-FFF2-40B4-BE49-F238E27FC236}">
                    <a16:creationId xmlns:a16="http://schemas.microsoft.com/office/drawing/2014/main" id="{D21497ED-95CC-511E-BE9C-332EA09A5D9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57" name="مستطيل: زوايا مستديرة 6756">
              <a:extLst>
                <a:ext uri="{FF2B5EF4-FFF2-40B4-BE49-F238E27FC236}">
                  <a16:creationId xmlns:a16="http://schemas.microsoft.com/office/drawing/2014/main" id="{6EECAEAE-9FFE-098A-7578-3113779088C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77" name="مجموعة 6776">
              <a:extLst>
                <a:ext uri="{FF2B5EF4-FFF2-40B4-BE49-F238E27FC236}">
                  <a16:creationId xmlns:a16="http://schemas.microsoft.com/office/drawing/2014/main" id="{94A7F41E-3524-6556-924A-F7DDF001EE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57" name="مجموعة 12656">
                <a:extLst>
                  <a:ext uri="{FF2B5EF4-FFF2-40B4-BE49-F238E27FC236}">
                    <a16:creationId xmlns:a16="http://schemas.microsoft.com/office/drawing/2014/main" id="{B8FCA2CB-CFFB-030C-075E-D73ED8F293A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68" name="مخطط انسيابي: رابط 12667">
                  <a:extLst>
                    <a:ext uri="{FF2B5EF4-FFF2-40B4-BE49-F238E27FC236}">
                      <a16:creationId xmlns:a16="http://schemas.microsoft.com/office/drawing/2014/main" id="{4FDCF971-1A35-907E-91CD-2E67084F349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9" name="مخطط انسيابي: رابط 12668">
                  <a:extLst>
                    <a:ext uri="{FF2B5EF4-FFF2-40B4-BE49-F238E27FC236}">
                      <a16:creationId xmlns:a16="http://schemas.microsoft.com/office/drawing/2014/main" id="{088DA461-C687-6307-36AD-9EA9A9E9CE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0" name="مخطط انسيابي: رابط 12669">
                  <a:extLst>
                    <a:ext uri="{FF2B5EF4-FFF2-40B4-BE49-F238E27FC236}">
                      <a16:creationId xmlns:a16="http://schemas.microsoft.com/office/drawing/2014/main" id="{6443FA1A-BF85-F00B-7682-06D0B1C1A50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1" name="مخطط انسيابي: رابط 12670">
                  <a:extLst>
                    <a:ext uri="{FF2B5EF4-FFF2-40B4-BE49-F238E27FC236}">
                      <a16:creationId xmlns:a16="http://schemas.microsoft.com/office/drawing/2014/main" id="{0255866C-D1D9-DA2E-5D5B-7F0F05EF3C1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8" name="مجموعة 12657">
                <a:extLst>
                  <a:ext uri="{FF2B5EF4-FFF2-40B4-BE49-F238E27FC236}">
                    <a16:creationId xmlns:a16="http://schemas.microsoft.com/office/drawing/2014/main" id="{C593FE9B-2152-8AF4-2EA8-14B28782ED7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64" name="مخطط انسيابي: رابط 12663">
                  <a:extLst>
                    <a:ext uri="{FF2B5EF4-FFF2-40B4-BE49-F238E27FC236}">
                      <a16:creationId xmlns:a16="http://schemas.microsoft.com/office/drawing/2014/main" id="{C8F1CD3A-C64A-D990-2C16-0AE44662B9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5" name="مخطط انسيابي: رابط 12664">
                  <a:extLst>
                    <a:ext uri="{FF2B5EF4-FFF2-40B4-BE49-F238E27FC236}">
                      <a16:creationId xmlns:a16="http://schemas.microsoft.com/office/drawing/2014/main" id="{446E5858-62B3-F224-CAC0-B9118929B3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6" name="مخطط انسيابي: رابط 12665">
                  <a:extLst>
                    <a:ext uri="{FF2B5EF4-FFF2-40B4-BE49-F238E27FC236}">
                      <a16:creationId xmlns:a16="http://schemas.microsoft.com/office/drawing/2014/main" id="{930E8FFE-0D82-2785-8859-5F09C623CDB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7" name="مخطط انسيابي: رابط 12666">
                  <a:extLst>
                    <a:ext uri="{FF2B5EF4-FFF2-40B4-BE49-F238E27FC236}">
                      <a16:creationId xmlns:a16="http://schemas.microsoft.com/office/drawing/2014/main" id="{15D4619C-1495-7DA8-4EC1-0B058555C7F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9" name="مجموعة 12658">
                <a:extLst>
                  <a:ext uri="{FF2B5EF4-FFF2-40B4-BE49-F238E27FC236}">
                    <a16:creationId xmlns:a16="http://schemas.microsoft.com/office/drawing/2014/main" id="{4295A1A5-C9B0-E214-C3F3-74532FAFDA9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60" name="مخطط انسيابي: رابط 12659">
                  <a:extLst>
                    <a:ext uri="{FF2B5EF4-FFF2-40B4-BE49-F238E27FC236}">
                      <a16:creationId xmlns:a16="http://schemas.microsoft.com/office/drawing/2014/main" id="{C7387EE9-4CFD-7641-376A-E3C49DAC058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1" name="مخطط انسيابي: رابط 12660">
                  <a:extLst>
                    <a:ext uri="{FF2B5EF4-FFF2-40B4-BE49-F238E27FC236}">
                      <a16:creationId xmlns:a16="http://schemas.microsoft.com/office/drawing/2014/main" id="{3BC3D111-5F8B-201F-01A3-D358A4159A7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2" name="مخطط انسيابي: رابط 12661">
                  <a:extLst>
                    <a:ext uri="{FF2B5EF4-FFF2-40B4-BE49-F238E27FC236}">
                      <a16:creationId xmlns:a16="http://schemas.microsoft.com/office/drawing/2014/main" id="{3126B979-31A9-FD50-F984-78C92FC310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3" name="مخطط انسيابي: رابط 12662">
                  <a:extLst>
                    <a:ext uri="{FF2B5EF4-FFF2-40B4-BE49-F238E27FC236}">
                      <a16:creationId xmlns:a16="http://schemas.microsoft.com/office/drawing/2014/main" id="{6CB806C1-F664-F044-7873-792F6D37CC2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78" name="مجموعة 6777">
              <a:extLst>
                <a:ext uri="{FF2B5EF4-FFF2-40B4-BE49-F238E27FC236}">
                  <a16:creationId xmlns:a16="http://schemas.microsoft.com/office/drawing/2014/main" id="{CC9CF5C3-87B8-C2A2-7505-F7B1D46CFC39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2654" name="مخطط انسيابي: رابط 12653">
                <a:extLst>
                  <a:ext uri="{FF2B5EF4-FFF2-40B4-BE49-F238E27FC236}">
                    <a16:creationId xmlns:a16="http://schemas.microsoft.com/office/drawing/2014/main" id="{A674D7B7-153D-A5C2-C112-44B1929CA50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55" name="مخطط انسيابي: رابط 12654">
                <a:extLst>
                  <a:ext uri="{FF2B5EF4-FFF2-40B4-BE49-F238E27FC236}">
                    <a16:creationId xmlns:a16="http://schemas.microsoft.com/office/drawing/2014/main" id="{D4A31C20-CBC3-A8EB-3D69-66CAB99A343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56" name="مخطط انسيابي: رابط 12655">
                <a:extLst>
                  <a:ext uri="{FF2B5EF4-FFF2-40B4-BE49-F238E27FC236}">
                    <a16:creationId xmlns:a16="http://schemas.microsoft.com/office/drawing/2014/main" id="{BC35CEC5-B937-EFFB-A696-D7BAF130B47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5" name="مستطيل: زوايا مستديرة 6784">
              <a:extLst>
                <a:ext uri="{FF2B5EF4-FFF2-40B4-BE49-F238E27FC236}">
                  <a16:creationId xmlns:a16="http://schemas.microsoft.com/office/drawing/2014/main" id="{9D270580-A157-F2BB-E8D0-94205741C34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6" name="مجموعة 6785">
              <a:extLst>
                <a:ext uri="{FF2B5EF4-FFF2-40B4-BE49-F238E27FC236}">
                  <a16:creationId xmlns:a16="http://schemas.microsoft.com/office/drawing/2014/main" id="{4EFDF962-AA9F-6EA9-4DD8-C3E6CD720355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39" name="مجموعة 12638">
                <a:extLst>
                  <a:ext uri="{FF2B5EF4-FFF2-40B4-BE49-F238E27FC236}">
                    <a16:creationId xmlns:a16="http://schemas.microsoft.com/office/drawing/2014/main" id="{58331DD1-2034-4463-8B5F-3C15DE6540A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50" name="مخطط انسيابي: رابط 12649">
                  <a:extLst>
                    <a:ext uri="{FF2B5EF4-FFF2-40B4-BE49-F238E27FC236}">
                      <a16:creationId xmlns:a16="http://schemas.microsoft.com/office/drawing/2014/main" id="{6AC524EF-1E78-8672-074F-46F94BEAEED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1" name="مخطط انسيابي: رابط 12650">
                  <a:extLst>
                    <a:ext uri="{FF2B5EF4-FFF2-40B4-BE49-F238E27FC236}">
                      <a16:creationId xmlns:a16="http://schemas.microsoft.com/office/drawing/2014/main" id="{F05C41B2-A836-4DAB-5E55-87CD2730437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2" name="مخطط انسيابي: رابط 12651">
                  <a:extLst>
                    <a:ext uri="{FF2B5EF4-FFF2-40B4-BE49-F238E27FC236}">
                      <a16:creationId xmlns:a16="http://schemas.microsoft.com/office/drawing/2014/main" id="{B1C721DB-0C16-6946-298F-4433535A611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3" name="مخطط انسيابي: رابط 12652">
                  <a:extLst>
                    <a:ext uri="{FF2B5EF4-FFF2-40B4-BE49-F238E27FC236}">
                      <a16:creationId xmlns:a16="http://schemas.microsoft.com/office/drawing/2014/main" id="{ADB5D1F7-D8E5-780B-9040-14812AE6D7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0" name="مجموعة 12639">
                <a:extLst>
                  <a:ext uri="{FF2B5EF4-FFF2-40B4-BE49-F238E27FC236}">
                    <a16:creationId xmlns:a16="http://schemas.microsoft.com/office/drawing/2014/main" id="{B1422C71-2173-E359-22A9-9ED742872A2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46" name="مخطط انسيابي: رابط 12645">
                  <a:extLst>
                    <a:ext uri="{FF2B5EF4-FFF2-40B4-BE49-F238E27FC236}">
                      <a16:creationId xmlns:a16="http://schemas.microsoft.com/office/drawing/2014/main" id="{77F2C936-DD1E-0D5A-DA30-2EEBC921178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7" name="مخطط انسيابي: رابط 12646">
                  <a:extLst>
                    <a:ext uri="{FF2B5EF4-FFF2-40B4-BE49-F238E27FC236}">
                      <a16:creationId xmlns:a16="http://schemas.microsoft.com/office/drawing/2014/main" id="{1AA4FD29-2BA1-82FF-531C-FA56E48975A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8" name="مخطط انسيابي: رابط 12647">
                  <a:extLst>
                    <a:ext uri="{FF2B5EF4-FFF2-40B4-BE49-F238E27FC236}">
                      <a16:creationId xmlns:a16="http://schemas.microsoft.com/office/drawing/2014/main" id="{5FCD8F30-9647-13A6-9698-AD963FE387C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9" name="مخطط انسيابي: رابط 12648">
                  <a:extLst>
                    <a:ext uri="{FF2B5EF4-FFF2-40B4-BE49-F238E27FC236}">
                      <a16:creationId xmlns:a16="http://schemas.microsoft.com/office/drawing/2014/main" id="{783D39A8-54FF-14CC-4550-DC7FC652C6D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1" name="مجموعة 12640">
                <a:extLst>
                  <a:ext uri="{FF2B5EF4-FFF2-40B4-BE49-F238E27FC236}">
                    <a16:creationId xmlns:a16="http://schemas.microsoft.com/office/drawing/2014/main" id="{20B2C217-ECDD-9B0C-9BB7-D757061096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42" name="مخطط انسيابي: رابط 12641">
                  <a:extLst>
                    <a:ext uri="{FF2B5EF4-FFF2-40B4-BE49-F238E27FC236}">
                      <a16:creationId xmlns:a16="http://schemas.microsoft.com/office/drawing/2014/main" id="{DCDF6537-14DE-064F-D986-AF23AE7F57D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3" name="مخطط انسيابي: رابط 12642">
                  <a:extLst>
                    <a:ext uri="{FF2B5EF4-FFF2-40B4-BE49-F238E27FC236}">
                      <a16:creationId xmlns:a16="http://schemas.microsoft.com/office/drawing/2014/main" id="{0E23078C-6BE3-C6C8-1732-CD3147608D6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4" name="مخطط انسيابي: رابط 12643">
                  <a:extLst>
                    <a:ext uri="{FF2B5EF4-FFF2-40B4-BE49-F238E27FC236}">
                      <a16:creationId xmlns:a16="http://schemas.microsoft.com/office/drawing/2014/main" id="{719B3D58-E255-2302-3570-3D7F3822E0F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5" name="مخطط انسيابي: رابط 12644">
                  <a:extLst>
                    <a:ext uri="{FF2B5EF4-FFF2-40B4-BE49-F238E27FC236}">
                      <a16:creationId xmlns:a16="http://schemas.microsoft.com/office/drawing/2014/main" id="{3DD6C663-3E1C-0635-0BBB-62335D1EEBC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87" name="مجموعة 6786">
              <a:extLst>
                <a:ext uri="{FF2B5EF4-FFF2-40B4-BE49-F238E27FC236}">
                  <a16:creationId xmlns:a16="http://schemas.microsoft.com/office/drawing/2014/main" id="{F51E0942-0A4A-D9CE-3552-4741D322C19B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2636" name="مخطط انسيابي: رابط 12635">
                <a:extLst>
                  <a:ext uri="{FF2B5EF4-FFF2-40B4-BE49-F238E27FC236}">
                    <a16:creationId xmlns:a16="http://schemas.microsoft.com/office/drawing/2014/main" id="{917E676F-8EE0-6EE9-9F11-6C2896F2979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37" name="مخطط انسيابي: رابط 12636">
                <a:extLst>
                  <a:ext uri="{FF2B5EF4-FFF2-40B4-BE49-F238E27FC236}">
                    <a16:creationId xmlns:a16="http://schemas.microsoft.com/office/drawing/2014/main" id="{594359BF-6FFD-44E6-1B80-B2BA086751F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38" name="مخطط انسيابي: رابط 12637">
                <a:extLst>
                  <a:ext uri="{FF2B5EF4-FFF2-40B4-BE49-F238E27FC236}">
                    <a16:creationId xmlns:a16="http://schemas.microsoft.com/office/drawing/2014/main" id="{49EBF21D-1DC3-A7DC-81E2-52B1F10A49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8" name="مستطيل: زوايا مستديرة 6787">
              <a:extLst>
                <a:ext uri="{FF2B5EF4-FFF2-40B4-BE49-F238E27FC236}">
                  <a16:creationId xmlns:a16="http://schemas.microsoft.com/office/drawing/2014/main" id="{10C9461F-CEBE-F979-826C-A164A6E5857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9" name="مجموعة 6788">
              <a:extLst>
                <a:ext uri="{FF2B5EF4-FFF2-40B4-BE49-F238E27FC236}">
                  <a16:creationId xmlns:a16="http://schemas.microsoft.com/office/drawing/2014/main" id="{D41AB147-26A4-5298-DC1E-9570B7F72475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46" name="مجموعة 6945">
                <a:extLst>
                  <a:ext uri="{FF2B5EF4-FFF2-40B4-BE49-F238E27FC236}">
                    <a16:creationId xmlns:a16="http://schemas.microsoft.com/office/drawing/2014/main" id="{3F8647E3-6606-942E-A7DF-BB331E02C19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32" name="مخطط انسيابي: رابط 12631">
                  <a:extLst>
                    <a:ext uri="{FF2B5EF4-FFF2-40B4-BE49-F238E27FC236}">
                      <a16:creationId xmlns:a16="http://schemas.microsoft.com/office/drawing/2014/main" id="{21CBC0D5-8BBF-2972-F463-43DB77A96FA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3" name="مخطط انسيابي: رابط 12632">
                  <a:extLst>
                    <a:ext uri="{FF2B5EF4-FFF2-40B4-BE49-F238E27FC236}">
                      <a16:creationId xmlns:a16="http://schemas.microsoft.com/office/drawing/2014/main" id="{B995D97A-4179-DB2A-6150-9305CA989AF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4" name="مخطط انسيابي: رابط 12633">
                  <a:extLst>
                    <a:ext uri="{FF2B5EF4-FFF2-40B4-BE49-F238E27FC236}">
                      <a16:creationId xmlns:a16="http://schemas.microsoft.com/office/drawing/2014/main" id="{D6D18798-889D-496B-C4F5-CB467268F15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5" name="مخطط انسيابي: رابط 12634">
                  <a:extLst>
                    <a:ext uri="{FF2B5EF4-FFF2-40B4-BE49-F238E27FC236}">
                      <a16:creationId xmlns:a16="http://schemas.microsoft.com/office/drawing/2014/main" id="{847F69AA-D9B2-6F53-EAE4-20877E2590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7" name="مجموعة 6946">
                <a:extLst>
                  <a:ext uri="{FF2B5EF4-FFF2-40B4-BE49-F238E27FC236}">
                    <a16:creationId xmlns:a16="http://schemas.microsoft.com/office/drawing/2014/main" id="{31EA0BEC-13AC-5697-6EDE-AA8C1CDD238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75" name="مخطط انسيابي: رابط 6974">
                  <a:extLst>
                    <a:ext uri="{FF2B5EF4-FFF2-40B4-BE49-F238E27FC236}">
                      <a16:creationId xmlns:a16="http://schemas.microsoft.com/office/drawing/2014/main" id="{EF8BBE0C-CE60-54DC-9B4A-E4D2233E3B6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9" name="مخطط انسيابي: رابط 12628">
                  <a:extLst>
                    <a:ext uri="{FF2B5EF4-FFF2-40B4-BE49-F238E27FC236}">
                      <a16:creationId xmlns:a16="http://schemas.microsoft.com/office/drawing/2014/main" id="{E7EE114A-7B4D-4E30-ED02-400510E47D4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0" name="مخطط انسيابي: رابط 12629">
                  <a:extLst>
                    <a:ext uri="{FF2B5EF4-FFF2-40B4-BE49-F238E27FC236}">
                      <a16:creationId xmlns:a16="http://schemas.microsoft.com/office/drawing/2014/main" id="{A24AF372-D0C5-3A78-1F32-86E383CDA58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1" name="مخطط انسيابي: رابط 12630">
                  <a:extLst>
                    <a:ext uri="{FF2B5EF4-FFF2-40B4-BE49-F238E27FC236}">
                      <a16:creationId xmlns:a16="http://schemas.microsoft.com/office/drawing/2014/main" id="{FA029323-D3AA-EA3F-8CB7-1A8EBBC94E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8" name="مجموعة 6947">
                <a:extLst>
                  <a:ext uri="{FF2B5EF4-FFF2-40B4-BE49-F238E27FC236}">
                    <a16:creationId xmlns:a16="http://schemas.microsoft.com/office/drawing/2014/main" id="{23520459-CAF4-2990-4CF1-A9FC3497F41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49" name="مخطط انسيابي: رابط 6948">
                  <a:extLst>
                    <a:ext uri="{FF2B5EF4-FFF2-40B4-BE49-F238E27FC236}">
                      <a16:creationId xmlns:a16="http://schemas.microsoft.com/office/drawing/2014/main" id="{9080D130-3C84-28E2-C02C-85201A4B3C2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0" name="مخطط انسيابي: رابط 6949">
                  <a:extLst>
                    <a:ext uri="{FF2B5EF4-FFF2-40B4-BE49-F238E27FC236}">
                      <a16:creationId xmlns:a16="http://schemas.microsoft.com/office/drawing/2014/main" id="{8EAC4397-72D4-44C6-6886-3F0D29FA72A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1" name="مخطط انسيابي: رابط 6950">
                  <a:extLst>
                    <a:ext uri="{FF2B5EF4-FFF2-40B4-BE49-F238E27FC236}">
                      <a16:creationId xmlns:a16="http://schemas.microsoft.com/office/drawing/2014/main" id="{2340CB51-4F30-0500-EB5F-F84D7E92532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2" name="مخطط انسيابي: رابط 6951">
                  <a:extLst>
                    <a:ext uri="{FF2B5EF4-FFF2-40B4-BE49-F238E27FC236}">
                      <a16:creationId xmlns:a16="http://schemas.microsoft.com/office/drawing/2014/main" id="{D2549C68-24F1-4EFC-C43A-FB1F4AAEFB3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1" name="مجموعة 6790">
              <a:extLst>
                <a:ext uri="{FF2B5EF4-FFF2-40B4-BE49-F238E27FC236}">
                  <a16:creationId xmlns:a16="http://schemas.microsoft.com/office/drawing/2014/main" id="{D7E87816-74F4-7562-5F24-ECE66334C382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6943" name="مخطط انسيابي: رابط 6942">
                <a:extLst>
                  <a:ext uri="{FF2B5EF4-FFF2-40B4-BE49-F238E27FC236}">
                    <a16:creationId xmlns:a16="http://schemas.microsoft.com/office/drawing/2014/main" id="{B1F17817-936E-3034-6A38-3F74613D88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44" name="مخطط انسيابي: رابط 6943">
                <a:extLst>
                  <a:ext uri="{FF2B5EF4-FFF2-40B4-BE49-F238E27FC236}">
                    <a16:creationId xmlns:a16="http://schemas.microsoft.com/office/drawing/2014/main" id="{68C79983-AD56-5661-E1F3-1C4A67E6E1E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45" name="مخطط انسيابي: رابط 6944">
                <a:extLst>
                  <a:ext uri="{FF2B5EF4-FFF2-40B4-BE49-F238E27FC236}">
                    <a16:creationId xmlns:a16="http://schemas.microsoft.com/office/drawing/2014/main" id="{80124C07-9D8B-7591-3BA4-48A6F30E75B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92" name="مستطيل: زوايا مستديرة 6791">
              <a:extLst>
                <a:ext uri="{FF2B5EF4-FFF2-40B4-BE49-F238E27FC236}">
                  <a16:creationId xmlns:a16="http://schemas.microsoft.com/office/drawing/2014/main" id="{A62BCD04-664E-2F46-0A20-80C6FF5F3D87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93" name="مجموعة 6792">
              <a:extLst>
                <a:ext uri="{FF2B5EF4-FFF2-40B4-BE49-F238E27FC236}">
                  <a16:creationId xmlns:a16="http://schemas.microsoft.com/office/drawing/2014/main" id="{8D3A75A4-56D8-56A8-5FDE-06D5E6BAE7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23" name="مجموعة 6922">
                <a:extLst>
                  <a:ext uri="{FF2B5EF4-FFF2-40B4-BE49-F238E27FC236}">
                    <a16:creationId xmlns:a16="http://schemas.microsoft.com/office/drawing/2014/main" id="{E692D421-AD5B-5E09-D13C-C2751BB567F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39" name="مخطط انسيابي: رابط 6938">
                  <a:extLst>
                    <a:ext uri="{FF2B5EF4-FFF2-40B4-BE49-F238E27FC236}">
                      <a16:creationId xmlns:a16="http://schemas.microsoft.com/office/drawing/2014/main" id="{3FF4FB0B-7A8E-4822-5FA5-2FA2EFCA186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0" name="مخطط انسيابي: رابط 6939">
                  <a:extLst>
                    <a:ext uri="{FF2B5EF4-FFF2-40B4-BE49-F238E27FC236}">
                      <a16:creationId xmlns:a16="http://schemas.microsoft.com/office/drawing/2014/main" id="{17F45C02-A710-48A6-36DB-E5790D87CD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1" name="مخطط انسيابي: رابط 6940">
                  <a:extLst>
                    <a:ext uri="{FF2B5EF4-FFF2-40B4-BE49-F238E27FC236}">
                      <a16:creationId xmlns:a16="http://schemas.microsoft.com/office/drawing/2014/main" id="{B2421727-56BE-B797-C8B2-2B03D7F31A0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2" name="مخطط انسيابي: رابط 6941">
                  <a:extLst>
                    <a:ext uri="{FF2B5EF4-FFF2-40B4-BE49-F238E27FC236}">
                      <a16:creationId xmlns:a16="http://schemas.microsoft.com/office/drawing/2014/main" id="{774D43D5-44CE-2832-CD87-7E8F09525BD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4" name="مجموعة 6923">
                <a:extLst>
                  <a:ext uri="{FF2B5EF4-FFF2-40B4-BE49-F238E27FC236}">
                    <a16:creationId xmlns:a16="http://schemas.microsoft.com/office/drawing/2014/main" id="{CF5AE107-2E60-44E2-A38C-3BDB16ECAC8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35" name="مخطط انسيابي: رابط 6934">
                  <a:extLst>
                    <a:ext uri="{FF2B5EF4-FFF2-40B4-BE49-F238E27FC236}">
                      <a16:creationId xmlns:a16="http://schemas.microsoft.com/office/drawing/2014/main" id="{8E33AAC4-B1A8-E821-3278-02BDCD24501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6" name="مخطط انسيابي: رابط 6935">
                  <a:extLst>
                    <a:ext uri="{FF2B5EF4-FFF2-40B4-BE49-F238E27FC236}">
                      <a16:creationId xmlns:a16="http://schemas.microsoft.com/office/drawing/2014/main" id="{2BEDD269-E42C-FDA5-33BA-D80B1D1B478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7" name="مخطط انسيابي: رابط 6936">
                  <a:extLst>
                    <a:ext uri="{FF2B5EF4-FFF2-40B4-BE49-F238E27FC236}">
                      <a16:creationId xmlns:a16="http://schemas.microsoft.com/office/drawing/2014/main" id="{9EE491AE-C088-18FA-0E36-1FC274FC202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8" name="مخطط انسيابي: رابط 6937">
                  <a:extLst>
                    <a:ext uri="{FF2B5EF4-FFF2-40B4-BE49-F238E27FC236}">
                      <a16:creationId xmlns:a16="http://schemas.microsoft.com/office/drawing/2014/main" id="{28B0C6EF-E2FA-3451-4B82-977A01CDB6A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5" name="مجموعة 6924">
                <a:extLst>
                  <a:ext uri="{FF2B5EF4-FFF2-40B4-BE49-F238E27FC236}">
                    <a16:creationId xmlns:a16="http://schemas.microsoft.com/office/drawing/2014/main" id="{C30E47C7-BE21-3B7A-0BF4-B18E2B0AD1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31" name="مخطط انسيابي: رابط 6930">
                  <a:extLst>
                    <a:ext uri="{FF2B5EF4-FFF2-40B4-BE49-F238E27FC236}">
                      <a16:creationId xmlns:a16="http://schemas.microsoft.com/office/drawing/2014/main" id="{74BCCA27-0B0D-A645-487E-9CBA5C0B47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2" name="مخطط انسيابي: رابط 6931">
                  <a:extLst>
                    <a:ext uri="{FF2B5EF4-FFF2-40B4-BE49-F238E27FC236}">
                      <a16:creationId xmlns:a16="http://schemas.microsoft.com/office/drawing/2014/main" id="{140CB263-8DDD-F127-017E-66403A7C4BA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3" name="مخطط انسيابي: رابط 6932">
                  <a:extLst>
                    <a:ext uri="{FF2B5EF4-FFF2-40B4-BE49-F238E27FC236}">
                      <a16:creationId xmlns:a16="http://schemas.microsoft.com/office/drawing/2014/main" id="{9D15CA34-96C4-F397-D4C4-8709D3AC79F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4" name="مخطط انسيابي: رابط 6933">
                  <a:extLst>
                    <a:ext uri="{FF2B5EF4-FFF2-40B4-BE49-F238E27FC236}">
                      <a16:creationId xmlns:a16="http://schemas.microsoft.com/office/drawing/2014/main" id="{D355B2E0-56A7-3FAF-C000-E805215F7F4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9" name="مجموعة 6798">
              <a:extLst>
                <a:ext uri="{FF2B5EF4-FFF2-40B4-BE49-F238E27FC236}">
                  <a16:creationId xmlns:a16="http://schemas.microsoft.com/office/drawing/2014/main" id="{34027A6C-0855-019E-4EE1-C3421F3FC5BF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6919" name="مخطط انسيابي: رابط 6918">
                <a:extLst>
                  <a:ext uri="{FF2B5EF4-FFF2-40B4-BE49-F238E27FC236}">
                    <a16:creationId xmlns:a16="http://schemas.microsoft.com/office/drawing/2014/main" id="{DCE3F4B4-59BC-3C7A-D2B2-CDA492D1282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20" name="مخطط انسيابي: رابط 6919">
                <a:extLst>
                  <a:ext uri="{FF2B5EF4-FFF2-40B4-BE49-F238E27FC236}">
                    <a16:creationId xmlns:a16="http://schemas.microsoft.com/office/drawing/2014/main" id="{E9F9F6E5-6057-A570-80C9-875233B90BD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21" name="مخطط انسيابي: رابط 6920">
                <a:extLst>
                  <a:ext uri="{FF2B5EF4-FFF2-40B4-BE49-F238E27FC236}">
                    <a16:creationId xmlns:a16="http://schemas.microsoft.com/office/drawing/2014/main" id="{C6DCF9C7-18D0-E465-7AC0-4320568E36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0" name="مستطيل: زوايا مستديرة 6799">
              <a:extLst>
                <a:ext uri="{FF2B5EF4-FFF2-40B4-BE49-F238E27FC236}">
                  <a16:creationId xmlns:a16="http://schemas.microsoft.com/office/drawing/2014/main" id="{A8185145-E4A8-025B-92B0-65790D7BEC4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1" name="مجموعة 6800">
              <a:extLst>
                <a:ext uri="{FF2B5EF4-FFF2-40B4-BE49-F238E27FC236}">
                  <a16:creationId xmlns:a16="http://schemas.microsoft.com/office/drawing/2014/main" id="{A144FFE4-2E5A-414C-E7E8-AE4ABD2DD6B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79" name="مجموعة 6878">
                <a:extLst>
                  <a:ext uri="{FF2B5EF4-FFF2-40B4-BE49-F238E27FC236}">
                    <a16:creationId xmlns:a16="http://schemas.microsoft.com/office/drawing/2014/main" id="{29E8D8CF-446F-2820-753D-67C2050226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11" name="مخطط انسيابي: رابط 6910">
                  <a:extLst>
                    <a:ext uri="{FF2B5EF4-FFF2-40B4-BE49-F238E27FC236}">
                      <a16:creationId xmlns:a16="http://schemas.microsoft.com/office/drawing/2014/main" id="{35C7FBAF-C9BD-650C-FB78-925532E463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2" name="مخطط انسيابي: رابط 6911">
                  <a:extLst>
                    <a:ext uri="{FF2B5EF4-FFF2-40B4-BE49-F238E27FC236}">
                      <a16:creationId xmlns:a16="http://schemas.microsoft.com/office/drawing/2014/main" id="{604C5B36-866E-DC85-5BD7-FB44E280C07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7" name="مخطط انسيابي: رابط 6916">
                  <a:extLst>
                    <a:ext uri="{FF2B5EF4-FFF2-40B4-BE49-F238E27FC236}">
                      <a16:creationId xmlns:a16="http://schemas.microsoft.com/office/drawing/2014/main" id="{20C50937-9F52-9382-B6CB-E1C855292C3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8" name="مخطط انسيابي: رابط 6917">
                  <a:extLst>
                    <a:ext uri="{FF2B5EF4-FFF2-40B4-BE49-F238E27FC236}">
                      <a16:creationId xmlns:a16="http://schemas.microsoft.com/office/drawing/2014/main" id="{26967D46-5909-A37F-E2B3-942702015D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0" name="مجموعة 6879">
                <a:extLst>
                  <a:ext uri="{FF2B5EF4-FFF2-40B4-BE49-F238E27FC236}">
                    <a16:creationId xmlns:a16="http://schemas.microsoft.com/office/drawing/2014/main" id="{86829E19-E476-4779-D89D-6957846142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86" name="مخطط انسيابي: رابط 6885">
                  <a:extLst>
                    <a:ext uri="{FF2B5EF4-FFF2-40B4-BE49-F238E27FC236}">
                      <a16:creationId xmlns:a16="http://schemas.microsoft.com/office/drawing/2014/main" id="{3CCA8617-11F9-9401-AB7C-14636FA9EC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7" name="مخطط انسيابي: رابط 6886">
                  <a:extLst>
                    <a:ext uri="{FF2B5EF4-FFF2-40B4-BE49-F238E27FC236}">
                      <a16:creationId xmlns:a16="http://schemas.microsoft.com/office/drawing/2014/main" id="{DA0364FC-FBEA-568B-CE9B-B79C1CB95F9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8" name="مخطط انسيابي: رابط 6887">
                  <a:extLst>
                    <a:ext uri="{FF2B5EF4-FFF2-40B4-BE49-F238E27FC236}">
                      <a16:creationId xmlns:a16="http://schemas.microsoft.com/office/drawing/2014/main" id="{D8C121FB-DA6E-274A-BB78-06D516DA95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9" name="مخطط انسيابي: رابط 6888">
                  <a:extLst>
                    <a:ext uri="{FF2B5EF4-FFF2-40B4-BE49-F238E27FC236}">
                      <a16:creationId xmlns:a16="http://schemas.microsoft.com/office/drawing/2014/main" id="{109754E4-6EC4-D0EE-87FB-E58FF2585F2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1" name="مجموعة 6880">
                <a:extLst>
                  <a:ext uri="{FF2B5EF4-FFF2-40B4-BE49-F238E27FC236}">
                    <a16:creationId xmlns:a16="http://schemas.microsoft.com/office/drawing/2014/main" id="{35A3258A-9AE9-5CE2-65FA-E02D5BD459D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82" name="مخطط انسيابي: رابط 6881">
                  <a:extLst>
                    <a:ext uri="{FF2B5EF4-FFF2-40B4-BE49-F238E27FC236}">
                      <a16:creationId xmlns:a16="http://schemas.microsoft.com/office/drawing/2014/main" id="{A641D028-B87D-7FB7-DAD5-B8D1D90B9A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3" name="مخطط انسيابي: رابط 6882">
                  <a:extLst>
                    <a:ext uri="{FF2B5EF4-FFF2-40B4-BE49-F238E27FC236}">
                      <a16:creationId xmlns:a16="http://schemas.microsoft.com/office/drawing/2014/main" id="{2204B6A1-CEC0-A8FD-2565-C6D9CA828AF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4" name="مخطط انسيابي: رابط 6883">
                  <a:extLst>
                    <a:ext uri="{FF2B5EF4-FFF2-40B4-BE49-F238E27FC236}">
                      <a16:creationId xmlns:a16="http://schemas.microsoft.com/office/drawing/2014/main" id="{A4C733CD-2805-22A6-5922-2107BD9BED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5" name="مخطط انسيابي: رابط 6884">
                  <a:extLst>
                    <a:ext uri="{FF2B5EF4-FFF2-40B4-BE49-F238E27FC236}">
                      <a16:creationId xmlns:a16="http://schemas.microsoft.com/office/drawing/2014/main" id="{8B019410-41EF-8466-DDAF-899CB23C55D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2" name="مجموعة 6801">
              <a:extLst>
                <a:ext uri="{FF2B5EF4-FFF2-40B4-BE49-F238E27FC236}">
                  <a16:creationId xmlns:a16="http://schemas.microsoft.com/office/drawing/2014/main" id="{3CF77583-145A-3259-F72C-9F66CA8394A8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6876" name="مخطط انسيابي: رابط 6875">
                <a:extLst>
                  <a:ext uri="{FF2B5EF4-FFF2-40B4-BE49-F238E27FC236}">
                    <a16:creationId xmlns:a16="http://schemas.microsoft.com/office/drawing/2014/main" id="{E3189795-980A-0EE9-24DD-65743402FAF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77" name="مخطط انسيابي: رابط 6876">
                <a:extLst>
                  <a:ext uri="{FF2B5EF4-FFF2-40B4-BE49-F238E27FC236}">
                    <a16:creationId xmlns:a16="http://schemas.microsoft.com/office/drawing/2014/main" id="{419CF320-8F3E-1FB5-D69E-15FE95121FC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78" name="مخطط انسيابي: رابط 6877">
                <a:extLst>
                  <a:ext uri="{FF2B5EF4-FFF2-40B4-BE49-F238E27FC236}">
                    <a16:creationId xmlns:a16="http://schemas.microsoft.com/office/drawing/2014/main" id="{CE3E6D0F-3F4C-15DA-A2FB-2E26060F2E6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3" name="مستطيل: زوايا مستديرة 6802">
              <a:extLst>
                <a:ext uri="{FF2B5EF4-FFF2-40B4-BE49-F238E27FC236}">
                  <a16:creationId xmlns:a16="http://schemas.microsoft.com/office/drawing/2014/main" id="{C3682F8C-88BA-C75C-9F83-82F53E7C8428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4" name="مجموعة 6803">
              <a:extLst>
                <a:ext uri="{FF2B5EF4-FFF2-40B4-BE49-F238E27FC236}">
                  <a16:creationId xmlns:a16="http://schemas.microsoft.com/office/drawing/2014/main" id="{DBD16758-0C87-060E-7E0C-2B28B9F29CF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55" name="مجموعة 6854">
                <a:extLst>
                  <a:ext uri="{FF2B5EF4-FFF2-40B4-BE49-F238E27FC236}">
                    <a16:creationId xmlns:a16="http://schemas.microsoft.com/office/drawing/2014/main" id="{FEA62CF5-66E9-5AEF-089F-3EDF3EFF811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72" name="مخطط انسيابي: رابط 6871">
                  <a:extLst>
                    <a:ext uri="{FF2B5EF4-FFF2-40B4-BE49-F238E27FC236}">
                      <a16:creationId xmlns:a16="http://schemas.microsoft.com/office/drawing/2014/main" id="{970606D3-B824-51B2-5BC3-5D6FC45C06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3" name="مخطط انسيابي: رابط 6872">
                  <a:extLst>
                    <a:ext uri="{FF2B5EF4-FFF2-40B4-BE49-F238E27FC236}">
                      <a16:creationId xmlns:a16="http://schemas.microsoft.com/office/drawing/2014/main" id="{2ED60AA1-217D-287C-6982-967491F361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4" name="مخطط انسيابي: رابط 6873">
                  <a:extLst>
                    <a:ext uri="{FF2B5EF4-FFF2-40B4-BE49-F238E27FC236}">
                      <a16:creationId xmlns:a16="http://schemas.microsoft.com/office/drawing/2014/main" id="{2A18590B-9F10-EC66-37C9-58CDBEF2B08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5" name="مخطط انسيابي: رابط 6874">
                  <a:extLst>
                    <a:ext uri="{FF2B5EF4-FFF2-40B4-BE49-F238E27FC236}">
                      <a16:creationId xmlns:a16="http://schemas.microsoft.com/office/drawing/2014/main" id="{9B82F383-3FCB-9364-DCBF-29F8ADD1B32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7" name="مجموعة 6856">
                <a:extLst>
                  <a:ext uri="{FF2B5EF4-FFF2-40B4-BE49-F238E27FC236}">
                    <a16:creationId xmlns:a16="http://schemas.microsoft.com/office/drawing/2014/main" id="{489CAA88-C69A-784D-B25D-404071DF7B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68" name="مخطط انسيابي: رابط 6867">
                  <a:extLst>
                    <a:ext uri="{FF2B5EF4-FFF2-40B4-BE49-F238E27FC236}">
                      <a16:creationId xmlns:a16="http://schemas.microsoft.com/office/drawing/2014/main" id="{E9313C43-17AD-6E0C-28B0-3292A66993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9" name="مخطط انسيابي: رابط 6868">
                  <a:extLst>
                    <a:ext uri="{FF2B5EF4-FFF2-40B4-BE49-F238E27FC236}">
                      <a16:creationId xmlns:a16="http://schemas.microsoft.com/office/drawing/2014/main" id="{63B05884-2497-64F2-5CE7-74F255B630B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0" name="مخطط انسيابي: رابط 6869">
                  <a:extLst>
                    <a:ext uri="{FF2B5EF4-FFF2-40B4-BE49-F238E27FC236}">
                      <a16:creationId xmlns:a16="http://schemas.microsoft.com/office/drawing/2014/main" id="{7FCD5C27-01E8-F20E-EE78-BC64857D3D4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1" name="مخطط انسيابي: رابط 6870">
                  <a:extLst>
                    <a:ext uri="{FF2B5EF4-FFF2-40B4-BE49-F238E27FC236}">
                      <a16:creationId xmlns:a16="http://schemas.microsoft.com/office/drawing/2014/main" id="{1E122823-C6B6-62A3-0125-EC58D91F088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8" name="مجموعة 6857">
                <a:extLst>
                  <a:ext uri="{FF2B5EF4-FFF2-40B4-BE49-F238E27FC236}">
                    <a16:creationId xmlns:a16="http://schemas.microsoft.com/office/drawing/2014/main" id="{A77D2352-E82F-AF74-2695-DB4028E4064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59" name="مخطط انسيابي: رابط 6858">
                  <a:extLst>
                    <a:ext uri="{FF2B5EF4-FFF2-40B4-BE49-F238E27FC236}">
                      <a16:creationId xmlns:a16="http://schemas.microsoft.com/office/drawing/2014/main" id="{AA9D8742-63D9-4ACA-F9A2-F4012262B1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5" name="مخطط انسيابي: رابط 6864">
                  <a:extLst>
                    <a:ext uri="{FF2B5EF4-FFF2-40B4-BE49-F238E27FC236}">
                      <a16:creationId xmlns:a16="http://schemas.microsoft.com/office/drawing/2014/main" id="{45942D8E-D757-A818-DB4C-F6823D1BB7F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6" name="مخطط انسيابي: رابط 6865">
                  <a:extLst>
                    <a:ext uri="{FF2B5EF4-FFF2-40B4-BE49-F238E27FC236}">
                      <a16:creationId xmlns:a16="http://schemas.microsoft.com/office/drawing/2014/main" id="{C531F35D-97E6-3519-3F85-99957BE8A9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7" name="مخطط انسيابي: رابط 6866">
                  <a:extLst>
                    <a:ext uri="{FF2B5EF4-FFF2-40B4-BE49-F238E27FC236}">
                      <a16:creationId xmlns:a16="http://schemas.microsoft.com/office/drawing/2014/main" id="{D1D79AC8-E50A-AD4D-E643-19E60B5C5AA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5" name="مجموعة 6804">
              <a:extLst>
                <a:ext uri="{FF2B5EF4-FFF2-40B4-BE49-F238E27FC236}">
                  <a16:creationId xmlns:a16="http://schemas.microsoft.com/office/drawing/2014/main" id="{7ADD652B-975B-E4EC-2DFD-4B3DC90FB00A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6852" name="مخطط انسيابي: رابط 6851">
                <a:extLst>
                  <a:ext uri="{FF2B5EF4-FFF2-40B4-BE49-F238E27FC236}">
                    <a16:creationId xmlns:a16="http://schemas.microsoft.com/office/drawing/2014/main" id="{3463151C-E0E5-3019-6F56-A7C79C1A867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53" name="مخطط انسيابي: رابط 6852">
                <a:extLst>
                  <a:ext uri="{FF2B5EF4-FFF2-40B4-BE49-F238E27FC236}">
                    <a16:creationId xmlns:a16="http://schemas.microsoft.com/office/drawing/2014/main" id="{8A67ACCE-BF3A-675D-2EDF-70A749BA828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54" name="مخطط انسيابي: رابط 6853">
                <a:extLst>
                  <a:ext uri="{FF2B5EF4-FFF2-40B4-BE49-F238E27FC236}">
                    <a16:creationId xmlns:a16="http://schemas.microsoft.com/office/drawing/2014/main" id="{38AF6587-ED71-7F0D-FEFA-D345E24B76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6" name="مستطيل: زوايا مستديرة 6805">
              <a:extLst>
                <a:ext uri="{FF2B5EF4-FFF2-40B4-BE49-F238E27FC236}">
                  <a16:creationId xmlns:a16="http://schemas.microsoft.com/office/drawing/2014/main" id="{F0AB49AB-B4B9-B9C7-6665-5316979DB35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7" name="مجموعة 6806">
              <a:extLst>
                <a:ext uri="{FF2B5EF4-FFF2-40B4-BE49-F238E27FC236}">
                  <a16:creationId xmlns:a16="http://schemas.microsoft.com/office/drawing/2014/main" id="{C93CE612-CEDC-494D-B790-71C7280BF2D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12" name="مجموعة 6811">
                <a:extLst>
                  <a:ext uri="{FF2B5EF4-FFF2-40B4-BE49-F238E27FC236}">
                    <a16:creationId xmlns:a16="http://schemas.microsoft.com/office/drawing/2014/main" id="{F5F3E14F-FD3E-AB8E-0483-C2FF656E23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23" name="مخطط انسيابي: رابط 6822">
                  <a:extLst>
                    <a:ext uri="{FF2B5EF4-FFF2-40B4-BE49-F238E27FC236}">
                      <a16:creationId xmlns:a16="http://schemas.microsoft.com/office/drawing/2014/main" id="{39ADA359-10D9-0025-EFC5-964309AC93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4" name="مخطط انسيابي: رابط 6843">
                  <a:extLst>
                    <a:ext uri="{FF2B5EF4-FFF2-40B4-BE49-F238E27FC236}">
                      <a16:creationId xmlns:a16="http://schemas.microsoft.com/office/drawing/2014/main" id="{3036105B-52A4-9BC8-2905-5E21672E47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5" name="مخطط انسيابي: رابط 6844">
                  <a:extLst>
                    <a:ext uri="{FF2B5EF4-FFF2-40B4-BE49-F238E27FC236}">
                      <a16:creationId xmlns:a16="http://schemas.microsoft.com/office/drawing/2014/main" id="{D7493E78-DD5C-5763-FB0B-49B25D52C41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51" name="مخطط انسيابي: رابط 6850">
                  <a:extLst>
                    <a:ext uri="{FF2B5EF4-FFF2-40B4-BE49-F238E27FC236}">
                      <a16:creationId xmlns:a16="http://schemas.microsoft.com/office/drawing/2014/main" id="{E08A671E-F39D-A699-492B-AC962295229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3" name="مجموعة 6812">
                <a:extLst>
                  <a:ext uri="{FF2B5EF4-FFF2-40B4-BE49-F238E27FC236}">
                    <a16:creationId xmlns:a16="http://schemas.microsoft.com/office/drawing/2014/main" id="{128BD715-AE40-411D-D3B7-5B511441CF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19" name="مخطط انسيابي: رابط 6818">
                  <a:extLst>
                    <a:ext uri="{FF2B5EF4-FFF2-40B4-BE49-F238E27FC236}">
                      <a16:creationId xmlns:a16="http://schemas.microsoft.com/office/drawing/2014/main" id="{0B6D63A4-2FF4-75D1-E5D7-BC3CCF0B01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0" name="مخطط انسيابي: رابط 6819">
                  <a:extLst>
                    <a:ext uri="{FF2B5EF4-FFF2-40B4-BE49-F238E27FC236}">
                      <a16:creationId xmlns:a16="http://schemas.microsoft.com/office/drawing/2014/main" id="{DBD83D7D-1887-DCF2-62F5-C8500837A83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1" name="مخطط انسيابي: رابط 6820">
                  <a:extLst>
                    <a:ext uri="{FF2B5EF4-FFF2-40B4-BE49-F238E27FC236}">
                      <a16:creationId xmlns:a16="http://schemas.microsoft.com/office/drawing/2014/main" id="{4F53D7CF-36B1-55B4-4E04-1D6EB3B3F4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2" name="مخطط انسيابي: رابط 6821">
                  <a:extLst>
                    <a:ext uri="{FF2B5EF4-FFF2-40B4-BE49-F238E27FC236}">
                      <a16:creationId xmlns:a16="http://schemas.microsoft.com/office/drawing/2014/main" id="{E74AA491-6FBC-2B48-EFA2-C528F26745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4" name="مجموعة 6813">
                <a:extLst>
                  <a:ext uri="{FF2B5EF4-FFF2-40B4-BE49-F238E27FC236}">
                    <a16:creationId xmlns:a16="http://schemas.microsoft.com/office/drawing/2014/main" id="{D459AF87-7F60-3222-B692-1074ACE7CE4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15" name="مخطط انسيابي: رابط 6814">
                  <a:extLst>
                    <a:ext uri="{FF2B5EF4-FFF2-40B4-BE49-F238E27FC236}">
                      <a16:creationId xmlns:a16="http://schemas.microsoft.com/office/drawing/2014/main" id="{7AD70C66-530F-7156-936D-920D5C4F6C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6" name="مخطط انسيابي: رابط 6815">
                  <a:extLst>
                    <a:ext uri="{FF2B5EF4-FFF2-40B4-BE49-F238E27FC236}">
                      <a16:creationId xmlns:a16="http://schemas.microsoft.com/office/drawing/2014/main" id="{4FCCBD0B-584D-FDA4-B4DA-6E8EF4F0CC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7" name="مخطط انسيابي: رابط 6816">
                  <a:extLst>
                    <a:ext uri="{FF2B5EF4-FFF2-40B4-BE49-F238E27FC236}">
                      <a16:creationId xmlns:a16="http://schemas.microsoft.com/office/drawing/2014/main" id="{8A84053A-0C20-6C26-A8BA-59351841E77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8" name="مخطط انسيابي: رابط 6817">
                  <a:extLst>
                    <a:ext uri="{FF2B5EF4-FFF2-40B4-BE49-F238E27FC236}">
                      <a16:creationId xmlns:a16="http://schemas.microsoft.com/office/drawing/2014/main" id="{CD35BA55-5AA5-A5EE-4C10-AD6DE07FA9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8" name="مجموعة 6807">
              <a:extLst>
                <a:ext uri="{FF2B5EF4-FFF2-40B4-BE49-F238E27FC236}">
                  <a16:creationId xmlns:a16="http://schemas.microsoft.com/office/drawing/2014/main" id="{8D9BDDCD-BF99-D640-7C15-EF79E2BC9CD2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809" name="مخطط انسيابي: رابط 6808">
                <a:extLst>
                  <a:ext uri="{FF2B5EF4-FFF2-40B4-BE49-F238E27FC236}">
                    <a16:creationId xmlns:a16="http://schemas.microsoft.com/office/drawing/2014/main" id="{85A91944-B38F-312B-7466-3B1C9F28297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10" name="مخطط انسيابي: رابط 6809">
                <a:extLst>
                  <a:ext uri="{FF2B5EF4-FFF2-40B4-BE49-F238E27FC236}">
                    <a16:creationId xmlns:a16="http://schemas.microsoft.com/office/drawing/2014/main" id="{B25189D1-8AB0-EE1E-BAF5-120933C5072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11" name="مخطط انسيابي: رابط 6810">
                <a:extLst>
                  <a:ext uri="{FF2B5EF4-FFF2-40B4-BE49-F238E27FC236}">
                    <a16:creationId xmlns:a16="http://schemas.microsoft.com/office/drawing/2014/main" id="{10EC1E92-AA79-7E47-32DD-2810DBF796B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2882" name="مجموعة 12881">
            <a:extLst>
              <a:ext uri="{FF2B5EF4-FFF2-40B4-BE49-F238E27FC236}">
                <a16:creationId xmlns:a16="http://schemas.microsoft.com/office/drawing/2014/main" id="{C61242C1-7253-6B80-038D-353E5F384236}"/>
              </a:ext>
            </a:extLst>
          </p:cNvPr>
          <p:cNvGrpSpPr/>
          <p:nvPr/>
        </p:nvGrpSpPr>
        <p:grpSpPr>
          <a:xfrm>
            <a:off x="69018" y="2222163"/>
            <a:ext cx="9713671" cy="524453"/>
            <a:chOff x="69018" y="1136613"/>
            <a:chExt cx="9713671" cy="524453"/>
          </a:xfrm>
        </p:grpSpPr>
        <p:sp>
          <p:nvSpPr>
            <p:cNvPr id="12883" name="مستطيل: زوايا مستديرة 12882">
              <a:extLst>
                <a:ext uri="{FF2B5EF4-FFF2-40B4-BE49-F238E27FC236}">
                  <a16:creationId xmlns:a16="http://schemas.microsoft.com/office/drawing/2014/main" id="{0FB22985-9401-4003-056D-5F70E55B08C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4" name="مستطيل: زوايا مستديرة 12883">
              <a:extLst>
                <a:ext uri="{FF2B5EF4-FFF2-40B4-BE49-F238E27FC236}">
                  <a16:creationId xmlns:a16="http://schemas.microsoft.com/office/drawing/2014/main" id="{85832739-9BDA-C378-F909-194133DD2FD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5" name="مستطيل: زوايا مستديرة 12884">
              <a:extLst>
                <a:ext uri="{FF2B5EF4-FFF2-40B4-BE49-F238E27FC236}">
                  <a16:creationId xmlns:a16="http://schemas.microsoft.com/office/drawing/2014/main" id="{13125BE7-AE6E-DFE6-7EF9-D45A11C5DDCC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6" name="مستطيل: زوايا مستديرة 12885">
              <a:extLst>
                <a:ext uri="{FF2B5EF4-FFF2-40B4-BE49-F238E27FC236}">
                  <a16:creationId xmlns:a16="http://schemas.microsoft.com/office/drawing/2014/main" id="{EE7B850F-C511-F022-0078-DBC3A48171E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7" name="مستطيل: زوايا مستديرة 12886">
              <a:extLst>
                <a:ext uri="{FF2B5EF4-FFF2-40B4-BE49-F238E27FC236}">
                  <a16:creationId xmlns:a16="http://schemas.microsoft.com/office/drawing/2014/main" id="{4BDC6DB0-7A06-C2DB-46BA-E118A335A632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8" name="مستطيل: زوايا مستديرة 12887">
              <a:extLst>
                <a:ext uri="{FF2B5EF4-FFF2-40B4-BE49-F238E27FC236}">
                  <a16:creationId xmlns:a16="http://schemas.microsoft.com/office/drawing/2014/main" id="{1A78B8D9-5987-8861-67C0-FE7136D5F441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9" name="مستطيل: زوايا مستديرة 12888">
              <a:extLst>
                <a:ext uri="{FF2B5EF4-FFF2-40B4-BE49-F238E27FC236}">
                  <a16:creationId xmlns:a16="http://schemas.microsoft.com/office/drawing/2014/main" id="{A459A2CF-A181-21C3-09B5-F1FEA2D0BB8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0" name="مجموعة 12889">
              <a:extLst>
                <a:ext uri="{FF2B5EF4-FFF2-40B4-BE49-F238E27FC236}">
                  <a16:creationId xmlns:a16="http://schemas.microsoft.com/office/drawing/2014/main" id="{DD4A796D-125E-87F2-1BA1-1BD44900FDF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712" name="مجموعة 2711">
                <a:extLst>
                  <a:ext uri="{FF2B5EF4-FFF2-40B4-BE49-F238E27FC236}">
                    <a16:creationId xmlns:a16="http://schemas.microsoft.com/office/drawing/2014/main" id="{B908442C-5847-B6B5-B90C-28C286661E8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723" name="مخطط انسيابي: رابط 2722">
                  <a:extLst>
                    <a:ext uri="{FF2B5EF4-FFF2-40B4-BE49-F238E27FC236}">
                      <a16:creationId xmlns:a16="http://schemas.microsoft.com/office/drawing/2014/main" id="{B06482BC-18E9-FF21-5F23-77A9A56848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4" name="مخطط انسيابي: رابط 2723">
                  <a:extLst>
                    <a:ext uri="{FF2B5EF4-FFF2-40B4-BE49-F238E27FC236}">
                      <a16:creationId xmlns:a16="http://schemas.microsoft.com/office/drawing/2014/main" id="{74BE5664-4749-1450-9C1E-8D42FB57D1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5" name="مخطط انسيابي: رابط 2724">
                  <a:extLst>
                    <a:ext uri="{FF2B5EF4-FFF2-40B4-BE49-F238E27FC236}">
                      <a16:creationId xmlns:a16="http://schemas.microsoft.com/office/drawing/2014/main" id="{112206AC-8AED-1796-6119-FD333E44B6C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6" name="مخطط انسيابي: رابط 2725">
                  <a:extLst>
                    <a:ext uri="{FF2B5EF4-FFF2-40B4-BE49-F238E27FC236}">
                      <a16:creationId xmlns:a16="http://schemas.microsoft.com/office/drawing/2014/main" id="{6203B410-842E-4409-AA45-0A959CE0723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3" name="مجموعة 2712">
                <a:extLst>
                  <a:ext uri="{FF2B5EF4-FFF2-40B4-BE49-F238E27FC236}">
                    <a16:creationId xmlns:a16="http://schemas.microsoft.com/office/drawing/2014/main" id="{D2C61AF9-AE1F-4B51-14E0-6C75A69F4AE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719" name="مخطط انسيابي: رابط 2718">
                  <a:extLst>
                    <a:ext uri="{FF2B5EF4-FFF2-40B4-BE49-F238E27FC236}">
                      <a16:creationId xmlns:a16="http://schemas.microsoft.com/office/drawing/2014/main" id="{CF2488B1-7824-D6BB-37E8-496D23A9121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0" name="مخطط انسيابي: رابط 2719">
                  <a:extLst>
                    <a:ext uri="{FF2B5EF4-FFF2-40B4-BE49-F238E27FC236}">
                      <a16:creationId xmlns:a16="http://schemas.microsoft.com/office/drawing/2014/main" id="{D9C0F7FD-5088-7EDD-7834-4D5CBE7DB6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1" name="مخطط انسيابي: رابط 2720">
                  <a:extLst>
                    <a:ext uri="{FF2B5EF4-FFF2-40B4-BE49-F238E27FC236}">
                      <a16:creationId xmlns:a16="http://schemas.microsoft.com/office/drawing/2014/main" id="{733C9B0A-8F4F-266F-462E-53C4AE22CA9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2" name="مخطط انسيابي: رابط 2721">
                  <a:extLst>
                    <a:ext uri="{FF2B5EF4-FFF2-40B4-BE49-F238E27FC236}">
                      <a16:creationId xmlns:a16="http://schemas.microsoft.com/office/drawing/2014/main" id="{FB01EB5B-FEA4-D056-713A-00DE7EB8045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4" name="مجموعة 2713">
                <a:extLst>
                  <a:ext uri="{FF2B5EF4-FFF2-40B4-BE49-F238E27FC236}">
                    <a16:creationId xmlns:a16="http://schemas.microsoft.com/office/drawing/2014/main" id="{50871E72-8473-4586-964F-6F1AFBC7F0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715" name="مخطط انسيابي: رابط 2714">
                  <a:extLst>
                    <a:ext uri="{FF2B5EF4-FFF2-40B4-BE49-F238E27FC236}">
                      <a16:creationId xmlns:a16="http://schemas.microsoft.com/office/drawing/2014/main" id="{4EBD948B-099C-C9F1-F014-43AA104427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6" name="مخطط انسيابي: رابط 2715">
                  <a:extLst>
                    <a:ext uri="{FF2B5EF4-FFF2-40B4-BE49-F238E27FC236}">
                      <a16:creationId xmlns:a16="http://schemas.microsoft.com/office/drawing/2014/main" id="{1C8B1A80-DF40-9551-4C9F-9944A13B365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7" name="مخطط انسيابي: رابط 2716">
                  <a:extLst>
                    <a:ext uri="{FF2B5EF4-FFF2-40B4-BE49-F238E27FC236}">
                      <a16:creationId xmlns:a16="http://schemas.microsoft.com/office/drawing/2014/main" id="{7443D47F-E1D6-A8E3-379C-5EC2D4E50B7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8" name="مخطط انسيابي: رابط 2717">
                  <a:extLst>
                    <a:ext uri="{FF2B5EF4-FFF2-40B4-BE49-F238E27FC236}">
                      <a16:creationId xmlns:a16="http://schemas.microsoft.com/office/drawing/2014/main" id="{AAE19C77-8425-B746-B9B4-2DC20DE2E29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1" name="مجموعة 12890">
              <a:extLst>
                <a:ext uri="{FF2B5EF4-FFF2-40B4-BE49-F238E27FC236}">
                  <a16:creationId xmlns:a16="http://schemas.microsoft.com/office/drawing/2014/main" id="{752891FD-DAA1-225D-78FE-ABCCAE41390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709" name="مخطط انسيابي: رابط 2708">
                <a:extLst>
                  <a:ext uri="{FF2B5EF4-FFF2-40B4-BE49-F238E27FC236}">
                    <a16:creationId xmlns:a16="http://schemas.microsoft.com/office/drawing/2014/main" id="{40C030BF-0E2F-FBD2-07E2-9D51B18C9D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10" name="مخطط انسيابي: رابط 2709">
                <a:extLst>
                  <a:ext uri="{FF2B5EF4-FFF2-40B4-BE49-F238E27FC236}">
                    <a16:creationId xmlns:a16="http://schemas.microsoft.com/office/drawing/2014/main" id="{F85A10E8-BE12-F545-A287-B5E1851433C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711" name="مخطط انسيابي: رابط 2710">
                <a:extLst>
                  <a:ext uri="{FF2B5EF4-FFF2-40B4-BE49-F238E27FC236}">
                    <a16:creationId xmlns:a16="http://schemas.microsoft.com/office/drawing/2014/main" id="{F2365BC1-EB46-33FF-926D-6765918557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2" name="مستطيل: زوايا مستديرة 12891">
              <a:extLst>
                <a:ext uri="{FF2B5EF4-FFF2-40B4-BE49-F238E27FC236}">
                  <a16:creationId xmlns:a16="http://schemas.microsoft.com/office/drawing/2014/main" id="{B70B4D12-3310-6F5F-4418-8727BC2645DB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3" name="مجموعة 12892">
              <a:extLst>
                <a:ext uri="{FF2B5EF4-FFF2-40B4-BE49-F238E27FC236}">
                  <a16:creationId xmlns:a16="http://schemas.microsoft.com/office/drawing/2014/main" id="{5F0748EE-8DA6-89CB-E444-F7473C3A05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75" name="مجموعة 2674">
                <a:extLst>
                  <a:ext uri="{FF2B5EF4-FFF2-40B4-BE49-F238E27FC236}">
                    <a16:creationId xmlns:a16="http://schemas.microsoft.com/office/drawing/2014/main" id="{3C0726AF-2920-739B-C7A5-3D31534AF6F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97" name="مخطط انسيابي: رابط 2696">
                  <a:extLst>
                    <a:ext uri="{FF2B5EF4-FFF2-40B4-BE49-F238E27FC236}">
                      <a16:creationId xmlns:a16="http://schemas.microsoft.com/office/drawing/2014/main" id="{659F52A2-4D6D-9D78-B7FD-7E83DB61B33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8" name="مخطط انسيابي: رابط 2697">
                  <a:extLst>
                    <a:ext uri="{FF2B5EF4-FFF2-40B4-BE49-F238E27FC236}">
                      <a16:creationId xmlns:a16="http://schemas.microsoft.com/office/drawing/2014/main" id="{779BFFA5-D148-4933-FA45-91861DE2E5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9" name="مخطط انسيابي: رابط 2698">
                  <a:extLst>
                    <a:ext uri="{FF2B5EF4-FFF2-40B4-BE49-F238E27FC236}">
                      <a16:creationId xmlns:a16="http://schemas.microsoft.com/office/drawing/2014/main" id="{04C21E72-3972-D7F4-AC6F-269B0C0668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0" name="مخطط انسيابي: رابط 2699">
                  <a:extLst>
                    <a:ext uri="{FF2B5EF4-FFF2-40B4-BE49-F238E27FC236}">
                      <a16:creationId xmlns:a16="http://schemas.microsoft.com/office/drawing/2014/main" id="{A01B87BC-86AD-BC25-A137-2EFA038AF63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6" name="مجموعة 2675">
                <a:extLst>
                  <a:ext uri="{FF2B5EF4-FFF2-40B4-BE49-F238E27FC236}">
                    <a16:creationId xmlns:a16="http://schemas.microsoft.com/office/drawing/2014/main" id="{62BCEDD3-6546-53C5-DFDF-1194EFBA710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93" name="مخطط انسيابي: رابط 2692">
                  <a:extLst>
                    <a:ext uri="{FF2B5EF4-FFF2-40B4-BE49-F238E27FC236}">
                      <a16:creationId xmlns:a16="http://schemas.microsoft.com/office/drawing/2014/main" id="{41AE0EE5-4368-A892-E1CD-F633DD8BE0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4" name="مخطط انسيابي: رابط 2693">
                  <a:extLst>
                    <a:ext uri="{FF2B5EF4-FFF2-40B4-BE49-F238E27FC236}">
                      <a16:creationId xmlns:a16="http://schemas.microsoft.com/office/drawing/2014/main" id="{2A369742-D2F3-F4C8-B593-BDE6E5B838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5" name="مخطط انسيابي: رابط 2694">
                  <a:extLst>
                    <a:ext uri="{FF2B5EF4-FFF2-40B4-BE49-F238E27FC236}">
                      <a16:creationId xmlns:a16="http://schemas.microsoft.com/office/drawing/2014/main" id="{477E8DF2-0B84-CEF9-5A9D-A35C5C0FB1A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6" name="مخطط انسيابي: رابط 2695">
                  <a:extLst>
                    <a:ext uri="{FF2B5EF4-FFF2-40B4-BE49-F238E27FC236}">
                      <a16:creationId xmlns:a16="http://schemas.microsoft.com/office/drawing/2014/main" id="{92FDE523-8AF8-2623-F425-DF30E52F93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7" name="مجموعة 2676">
                <a:extLst>
                  <a:ext uri="{FF2B5EF4-FFF2-40B4-BE49-F238E27FC236}">
                    <a16:creationId xmlns:a16="http://schemas.microsoft.com/office/drawing/2014/main" id="{0E823EA1-9BB8-FF25-ABA0-6AA97F9786F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78" name="مخطط انسيابي: رابط 2677">
                  <a:extLst>
                    <a:ext uri="{FF2B5EF4-FFF2-40B4-BE49-F238E27FC236}">
                      <a16:creationId xmlns:a16="http://schemas.microsoft.com/office/drawing/2014/main" id="{D2EAF992-4B91-4BF7-37F8-61D5DA1FD24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0" name="مخطط انسيابي: رابط 2689">
                  <a:extLst>
                    <a:ext uri="{FF2B5EF4-FFF2-40B4-BE49-F238E27FC236}">
                      <a16:creationId xmlns:a16="http://schemas.microsoft.com/office/drawing/2014/main" id="{3DA2D048-3CE4-301B-87A6-BA4A471FF72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1" name="مخطط انسيابي: رابط 2690">
                  <a:extLst>
                    <a:ext uri="{FF2B5EF4-FFF2-40B4-BE49-F238E27FC236}">
                      <a16:creationId xmlns:a16="http://schemas.microsoft.com/office/drawing/2014/main" id="{33E8363F-39FC-6894-55F4-D022D95CB96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2" name="مخطط انسيابي: رابط 2691">
                  <a:extLst>
                    <a:ext uri="{FF2B5EF4-FFF2-40B4-BE49-F238E27FC236}">
                      <a16:creationId xmlns:a16="http://schemas.microsoft.com/office/drawing/2014/main" id="{ED30EABB-994B-8E77-2B7E-A7EEAE6552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4" name="مجموعة 12893">
              <a:extLst>
                <a:ext uri="{FF2B5EF4-FFF2-40B4-BE49-F238E27FC236}">
                  <a16:creationId xmlns:a16="http://schemas.microsoft.com/office/drawing/2014/main" id="{DCDA2893-2298-1F05-7EFE-72546063D9B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2672" name="مخطط انسيابي: رابط 2671">
                <a:extLst>
                  <a:ext uri="{FF2B5EF4-FFF2-40B4-BE49-F238E27FC236}">
                    <a16:creationId xmlns:a16="http://schemas.microsoft.com/office/drawing/2014/main" id="{C71B1D29-C18A-1101-E2F9-4955137639C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73" name="مخطط انسيابي: رابط 2672">
                <a:extLst>
                  <a:ext uri="{FF2B5EF4-FFF2-40B4-BE49-F238E27FC236}">
                    <a16:creationId xmlns:a16="http://schemas.microsoft.com/office/drawing/2014/main" id="{78B98FA2-09F6-72BD-005C-36292A7EAFC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74" name="مخطط انسيابي: رابط 2673">
                <a:extLst>
                  <a:ext uri="{FF2B5EF4-FFF2-40B4-BE49-F238E27FC236}">
                    <a16:creationId xmlns:a16="http://schemas.microsoft.com/office/drawing/2014/main" id="{6DEA006C-01EE-D3D2-F601-B3899C5CC9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5" name="مستطيل: زوايا مستديرة 12894">
              <a:extLst>
                <a:ext uri="{FF2B5EF4-FFF2-40B4-BE49-F238E27FC236}">
                  <a16:creationId xmlns:a16="http://schemas.microsoft.com/office/drawing/2014/main" id="{876C20E7-2B1F-03D8-3349-1B0EAA63DD54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6" name="مجموعة 12895">
              <a:extLst>
                <a:ext uri="{FF2B5EF4-FFF2-40B4-BE49-F238E27FC236}">
                  <a16:creationId xmlns:a16="http://schemas.microsoft.com/office/drawing/2014/main" id="{2FD8F3CA-0626-2133-0A4C-7F13A7A1EE2A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57" name="مجموعة 2656">
                <a:extLst>
                  <a:ext uri="{FF2B5EF4-FFF2-40B4-BE49-F238E27FC236}">
                    <a16:creationId xmlns:a16="http://schemas.microsoft.com/office/drawing/2014/main" id="{6B456470-2299-0990-C0FA-9552716543D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68" name="مخطط انسيابي: رابط 2667">
                  <a:extLst>
                    <a:ext uri="{FF2B5EF4-FFF2-40B4-BE49-F238E27FC236}">
                      <a16:creationId xmlns:a16="http://schemas.microsoft.com/office/drawing/2014/main" id="{5B156751-51E8-9476-6066-256491FD181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9" name="مخطط انسيابي: رابط 2668">
                  <a:extLst>
                    <a:ext uri="{FF2B5EF4-FFF2-40B4-BE49-F238E27FC236}">
                      <a16:creationId xmlns:a16="http://schemas.microsoft.com/office/drawing/2014/main" id="{1266DE49-3B9E-7940-D23F-D1D4D1486AD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0" name="مخطط انسيابي: رابط 2669">
                  <a:extLst>
                    <a:ext uri="{FF2B5EF4-FFF2-40B4-BE49-F238E27FC236}">
                      <a16:creationId xmlns:a16="http://schemas.microsoft.com/office/drawing/2014/main" id="{D24A9041-B878-BEC9-E225-CF6B4C4FF9B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1" name="مخطط انسيابي: رابط 2670">
                  <a:extLst>
                    <a:ext uri="{FF2B5EF4-FFF2-40B4-BE49-F238E27FC236}">
                      <a16:creationId xmlns:a16="http://schemas.microsoft.com/office/drawing/2014/main" id="{AF669B57-20C2-449C-270A-D1CC7E41AF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8" name="مجموعة 2657">
                <a:extLst>
                  <a:ext uri="{FF2B5EF4-FFF2-40B4-BE49-F238E27FC236}">
                    <a16:creationId xmlns:a16="http://schemas.microsoft.com/office/drawing/2014/main" id="{76A0E9FD-2345-4D9D-747F-E4DD089982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64" name="مخطط انسيابي: رابط 2663">
                  <a:extLst>
                    <a:ext uri="{FF2B5EF4-FFF2-40B4-BE49-F238E27FC236}">
                      <a16:creationId xmlns:a16="http://schemas.microsoft.com/office/drawing/2014/main" id="{8823A462-631A-85E1-7A5F-D0EF0B5F3F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5" name="مخطط انسيابي: رابط 2664">
                  <a:extLst>
                    <a:ext uri="{FF2B5EF4-FFF2-40B4-BE49-F238E27FC236}">
                      <a16:creationId xmlns:a16="http://schemas.microsoft.com/office/drawing/2014/main" id="{2C89AF41-A143-D2AA-7BCA-73753A1BE0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6" name="مخطط انسيابي: رابط 2665">
                  <a:extLst>
                    <a:ext uri="{FF2B5EF4-FFF2-40B4-BE49-F238E27FC236}">
                      <a16:creationId xmlns:a16="http://schemas.microsoft.com/office/drawing/2014/main" id="{DBAC2411-3830-980B-FE9B-E1A7EE6C75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7" name="مخطط انسيابي: رابط 2666">
                  <a:extLst>
                    <a:ext uri="{FF2B5EF4-FFF2-40B4-BE49-F238E27FC236}">
                      <a16:creationId xmlns:a16="http://schemas.microsoft.com/office/drawing/2014/main" id="{A9D83341-0EC8-B2CF-9C3E-98DA3723B15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9" name="مجموعة 2658">
                <a:extLst>
                  <a:ext uri="{FF2B5EF4-FFF2-40B4-BE49-F238E27FC236}">
                    <a16:creationId xmlns:a16="http://schemas.microsoft.com/office/drawing/2014/main" id="{94FEC535-B44F-4764-3D6B-FB64F2CA292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60" name="مخطط انسيابي: رابط 2659">
                  <a:extLst>
                    <a:ext uri="{FF2B5EF4-FFF2-40B4-BE49-F238E27FC236}">
                      <a16:creationId xmlns:a16="http://schemas.microsoft.com/office/drawing/2014/main" id="{5A23E1B0-732C-8053-4B45-D83C4FF8349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1" name="مخطط انسيابي: رابط 2660">
                  <a:extLst>
                    <a:ext uri="{FF2B5EF4-FFF2-40B4-BE49-F238E27FC236}">
                      <a16:creationId xmlns:a16="http://schemas.microsoft.com/office/drawing/2014/main" id="{82A8BDD6-9F4A-2270-E7FB-62A558B5EEB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2" name="مخطط انسيابي: رابط 2661">
                  <a:extLst>
                    <a:ext uri="{FF2B5EF4-FFF2-40B4-BE49-F238E27FC236}">
                      <a16:creationId xmlns:a16="http://schemas.microsoft.com/office/drawing/2014/main" id="{EB5BCF63-A53E-04D3-7C0A-4655D0C535C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3" name="مخطط انسيابي: رابط 2662">
                  <a:extLst>
                    <a:ext uri="{FF2B5EF4-FFF2-40B4-BE49-F238E27FC236}">
                      <a16:creationId xmlns:a16="http://schemas.microsoft.com/office/drawing/2014/main" id="{9AF1E68E-A19C-58E9-9749-26BD4E66A52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7" name="مجموعة 12896">
              <a:extLst>
                <a:ext uri="{FF2B5EF4-FFF2-40B4-BE49-F238E27FC236}">
                  <a16:creationId xmlns:a16="http://schemas.microsoft.com/office/drawing/2014/main" id="{EA899990-EA8D-2D18-BBE3-683674F0771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2654" name="مخطط انسيابي: رابط 2653">
                <a:extLst>
                  <a:ext uri="{FF2B5EF4-FFF2-40B4-BE49-F238E27FC236}">
                    <a16:creationId xmlns:a16="http://schemas.microsoft.com/office/drawing/2014/main" id="{ECACE95E-C19B-B805-FD93-E47E75DCFC0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55" name="مخطط انسيابي: رابط 2654">
                <a:extLst>
                  <a:ext uri="{FF2B5EF4-FFF2-40B4-BE49-F238E27FC236}">
                    <a16:creationId xmlns:a16="http://schemas.microsoft.com/office/drawing/2014/main" id="{336CAD59-D73F-9811-EDC4-DFDC7B160B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56" name="مخطط انسيابي: رابط 2655">
                <a:extLst>
                  <a:ext uri="{FF2B5EF4-FFF2-40B4-BE49-F238E27FC236}">
                    <a16:creationId xmlns:a16="http://schemas.microsoft.com/office/drawing/2014/main" id="{75AC5527-9EB7-77C0-E9B6-E0CA297833B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8" name="مستطيل: زوايا مستديرة 12897">
              <a:extLst>
                <a:ext uri="{FF2B5EF4-FFF2-40B4-BE49-F238E27FC236}">
                  <a16:creationId xmlns:a16="http://schemas.microsoft.com/office/drawing/2014/main" id="{5024A369-D011-FD45-D303-B4292491B82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9" name="مجموعة 12898">
              <a:extLst>
                <a:ext uri="{FF2B5EF4-FFF2-40B4-BE49-F238E27FC236}">
                  <a16:creationId xmlns:a16="http://schemas.microsoft.com/office/drawing/2014/main" id="{2738E1DA-B1F8-7245-4202-6173DA597634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39" name="مجموعة 2638">
                <a:extLst>
                  <a:ext uri="{FF2B5EF4-FFF2-40B4-BE49-F238E27FC236}">
                    <a16:creationId xmlns:a16="http://schemas.microsoft.com/office/drawing/2014/main" id="{5D3B8E83-ADC5-E85F-CABD-FC59232CB01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50" name="مخطط انسيابي: رابط 2649">
                  <a:extLst>
                    <a:ext uri="{FF2B5EF4-FFF2-40B4-BE49-F238E27FC236}">
                      <a16:creationId xmlns:a16="http://schemas.microsoft.com/office/drawing/2014/main" id="{EB78DD32-60A5-7ECC-EA11-BCF5DACFD43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1" name="مخطط انسيابي: رابط 2650">
                  <a:extLst>
                    <a:ext uri="{FF2B5EF4-FFF2-40B4-BE49-F238E27FC236}">
                      <a16:creationId xmlns:a16="http://schemas.microsoft.com/office/drawing/2014/main" id="{280DA814-368F-172D-56E9-8E13476959A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2" name="مخطط انسيابي: رابط 2651">
                  <a:extLst>
                    <a:ext uri="{FF2B5EF4-FFF2-40B4-BE49-F238E27FC236}">
                      <a16:creationId xmlns:a16="http://schemas.microsoft.com/office/drawing/2014/main" id="{CF4943CD-E2E1-C7DC-BB3A-DADE56CB737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3" name="مخطط انسيابي: رابط 2652">
                  <a:extLst>
                    <a:ext uri="{FF2B5EF4-FFF2-40B4-BE49-F238E27FC236}">
                      <a16:creationId xmlns:a16="http://schemas.microsoft.com/office/drawing/2014/main" id="{79D60946-F4F5-EDD4-9F15-BD5D34853CD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0" name="مجموعة 2639">
                <a:extLst>
                  <a:ext uri="{FF2B5EF4-FFF2-40B4-BE49-F238E27FC236}">
                    <a16:creationId xmlns:a16="http://schemas.microsoft.com/office/drawing/2014/main" id="{0DA01A6D-4284-9948-7522-49E5FA96DD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46" name="مخطط انسيابي: رابط 2645">
                  <a:extLst>
                    <a:ext uri="{FF2B5EF4-FFF2-40B4-BE49-F238E27FC236}">
                      <a16:creationId xmlns:a16="http://schemas.microsoft.com/office/drawing/2014/main" id="{1EA5B346-1B9D-FBA1-782B-09FDB843AC1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7" name="مخطط انسيابي: رابط 2646">
                  <a:extLst>
                    <a:ext uri="{FF2B5EF4-FFF2-40B4-BE49-F238E27FC236}">
                      <a16:creationId xmlns:a16="http://schemas.microsoft.com/office/drawing/2014/main" id="{2D47EC46-1309-01D6-A706-3F064610A62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8" name="مخطط انسيابي: رابط 2647">
                  <a:extLst>
                    <a:ext uri="{FF2B5EF4-FFF2-40B4-BE49-F238E27FC236}">
                      <a16:creationId xmlns:a16="http://schemas.microsoft.com/office/drawing/2014/main" id="{EEC0300B-0CC9-49B8-6C1F-F95EA89FF3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9" name="مخطط انسيابي: رابط 2648">
                  <a:extLst>
                    <a:ext uri="{FF2B5EF4-FFF2-40B4-BE49-F238E27FC236}">
                      <a16:creationId xmlns:a16="http://schemas.microsoft.com/office/drawing/2014/main" id="{AF82DE4E-655A-132E-6D09-A6AE1866C5C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1" name="مجموعة 2640">
                <a:extLst>
                  <a:ext uri="{FF2B5EF4-FFF2-40B4-BE49-F238E27FC236}">
                    <a16:creationId xmlns:a16="http://schemas.microsoft.com/office/drawing/2014/main" id="{59013B7F-06CD-C1B6-6706-ADC2AF0DB6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42" name="مخطط انسيابي: رابط 2641">
                  <a:extLst>
                    <a:ext uri="{FF2B5EF4-FFF2-40B4-BE49-F238E27FC236}">
                      <a16:creationId xmlns:a16="http://schemas.microsoft.com/office/drawing/2014/main" id="{401CBD1D-BF0D-7C87-1A8C-06DD665571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3" name="مخطط انسيابي: رابط 2642">
                  <a:extLst>
                    <a:ext uri="{FF2B5EF4-FFF2-40B4-BE49-F238E27FC236}">
                      <a16:creationId xmlns:a16="http://schemas.microsoft.com/office/drawing/2014/main" id="{B1129CBD-E22A-7A0C-E449-B9F399EC437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4" name="مخطط انسيابي: رابط 2643">
                  <a:extLst>
                    <a:ext uri="{FF2B5EF4-FFF2-40B4-BE49-F238E27FC236}">
                      <a16:creationId xmlns:a16="http://schemas.microsoft.com/office/drawing/2014/main" id="{263291C0-3DBD-566D-6BB4-AC042B81CEC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5" name="مخطط انسيابي: رابط 2644">
                  <a:extLst>
                    <a:ext uri="{FF2B5EF4-FFF2-40B4-BE49-F238E27FC236}">
                      <a16:creationId xmlns:a16="http://schemas.microsoft.com/office/drawing/2014/main" id="{D568844E-1540-CA6B-685F-B275E7F9F4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900" name="مجموعة 12899">
              <a:extLst>
                <a:ext uri="{FF2B5EF4-FFF2-40B4-BE49-F238E27FC236}">
                  <a16:creationId xmlns:a16="http://schemas.microsoft.com/office/drawing/2014/main" id="{B471E052-FB34-53BD-26D7-AB7DB9DD65C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2636" name="مخطط انسيابي: رابط 2635">
                <a:extLst>
                  <a:ext uri="{FF2B5EF4-FFF2-40B4-BE49-F238E27FC236}">
                    <a16:creationId xmlns:a16="http://schemas.microsoft.com/office/drawing/2014/main" id="{C835B491-7E16-B19D-4FB9-355FD928F7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37" name="مخطط انسيابي: رابط 2636">
                <a:extLst>
                  <a:ext uri="{FF2B5EF4-FFF2-40B4-BE49-F238E27FC236}">
                    <a16:creationId xmlns:a16="http://schemas.microsoft.com/office/drawing/2014/main" id="{1A4C2A5A-8322-8581-85B0-EFBA4B947B5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38" name="مخطط انسيابي: رابط 2637">
                <a:extLst>
                  <a:ext uri="{FF2B5EF4-FFF2-40B4-BE49-F238E27FC236}">
                    <a16:creationId xmlns:a16="http://schemas.microsoft.com/office/drawing/2014/main" id="{F2E536B6-7CED-BBBE-FEBF-915B871F3E5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901" name="مستطيل: زوايا مستديرة 12900">
              <a:extLst>
                <a:ext uri="{FF2B5EF4-FFF2-40B4-BE49-F238E27FC236}">
                  <a16:creationId xmlns:a16="http://schemas.microsoft.com/office/drawing/2014/main" id="{C6A3B496-74F0-18CE-86AB-872872D5BDB6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2" name="مجموعة 13171">
              <a:extLst>
                <a:ext uri="{FF2B5EF4-FFF2-40B4-BE49-F238E27FC236}">
                  <a16:creationId xmlns:a16="http://schemas.microsoft.com/office/drawing/2014/main" id="{38134E0A-93CD-4A70-AC61-D4BB8018CAD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21" name="مجموعة 2620">
                <a:extLst>
                  <a:ext uri="{FF2B5EF4-FFF2-40B4-BE49-F238E27FC236}">
                    <a16:creationId xmlns:a16="http://schemas.microsoft.com/office/drawing/2014/main" id="{053FF76D-442D-4C66-FF57-5C78BEC53A4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32" name="مخطط انسيابي: رابط 2631">
                  <a:extLst>
                    <a:ext uri="{FF2B5EF4-FFF2-40B4-BE49-F238E27FC236}">
                      <a16:creationId xmlns:a16="http://schemas.microsoft.com/office/drawing/2014/main" id="{AF4167D5-762D-FFEF-D23A-8D29CD96A62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3" name="مخطط انسيابي: رابط 2632">
                  <a:extLst>
                    <a:ext uri="{FF2B5EF4-FFF2-40B4-BE49-F238E27FC236}">
                      <a16:creationId xmlns:a16="http://schemas.microsoft.com/office/drawing/2014/main" id="{15ECBD51-A2F2-519D-7462-7AC54B4757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4" name="مخطط انسيابي: رابط 2633">
                  <a:extLst>
                    <a:ext uri="{FF2B5EF4-FFF2-40B4-BE49-F238E27FC236}">
                      <a16:creationId xmlns:a16="http://schemas.microsoft.com/office/drawing/2014/main" id="{CF6A5825-291D-EBE5-2121-5D3A7BE3535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5" name="مخطط انسيابي: رابط 2634">
                  <a:extLst>
                    <a:ext uri="{FF2B5EF4-FFF2-40B4-BE49-F238E27FC236}">
                      <a16:creationId xmlns:a16="http://schemas.microsoft.com/office/drawing/2014/main" id="{5540F0E8-7101-616D-8A7C-EB2A5AED9F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2" name="مجموعة 2621">
                <a:extLst>
                  <a:ext uri="{FF2B5EF4-FFF2-40B4-BE49-F238E27FC236}">
                    <a16:creationId xmlns:a16="http://schemas.microsoft.com/office/drawing/2014/main" id="{7A4AE4B7-B8EA-E347-0B1B-F15F5C61B0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28" name="مخطط انسيابي: رابط 2627">
                  <a:extLst>
                    <a:ext uri="{FF2B5EF4-FFF2-40B4-BE49-F238E27FC236}">
                      <a16:creationId xmlns:a16="http://schemas.microsoft.com/office/drawing/2014/main" id="{0D6C00E7-A2C7-00DC-4263-A0CA9DF0F2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9" name="مخطط انسيابي: رابط 2628">
                  <a:extLst>
                    <a:ext uri="{FF2B5EF4-FFF2-40B4-BE49-F238E27FC236}">
                      <a16:creationId xmlns:a16="http://schemas.microsoft.com/office/drawing/2014/main" id="{30B0AC1F-1E12-10EC-D1FC-59C78BC8093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0" name="مخطط انسيابي: رابط 2629">
                  <a:extLst>
                    <a:ext uri="{FF2B5EF4-FFF2-40B4-BE49-F238E27FC236}">
                      <a16:creationId xmlns:a16="http://schemas.microsoft.com/office/drawing/2014/main" id="{1E9906A3-967B-A868-E8F1-B7ACD98AB71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1" name="مخطط انسيابي: رابط 2630">
                  <a:extLst>
                    <a:ext uri="{FF2B5EF4-FFF2-40B4-BE49-F238E27FC236}">
                      <a16:creationId xmlns:a16="http://schemas.microsoft.com/office/drawing/2014/main" id="{4486820B-24EB-9DA3-F5E1-4E12B52BA8F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3" name="مجموعة 2622">
                <a:extLst>
                  <a:ext uri="{FF2B5EF4-FFF2-40B4-BE49-F238E27FC236}">
                    <a16:creationId xmlns:a16="http://schemas.microsoft.com/office/drawing/2014/main" id="{FF48F219-5CDA-7DE3-7313-9033A144B18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24" name="مخطط انسيابي: رابط 2623">
                  <a:extLst>
                    <a:ext uri="{FF2B5EF4-FFF2-40B4-BE49-F238E27FC236}">
                      <a16:creationId xmlns:a16="http://schemas.microsoft.com/office/drawing/2014/main" id="{7D2AF0FB-D6F1-BE13-D3A0-8FD1563704E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5" name="مخطط انسيابي: رابط 2624">
                  <a:extLst>
                    <a:ext uri="{FF2B5EF4-FFF2-40B4-BE49-F238E27FC236}">
                      <a16:creationId xmlns:a16="http://schemas.microsoft.com/office/drawing/2014/main" id="{5BC10B10-45CF-EC36-8ECA-61DAC91E9CA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6" name="مخطط انسيابي: رابط 2625">
                  <a:extLst>
                    <a:ext uri="{FF2B5EF4-FFF2-40B4-BE49-F238E27FC236}">
                      <a16:creationId xmlns:a16="http://schemas.microsoft.com/office/drawing/2014/main" id="{58A71BB5-D2B0-A6E9-DD22-33DE957B57B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7" name="مخطط انسيابي: رابط 2626">
                  <a:extLst>
                    <a:ext uri="{FF2B5EF4-FFF2-40B4-BE49-F238E27FC236}">
                      <a16:creationId xmlns:a16="http://schemas.microsoft.com/office/drawing/2014/main" id="{E3A88334-3105-FF9E-BF9A-49FD338F25E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3" name="مجموعة 13172">
              <a:extLst>
                <a:ext uri="{FF2B5EF4-FFF2-40B4-BE49-F238E27FC236}">
                  <a16:creationId xmlns:a16="http://schemas.microsoft.com/office/drawing/2014/main" id="{9177AAB2-E1EB-B7DA-5B7B-F5DF7CF8348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2618" name="مخطط انسيابي: رابط 2617">
                <a:extLst>
                  <a:ext uri="{FF2B5EF4-FFF2-40B4-BE49-F238E27FC236}">
                    <a16:creationId xmlns:a16="http://schemas.microsoft.com/office/drawing/2014/main" id="{A2242A47-23A1-7735-D4BC-CC594512561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19" name="مخطط انسيابي: رابط 2618">
                <a:extLst>
                  <a:ext uri="{FF2B5EF4-FFF2-40B4-BE49-F238E27FC236}">
                    <a16:creationId xmlns:a16="http://schemas.microsoft.com/office/drawing/2014/main" id="{18609185-911A-03E6-DB55-001201E68CB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20" name="مخطط انسيابي: رابط 2619">
                <a:extLst>
                  <a:ext uri="{FF2B5EF4-FFF2-40B4-BE49-F238E27FC236}">
                    <a16:creationId xmlns:a16="http://schemas.microsoft.com/office/drawing/2014/main" id="{A0704B3D-9992-42D3-AAEB-6A7B661505A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4" name="مستطيل: زوايا مستديرة 13173">
              <a:extLst>
                <a:ext uri="{FF2B5EF4-FFF2-40B4-BE49-F238E27FC236}">
                  <a16:creationId xmlns:a16="http://schemas.microsoft.com/office/drawing/2014/main" id="{C2176A24-966A-3CCB-18E0-FA097483A38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7" name="مجموعة 13176">
              <a:extLst>
                <a:ext uri="{FF2B5EF4-FFF2-40B4-BE49-F238E27FC236}">
                  <a16:creationId xmlns:a16="http://schemas.microsoft.com/office/drawing/2014/main" id="{40414E78-7A03-02A4-F643-16D2E862CD3C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03" name="مجموعة 2602">
                <a:extLst>
                  <a:ext uri="{FF2B5EF4-FFF2-40B4-BE49-F238E27FC236}">
                    <a16:creationId xmlns:a16="http://schemas.microsoft.com/office/drawing/2014/main" id="{BEA51FB7-ACD0-8A64-E8DC-8F2FD3A744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14" name="مخطط انسيابي: رابط 2613">
                  <a:extLst>
                    <a:ext uri="{FF2B5EF4-FFF2-40B4-BE49-F238E27FC236}">
                      <a16:creationId xmlns:a16="http://schemas.microsoft.com/office/drawing/2014/main" id="{0F03702D-F1B8-9136-4A8B-4016D041AA1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5" name="مخطط انسيابي: رابط 2614">
                  <a:extLst>
                    <a:ext uri="{FF2B5EF4-FFF2-40B4-BE49-F238E27FC236}">
                      <a16:creationId xmlns:a16="http://schemas.microsoft.com/office/drawing/2014/main" id="{6BA4C090-57CD-C4BD-8F24-B43E14D755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6" name="مخطط انسيابي: رابط 2615">
                  <a:extLst>
                    <a:ext uri="{FF2B5EF4-FFF2-40B4-BE49-F238E27FC236}">
                      <a16:creationId xmlns:a16="http://schemas.microsoft.com/office/drawing/2014/main" id="{F3355ECC-83A0-E468-8F13-0D5079DF34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7" name="مخطط انسيابي: رابط 2616">
                  <a:extLst>
                    <a:ext uri="{FF2B5EF4-FFF2-40B4-BE49-F238E27FC236}">
                      <a16:creationId xmlns:a16="http://schemas.microsoft.com/office/drawing/2014/main" id="{3DE6DB5E-BA19-F9EB-630B-BD0C99D2F29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4" name="مجموعة 2603">
                <a:extLst>
                  <a:ext uri="{FF2B5EF4-FFF2-40B4-BE49-F238E27FC236}">
                    <a16:creationId xmlns:a16="http://schemas.microsoft.com/office/drawing/2014/main" id="{B776D4E2-FAA9-3D4B-FFB0-0A26F341A0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10" name="مخطط انسيابي: رابط 2609">
                  <a:extLst>
                    <a:ext uri="{FF2B5EF4-FFF2-40B4-BE49-F238E27FC236}">
                      <a16:creationId xmlns:a16="http://schemas.microsoft.com/office/drawing/2014/main" id="{CF1AF418-EB0E-F423-DE88-07D0D7C125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1" name="مخطط انسيابي: رابط 2610">
                  <a:extLst>
                    <a:ext uri="{FF2B5EF4-FFF2-40B4-BE49-F238E27FC236}">
                      <a16:creationId xmlns:a16="http://schemas.microsoft.com/office/drawing/2014/main" id="{B568322C-5D40-9858-0423-583BA7BEA49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2" name="مخطط انسيابي: رابط 2611">
                  <a:extLst>
                    <a:ext uri="{FF2B5EF4-FFF2-40B4-BE49-F238E27FC236}">
                      <a16:creationId xmlns:a16="http://schemas.microsoft.com/office/drawing/2014/main" id="{02FB901A-D048-51E3-C0F6-67B37940B6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3" name="مخطط انسيابي: رابط 2612">
                  <a:extLst>
                    <a:ext uri="{FF2B5EF4-FFF2-40B4-BE49-F238E27FC236}">
                      <a16:creationId xmlns:a16="http://schemas.microsoft.com/office/drawing/2014/main" id="{3DEC8DBC-B3D8-5520-1EE1-779C40D9B90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5" name="مجموعة 2604">
                <a:extLst>
                  <a:ext uri="{FF2B5EF4-FFF2-40B4-BE49-F238E27FC236}">
                    <a16:creationId xmlns:a16="http://schemas.microsoft.com/office/drawing/2014/main" id="{950A34E0-D48B-19FF-B3A4-D46D59873AE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06" name="مخطط انسيابي: رابط 2605">
                  <a:extLst>
                    <a:ext uri="{FF2B5EF4-FFF2-40B4-BE49-F238E27FC236}">
                      <a16:creationId xmlns:a16="http://schemas.microsoft.com/office/drawing/2014/main" id="{B7E7099C-A9F7-9E8B-C2D5-56FE40F178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7" name="مخطط انسيابي: رابط 2606">
                  <a:extLst>
                    <a:ext uri="{FF2B5EF4-FFF2-40B4-BE49-F238E27FC236}">
                      <a16:creationId xmlns:a16="http://schemas.microsoft.com/office/drawing/2014/main" id="{69231744-A072-25CC-9675-604C899ACBB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8" name="مخطط انسيابي: رابط 2607">
                  <a:extLst>
                    <a:ext uri="{FF2B5EF4-FFF2-40B4-BE49-F238E27FC236}">
                      <a16:creationId xmlns:a16="http://schemas.microsoft.com/office/drawing/2014/main" id="{01AA9906-752B-BEE0-4329-FC9E428C21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9" name="مخطط انسيابي: رابط 2608">
                  <a:extLst>
                    <a:ext uri="{FF2B5EF4-FFF2-40B4-BE49-F238E27FC236}">
                      <a16:creationId xmlns:a16="http://schemas.microsoft.com/office/drawing/2014/main" id="{0EC3E9E3-94B8-BE0D-C859-7B53AD6F9F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8" name="مجموعة 13177">
              <a:extLst>
                <a:ext uri="{FF2B5EF4-FFF2-40B4-BE49-F238E27FC236}">
                  <a16:creationId xmlns:a16="http://schemas.microsoft.com/office/drawing/2014/main" id="{B6CA4A73-654E-4E63-1FFA-5751E92286C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2597" name="مخطط انسيابي: رابط 2596">
                <a:extLst>
                  <a:ext uri="{FF2B5EF4-FFF2-40B4-BE49-F238E27FC236}">
                    <a16:creationId xmlns:a16="http://schemas.microsoft.com/office/drawing/2014/main" id="{F1443230-57D3-1938-0D15-A6E231641B9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01" name="مخطط انسيابي: رابط 2600">
                <a:extLst>
                  <a:ext uri="{FF2B5EF4-FFF2-40B4-BE49-F238E27FC236}">
                    <a16:creationId xmlns:a16="http://schemas.microsoft.com/office/drawing/2014/main" id="{82AF6669-6A30-58DE-AFDE-DF8B569ABD6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02" name="مخطط انسيابي: رابط 2601">
                <a:extLst>
                  <a:ext uri="{FF2B5EF4-FFF2-40B4-BE49-F238E27FC236}">
                    <a16:creationId xmlns:a16="http://schemas.microsoft.com/office/drawing/2014/main" id="{276BD022-CF29-91C7-0A3A-8538B35516F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9" name="مستطيل: زوايا مستديرة 13178">
              <a:extLst>
                <a:ext uri="{FF2B5EF4-FFF2-40B4-BE49-F238E27FC236}">
                  <a16:creationId xmlns:a16="http://schemas.microsoft.com/office/drawing/2014/main" id="{17484B2D-4F02-BE67-A3DB-B7B5C996231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0" name="مجموعة 13179">
              <a:extLst>
                <a:ext uri="{FF2B5EF4-FFF2-40B4-BE49-F238E27FC236}">
                  <a16:creationId xmlns:a16="http://schemas.microsoft.com/office/drawing/2014/main" id="{A64238AE-B841-AD85-676B-FB8891C3D799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82" name="مجموعة 2581">
                <a:extLst>
                  <a:ext uri="{FF2B5EF4-FFF2-40B4-BE49-F238E27FC236}">
                    <a16:creationId xmlns:a16="http://schemas.microsoft.com/office/drawing/2014/main" id="{89D83750-5162-AEC0-56A5-ED91598C07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93" name="مخطط انسيابي: رابط 2592">
                  <a:extLst>
                    <a:ext uri="{FF2B5EF4-FFF2-40B4-BE49-F238E27FC236}">
                      <a16:creationId xmlns:a16="http://schemas.microsoft.com/office/drawing/2014/main" id="{B9EE0454-9AB9-0998-FB9F-D435C68E997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4" name="مخطط انسيابي: رابط 2593">
                  <a:extLst>
                    <a:ext uri="{FF2B5EF4-FFF2-40B4-BE49-F238E27FC236}">
                      <a16:creationId xmlns:a16="http://schemas.microsoft.com/office/drawing/2014/main" id="{974EFF04-92CE-AEB2-B5AC-9B76611ACFC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5" name="مخطط انسيابي: رابط 2594">
                  <a:extLst>
                    <a:ext uri="{FF2B5EF4-FFF2-40B4-BE49-F238E27FC236}">
                      <a16:creationId xmlns:a16="http://schemas.microsoft.com/office/drawing/2014/main" id="{ACE5E3BB-E602-6329-006B-927FD8DF070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6" name="مخطط انسيابي: رابط 2595">
                  <a:extLst>
                    <a:ext uri="{FF2B5EF4-FFF2-40B4-BE49-F238E27FC236}">
                      <a16:creationId xmlns:a16="http://schemas.microsoft.com/office/drawing/2014/main" id="{2AA2C840-CBE2-94BC-BC7B-61E480BDA3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3" name="مجموعة 2582">
                <a:extLst>
                  <a:ext uri="{FF2B5EF4-FFF2-40B4-BE49-F238E27FC236}">
                    <a16:creationId xmlns:a16="http://schemas.microsoft.com/office/drawing/2014/main" id="{3E7E34AD-AABD-2D83-D01D-65D65513D45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89" name="مخطط انسيابي: رابط 2588">
                  <a:extLst>
                    <a:ext uri="{FF2B5EF4-FFF2-40B4-BE49-F238E27FC236}">
                      <a16:creationId xmlns:a16="http://schemas.microsoft.com/office/drawing/2014/main" id="{319CD16E-732A-3BEA-C310-DBFEA74001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0" name="مخطط انسيابي: رابط 2589">
                  <a:extLst>
                    <a:ext uri="{FF2B5EF4-FFF2-40B4-BE49-F238E27FC236}">
                      <a16:creationId xmlns:a16="http://schemas.microsoft.com/office/drawing/2014/main" id="{2AC9BA99-5BB7-55DD-ABE7-16084B8B8C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1" name="مخطط انسيابي: رابط 2590">
                  <a:extLst>
                    <a:ext uri="{FF2B5EF4-FFF2-40B4-BE49-F238E27FC236}">
                      <a16:creationId xmlns:a16="http://schemas.microsoft.com/office/drawing/2014/main" id="{1FFCEF1C-678B-044F-BDD6-5AF46F58E2F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2" name="مخطط انسيابي: رابط 2591">
                  <a:extLst>
                    <a:ext uri="{FF2B5EF4-FFF2-40B4-BE49-F238E27FC236}">
                      <a16:creationId xmlns:a16="http://schemas.microsoft.com/office/drawing/2014/main" id="{F3FABDDB-607B-47C2-DA12-FC5FE4481D1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4" name="مجموعة 2583">
                <a:extLst>
                  <a:ext uri="{FF2B5EF4-FFF2-40B4-BE49-F238E27FC236}">
                    <a16:creationId xmlns:a16="http://schemas.microsoft.com/office/drawing/2014/main" id="{B0A74380-157E-DF35-BA4C-06EA352CA93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85" name="مخطط انسيابي: رابط 2584">
                  <a:extLst>
                    <a:ext uri="{FF2B5EF4-FFF2-40B4-BE49-F238E27FC236}">
                      <a16:creationId xmlns:a16="http://schemas.microsoft.com/office/drawing/2014/main" id="{4900A7D8-2BFE-E1B1-B3CF-0EC757E4BFC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6" name="مخطط انسيابي: رابط 2585">
                  <a:extLst>
                    <a:ext uri="{FF2B5EF4-FFF2-40B4-BE49-F238E27FC236}">
                      <a16:creationId xmlns:a16="http://schemas.microsoft.com/office/drawing/2014/main" id="{569A1177-4F1C-BA1E-C865-626401798E5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7" name="مخطط انسيابي: رابط 2586">
                  <a:extLst>
                    <a:ext uri="{FF2B5EF4-FFF2-40B4-BE49-F238E27FC236}">
                      <a16:creationId xmlns:a16="http://schemas.microsoft.com/office/drawing/2014/main" id="{5EB095A3-1EF6-DAF9-8042-9430EF8F5F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8" name="مخطط انسيابي: رابط 2587">
                  <a:extLst>
                    <a:ext uri="{FF2B5EF4-FFF2-40B4-BE49-F238E27FC236}">
                      <a16:creationId xmlns:a16="http://schemas.microsoft.com/office/drawing/2014/main" id="{8BBC24A0-86D5-3D3A-2B9F-BAFE8A4F2F5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1" name="مجموعة 13180">
              <a:extLst>
                <a:ext uri="{FF2B5EF4-FFF2-40B4-BE49-F238E27FC236}">
                  <a16:creationId xmlns:a16="http://schemas.microsoft.com/office/drawing/2014/main" id="{AD408508-3D02-394C-A428-1F9361970778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2579" name="مخطط انسيابي: رابط 2578">
                <a:extLst>
                  <a:ext uri="{FF2B5EF4-FFF2-40B4-BE49-F238E27FC236}">
                    <a16:creationId xmlns:a16="http://schemas.microsoft.com/office/drawing/2014/main" id="{93A3741F-2D69-4F90-613E-278F7859D4A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80" name="مخطط انسيابي: رابط 2579">
                <a:extLst>
                  <a:ext uri="{FF2B5EF4-FFF2-40B4-BE49-F238E27FC236}">
                    <a16:creationId xmlns:a16="http://schemas.microsoft.com/office/drawing/2014/main" id="{855406F5-68FD-1F5F-5F61-A9436DC037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81" name="مخطط انسيابي: رابط 2580">
                <a:extLst>
                  <a:ext uri="{FF2B5EF4-FFF2-40B4-BE49-F238E27FC236}">
                    <a16:creationId xmlns:a16="http://schemas.microsoft.com/office/drawing/2014/main" id="{A5402630-76BA-2ADC-56C1-18F106283FD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2" name="مستطيل: زوايا مستديرة 13181">
              <a:extLst>
                <a:ext uri="{FF2B5EF4-FFF2-40B4-BE49-F238E27FC236}">
                  <a16:creationId xmlns:a16="http://schemas.microsoft.com/office/drawing/2014/main" id="{E5D9BFC2-BBBA-3E06-7A75-9719A41E46D2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3" name="مجموعة 13182">
              <a:extLst>
                <a:ext uri="{FF2B5EF4-FFF2-40B4-BE49-F238E27FC236}">
                  <a16:creationId xmlns:a16="http://schemas.microsoft.com/office/drawing/2014/main" id="{5E36A840-3227-D1A4-FD14-CA3D2FA8CB5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64" name="مجموعة 2563">
                <a:extLst>
                  <a:ext uri="{FF2B5EF4-FFF2-40B4-BE49-F238E27FC236}">
                    <a16:creationId xmlns:a16="http://schemas.microsoft.com/office/drawing/2014/main" id="{47713E25-9EB6-58A1-321A-646B0610224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75" name="مخطط انسيابي: رابط 2574">
                  <a:extLst>
                    <a:ext uri="{FF2B5EF4-FFF2-40B4-BE49-F238E27FC236}">
                      <a16:creationId xmlns:a16="http://schemas.microsoft.com/office/drawing/2014/main" id="{724B37EB-5F86-FDF2-1AA0-1F1A2804A6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6" name="مخطط انسيابي: رابط 2575">
                  <a:extLst>
                    <a:ext uri="{FF2B5EF4-FFF2-40B4-BE49-F238E27FC236}">
                      <a16:creationId xmlns:a16="http://schemas.microsoft.com/office/drawing/2014/main" id="{790DA2D6-F606-6A75-571B-23D364FDF11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7" name="مخطط انسيابي: رابط 2576">
                  <a:extLst>
                    <a:ext uri="{FF2B5EF4-FFF2-40B4-BE49-F238E27FC236}">
                      <a16:creationId xmlns:a16="http://schemas.microsoft.com/office/drawing/2014/main" id="{727D1B5B-7294-4303-49B9-247FB15CF97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8" name="مخطط انسيابي: رابط 2577">
                  <a:extLst>
                    <a:ext uri="{FF2B5EF4-FFF2-40B4-BE49-F238E27FC236}">
                      <a16:creationId xmlns:a16="http://schemas.microsoft.com/office/drawing/2014/main" id="{698A1DB7-C935-635C-00E4-1E27E61E89A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5" name="مجموعة 2564">
                <a:extLst>
                  <a:ext uri="{FF2B5EF4-FFF2-40B4-BE49-F238E27FC236}">
                    <a16:creationId xmlns:a16="http://schemas.microsoft.com/office/drawing/2014/main" id="{DF78D87A-CA6B-E9B4-A2B1-5651E858FCA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71" name="مخطط انسيابي: رابط 2570">
                  <a:extLst>
                    <a:ext uri="{FF2B5EF4-FFF2-40B4-BE49-F238E27FC236}">
                      <a16:creationId xmlns:a16="http://schemas.microsoft.com/office/drawing/2014/main" id="{198C8D1B-48F3-7B63-DA24-E7E9425312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2" name="مخطط انسيابي: رابط 2571">
                  <a:extLst>
                    <a:ext uri="{FF2B5EF4-FFF2-40B4-BE49-F238E27FC236}">
                      <a16:creationId xmlns:a16="http://schemas.microsoft.com/office/drawing/2014/main" id="{674AAE0C-E931-D3E5-145F-526B3B99111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3" name="مخطط انسيابي: رابط 2572">
                  <a:extLst>
                    <a:ext uri="{FF2B5EF4-FFF2-40B4-BE49-F238E27FC236}">
                      <a16:creationId xmlns:a16="http://schemas.microsoft.com/office/drawing/2014/main" id="{673329A6-8379-A757-EC81-D6106101AA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4" name="مخطط انسيابي: رابط 2573">
                  <a:extLst>
                    <a:ext uri="{FF2B5EF4-FFF2-40B4-BE49-F238E27FC236}">
                      <a16:creationId xmlns:a16="http://schemas.microsoft.com/office/drawing/2014/main" id="{DE698AFF-A0A0-645B-9431-CEBFAFC7A8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6" name="مجموعة 2565">
                <a:extLst>
                  <a:ext uri="{FF2B5EF4-FFF2-40B4-BE49-F238E27FC236}">
                    <a16:creationId xmlns:a16="http://schemas.microsoft.com/office/drawing/2014/main" id="{9584F39C-704A-12A9-8006-CEC0F305D73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67" name="مخطط انسيابي: رابط 2566">
                  <a:extLst>
                    <a:ext uri="{FF2B5EF4-FFF2-40B4-BE49-F238E27FC236}">
                      <a16:creationId xmlns:a16="http://schemas.microsoft.com/office/drawing/2014/main" id="{4BA1E898-CADA-8209-373F-7ACC4A82F7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8" name="مخطط انسيابي: رابط 2567">
                  <a:extLst>
                    <a:ext uri="{FF2B5EF4-FFF2-40B4-BE49-F238E27FC236}">
                      <a16:creationId xmlns:a16="http://schemas.microsoft.com/office/drawing/2014/main" id="{22B27EF8-0A2C-CAB8-2CEC-5CA63F68268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9" name="مخطط انسيابي: رابط 2568">
                  <a:extLst>
                    <a:ext uri="{FF2B5EF4-FFF2-40B4-BE49-F238E27FC236}">
                      <a16:creationId xmlns:a16="http://schemas.microsoft.com/office/drawing/2014/main" id="{571602B5-F098-D843-529B-A09EA3291C2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0" name="مخطط انسيابي: رابط 2569">
                  <a:extLst>
                    <a:ext uri="{FF2B5EF4-FFF2-40B4-BE49-F238E27FC236}">
                      <a16:creationId xmlns:a16="http://schemas.microsoft.com/office/drawing/2014/main" id="{891198D3-E3E8-2207-61E4-1062C4235F6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560" name="مجموعة 2559">
              <a:extLst>
                <a:ext uri="{FF2B5EF4-FFF2-40B4-BE49-F238E27FC236}">
                  <a16:creationId xmlns:a16="http://schemas.microsoft.com/office/drawing/2014/main" id="{825A05CE-C735-1BD3-24AD-40106206B6D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2561" name="مخطط انسيابي: رابط 2560">
                <a:extLst>
                  <a:ext uri="{FF2B5EF4-FFF2-40B4-BE49-F238E27FC236}">
                    <a16:creationId xmlns:a16="http://schemas.microsoft.com/office/drawing/2014/main" id="{A8A155E1-A53F-1295-6C63-F3086E795C8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62" name="مخطط انسيابي: رابط 2561">
                <a:extLst>
                  <a:ext uri="{FF2B5EF4-FFF2-40B4-BE49-F238E27FC236}">
                    <a16:creationId xmlns:a16="http://schemas.microsoft.com/office/drawing/2014/main" id="{C4C27E81-AF87-9EE0-453A-AEB55CE13F0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63" name="مخطط انسيابي: رابط 2562">
                <a:extLst>
                  <a:ext uri="{FF2B5EF4-FFF2-40B4-BE49-F238E27FC236}">
                    <a16:creationId xmlns:a16="http://schemas.microsoft.com/office/drawing/2014/main" id="{C099F5F1-0BC5-5939-B306-44FAB851324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33" name="مجموعة 2732">
            <a:extLst>
              <a:ext uri="{FF2B5EF4-FFF2-40B4-BE49-F238E27FC236}">
                <a16:creationId xmlns:a16="http://schemas.microsoft.com/office/drawing/2014/main" id="{0D8D2E74-7A63-9123-66DD-F2D786D5A684}"/>
              </a:ext>
            </a:extLst>
          </p:cNvPr>
          <p:cNvGrpSpPr/>
          <p:nvPr/>
        </p:nvGrpSpPr>
        <p:grpSpPr>
          <a:xfrm>
            <a:off x="69018" y="2764938"/>
            <a:ext cx="9713671" cy="524453"/>
            <a:chOff x="69018" y="1136613"/>
            <a:chExt cx="9713671" cy="524453"/>
          </a:xfrm>
        </p:grpSpPr>
        <p:sp>
          <p:nvSpPr>
            <p:cNvPr id="2734" name="مستطيل: زوايا مستديرة 2733">
              <a:extLst>
                <a:ext uri="{FF2B5EF4-FFF2-40B4-BE49-F238E27FC236}">
                  <a16:creationId xmlns:a16="http://schemas.microsoft.com/office/drawing/2014/main" id="{D0136263-58AC-50BA-D58A-544346F40FA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5" name="مستطيل: زوايا مستديرة 2734">
              <a:extLst>
                <a:ext uri="{FF2B5EF4-FFF2-40B4-BE49-F238E27FC236}">
                  <a16:creationId xmlns:a16="http://schemas.microsoft.com/office/drawing/2014/main" id="{7FBEA919-FB87-5254-384C-80498C884085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6" name="مستطيل: زوايا مستديرة 2735">
              <a:extLst>
                <a:ext uri="{FF2B5EF4-FFF2-40B4-BE49-F238E27FC236}">
                  <a16:creationId xmlns:a16="http://schemas.microsoft.com/office/drawing/2014/main" id="{56A0FF16-E504-CB8A-FEC4-D209C97771F8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7" name="مستطيل: زوايا مستديرة 2736">
              <a:extLst>
                <a:ext uri="{FF2B5EF4-FFF2-40B4-BE49-F238E27FC236}">
                  <a16:creationId xmlns:a16="http://schemas.microsoft.com/office/drawing/2014/main" id="{9561EB42-5A44-2A15-97C5-9169DFF86F80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8" name="مستطيل: زوايا مستديرة 2737">
              <a:extLst>
                <a:ext uri="{FF2B5EF4-FFF2-40B4-BE49-F238E27FC236}">
                  <a16:creationId xmlns:a16="http://schemas.microsoft.com/office/drawing/2014/main" id="{AE6B9CE5-A81F-DAE9-9CC0-A806988269C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9" name="مستطيل: زوايا مستديرة 2738">
              <a:extLst>
                <a:ext uri="{FF2B5EF4-FFF2-40B4-BE49-F238E27FC236}">
                  <a16:creationId xmlns:a16="http://schemas.microsoft.com/office/drawing/2014/main" id="{3920E8D4-C01C-0B48-BB7B-4CB93BC73E5A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40" name="مستطيل: زوايا مستديرة 2739">
              <a:extLst>
                <a:ext uri="{FF2B5EF4-FFF2-40B4-BE49-F238E27FC236}">
                  <a16:creationId xmlns:a16="http://schemas.microsoft.com/office/drawing/2014/main" id="{D1760AF6-1A23-115F-A050-330BBB96074E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1" name="مجموعة 2740">
              <a:extLst>
                <a:ext uri="{FF2B5EF4-FFF2-40B4-BE49-F238E27FC236}">
                  <a16:creationId xmlns:a16="http://schemas.microsoft.com/office/drawing/2014/main" id="{B30CE403-D7D8-627F-99DD-33A1CD1D7F2D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25" name="مجموعة 13324">
                <a:extLst>
                  <a:ext uri="{FF2B5EF4-FFF2-40B4-BE49-F238E27FC236}">
                    <a16:creationId xmlns:a16="http://schemas.microsoft.com/office/drawing/2014/main" id="{9BE86A27-AA82-76FE-6E4F-D49ACA3846C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36" name="مخطط انسيابي: رابط 13335">
                  <a:extLst>
                    <a:ext uri="{FF2B5EF4-FFF2-40B4-BE49-F238E27FC236}">
                      <a16:creationId xmlns:a16="http://schemas.microsoft.com/office/drawing/2014/main" id="{ADAF80AE-840F-E8E5-D4C7-FD932A84D03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7" name="مخطط انسيابي: رابط 13336">
                  <a:extLst>
                    <a:ext uri="{FF2B5EF4-FFF2-40B4-BE49-F238E27FC236}">
                      <a16:creationId xmlns:a16="http://schemas.microsoft.com/office/drawing/2014/main" id="{5A445A71-D8A2-0A3D-E631-1001624C9A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8" name="مخطط انسيابي: رابط 13337">
                  <a:extLst>
                    <a:ext uri="{FF2B5EF4-FFF2-40B4-BE49-F238E27FC236}">
                      <a16:creationId xmlns:a16="http://schemas.microsoft.com/office/drawing/2014/main" id="{9E1EE3BE-CD91-E59D-FE87-00E151595C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9" name="مخطط انسيابي: رابط 13338">
                  <a:extLst>
                    <a:ext uri="{FF2B5EF4-FFF2-40B4-BE49-F238E27FC236}">
                      <a16:creationId xmlns:a16="http://schemas.microsoft.com/office/drawing/2014/main" id="{66420AB8-AF1C-10CF-1B50-6961DFC3B1D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6" name="مجموعة 13325">
                <a:extLst>
                  <a:ext uri="{FF2B5EF4-FFF2-40B4-BE49-F238E27FC236}">
                    <a16:creationId xmlns:a16="http://schemas.microsoft.com/office/drawing/2014/main" id="{F22148A9-A3CF-A3AA-9A86-3C17C13747B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32" name="مخطط انسيابي: رابط 13331">
                  <a:extLst>
                    <a:ext uri="{FF2B5EF4-FFF2-40B4-BE49-F238E27FC236}">
                      <a16:creationId xmlns:a16="http://schemas.microsoft.com/office/drawing/2014/main" id="{745B165D-25D4-1C59-4532-D503FAF5917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3" name="مخطط انسيابي: رابط 13332">
                  <a:extLst>
                    <a:ext uri="{FF2B5EF4-FFF2-40B4-BE49-F238E27FC236}">
                      <a16:creationId xmlns:a16="http://schemas.microsoft.com/office/drawing/2014/main" id="{EC1CCBFB-3557-1487-7AE8-B611F1645ED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4" name="مخطط انسيابي: رابط 13333">
                  <a:extLst>
                    <a:ext uri="{FF2B5EF4-FFF2-40B4-BE49-F238E27FC236}">
                      <a16:creationId xmlns:a16="http://schemas.microsoft.com/office/drawing/2014/main" id="{B9620E86-153F-86FA-8A9E-7C56BEC11AD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5" name="مخطط انسيابي: رابط 13334">
                  <a:extLst>
                    <a:ext uri="{FF2B5EF4-FFF2-40B4-BE49-F238E27FC236}">
                      <a16:creationId xmlns:a16="http://schemas.microsoft.com/office/drawing/2014/main" id="{5DACBF2B-4060-717A-5D57-21A66835D2B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7" name="مجموعة 13326">
                <a:extLst>
                  <a:ext uri="{FF2B5EF4-FFF2-40B4-BE49-F238E27FC236}">
                    <a16:creationId xmlns:a16="http://schemas.microsoft.com/office/drawing/2014/main" id="{2FF47B44-7B65-B606-BC6B-A29363E0A9C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28" name="مخطط انسيابي: رابط 13327">
                  <a:extLst>
                    <a:ext uri="{FF2B5EF4-FFF2-40B4-BE49-F238E27FC236}">
                      <a16:creationId xmlns:a16="http://schemas.microsoft.com/office/drawing/2014/main" id="{E501262A-03E3-E09E-4C8F-5ACE1746DA9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9" name="مخطط انسيابي: رابط 13328">
                  <a:extLst>
                    <a:ext uri="{FF2B5EF4-FFF2-40B4-BE49-F238E27FC236}">
                      <a16:creationId xmlns:a16="http://schemas.microsoft.com/office/drawing/2014/main" id="{CC71FADF-03DC-F06D-3FE5-5B6D09222D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0" name="مخطط انسيابي: رابط 13329">
                  <a:extLst>
                    <a:ext uri="{FF2B5EF4-FFF2-40B4-BE49-F238E27FC236}">
                      <a16:creationId xmlns:a16="http://schemas.microsoft.com/office/drawing/2014/main" id="{241CDFC9-35F9-844A-B591-33E17738760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1" name="مخطط انسيابي: رابط 13330">
                  <a:extLst>
                    <a:ext uri="{FF2B5EF4-FFF2-40B4-BE49-F238E27FC236}">
                      <a16:creationId xmlns:a16="http://schemas.microsoft.com/office/drawing/2014/main" id="{D649E1A0-E5C5-C920-1109-2E14FDD19B9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2" name="مجموعة 2741">
              <a:extLst>
                <a:ext uri="{FF2B5EF4-FFF2-40B4-BE49-F238E27FC236}">
                  <a16:creationId xmlns:a16="http://schemas.microsoft.com/office/drawing/2014/main" id="{CD1105E6-E7EE-A97A-3480-1DACB45829A0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322" name="مخطط انسيابي: رابط 13321">
                <a:extLst>
                  <a:ext uri="{FF2B5EF4-FFF2-40B4-BE49-F238E27FC236}">
                    <a16:creationId xmlns:a16="http://schemas.microsoft.com/office/drawing/2014/main" id="{B1C2E6B9-EE5E-4CB6-08CB-C2CF60BA79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23" name="مخطط انسيابي: رابط 13322">
                <a:extLst>
                  <a:ext uri="{FF2B5EF4-FFF2-40B4-BE49-F238E27FC236}">
                    <a16:creationId xmlns:a16="http://schemas.microsoft.com/office/drawing/2014/main" id="{AC2C9D98-9C7E-86DA-A8EB-E44A6CDCF89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24" name="مخطط انسيابي: رابط 13323">
                <a:extLst>
                  <a:ext uri="{FF2B5EF4-FFF2-40B4-BE49-F238E27FC236}">
                    <a16:creationId xmlns:a16="http://schemas.microsoft.com/office/drawing/2014/main" id="{B906E8D8-0D4D-C892-99B5-7F09666EDD7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3" name="مستطيل: زوايا مستديرة 2742">
              <a:extLst>
                <a:ext uri="{FF2B5EF4-FFF2-40B4-BE49-F238E27FC236}">
                  <a16:creationId xmlns:a16="http://schemas.microsoft.com/office/drawing/2014/main" id="{88627144-CF5C-5430-31F7-177D2C2D15DE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4" name="مجموعة 2743">
              <a:extLst>
                <a:ext uri="{FF2B5EF4-FFF2-40B4-BE49-F238E27FC236}">
                  <a16:creationId xmlns:a16="http://schemas.microsoft.com/office/drawing/2014/main" id="{32B7FED4-3DCF-40A3-DD34-8C2190B69DB0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07" name="مجموعة 13306">
                <a:extLst>
                  <a:ext uri="{FF2B5EF4-FFF2-40B4-BE49-F238E27FC236}">
                    <a16:creationId xmlns:a16="http://schemas.microsoft.com/office/drawing/2014/main" id="{92ACEDB2-6F6F-672D-309F-F42EC576D58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18" name="مخطط انسيابي: رابط 13317">
                  <a:extLst>
                    <a:ext uri="{FF2B5EF4-FFF2-40B4-BE49-F238E27FC236}">
                      <a16:creationId xmlns:a16="http://schemas.microsoft.com/office/drawing/2014/main" id="{3A88E8D5-39F4-416C-B3ED-C99E53780AD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9" name="مخطط انسيابي: رابط 13318">
                  <a:extLst>
                    <a:ext uri="{FF2B5EF4-FFF2-40B4-BE49-F238E27FC236}">
                      <a16:creationId xmlns:a16="http://schemas.microsoft.com/office/drawing/2014/main" id="{4F5BFC71-07B8-033A-1352-B5AF0070BA9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0" name="مخطط انسيابي: رابط 13319">
                  <a:extLst>
                    <a:ext uri="{FF2B5EF4-FFF2-40B4-BE49-F238E27FC236}">
                      <a16:creationId xmlns:a16="http://schemas.microsoft.com/office/drawing/2014/main" id="{E2A005C9-52AF-74B8-9AA5-78DE0F28E8F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1" name="مخطط انسيابي: رابط 13320">
                  <a:extLst>
                    <a:ext uri="{FF2B5EF4-FFF2-40B4-BE49-F238E27FC236}">
                      <a16:creationId xmlns:a16="http://schemas.microsoft.com/office/drawing/2014/main" id="{6F9A425C-B0D7-D506-EBAA-733727F2E0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8" name="مجموعة 13307">
                <a:extLst>
                  <a:ext uri="{FF2B5EF4-FFF2-40B4-BE49-F238E27FC236}">
                    <a16:creationId xmlns:a16="http://schemas.microsoft.com/office/drawing/2014/main" id="{B8DCB139-8063-68D9-5603-5EC8E9403B9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14" name="مخطط انسيابي: رابط 13313">
                  <a:extLst>
                    <a:ext uri="{FF2B5EF4-FFF2-40B4-BE49-F238E27FC236}">
                      <a16:creationId xmlns:a16="http://schemas.microsoft.com/office/drawing/2014/main" id="{E6733AD3-2569-4E89-51BB-FFE9E2A99EF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5" name="مخطط انسيابي: رابط 13314">
                  <a:extLst>
                    <a:ext uri="{FF2B5EF4-FFF2-40B4-BE49-F238E27FC236}">
                      <a16:creationId xmlns:a16="http://schemas.microsoft.com/office/drawing/2014/main" id="{2DA8F2F0-6D20-F901-72E1-A5E44F0B6B6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6" name="مخطط انسيابي: رابط 13315">
                  <a:extLst>
                    <a:ext uri="{FF2B5EF4-FFF2-40B4-BE49-F238E27FC236}">
                      <a16:creationId xmlns:a16="http://schemas.microsoft.com/office/drawing/2014/main" id="{D5EC275A-4953-8B8F-82E0-CE9D3F6001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7" name="مخطط انسيابي: رابط 13316">
                  <a:extLst>
                    <a:ext uri="{FF2B5EF4-FFF2-40B4-BE49-F238E27FC236}">
                      <a16:creationId xmlns:a16="http://schemas.microsoft.com/office/drawing/2014/main" id="{C5B4DDB9-7C89-124D-FB80-67B626F98C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9" name="مجموعة 13308">
                <a:extLst>
                  <a:ext uri="{FF2B5EF4-FFF2-40B4-BE49-F238E27FC236}">
                    <a16:creationId xmlns:a16="http://schemas.microsoft.com/office/drawing/2014/main" id="{AA86808B-5393-8721-C8F0-5E7913B57C0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10" name="مخطط انسيابي: رابط 13309">
                  <a:extLst>
                    <a:ext uri="{FF2B5EF4-FFF2-40B4-BE49-F238E27FC236}">
                      <a16:creationId xmlns:a16="http://schemas.microsoft.com/office/drawing/2014/main" id="{AB345487-2677-401A-B245-23F8F72126F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1" name="مخطط انسيابي: رابط 13310">
                  <a:extLst>
                    <a:ext uri="{FF2B5EF4-FFF2-40B4-BE49-F238E27FC236}">
                      <a16:creationId xmlns:a16="http://schemas.microsoft.com/office/drawing/2014/main" id="{FC899934-AED6-F783-420A-B107525776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2" name="مخطط انسيابي: رابط 13311">
                  <a:extLst>
                    <a:ext uri="{FF2B5EF4-FFF2-40B4-BE49-F238E27FC236}">
                      <a16:creationId xmlns:a16="http://schemas.microsoft.com/office/drawing/2014/main" id="{97E80100-1EB0-D67D-8725-69048657498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3" name="مخطط انسيابي: رابط 13312">
                  <a:extLst>
                    <a:ext uri="{FF2B5EF4-FFF2-40B4-BE49-F238E27FC236}">
                      <a16:creationId xmlns:a16="http://schemas.microsoft.com/office/drawing/2014/main" id="{6AECFC34-E30A-6D81-6244-D10F5406B3C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5" name="مجموعة 2744">
              <a:extLst>
                <a:ext uri="{FF2B5EF4-FFF2-40B4-BE49-F238E27FC236}">
                  <a16:creationId xmlns:a16="http://schemas.microsoft.com/office/drawing/2014/main" id="{B7F7879B-EDBB-B9D2-C39D-85B005A29D2A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304" name="مخطط انسيابي: رابط 13303">
                <a:extLst>
                  <a:ext uri="{FF2B5EF4-FFF2-40B4-BE49-F238E27FC236}">
                    <a16:creationId xmlns:a16="http://schemas.microsoft.com/office/drawing/2014/main" id="{0BA3A468-7FF0-3BB5-D00D-198B88EA5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05" name="مخطط انسيابي: رابط 13304">
                <a:extLst>
                  <a:ext uri="{FF2B5EF4-FFF2-40B4-BE49-F238E27FC236}">
                    <a16:creationId xmlns:a16="http://schemas.microsoft.com/office/drawing/2014/main" id="{A4E14F35-2828-3DE1-D471-88CA7E26566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06" name="مخطط انسيابي: رابط 13305">
                <a:extLst>
                  <a:ext uri="{FF2B5EF4-FFF2-40B4-BE49-F238E27FC236}">
                    <a16:creationId xmlns:a16="http://schemas.microsoft.com/office/drawing/2014/main" id="{194BD1F7-0B40-8483-13C6-6CB9E2636BF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6" name="مستطيل: زوايا مستديرة 2745">
              <a:extLst>
                <a:ext uri="{FF2B5EF4-FFF2-40B4-BE49-F238E27FC236}">
                  <a16:creationId xmlns:a16="http://schemas.microsoft.com/office/drawing/2014/main" id="{8D4EF0C8-3488-A0A1-36C2-27196406CB2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7" name="مجموعة 2746">
              <a:extLst>
                <a:ext uri="{FF2B5EF4-FFF2-40B4-BE49-F238E27FC236}">
                  <a16:creationId xmlns:a16="http://schemas.microsoft.com/office/drawing/2014/main" id="{1035CD65-F169-AB6C-E397-840957566811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89" name="مجموعة 13288">
                <a:extLst>
                  <a:ext uri="{FF2B5EF4-FFF2-40B4-BE49-F238E27FC236}">
                    <a16:creationId xmlns:a16="http://schemas.microsoft.com/office/drawing/2014/main" id="{37D5D225-AA60-D52A-881E-E8C391C47C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00" name="مخطط انسيابي: رابط 13299">
                  <a:extLst>
                    <a:ext uri="{FF2B5EF4-FFF2-40B4-BE49-F238E27FC236}">
                      <a16:creationId xmlns:a16="http://schemas.microsoft.com/office/drawing/2014/main" id="{C716B06A-5D13-65E6-6825-589D7FE021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1" name="مخطط انسيابي: رابط 13300">
                  <a:extLst>
                    <a:ext uri="{FF2B5EF4-FFF2-40B4-BE49-F238E27FC236}">
                      <a16:creationId xmlns:a16="http://schemas.microsoft.com/office/drawing/2014/main" id="{0EB5187C-EF7C-80CB-8081-2069D36BBB0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2" name="مخطط انسيابي: رابط 13301">
                  <a:extLst>
                    <a:ext uri="{FF2B5EF4-FFF2-40B4-BE49-F238E27FC236}">
                      <a16:creationId xmlns:a16="http://schemas.microsoft.com/office/drawing/2014/main" id="{01387AE5-A741-C960-9E1E-8DCA3FCE318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3" name="مخطط انسيابي: رابط 13302">
                  <a:extLst>
                    <a:ext uri="{FF2B5EF4-FFF2-40B4-BE49-F238E27FC236}">
                      <a16:creationId xmlns:a16="http://schemas.microsoft.com/office/drawing/2014/main" id="{B9F8B2D9-3F26-51E0-725E-81E1BC8CEF3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0" name="مجموعة 13289">
                <a:extLst>
                  <a:ext uri="{FF2B5EF4-FFF2-40B4-BE49-F238E27FC236}">
                    <a16:creationId xmlns:a16="http://schemas.microsoft.com/office/drawing/2014/main" id="{E136102E-C515-2435-FFE6-FD0F3B179ED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96" name="مخطط انسيابي: رابط 13295">
                  <a:extLst>
                    <a:ext uri="{FF2B5EF4-FFF2-40B4-BE49-F238E27FC236}">
                      <a16:creationId xmlns:a16="http://schemas.microsoft.com/office/drawing/2014/main" id="{E6F43690-67A4-E54F-0D5A-39C68C6B64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7" name="مخطط انسيابي: رابط 13296">
                  <a:extLst>
                    <a:ext uri="{FF2B5EF4-FFF2-40B4-BE49-F238E27FC236}">
                      <a16:creationId xmlns:a16="http://schemas.microsoft.com/office/drawing/2014/main" id="{13673B14-D410-C621-E14A-ACDC7F461A7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8" name="مخطط انسيابي: رابط 13297">
                  <a:extLst>
                    <a:ext uri="{FF2B5EF4-FFF2-40B4-BE49-F238E27FC236}">
                      <a16:creationId xmlns:a16="http://schemas.microsoft.com/office/drawing/2014/main" id="{8F91CD0A-4169-7573-D28A-06443D95A27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9" name="مخطط انسيابي: رابط 13298">
                  <a:extLst>
                    <a:ext uri="{FF2B5EF4-FFF2-40B4-BE49-F238E27FC236}">
                      <a16:creationId xmlns:a16="http://schemas.microsoft.com/office/drawing/2014/main" id="{3CCA183E-E0E8-73C3-0D48-9F02C22EC3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1" name="مجموعة 13290">
                <a:extLst>
                  <a:ext uri="{FF2B5EF4-FFF2-40B4-BE49-F238E27FC236}">
                    <a16:creationId xmlns:a16="http://schemas.microsoft.com/office/drawing/2014/main" id="{C27FD15D-9755-117D-1A35-FEA0A2B450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92" name="مخطط انسيابي: رابط 13291">
                  <a:extLst>
                    <a:ext uri="{FF2B5EF4-FFF2-40B4-BE49-F238E27FC236}">
                      <a16:creationId xmlns:a16="http://schemas.microsoft.com/office/drawing/2014/main" id="{C21DBF08-C6BB-3314-0453-DC27CF2ABB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3" name="مخطط انسيابي: رابط 13292">
                  <a:extLst>
                    <a:ext uri="{FF2B5EF4-FFF2-40B4-BE49-F238E27FC236}">
                      <a16:creationId xmlns:a16="http://schemas.microsoft.com/office/drawing/2014/main" id="{C6F17692-86B7-85B6-CEC3-517DA67E02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4" name="مخطط انسيابي: رابط 13293">
                  <a:extLst>
                    <a:ext uri="{FF2B5EF4-FFF2-40B4-BE49-F238E27FC236}">
                      <a16:creationId xmlns:a16="http://schemas.microsoft.com/office/drawing/2014/main" id="{93FB4C25-22DF-C4B7-2E08-C033BD0030A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5" name="مخطط انسيابي: رابط 13294">
                  <a:extLst>
                    <a:ext uri="{FF2B5EF4-FFF2-40B4-BE49-F238E27FC236}">
                      <a16:creationId xmlns:a16="http://schemas.microsoft.com/office/drawing/2014/main" id="{43D4247C-9855-4A47-B43B-D853F1125E6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8" name="مجموعة 2747">
              <a:extLst>
                <a:ext uri="{FF2B5EF4-FFF2-40B4-BE49-F238E27FC236}">
                  <a16:creationId xmlns:a16="http://schemas.microsoft.com/office/drawing/2014/main" id="{C68C1975-99AF-DA74-76C3-9FADFBF4B42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286" name="مخطط انسيابي: رابط 13285">
                <a:extLst>
                  <a:ext uri="{FF2B5EF4-FFF2-40B4-BE49-F238E27FC236}">
                    <a16:creationId xmlns:a16="http://schemas.microsoft.com/office/drawing/2014/main" id="{88B4B461-0DF7-1619-D9E6-EB0ECECE1F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87" name="مخطط انسيابي: رابط 13286">
                <a:extLst>
                  <a:ext uri="{FF2B5EF4-FFF2-40B4-BE49-F238E27FC236}">
                    <a16:creationId xmlns:a16="http://schemas.microsoft.com/office/drawing/2014/main" id="{7DC2F048-154F-DD89-0CBA-907DF172712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88" name="مخطط انسيابي: رابط 13287">
                <a:extLst>
                  <a:ext uri="{FF2B5EF4-FFF2-40B4-BE49-F238E27FC236}">
                    <a16:creationId xmlns:a16="http://schemas.microsoft.com/office/drawing/2014/main" id="{BB62CB91-B742-4E45-99B3-55839AB40E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9" name="مستطيل: زوايا مستديرة 2748">
              <a:extLst>
                <a:ext uri="{FF2B5EF4-FFF2-40B4-BE49-F238E27FC236}">
                  <a16:creationId xmlns:a16="http://schemas.microsoft.com/office/drawing/2014/main" id="{76342462-9766-87E2-5B7C-7B0A9F77EB83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50" name="مجموعة 2749">
              <a:extLst>
                <a:ext uri="{FF2B5EF4-FFF2-40B4-BE49-F238E27FC236}">
                  <a16:creationId xmlns:a16="http://schemas.microsoft.com/office/drawing/2014/main" id="{536ED64F-15FD-DA6B-8E6C-280A6A50600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71" name="مجموعة 13270">
                <a:extLst>
                  <a:ext uri="{FF2B5EF4-FFF2-40B4-BE49-F238E27FC236}">
                    <a16:creationId xmlns:a16="http://schemas.microsoft.com/office/drawing/2014/main" id="{06CECA1F-BECA-D587-10EC-6B3FC49792E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82" name="مخطط انسيابي: رابط 13281">
                  <a:extLst>
                    <a:ext uri="{FF2B5EF4-FFF2-40B4-BE49-F238E27FC236}">
                      <a16:creationId xmlns:a16="http://schemas.microsoft.com/office/drawing/2014/main" id="{C06B0A5B-2906-7E1F-0752-9EDD30873D0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3" name="مخطط انسيابي: رابط 13282">
                  <a:extLst>
                    <a:ext uri="{FF2B5EF4-FFF2-40B4-BE49-F238E27FC236}">
                      <a16:creationId xmlns:a16="http://schemas.microsoft.com/office/drawing/2014/main" id="{D0AD4189-9340-1960-1B0A-90225DCF357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4" name="مخطط انسيابي: رابط 13283">
                  <a:extLst>
                    <a:ext uri="{FF2B5EF4-FFF2-40B4-BE49-F238E27FC236}">
                      <a16:creationId xmlns:a16="http://schemas.microsoft.com/office/drawing/2014/main" id="{16E7165F-5693-B450-AF4C-9C6481DB41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5" name="مخطط انسيابي: رابط 13284">
                  <a:extLst>
                    <a:ext uri="{FF2B5EF4-FFF2-40B4-BE49-F238E27FC236}">
                      <a16:creationId xmlns:a16="http://schemas.microsoft.com/office/drawing/2014/main" id="{4ADD9066-1BFB-147D-2B21-5FBD3529359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2" name="مجموعة 13271">
                <a:extLst>
                  <a:ext uri="{FF2B5EF4-FFF2-40B4-BE49-F238E27FC236}">
                    <a16:creationId xmlns:a16="http://schemas.microsoft.com/office/drawing/2014/main" id="{C364ABC0-4E05-19F2-B77A-1D583B3519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78" name="مخطط انسيابي: رابط 13277">
                  <a:extLst>
                    <a:ext uri="{FF2B5EF4-FFF2-40B4-BE49-F238E27FC236}">
                      <a16:creationId xmlns:a16="http://schemas.microsoft.com/office/drawing/2014/main" id="{8301FEB6-6227-1A21-961C-6AE39CAFA2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9" name="مخطط انسيابي: رابط 13278">
                  <a:extLst>
                    <a:ext uri="{FF2B5EF4-FFF2-40B4-BE49-F238E27FC236}">
                      <a16:creationId xmlns:a16="http://schemas.microsoft.com/office/drawing/2014/main" id="{5A052C7E-E573-C560-0784-3F30EEFC778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0" name="مخطط انسيابي: رابط 13279">
                  <a:extLst>
                    <a:ext uri="{FF2B5EF4-FFF2-40B4-BE49-F238E27FC236}">
                      <a16:creationId xmlns:a16="http://schemas.microsoft.com/office/drawing/2014/main" id="{80FEFCC7-D53A-60CC-C78B-FD71881E4E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1" name="مخطط انسيابي: رابط 13280">
                  <a:extLst>
                    <a:ext uri="{FF2B5EF4-FFF2-40B4-BE49-F238E27FC236}">
                      <a16:creationId xmlns:a16="http://schemas.microsoft.com/office/drawing/2014/main" id="{B5F2FA03-D4A4-AC01-840C-6A4BF060026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3" name="مجموعة 13272">
                <a:extLst>
                  <a:ext uri="{FF2B5EF4-FFF2-40B4-BE49-F238E27FC236}">
                    <a16:creationId xmlns:a16="http://schemas.microsoft.com/office/drawing/2014/main" id="{D602681D-7380-B934-97C6-0CA83B29D3C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74" name="مخطط انسيابي: رابط 13273">
                  <a:extLst>
                    <a:ext uri="{FF2B5EF4-FFF2-40B4-BE49-F238E27FC236}">
                      <a16:creationId xmlns:a16="http://schemas.microsoft.com/office/drawing/2014/main" id="{5E1DE34F-4B18-CACC-7E07-A0D8DFD4A2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5" name="مخطط انسيابي: رابط 13274">
                  <a:extLst>
                    <a:ext uri="{FF2B5EF4-FFF2-40B4-BE49-F238E27FC236}">
                      <a16:creationId xmlns:a16="http://schemas.microsoft.com/office/drawing/2014/main" id="{7D384C28-6F09-58C2-8B5D-E4A1AD71EDB0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6" name="مخطط انسيابي: رابط 13275">
                  <a:extLst>
                    <a:ext uri="{FF2B5EF4-FFF2-40B4-BE49-F238E27FC236}">
                      <a16:creationId xmlns:a16="http://schemas.microsoft.com/office/drawing/2014/main" id="{4E7EE95C-4D7E-4120-2404-389CB7250DB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7" name="مخطط انسيابي: رابط 13276">
                  <a:extLst>
                    <a:ext uri="{FF2B5EF4-FFF2-40B4-BE49-F238E27FC236}">
                      <a16:creationId xmlns:a16="http://schemas.microsoft.com/office/drawing/2014/main" id="{F2CE99E1-9CEE-3B93-B238-7525F46EE72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51" name="مجموعة 2750">
              <a:extLst>
                <a:ext uri="{FF2B5EF4-FFF2-40B4-BE49-F238E27FC236}">
                  <a16:creationId xmlns:a16="http://schemas.microsoft.com/office/drawing/2014/main" id="{6B6DB1EC-DE62-7F56-0931-C0AD24FC301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268" name="مخطط انسيابي: رابط 13267">
                <a:extLst>
                  <a:ext uri="{FF2B5EF4-FFF2-40B4-BE49-F238E27FC236}">
                    <a16:creationId xmlns:a16="http://schemas.microsoft.com/office/drawing/2014/main" id="{7E32C31E-0C28-AA7A-DD73-DE600BDC37B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69" name="مخطط انسيابي: رابط 13268">
                <a:extLst>
                  <a:ext uri="{FF2B5EF4-FFF2-40B4-BE49-F238E27FC236}">
                    <a16:creationId xmlns:a16="http://schemas.microsoft.com/office/drawing/2014/main" id="{4E3042E6-E557-14C9-4480-22582919A9A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70" name="مخطط انسيابي: رابط 13269">
                <a:extLst>
                  <a:ext uri="{FF2B5EF4-FFF2-40B4-BE49-F238E27FC236}">
                    <a16:creationId xmlns:a16="http://schemas.microsoft.com/office/drawing/2014/main" id="{7C0BA06A-2B15-C628-B734-A9FE2C23C0F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4" name="مستطيل: زوايا مستديرة 13183">
              <a:extLst>
                <a:ext uri="{FF2B5EF4-FFF2-40B4-BE49-F238E27FC236}">
                  <a16:creationId xmlns:a16="http://schemas.microsoft.com/office/drawing/2014/main" id="{66A6395A-0BFC-4CC8-BDCA-FA649259C2AB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5" name="مجموعة 13184">
              <a:extLst>
                <a:ext uri="{FF2B5EF4-FFF2-40B4-BE49-F238E27FC236}">
                  <a16:creationId xmlns:a16="http://schemas.microsoft.com/office/drawing/2014/main" id="{70202C3C-A9F0-94E4-0927-CA543A93C964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53" name="مجموعة 13252">
                <a:extLst>
                  <a:ext uri="{FF2B5EF4-FFF2-40B4-BE49-F238E27FC236}">
                    <a16:creationId xmlns:a16="http://schemas.microsoft.com/office/drawing/2014/main" id="{81AF0388-2988-57FD-0716-459A6D84295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64" name="مخطط انسيابي: رابط 13263">
                  <a:extLst>
                    <a:ext uri="{FF2B5EF4-FFF2-40B4-BE49-F238E27FC236}">
                      <a16:creationId xmlns:a16="http://schemas.microsoft.com/office/drawing/2014/main" id="{A275A586-35A9-46EC-3FE2-BF5A917EF0A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5" name="مخطط انسيابي: رابط 13264">
                  <a:extLst>
                    <a:ext uri="{FF2B5EF4-FFF2-40B4-BE49-F238E27FC236}">
                      <a16:creationId xmlns:a16="http://schemas.microsoft.com/office/drawing/2014/main" id="{130BDB31-BA0D-5144-D69A-4AA808C705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6" name="مخطط انسيابي: رابط 13265">
                  <a:extLst>
                    <a:ext uri="{FF2B5EF4-FFF2-40B4-BE49-F238E27FC236}">
                      <a16:creationId xmlns:a16="http://schemas.microsoft.com/office/drawing/2014/main" id="{08FE20A2-2FA0-4227-24FB-C231ED3B856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7" name="مخطط انسيابي: رابط 13266">
                  <a:extLst>
                    <a:ext uri="{FF2B5EF4-FFF2-40B4-BE49-F238E27FC236}">
                      <a16:creationId xmlns:a16="http://schemas.microsoft.com/office/drawing/2014/main" id="{DABE971B-9CC7-20DA-E120-6135A1EE5B3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4" name="مجموعة 13253">
                <a:extLst>
                  <a:ext uri="{FF2B5EF4-FFF2-40B4-BE49-F238E27FC236}">
                    <a16:creationId xmlns:a16="http://schemas.microsoft.com/office/drawing/2014/main" id="{18E0E8BC-3255-5A07-B28D-D015142837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60" name="مخطط انسيابي: رابط 13259">
                  <a:extLst>
                    <a:ext uri="{FF2B5EF4-FFF2-40B4-BE49-F238E27FC236}">
                      <a16:creationId xmlns:a16="http://schemas.microsoft.com/office/drawing/2014/main" id="{778587A7-1D25-F579-DDFA-A0465F147B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1" name="مخطط انسيابي: رابط 13260">
                  <a:extLst>
                    <a:ext uri="{FF2B5EF4-FFF2-40B4-BE49-F238E27FC236}">
                      <a16:creationId xmlns:a16="http://schemas.microsoft.com/office/drawing/2014/main" id="{DAAD80A2-A784-FBE4-86EA-AAAF746BC9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2" name="مخطط انسيابي: رابط 13261">
                  <a:extLst>
                    <a:ext uri="{FF2B5EF4-FFF2-40B4-BE49-F238E27FC236}">
                      <a16:creationId xmlns:a16="http://schemas.microsoft.com/office/drawing/2014/main" id="{3EAC7F64-8868-D1F5-24EC-900AC0F3711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3" name="مخطط انسيابي: رابط 13262">
                  <a:extLst>
                    <a:ext uri="{FF2B5EF4-FFF2-40B4-BE49-F238E27FC236}">
                      <a16:creationId xmlns:a16="http://schemas.microsoft.com/office/drawing/2014/main" id="{73938030-9BBB-C62E-12F1-486B9F8851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5" name="مجموعة 13254">
                <a:extLst>
                  <a:ext uri="{FF2B5EF4-FFF2-40B4-BE49-F238E27FC236}">
                    <a16:creationId xmlns:a16="http://schemas.microsoft.com/office/drawing/2014/main" id="{100DD693-4F52-5912-A87B-527DD03ECAC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56" name="مخطط انسيابي: رابط 13255">
                  <a:extLst>
                    <a:ext uri="{FF2B5EF4-FFF2-40B4-BE49-F238E27FC236}">
                      <a16:creationId xmlns:a16="http://schemas.microsoft.com/office/drawing/2014/main" id="{A41195D2-3FF8-1F34-C23B-BEFEC7E685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7" name="مخطط انسيابي: رابط 13256">
                  <a:extLst>
                    <a:ext uri="{FF2B5EF4-FFF2-40B4-BE49-F238E27FC236}">
                      <a16:creationId xmlns:a16="http://schemas.microsoft.com/office/drawing/2014/main" id="{6BE4602B-10F7-93B3-3F6A-5B8DD02A9CE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8" name="مخطط انسيابي: رابط 13257">
                  <a:extLst>
                    <a:ext uri="{FF2B5EF4-FFF2-40B4-BE49-F238E27FC236}">
                      <a16:creationId xmlns:a16="http://schemas.microsoft.com/office/drawing/2014/main" id="{37143494-FB47-BEEB-0D6D-785922B312B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9" name="مخطط انسيابي: رابط 13258">
                  <a:extLst>
                    <a:ext uri="{FF2B5EF4-FFF2-40B4-BE49-F238E27FC236}">
                      <a16:creationId xmlns:a16="http://schemas.microsoft.com/office/drawing/2014/main" id="{6622090D-3A68-20B7-A7B2-908C64A03CE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6" name="مجموعة 13185">
              <a:extLst>
                <a:ext uri="{FF2B5EF4-FFF2-40B4-BE49-F238E27FC236}">
                  <a16:creationId xmlns:a16="http://schemas.microsoft.com/office/drawing/2014/main" id="{D76F5841-8521-3593-EA16-450630AEDBAC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250" name="مخطط انسيابي: رابط 13249">
                <a:extLst>
                  <a:ext uri="{FF2B5EF4-FFF2-40B4-BE49-F238E27FC236}">
                    <a16:creationId xmlns:a16="http://schemas.microsoft.com/office/drawing/2014/main" id="{7694A9F4-2FF9-4C8A-3B2E-BAED6283D8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51" name="مخطط انسيابي: رابط 13250">
                <a:extLst>
                  <a:ext uri="{FF2B5EF4-FFF2-40B4-BE49-F238E27FC236}">
                    <a16:creationId xmlns:a16="http://schemas.microsoft.com/office/drawing/2014/main" id="{5B264779-BB33-E11F-389C-6B2ADBA7679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52" name="مخطط انسيابي: رابط 13251">
                <a:extLst>
                  <a:ext uri="{FF2B5EF4-FFF2-40B4-BE49-F238E27FC236}">
                    <a16:creationId xmlns:a16="http://schemas.microsoft.com/office/drawing/2014/main" id="{73938D40-6495-9B0E-6F89-E2D7CCD24F4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7" name="مستطيل: زوايا مستديرة 13186">
              <a:extLst>
                <a:ext uri="{FF2B5EF4-FFF2-40B4-BE49-F238E27FC236}">
                  <a16:creationId xmlns:a16="http://schemas.microsoft.com/office/drawing/2014/main" id="{DD7C0460-51B2-1D1A-5953-1BCE224FCA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8" name="مجموعة 13187">
              <a:extLst>
                <a:ext uri="{FF2B5EF4-FFF2-40B4-BE49-F238E27FC236}">
                  <a16:creationId xmlns:a16="http://schemas.microsoft.com/office/drawing/2014/main" id="{F4D3E25E-59B9-E886-4D94-BF33441BB28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35" name="مجموعة 13234">
                <a:extLst>
                  <a:ext uri="{FF2B5EF4-FFF2-40B4-BE49-F238E27FC236}">
                    <a16:creationId xmlns:a16="http://schemas.microsoft.com/office/drawing/2014/main" id="{2534ED98-DA28-E828-0BDA-EFE6E53C0A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46" name="مخطط انسيابي: رابط 13245">
                  <a:extLst>
                    <a:ext uri="{FF2B5EF4-FFF2-40B4-BE49-F238E27FC236}">
                      <a16:creationId xmlns:a16="http://schemas.microsoft.com/office/drawing/2014/main" id="{E7B1D57B-A897-B521-309C-767A5B2B958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7" name="مخطط انسيابي: رابط 13246">
                  <a:extLst>
                    <a:ext uri="{FF2B5EF4-FFF2-40B4-BE49-F238E27FC236}">
                      <a16:creationId xmlns:a16="http://schemas.microsoft.com/office/drawing/2014/main" id="{E84704C4-D744-1D19-C1DE-DBE72265082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8" name="مخطط انسيابي: رابط 13247">
                  <a:extLst>
                    <a:ext uri="{FF2B5EF4-FFF2-40B4-BE49-F238E27FC236}">
                      <a16:creationId xmlns:a16="http://schemas.microsoft.com/office/drawing/2014/main" id="{3C8632E1-35F6-B114-086D-FCE826AC236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9" name="مخطط انسيابي: رابط 13248">
                  <a:extLst>
                    <a:ext uri="{FF2B5EF4-FFF2-40B4-BE49-F238E27FC236}">
                      <a16:creationId xmlns:a16="http://schemas.microsoft.com/office/drawing/2014/main" id="{E2DE7FAD-F531-6A04-9115-4217AADA0BA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6" name="مجموعة 13235">
                <a:extLst>
                  <a:ext uri="{FF2B5EF4-FFF2-40B4-BE49-F238E27FC236}">
                    <a16:creationId xmlns:a16="http://schemas.microsoft.com/office/drawing/2014/main" id="{1D9F0961-79F6-566F-EAF5-BECD63B4456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42" name="مخطط انسيابي: رابط 13241">
                  <a:extLst>
                    <a:ext uri="{FF2B5EF4-FFF2-40B4-BE49-F238E27FC236}">
                      <a16:creationId xmlns:a16="http://schemas.microsoft.com/office/drawing/2014/main" id="{CE263CEA-DF6E-4A4B-CFDF-26A61C2AFE0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3" name="مخطط انسيابي: رابط 13242">
                  <a:extLst>
                    <a:ext uri="{FF2B5EF4-FFF2-40B4-BE49-F238E27FC236}">
                      <a16:creationId xmlns:a16="http://schemas.microsoft.com/office/drawing/2014/main" id="{DEFD13B4-2EB8-A042-EFCD-8EE0882000D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4" name="مخطط انسيابي: رابط 13243">
                  <a:extLst>
                    <a:ext uri="{FF2B5EF4-FFF2-40B4-BE49-F238E27FC236}">
                      <a16:creationId xmlns:a16="http://schemas.microsoft.com/office/drawing/2014/main" id="{3193303B-D5CD-C5D9-C0E4-B5843BAB7A6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5" name="مخطط انسيابي: رابط 13244">
                  <a:extLst>
                    <a:ext uri="{FF2B5EF4-FFF2-40B4-BE49-F238E27FC236}">
                      <a16:creationId xmlns:a16="http://schemas.microsoft.com/office/drawing/2014/main" id="{72F5A643-9251-2A60-BD2A-86B6040DD9C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7" name="مجموعة 13236">
                <a:extLst>
                  <a:ext uri="{FF2B5EF4-FFF2-40B4-BE49-F238E27FC236}">
                    <a16:creationId xmlns:a16="http://schemas.microsoft.com/office/drawing/2014/main" id="{49755DC2-559F-0861-835A-B5FBB125DC8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38" name="مخطط انسيابي: رابط 13237">
                  <a:extLst>
                    <a:ext uri="{FF2B5EF4-FFF2-40B4-BE49-F238E27FC236}">
                      <a16:creationId xmlns:a16="http://schemas.microsoft.com/office/drawing/2014/main" id="{DB617A9D-0FA4-3C3F-043F-8F3B08435C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9" name="مخطط انسيابي: رابط 13238">
                  <a:extLst>
                    <a:ext uri="{FF2B5EF4-FFF2-40B4-BE49-F238E27FC236}">
                      <a16:creationId xmlns:a16="http://schemas.microsoft.com/office/drawing/2014/main" id="{6376358B-ACEC-2CAD-CBEB-F7F91BFF6D0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0" name="مخطط انسيابي: رابط 13239">
                  <a:extLst>
                    <a:ext uri="{FF2B5EF4-FFF2-40B4-BE49-F238E27FC236}">
                      <a16:creationId xmlns:a16="http://schemas.microsoft.com/office/drawing/2014/main" id="{5CD81962-5C87-4431-7D85-A25FA63C9C2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1" name="مخطط انسيابي: رابط 13240">
                  <a:extLst>
                    <a:ext uri="{FF2B5EF4-FFF2-40B4-BE49-F238E27FC236}">
                      <a16:creationId xmlns:a16="http://schemas.microsoft.com/office/drawing/2014/main" id="{A1055442-64C2-8EA8-A159-363C7E93E66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9" name="مجموعة 13188">
              <a:extLst>
                <a:ext uri="{FF2B5EF4-FFF2-40B4-BE49-F238E27FC236}">
                  <a16:creationId xmlns:a16="http://schemas.microsoft.com/office/drawing/2014/main" id="{F1C0D735-E05C-B5C0-D538-AEADEB79904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232" name="مخطط انسيابي: رابط 13231">
                <a:extLst>
                  <a:ext uri="{FF2B5EF4-FFF2-40B4-BE49-F238E27FC236}">
                    <a16:creationId xmlns:a16="http://schemas.microsoft.com/office/drawing/2014/main" id="{CFCACA17-B17C-FA92-01CA-39584E2BFB7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33" name="مخطط انسيابي: رابط 13232">
                <a:extLst>
                  <a:ext uri="{FF2B5EF4-FFF2-40B4-BE49-F238E27FC236}">
                    <a16:creationId xmlns:a16="http://schemas.microsoft.com/office/drawing/2014/main" id="{6E6727A1-4FAE-3EAB-434A-25A5DE47DCC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34" name="مخطط انسيابي: رابط 13233">
                <a:extLst>
                  <a:ext uri="{FF2B5EF4-FFF2-40B4-BE49-F238E27FC236}">
                    <a16:creationId xmlns:a16="http://schemas.microsoft.com/office/drawing/2014/main" id="{CEDA35F3-7C31-A629-CA4E-FC610188813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0" name="مستطيل: زوايا مستديرة 13189">
              <a:extLst>
                <a:ext uri="{FF2B5EF4-FFF2-40B4-BE49-F238E27FC236}">
                  <a16:creationId xmlns:a16="http://schemas.microsoft.com/office/drawing/2014/main" id="{C8C6FE3F-9085-1317-F0F4-F1B94522B14C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1" name="مجموعة 13190">
              <a:extLst>
                <a:ext uri="{FF2B5EF4-FFF2-40B4-BE49-F238E27FC236}">
                  <a16:creationId xmlns:a16="http://schemas.microsoft.com/office/drawing/2014/main" id="{697A73E5-0D83-3B49-1E32-125AD931098D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17" name="مجموعة 13216">
                <a:extLst>
                  <a:ext uri="{FF2B5EF4-FFF2-40B4-BE49-F238E27FC236}">
                    <a16:creationId xmlns:a16="http://schemas.microsoft.com/office/drawing/2014/main" id="{212FAA19-FB3C-B35D-A6E7-F4344A648A4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28" name="مخطط انسيابي: رابط 13227">
                  <a:extLst>
                    <a:ext uri="{FF2B5EF4-FFF2-40B4-BE49-F238E27FC236}">
                      <a16:creationId xmlns:a16="http://schemas.microsoft.com/office/drawing/2014/main" id="{91D82946-9CCF-A29C-DDBF-5D3E8F6A9A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9" name="مخطط انسيابي: رابط 13228">
                  <a:extLst>
                    <a:ext uri="{FF2B5EF4-FFF2-40B4-BE49-F238E27FC236}">
                      <a16:creationId xmlns:a16="http://schemas.microsoft.com/office/drawing/2014/main" id="{1B9B7227-EFEE-60A8-4E1A-C0D12738B1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0" name="مخطط انسيابي: رابط 13229">
                  <a:extLst>
                    <a:ext uri="{FF2B5EF4-FFF2-40B4-BE49-F238E27FC236}">
                      <a16:creationId xmlns:a16="http://schemas.microsoft.com/office/drawing/2014/main" id="{630ADBF6-11C3-BAAA-0B2D-8C2C05BCF9E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1" name="مخطط انسيابي: رابط 13230">
                  <a:extLst>
                    <a:ext uri="{FF2B5EF4-FFF2-40B4-BE49-F238E27FC236}">
                      <a16:creationId xmlns:a16="http://schemas.microsoft.com/office/drawing/2014/main" id="{7FE52CB4-9D1E-EDF4-8420-111AB8C3305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8" name="مجموعة 13217">
                <a:extLst>
                  <a:ext uri="{FF2B5EF4-FFF2-40B4-BE49-F238E27FC236}">
                    <a16:creationId xmlns:a16="http://schemas.microsoft.com/office/drawing/2014/main" id="{1FD64B44-BA59-06F8-5136-B3A6688B928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24" name="مخطط انسيابي: رابط 13223">
                  <a:extLst>
                    <a:ext uri="{FF2B5EF4-FFF2-40B4-BE49-F238E27FC236}">
                      <a16:creationId xmlns:a16="http://schemas.microsoft.com/office/drawing/2014/main" id="{1732A987-20D4-9F25-44EA-55EE78538B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5" name="مخطط انسيابي: رابط 13224">
                  <a:extLst>
                    <a:ext uri="{FF2B5EF4-FFF2-40B4-BE49-F238E27FC236}">
                      <a16:creationId xmlns:a16="http://schemas.microsoft.com/office/drawing/2014/main" id="{73130925-96F1-1CAB-ACE9-7EC01B3765B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6" name="مخطط انسيابي: رابط 13225">
                  <a:extLst>
                    <a:ext uri="{FF2B5EF4-FFF2-40B4-BE49-F238E27FC236}">
                      <a16:creationId xmlns:a16="http://schemas.microsoft.com/office/drawing/2014/main" id="{FA7FB1A6-FDDA-B488-5325-66584ABEBB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7" name="مخطط انسيابي: رابط 13226">
                  <a:extLst>
                    <a:ext uri="{FF2B5EF4-FFF2-40B4-BE49-F238E27FC236}">
                      <a16:creationId xmlns:a16="http://schemas.microsoft.com/office/drawing/2014/main" id="{C494D194-EBC5-7F98-EBD9-03ADB40FD67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9" name="مجموعة 13218">
                <a:extLst>
                  <a:ext uri="{FF2B5EF4-FFF2-40B4-BE49-F238E27FC236}">
                    <a16:creationId xmlns:a16="http://schemas.microsoft.com/office/drawing/2014/main" id="{8DB22456-1059-35B0-6125-63F1126A445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20" name="مخطط انسيابي: رابط 13219">
                  <a:extLst>
                    <a:ext uri="{FF2B5EF4-FFF2-40B4-BE49-F238E27FC236}">
                      <a16:creationId xmlns:a16="http://schemas.microsoft.com/office/drawing/2014/main" id="{A6E00A21-6D8C-A352-1DD0-F21E2A38167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1" name="مخطط انسيابي: رابط 13220">
                  <a:extLst>
                    <a:ext uri="{FF2B5EF4-FFF2-40B4-BE49-F238E27FC236}">
                      <a16:creationId xmlns:a16="http://schemas.microsoft.com/office/drawing/2014/main" id="{6320BEE0-0E52-9F0A-8510-264C582966B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2" name="مخطط انسيابي: رابط 13221">
                  <a:extLst>
                    <a:ext uri="{FF2B5EF4-FFF2-40B4-BE49-F238E27FC236}">
                      <a16:creationId xmlns:a16="http://schemas.microsoft.com/office/drawing/2014/main" id="{F6480BE6-6E85-4152-4D2F-A4EEB23AEC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3" name="مخطط انسيابي: رابط 13222">
                  <a:extLst>
                    <a:ext uri="{FF2B5EF4-FFF2-40B4-BE49-F238E27FC236}">
                      <a16:creationId xmlns:a16="http://schemas.microsoft.com/office/drawing/2014/main" id="{D155B199-AF1F-BDA6-6E87-4B9FECE6E3C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2" name="مجموعة 13191">
              <a:extLst>
                <a:ext uri="{FF2B5EF4-FFF2-40B4-BE49-F238E27FC236}">
                  <a16:creationId xmlns:a16="http://schemas.microsoft.com/office/drawing/2014/main" id="{09FA29D1-A64A-9A66-3047-49C3AB77C2C6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214" name="مخطط انسيابي: رابط 13213">
                <a:extLst>
                  <a:ext uri="{FF2B5EF4-FFF2-40B4-BE49-F238E27FC236}">
                    <a16:creationId xmlns:a16="http://schemas.microsoft.com/office/drawing/2014/main" id="{A3E4B0DF-8EFB-AE88-9B61-269F9A4F436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15" name="مخطط انسيابي: رابط 13214">
                <a:extLst>
                  <a:ext uri="{FF2B5EF4-FFF2-40B4-BE49-F238E27FC236}">
                    <a16:creationId xmlns:a16="http://schemas.microsoft.com/office/drawing/2014/main" id="{969B66A9-B3EB-6EF7-F6A9-C4E5B9A5D37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16" name="مخطط انسيابي: رابط 13215">
                <a:extLst>
                  <a:ext uri="{FF2B5EF4-FFF2-40B4-BE49-F238E27FC236}">
                    <a16:creationId xmlns:a16="http://schemas.microsoft.com/office/drawing/2014/main" id="{2FB2A70B-8D3D-2E08-4988-F674EA11ED9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3" name="مستطيل: زوايا مستديرة 13192">
              <a:extLst>
                <a:ext uri="{FF2B5EF4-FFF2-40B4-BE49-F238E27FC236}">
                  <a16:creationId xmlns:a16="http://schemas.microsoft.com/office/drawing/2014/main" id="{48B09E1B-874D-B5DF-99A4-64437C803FF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4" name="مجموعة 13193">
              <a:extLst>
                <a:ext uri="{FF2B5EF4-FFF2-40B4-BE49-F238E27FC236}">
                  <a16:creationId xmlns:a16="http://schemas.microsoft.com/office/drawing/2014/main" id="{5C69E39F-651B-AE5B-F98A-FE744658B0D4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199" name="مجموعة 13198">
                <a:extLst>
                  <a:ext uri="{FF2B5EF4-FFF2-40B4-BE49-F238E27FC236}">
                    <a16:creationId xmlns:a16="http://schemas.microsoft.com/office/drawing/2014/main" id="{EFF3B2FF-4BDC-6533-29C3-1BF4E06886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10" name="مخطط انسيابي: رابط 13209">
                  <a:extLst>
                    <a:ext uri="{FF2B5EF4-FFF2-40B4-BE49-F238E27FC236}">
                      <a16:creationId xmlns:a16="http://schemas.microsoft.com/office/drawing/2014/main" id="{506C0901-2405-1578-4FA9-62143A9D98D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1" name="مخطط انسيابي: رابط 13210">
                  <a:extLst>
                    <a:ext uri="{FF2B5EF4-FFF2-40B4-BE49-F238E27FC236}">
                      <a16:creationId xmlns:a16="http://schemas.microsoft.com/office/drawing/2014/main" id="{812E530E-42D1-02C1-11B0-D6022315EBE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2" name="مخطط انسيابي: رابط 13211">
                  <a:extLst>
                    <a:ext uri="{FF2B5EF4-FFF2-40B4-BE49-F238E27FC236}">
                      <a16:creationId xmlns:a16="http://schemas.microsoft.com/office/drawing/2014/main" id="{54187782-AB21-9FED-1A7F-271FFE9A67B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3" name="مخطط انسيابي: رابط 13212">
                  <a:extLst>
                    <a:ext uri="{FF2B5EF4-FFF2-40B4-BE49-F238E27FC236}">
                      <a16:creationId xmlns:a16="http://schemas.microsoft.com/office/drawing/2014/main" id="{803379E5-03C3-F377-4AD1-D370123EE0C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0" name="مجموعة 13199">
                <a:extLst>
                  <a:ext uri="{FF2B5EF4-FFF2-40B4-BE49-F238E27FC236}">
                    <a16:creationId xmlns:a16="http://schemas.microsoft.com/office/drawing/2014/main" id="{52102EDC-8498-0C0E-8745-3200CE2CF6F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06" name="مخطط انسيابي: رابط 13205">
                  <a:extLst>
                    <a:ext uri="{FF2B5EF4-FFF2-40B4-BE49-F238E27FC236}">
                      <a16:creationId xmlns:a16="http://schemas.microsoft.com/office/drawing/2014/main" id="{9A9C4A67-37C5-39A4-8369-04F79C1B70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7" name="مخطط انسيابي: رابط 13206">
                  <a:extLst>
                    <a:ext uri="{FF2B5EF4-FFF2-40B4-BE49-F238E27FC236}">
                      <a16:creationId xmlns:a16="http://schemas.microsoft.com/office/drawing/2014/main" id="{6EBE7688-5D44-56E5-CB30-8E489812A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8" name="مخطط انسيابي: رابط 13207">
                  <a:extLst>
                    <a:ext uri="{FF2B5EF4-FFF2-40B4-BE49-F238E27FC236}">
                      <a16:creationId xmlns:a16="http://schemas.microsoft.com/office/drawing/2014/main" id="{78D50045-A6F3-F05E-4222-539F883D047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9" name="مخطط انسيابي: رابط 13208">
                  <a:extLst>
                    <a:ext uri="{FF2B5EF4-FFF2-40B4-BE49-F238E27FC236}">
                      <a16:creationId xmlns:a16="http://schemas.microsoft.com/office/drawing/2014/main" id="{F5D83FE2-5A87-2A7C-5EB9-3CAC101652D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1" name="مجموعة 13200">
                <a:extLst>
                  <a:ext uri="{FF2B5EF4-FFF2-40B4-BE49-F238E27FC236}">
                    <a16:creationId xmlns:a16="http://schemas.microsoft.com/office/drawing/2014/main" id="{54A56223-A51D-4BBF-E08F-26310AEE86F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02" name="مخطط انسيابي: رابط 13201">
                  <a:extLst>
                    <a:ext uri="{FF2B5EF4-FFF2-40B4-BE49-F238E27FC236}">
                      <a16:creationId xmlns:a16="http://schemas.microsoft.com/office/drawing/2014/main" id="{09D67832-6BD0-CD1D-2AC2-80608D65F5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3" name="مخطط انسيابي: رابط 13202">
                  <a:extLst>
                    <a:ext uri="{FF2B5EF4-FFF2-40B4-BE49-F238E27FC236}">
                      <a16:creationId xmlns:a16="http://schemas.microsoft.com/office/drawing/2014/main" id="{A7836BD7-BDCF-03FF-6F04-6721F0C61F2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4" name="مخطط انسيابي: رابط 13203">
                  <a:extLst>
                    <a:ext uri="{FF2B5EF4-FFF2-40B4-BE49-F238E27FC236}">
                      <a16:creationId xmlns:a16="http://schemas.microsoft.com/office/drawing/2014/main" id="{69880A89-2AE1-222B-F1B5-370CE2F6641A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5" name="مخطط انسيابي: رابط 13204">
                  <a:extLst>
                    <a:ext uri="{FF2B5EF4-FFF2-40B4-BE49-F238E27FC236}">
                      <a16:creationId xmlns:a16="http://schemas.microsoft.com/office/drawing/2014/main" id="{8603B327-A6E6-88DC-1993-B33D4E91E82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5" name="مجموعة 13194">
              <a:extLst>
                <a:ext uri="{FF2B5EF4-FFF2-40B4-BE49-F238E27FC236}">
                  <a16:creationId xmlns:a16="http://schemas.microsoft.com/office/drawing/2014/main" id="{867DC00F-2CF8-873C-DCD4-40643D3ACE5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196" name="مخطط انسيابي: رابط 13195">
                <a:extLst>
                  <a:ext uri="{FF2B5EF4-FFF2-40B4-BE49-F238E27FC236}">
                    <a16:creationId xmlns:a16="http://schemas.microsoft.com/office/drawing/2014/main" id="{2046049F-1C36-A181-76D1-E014079207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197" name="مخطط انسيابي: رابط 13196">
                <a:extLst>
                  <a:ext uri="{FF2B5EF4-FFF2-40B4-BE49-F238E27FC236}">
                    <a16:creationId xmlns:a16="http://schemas.microsoft.com/office/drawing/2014/main" id="{B95B1FE6-1282-7691-4E55-5C9E8E1FC5F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198" name="مخطط انسيابي: رابط 13197">
                <a:extLst>
                  <a:ext uri="{FF2B5EF4-FFF2-40B4-BE49-F238E27FC236}">
                    <a16:creationId xmlns:a16="http://schemas.microsoft.com/office/drawing/2014/main" id="{41F91C76-AC52-5315-B5DE-F9DE56E14B2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340" name="مجموعة 13339">
            <a:extLst>
              <a:ext uri="{FF2B5EF4-FFF2-40B4-BE49-F238E27FC236}">
                <a16:creationId xmlns:a16="http://schemas.microsoft.com/office/drawing/2014/main" id="{21DAB5C6-A42D-6B12-7503-FE387D385528}"/>
              </a:ext>
            </a:extLst>
          </p:cNvPr>
          <p:cNvGrpSpPr/>
          <p:nvPr/>
        </p:nvGrpSpPr>
        <p:grpSpPr>
          <a:xfrm>
            <a:off x="69018" y="3307713"/>
            <a:ext cx="9713671" cy="524453"/>
            <a:chOff x="69018" y="1136613"/>
            <a:chExt cx="9713671" cy="524453"/>
          </a:xfrm>
        </p:grpSpPr>
        <p:sp>
          <p:nvSpPr>
            <p:cNvPr id="13341" name="مستطيل: زوايا مستديرة 13340">
              <a:extLst>
                <a:ext uri="{FF2B5EF4-FFF2-40B4-BE49-F238E27FC236}">
                  <a16:creationId xmlns:a16="http://schemas.microsoft.com/office/drawing/2014/main" id="{ED5B4182-37D9-D78D-2A85-6A94CCEE766E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2" name="مستطيل: زوايا مستديرة 13341">
              <a:extLst>
                <a:ext uri="{FF2B5EF4-FFF2-40B4-BE49-F238E27FC236}">
                  <a16:creationId xmlns:a16="http://schemas.microsoft.com/office/drawing/2014/main" id="{31E91A0F-4E5C-B3FD-2F15-7067BD0E868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3" name="مستطيل: زوايا مستديرة 13342">
              <a:extLst>
                <a:ext uri="{FF2B5EF4-FFF2-40B4-BE49-F238E27FC236}">
                  <a16:creationId xmlns:a16="http://schemas.microsoft.com/office/drawing/2014/main" id="{61F4ABCE-B7F2-7960-B9F3-E223F1C1AB2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4" name="مستطيل: زوايا مستديرة 13343">
              <a:extLst>
                <a:ext uri="{FF2B5EF4-FFF2-40B4-BE49-F238E27FC236}">
                  <a16:creationId xmlns:a16="http://schemas.microsoft.com/office/drawing/2014/main" id="{573CD9B2-F5E4-F59F-158C-A88B56256BA3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5" name="مستطيل: زوايا مستديرة 13344">
              <a:extLst>
                <a:ext uri="{FF2B5EF4-FFF2-40B4-BE49-F238E27FC236}">
                  <a16:creationId xmlns:a16="http://schemas.microsoft.com/office/drawing/2014/main" id="{F50B664E-B516-ECA8-E7ED-C8ED214A08C7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6" name="مستطيل: زوايا مستديرة 13345">
              <a:extLst>
                <a:ext uri="{FF2B5EF4-FFF2-40B4-BE49-F238E27FC236}">
                  <a16:creationId xmlns:a16="http://schemas.microsoft.com/office/drawing/2014/main" id="{72DB67B3-9591-4D15-4BF6-938E18CD5045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7" name="مستطيل: زوايا مستديرة 13346">
              <a:extLst>
                <a:ext uri="{FF2B5EF4-FFF2-40B4-BE49-F238E27FC236}">
                  <a16:creationId xmlns:a16="http://schemas.microsoft.com/office/drawing/2014/main" id="{86149638-8A4F-2DFF-FB9E-50F7ED91B25C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48" name="مجموعة 13347">
              <a:extLst>
                <a:ext uri="{FF2B5EF4-FFF2-40B4-BE49-F238E27FC236}">
                  <a16:creationId xmlns:a16="http://schemas.microsoft.com/office/drawing/2014/main" id="{D6119715-EC2E-5F12-C796-453E2B02DBA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00" name="مجموعة 13499">
                <a:extLst>
                  <a:ext uri="{FF2B5EF4-FFF2-40B4-BE49-F238E27FC236}">
                    <a16:creationId xmlns:a16="http://schemas.microsoft.com/office/drawing/2014/main" id="{79905929-0050-8C6A-C67C-E246F53B2C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11" name="مخطط انسيابي: رابط 13510">
                  <a:extLst>
                    <a:ext uri="{FF2B5EF4-FFF2-40B4-BE49-F238E27FC236}">
                      <a16:creationId xmlns:a16="http://schemas.microsoft.com/office/drawing/2014/main" id="{3528E5FD-70B7-6EC0-5F77-A5EA9C8662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2" name="مخطط انسيابي: رابط 13511">
                  <a:extLst>
                    <a:ext uri="{FF2B5EF4-FFF2-40B4-BE49-F238E27FC236}">
                      <a16:creationId xmlns:a16="http://schemas.microsoft.com/office/drawing/2014/main" id="{F02CCCA7-2BE1-27DB-81AA-CA0BFE33AC5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3" name="مخطط انسيابي: رابط 13512">
                  <a:extLst>
                    <a:ext uri="{FF2B5EF4-FFF2-40B4-BE49-F238E27FC236}">
                      <a16:creationId xmlns:a16="http://schemas.microsoft.com/office/drawing/2014/main" id="{94C06421-349E-29AE-01D3-DD9BA8DECC4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4" name="مخطط انسيابي: رابط 13513">
                  <a:extLst>
                    <a:ext uri="{FF2B5EF4-FFF2-40B4-BE49-F238E27FC236}">
                      <a16:creationId xmlns:a16="http://schemas.microsoft.com/office/drawing/2014/main" id="{E99FB62D-BA94-15F1-3A4E-6CB54CB0D93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1" name="مجموعة 13500">
                <a:extLst>
                  <a:ext uri="{FF2B5EF4-FFF2-40B4-BE49-F238E27FC236}">
                    <a16:creationId xmlns:a16="http://schemas.microsoft.com/office/drawing/2014/main" id="{139B3DFA-0E4E-015F-66E4-FCB885FE82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07" name="مخطط انسيابي: رابط 13506">
                  <a:extLst>
                    <a:ext uri="{FF2B5EF4-FFF2-40B4-BE49-F238E27FC236}">
                      <a16:creationId xmlns:a16="http://schemas.microsoft.com/office/drawing/2014/main" id="{2325ACC2-F1B7-5872-9276-51284E2F52B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8" name="مخطط انسيابي: رابط 13507">
                  <a:extLst>
                    <a:ext uri="{FF2B5EF4-FFF2-40B4-BE49-F238E27FC236}">
                      <a16:creationId xmlns:a16="http://schemas.microsoft.com/office/drawing/2014/main" id="{B9B26208-74F7-9DBF-3F8B-6B44113A9D4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9" name="مخطط انسيابي: رابط 13508">
                  <a:extLst>
                    <a:ext uri="{FF2B5EF4-FFF2-40B4-BE49-F238E27FC236}">
                      <a16:creationId xmlns:a16="http://schemas.microsoft.com/office/drawing/2014/main" id="{AE43C2C8-3A6E-A5D5-B257-B5242BC003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0" name="مخطط انسيابي: رابط 13509">
                  <a:extLst>
                    <a:ext uri="{FF2B5EF4-FFF2-40B4-BE49-F238E27FC236}">
                      <a16:creationId xmlns:a16="http://schemas.microsoft.com/office/drawing/2014/main" id="{E08FB252-1394-5511-B63E-7A6517126C1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2" name="مجموعة 13501">
                <a:extLst>
                  <a:ext uri="{FF2B5EF4-FFF2-40B4-BE49-F238E27FC236}">
                    <a16:creationId xmlns:a16="http://schemas.microsoft.com/office/drawing/2014/main" id="{ACB60127-494C-7CCB-35A7-3E581316A77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03" name="مخطط انسيابي: رابط 13502">
                  <a:extLst>
                    <a:ext uri="{FF2B5EF4-FFF2-40B4-BE49-F238E27FC236}">
                      <a16:creationId xmlns:a16="http://schemas.microsoft.com/office/drawing/2014/main" id="{8EF59FC5-3AEE-CBEE-CCEB-89E28C2E391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4" name="مخطط انسيابي: رابط 13503">
                  <a:extLst>
                    <a:ext uri="{FF2B5EF4-FFF2-40B4-BE49-F238E27FC236}">
                      <a16:creationId xmlns:a16="http://schemas.microsoft.com/office/drawing/2014/main" id="{012D2657-453A-86AD-3A1B-014D0FB77A2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5" name="مخطط انسيابي: رابط 13504">
                  <a:extLst>
                    <a:ext uri="{FF2B5EF4-FFF2-40B4-BE49-F238E27FC236}">
                      <a16:creationId xmlns:a16="http://schemas.microsoft.com/office/drawing/2014/main" id="{159354D0-4E6B-4E89-6CA2-8487F822422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6" name="مخطط انسيابي: رابط 13505">
                  <a:extLst>
                    <a:ext uri="{FF2B5EF4-FFF2-40B4-BE49-F238E27FC236}">
                      <a16:creationId xmlns:a16="http://schemas.microsoft.com/office/drawing/2014/main" id="{B9C148BF-FC0B-A365-5090-A157419585F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49" name="مجموعة 13348">
              <a:extLst>
                <a:ext uri="{FF2B5EF4-FFF2-40B4-BE49-F238E27FC236}">
                  <a16:creationId xmlns:a16="http://schemas.microsoft.com/office/drawing/2014/main" id="{A239DBA3-D79A-2E75-008E-B40EA9125FB4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497" name="مخطط انسيابي: رابط 13496">
                <a:extLst>
                  <a:ext uri="{FF2B5EF4-FFF2-40B4-BE49-F238E27FC236}">
                    <a16:creationId xmlns:a16="http://schemas.microsoft.com/office/drawing/2014/main" id="{13C5F6D3-3ED0-9AF7-4E91-611CF17F89B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98" name="مخطط انسيابي: رابط 13497">
                <a:extLst>
                  <a:ext uri="{FF2B5EF4-FFF2-40B4-BE49-F238E27FC236}">
                    <a16:creationId xmlns:a16="http://schemas.microsoft.com/office/drawing/2014/main" id="{A258B373-2CDD-C7E3-C414-F5A85CD737D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99" name="مخطط انسيابي: رابط 13498">
                <a:extLst>
                  <a:ext uri="{FF2B5EF4-FFF2-40B4-BE49-F238E27FC236}">
                    <a16:creationId xmlns:a16="http://schemas.microsoft.com/office/drawing/2014/main" id="{90C4C699-DDFD-F790-631D-ED2FA787401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0" name="مستطيل: زوايا مستديرة 13349">
              <a:extLst>
                <a:ext uri="{FF2B5EF4-FFF2-40B4-BE49-F238E27FC236}">
                  <a16:creationId xmlns:a16="http://schemas.microsoft.com/office/drawing/2014/main" id="{FEFB0648-0FF3-CF89-2F61-273787C68DD2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1" name="مجموعة 13350">
              <a:extLst>
                <a:ext uri="{FF2B5EF4-FFF2-40B4-BE49-F238E27FC236}">
                  <a16:creationId xmlns:a16="http://schemas.microsoft.com/office/drawing/2014/main" id="{25BEF67C-4309-AEFD-9814-454923DB6E6E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82" name="مجموعة 13481">
                <a:extLst>
                  <a:ext uri="{FF2B5EF4-FFF2-40B4-BE49-F238E27FC236}">
                    <a16:creationId xmlns:a16="http://schemas.microsoft.com/office/drawing/2014/main" id="{E61BF486-2C02-C002-8A54-423EB7DF912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93" name="مخطط انسيابي: رابط 13492">
                  <a:extLst>
                    <a:ext uri="{FF2B5EF4-FFF2-40B4-BE49-F238E27FC236}">
                      <a16:creationId xmlns:a16="http://schemas.microsoft.com/office/drawing/2014/main" id="{78CED8EA-40A8-8548-DB17-CAFCF50AC55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4" name="مخطط انسيابي: رابط 13493">
                  <a:extLst>
                    <a:ext uri="{FF2B5EF4-FFF2-40B4-BE49-F238E27FC236}">
                      <a16:creationId xmlns:a16="http://schemas.microsoft.com/office/drawing/2014/main" id="{9A0C5951-AAA6-FD9C-E5C2-98F3C514C34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5" name="مخطط انسيابي: رابط 13494">
                  <a:extLst>
                    <a:ext uri="{FF2B5EF4-FFF2-40B4-BE49-F238E27FC236}">
                      <a16:creationId xmlns:a16="http://schemas.microsoft.com/office/drawing/2014/main" id="{7558C1B2-82A2-8CFD-9909-768AAD81584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6" name="مخطط انسيابي: رابط 13495">
                  <a:extLst>
                    <a:ext uri="{FF2B5EF4-FFF2-40B4-BE49-F238E27FC236}">
                      <a16:creationId xmlns:a16="http://schemas.microsoft.com/office/drawing/2014/main" id="{85A9D8C2-05BC-8520-A8FE-EE2091CBA1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3" name="مجموعة 13482">
                <a:extLst>
                  <a:ext uri="{FF2B5EF4-FFF2-40B4-BE49-F238E27FC236}">
                    <a16:creationId xmlns:a16="http://schemas.microsoft.com/office/drawing/2014/main" id="{513165CA-E76C-D2D8-65E1-C42969F3046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89" name="مخطط انسيابي: رابط 13488">
                  <a:extLst>
                    <a:ext uri="{FF2B5EF4-FFF2-40B4-BE49-F238E27FC236}">
                      <a16:creationId xmlns:a16="http://schemas.microsoft.com/office/drawing/2014/main" id="{ADABA57B-2DF5-698B-DA97-50D5D0CDD3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0" name="مخطط انسيابي: رابط 13489">
                  <a:extLst>
                    <a:ext uri="{FF2B5EF4-FFF2-40B4-BE49-F238E27FC236}">
                      <a16:creationId xmlns:a16="http://schemas.microsoft.com/office/drawing/2014/main" id="{31763937-9680-34C6-9E3D-6C251C6A2B0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1" name="مخطط انسيابي: رابط 13490">
                  <a:extLst>
                    <a:ext uri="{FF2B5EF4-FFF2-40B4-BE49-F238E27FC236}">
                      <a16:creationId xmlns:a16="http://schemas.microsoft.com/office/drawing/2014/main" id="{D8D0960A-BB85-9739-2F76-05FE69461D2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2" name="مخطط انسيابي: رابط 13491">
                  <a:extLst>
                    <a:ext uri="{FF2B5EF4-FFF2-40B4-BE49-F238E27FC236}">
                      <a16:creationId xmlns:a16="http://schemas.microsoft.com/office/drawing/2014/main" id="{59162966-FF47-58AF-28A9-29943322FCC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4" name="مجموعة 13483">
                <a:extLst>
                  <a:ext uri="{FF2B5EF4-FFF2-40B4-BE49-F238E27FC236}">
                    <a16:creationId xmlns:a16="http://schemas.microsoft.com/office/drawing/2014/main" id="{F7D70468-443D-B8D9-D35F-F99BC5C5A04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85" name="مخطط انسيابي: رابط 13484">
                  <a:extLst>
                    <a:ext uri="{FF2B5EF4-FFF2-40B4-BE49-F238E27FC236}">
                      <a16:creationId xmlns:a16="http://schemas.microsoft.com/office/drawing/2014/main" id="{355B6BC3-7CDB-8B0C-C9ED-58F72D5377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6" name="مخطط انسيابي: رابط 13485">
                  <a:extLst>
                    <a:ext uri="{FF2B5EF4-FFF2-40B4-BE49-F238E27FC236}">
                      <a16:creationId xmlns:a16="http://schemas.microsoft.com/office/drawing/2014/main" id="{0E7E7D93-4605-51F3-424A-1D2A1C64320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7" name="مخطط انسيابي: رابط 13486">
                  <a:extLst>
                    <a:ext uri="{FF2B5EF4-FFF2-40B4-BE49-F238E27FC236}">
                      <a16:creationId xmlns:a16="http://schemas.microsoft.com/office/drawing/2014/main" id="{E1AE2595-36A2-AC12-44CA-C65BD11E349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8" name="مخطط انسيابي: رابط 13487">
                  <a:extLst>
                    <a:ext uri="{FF2B5EF4-FFF2-40B4-BE49-F238E27FC236}">
                      <a16:creationId xmlns:a16="http://schemas.microsoft.com/office/drawing/2014/main" id="{999238AC-7174-B421-4514-9A0ECBCDAD2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2" name="مجموعة 13351">
              <a:extLst>
                <a:ext uri="{FF2B5EF4-FFF2-40B4-BE49-F238E27FC236}">
                  <a16:creationId xmlns:a16="http://schemas.microsoft.com/office/drawing/2014/main" id="{272916F7-1BA7-38CB-D27B-B6557EABA9DF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479" name="مخطط انسيابي: رابط 13478">
                <a:extLst>
                  <a:ext uri="{FF2B5EF4-FFF2-40B4-BE49-F238E27FC236}">
                    <a16:creationId xmlns:a16="http://schemas.microsoft.com/office/drawing/2014/main" id="{3DA9C3AA-9462-D645-60F7-9B9C84452DB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80" name="مخطط انسيابي: رابط 13479">
                <a:extLst>
                  <a:ext uri="{FF2B5EF4-FFF2-40B4-BE49-F238E27FC236}">
                    <a16:creationId xmlns:a16="http://schemas.microsoft.com/office/drawing/2014/main" id="{5DFD2C05-478A-FDA9-C46D-AFA88EEB08D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81" name="مخطط انسيابي: رابط 13480">
                <a:extLst>
                  <a:ext uri="{FF2B5EF4-FFF2-40B4-BE49-F238E27FC236}">
                    <a16:creationId xmlns:a16="http://schemas.microsoft.com/office/drawing/2014/main" id="{F6BAB1D4-C2DD-E502-9DF4-97E2C838B0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3" name="مستطيل: زوايا مستديرة 13352">
              <a:extLst>
                <a:ext uri="{FF2B5EF4-FFF2-40B4-BE49-F238E27FC236}">
                  <a16:creationId xmlns:a16="http://schemas.microsoft.com/office/drawing/2014/main" id="{F1D8342B-F795-FC8D-730E-00F5F982012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4" name="مجموعة 13353">
              <a:extLst>
                <a:ext uri="{FF2B5EF4-FFF2-40B4-BE49-F238E27FC236}">
                  <a16:creationId xmlns:a16="http://schemas.microsoft.com/office/drawing/2014/main" id="{4C6EAD11-2145-E987-180E-BB79CA13CB18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64" name="مجموعة 13463">
                <a:extLst>
                  <a:ext uri="{FF2B5EF4-FFF2-40B4-BE49-F238E27FC236}">
                    <a16:creationId xmlns:a16="http://schemas.microsoft.com/office/drawing/2014/main" id="{4F5181FC-BB48-77BA-9887-B5F6C33B58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75" name="مخطط انسيابي: رابط 13474">
                  <a:extLst>
                    <a:ext uri="{FF2B5EF4-FFF2-40B4-BE49-F238E27FC236}">
                      <a16:creationId xmlns:a16="http://schemas.microsoft.com/office/drawing/2014/main" id="{DDE056E0-FBCB-2663-4382-C46BFD5E64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6" name="مخطط انسيابي: رابط 13475">
                  <a:extLst>
                    <a:ext uri="{FF2B5EF4-FFF2-40B4-BE49-F238E27FC236}">
                      <a16:creationId xmlns:a16="http://schemas.microsoft.com/office/drawing/2014/main" id="{9736DA10-27D5-0D59-96F1-91569C51A1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7" name="مخطط انسيابي: رابط 13476">
                  <a:extLst>
                    <a:ext uri="{FF2B5EF4-FFF2-40B4-BE49-F238E27FC236}">
                      <a16:creationId xmlns:a16="http://schemas.microsoft.com/office/drawing/2014/main" id="{30C6F3BD-792E-242C-58AD-D77810F20F8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8" name="مخطط انسيابي: رابط 13477">
                  <a:extLst>
                    <a:ext uri="{FF2B5EF4-FFF2-40B4-BE49-F238E27FC236}">
                      <a16:creationId xmlns:a16="http://schemas.microsoft.com/office/drawing/2014/main" id="{1E8CE7B1-DEC3-2822-AB55-7CC2E54F9C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5" name="مجموعة 13464">
                <a:extLst>
                  <a:ext uri="{FF2B5EF4-FFF2-40B4-BE49-F238E27FC236}">
                    <a16:creationId xmlns:a16="http://schemas.microsoft.com/office/drawing/2014/main" id="{A90817BE-DD7E-3588-D042-C4A5C6BDF6A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71" name="مخطط انسيابي: رابط 13470">
                  <a:extLst>
                    <a:ext uri="{FF2B5EF4-FFF2-40B4-BE49-F238E27FC236}">
                      <a16:creationId xmlns:a16="http://schemas.microsoft.com/office/drawing/2014/main" id="{D3C5E25A-0239-0004-794C-0B0C512707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2" name="مخطط انسيابي: رابط 13471">
                  <a:extLst>
                    <a:ext uri="{FF2B5EF4-FFF2-40B4-BE49-F238E27FC236}">
                      <a16:creationId xmlns:a16="http://schemas.microsoft.com/office/drawing/2014/main" id="{D1F15DBB-2809-773C-CCFC-EA09D48821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3" name="مخطط انسيابي: رابط 13472">
                  <a:extLst>
                    <a:ext uri="{FF2B5EF4-FFF2-40B4-BE49-F238E27FC236}">
                      <a16:creationId xmlns:a16="http://schemas.microsoft.com/office/drawing/2014/main" id="{81C60D2C-CCDA-46F6-CC30-0D994A540C9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4" name="مخطط انسيابي: رابط 13473">
                  <a:extLst>
                    <a:ext uri="{FF2B5EF4-FFF2-40B4-BE49-F238E27FC236}">
                      <a16:creationId xmlns:a16="http://schemas.microsoft.com/office/drawing/2014/main" id="{B0AC64A4-EC57-BB2F-58E3-94C23668C57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6" name="مجموعة 13465">
                <a:extLst>
                  <a:ext uri="{FF2B5EF4-FFF2-40B4-BE49-F238E27FC236}">
                    <a16:creationId xmlns:a16="http://schemas.microsoft.com/office/drawing/2014/main" id="{44576132-1857-EEE1-FBE1-CBC78292D20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67" name="مخطط انسيابي: رابط 13466">
                  <a:extLst>
                    <a:ext uri="{FF2B5EF4-FFF2-40B4-BE49-F238E27FC236}">
                      <a16:creationId xmlns:a16="http://schemas.microsoft.com/office/drawing/2014/main" id="{F8D6501B-6F51-91CF-176B-DB6965C6CF9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8" name="مخطط انسيابي: رابط 13467">
                  <a:extLst>
                    <a:ext uri="{FF2B5EF4-FFF2-40B4-BE49-F238E27FC236}">
                      <a16:creationId xmlns:a16="http://schemas.microsoft.com/office/drawing/2014/main" id="{6E4BACC7-4BE9-E386-3FB3-FEA33C95E18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9" name="مخطط انسيابي: رابط 13468">
                  <a:extLst>
                    <a:ext uri="{FF2B5EF4-FFF2-40B4-BE49-F238E27FC236}">
                      <a16:creationId xmlns:a16="http://schemas.microsoft.com/office/drawing/2014/main" id="{641B06C4-1D77-CAA5-105A-8EAE180960D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0" name="مخطط انسيابي: رابط 13469">
                  <a:extLst>
                    <a:ext uri="{FF2B5EF4-FFF2-40B4-BE49-F238E27FC236}">
                      <a16:creationId xmlns:a16="http://schemas.microsoft.com/office/drawing/2014/main" id="{98E4CA80-22BA-8771-D2B9-A9352B4C283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5" name="مجموعة 13354">
              <a:extLst>
                <a:ext uri="{FF2B5EF4-FFF2-40B4-BE49-F238E27FC236}">
                  <a16:creationId xmlns:a16="http://schemas.microsoft.com/office/drawing/2014/main" id="{A68A2494-7788-3DB6-3F6D-F5706BA39BAA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461" name="مخطط انسيابي: رابط 13460">
                <a:extLst>
                  <a:ext uri="{FF2B5EF4-FFF2-40B4-BE49-F238E27FC236}">
                    <a16:creationId xmlns:a16="http://schemas.microsoft.com/office/drawing/2014/main" id="{FAB18C02-D24B-2F8E-7327-5C85570165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62" name="مخطط انسيابي: رابط 13461">
                <a:extLst>
                  <a:ext uri="{FF2B5EF4-FFF2-40B4-BE49-F238E27FC236}">
                    <a16:creationId xmlns:a16="http://schemas.microsoft.com/office/drawing/2014/main" id="{9E23336D-7A04-8E17-026E-3C948E59D69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63" name="مخطط انسيابي: رابط 13462">
                <a:extLst>
                  <a:ext uri="{FF2B5EF4-FFF2-40B4-BE49-F238E27FC236}">
                    <a16:creationId xmlns:a16="http://schemas.microsoft.com/office/drawing/2014/main" id="{C04E378F-3459-C0B8-A97A-DC70C55E07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6" name="مستطيل: زوايا مستديرة 13355">
              <a:extLst>
                <a:ext uri="{FF2B5EF4-FFF2-40B4-BE49-F238E27FC236}">
                  <a16:creationId xmlns:a16="http://schemas.microsoft.com/office/drawing/2014/main" id="{22896549-A851-9657-CB9E-BB81E262191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7" name="مجموعة 13356">
              <a:extLst>
                <a:ext uri="{FF2B5EF4-FFF2-40B4-BE49-F238E27FC236}">
                  <a16:creationId xmlns:a16="http://schemas.microsoft.com/office/drawing/2014/main" id="{91D99345-16C2-0CB8-AC8F-89CAD08AF31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46" name="مجموعة 13445">
                <a:extLst>
                  <a:ext uri="{FF2B5EF4-FFF2-40B4-BE49-F238E27FC236}">
                    <a16:creationId xmlns:a16="http://schemas.microsoft.com/office/drawing/2014/main" id="{CA2CBFEE-20AF-4AD4-77DA-BD38D27245F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57" name="مخطط انسيابي: رابط 13456">
                  <a:extLst>
                    <a:ext uri="{FF2B5EF4-FFF2-40B4-BE49-F238E27FC236}">
                      <a16:creationId xmlns:a16="http://schemas.microsoft.com/office/drawing/2014/main" id="{AC59059D-F175-D91A-ED12-A67EF7FF548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8" name="مخطط انسيابي: رابط 13457">
                  <a:extLst>
                    <a:ext uri="{FF2B5EF4-FFF2-40B4-BE49-F238E27FC236}">
                      <a16:creationId xmlns:a16="http://schemas.microsoft.com/office/drawing/2014/main" id="{6B7EC191-2B06-4891-6DA6-EAC351CB4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9" name="مخطط انسيابي: رابط 13458">
                  <a:extLst>
                    <a:ext uri="{FF2B5EF4-FFF2-40B4-BE49-F238E27FC236}">
                      <a16:creationId xmlns:a16="http://schemas.microsoft.com/office/drawing/2014/main" id="{5D0CE274-53AA-7E2C-00EF-D837E3538E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0" name="مخطط انسيابي: رابط 13459">
                  <a:extLst>
                    <a:ext uri="{FF2B5EF4-FFF2-40B4-BE49-F238E27FC236}">
                      <a16:creationId xmlns:a16="http://schemas.microsoft.com/office/drawing/2014/main" id="{D1098762-AFF4-E5AF-4750-152BAB1193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7" name="مجموعة 13446">
                <a:extLst>
                  <a:ext uri="{FF2B5EF4-FFF2-40B4-BE49-F238E27FC236}">
                    <a16:creationId xmlns:a16="http://schemas.microsoft.com/office/drawing/2014/main" id="{54E8B5E0-2EFA-0D83-2E97-B469A56BC9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53" name="مخطط انسيابي: رابط 13452">
                  <a:extLst>
                    <a:ext uri="{FF2B5EF4-FFF2-40B4-BE49-F238E27FC236}">
                      <a16:creationId xmlns:a16="http://schemas.microsoft.com/office/drawing/2014/main" id="{5E284AF0-BAC1-05FE-1F06-30A9B89A0A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4" name="مخطط انسيابي: رابط 13453">
                  <a:extLst>
                    <a:ext uri="{FF2B5EF4-FFF2-40B4-BE49-F238E27FC236}">
                      <a16:creationId xmlns:a16="http://schemas.microsoft.com/office/drawing/2014/main" id="{E5D88DD8-D2D9-E84B-F4EA-874BDC14E1A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5" name="مخطط انسيابي: رابط 13454">
                  <a:extLst>
                    <a:ext uri="{FF2B5EF4-FFF2-40B4-BE49-F238E27FC236}">
                      <a16:creationId xmlns:a16="http://schemas.microsoft.com/office/drawing/2014/main" id="{5DC70003-A03E-BDC8-0710-DFB0744931E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6" name="مخطط انسيابي: رابط 13455">
                  <a:extLst>
                    <a:ext uri="{FF2B5EF4-FFF2-40B4-BE49-F238E27FC236}">
                      <a16:creationId xmlns:a16="http://schemas.microsoft.com/office/drawing/2014/main" id="{625F6D64-76FC-5F5A-EB4D-79E3A9F71A3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8" name="مجموعة 13447">
                <a:extLst>
                  <a:ext uri="{FF2B5EF4-FFF2-40B4-BE49-F238E27FC236}">
                    <a16:creationId xmlns:a16="http://schemas.microsoft.com/office/drawing/2014/main" id="{428D477F-8281-C475-CCB1-0FFBAB6290F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49" name="مخطط انسيابي: رابط 13448">
                  <a:extLst>
                    <a:ext uri="{FF2B5EF4-FFF2-40B4-BE49-F238E27FC236}">
                      <a16:creationId xmlns:a16="http://schemas.microsoft.com/office/drawing/2014/main" id="{B50D8BC3-16D0-B084-6FE4-1589524F52F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0" name="مخطط انسيابي: رابط 13449">
                  <a:extLst>
                    <a:ext uri="{FF2B5EF4-FFF2-40B4-BE49-F238E27FC236}">
                      <a16:creationId xmlns:a16="http://schemas.microsoft.com/office/drawing/2014/main" id="{118DDFA1-A003-B8D7-6F9C-AD020163F38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1" name="مخطط انسيابي: رابط 13450">
                  <a:extLst>
                    <a:ext uri="{FF2B5EF4-FFF2-40B4-BE49-F238E27FC236}">
                      <a16:creationId xmlns:a16="http://schemas.microsoft.com/office/drawing/2014/main" id="{C0CA4C10-CF35-4E7B-94DC-81498F9A3DC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2" name="مخطط انسيابي: رابط 13451">
                  <a:extLst>
                    <a:ext uri="{FF2B5EF4-FFF2-40B4-BE49-F238E27FC236}">
                      <a16:creationId xmlns:a16="http://schemas.microsoft.com/office/drawing/2014/main" id="{07D60A93-122A-F886-0400-AD81553B65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8" name="مجموعة 13357">
              <a:extLst>
                <a:ext uri="{FF2B5EF4-FFF2-40B4-BE49-F238E27FC236}">
                  <a16:creationId xmlns:a16="http://schemas.microsoft.com/office/drawing/2014/main" id="{A977A019-464B-9F6A-04A5-944C73BCE243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443" name="مخطط انسيابي: رابط 13442">
                <a:extLst>
                  <a:ext uri="{FF2B5EF4-FFF2-40B4-BE49-F238E27FC236}">
                    <a16:creationId xmlns:a16="http://schemas.microsoft.com/office/drawing/2014/main" id="{53DC9BD2-9B71-8C94-347D-B365BF0587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44" name="مخطط انسيابي: رابط 13443">
                <a:extLst>
                  <a:ext uri="{FF2B5EF4-FFF2-40B4-BE49-F238E27FC236}">
                    <a16:creationId xmlns:a16="http://schemas.microsoft.com/office/drawing/2014/main" id="{DB7D7969-7680-A932-E548-B211567A040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45" name="مخطط انسيابي: رابط 13444">
                <a:extLst>
                  <a:ext uri="{FF2B5EF4-FFF2-40B4-BE49-F238E27FC236}">
                    <a16:creationId xmlns:a16="http://schemas.microsoft.com/office/drawing/2014/main" id="{E69F4015-2273-98C4-46B1-138DAAD2F12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9" name="مستطيل: زوايا مستديرة 13358">
              <a:extLst>
                <a:ext uri="{FF2B5EF4-FFF2-40B4-BE49-F238E27FC236}">
                  <a16:creationId xmlns:a16="http://schemas.microsoft.com/office/drawing/2014/main" id="{B0E24ED9-4C5B-D387-B771-2C97DA7732C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0" name="مجموعة 13359">
              <a:extLst>
                <a:ext uri="{FF2B5EF4-FFF2-40B4-BE49-F238E27FC236}">
                  <a16:creationId xmlns:a16="http://schemas.microsoft.com/office/drawing/2014/main" id="{ACA9EEDE-1935-B6D7-57D8-459DBA0ECE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28" name="مجموعة 13427">
                <a:extLst>
                  <a:ext uri="{FF2B5EF4-FFF2-40B4-BE49-F238E27FC236}">
                    <a16:creationId xmlns:a16="http://schemas.microsoft.com/office/drawing/2014/main" id="{8AC5AFA3-CAA5-3460-0168-8FD263B0B17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39" name="مخطط انسيابي: رابط 13438">
                  <a:extLst>
                    <a:ext uri="{FF2B5EF4-FFF2-40B4-BE49-F238E27FC236}">
                      <a16:creationId xmlns:a16="http://schemas.microsoft.com/office/drawing/2014/main" id="{C62D8F13-3A89-BA41-FF32-45B016E5BF3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0" name="مخطط انسيابي: رابط 13439">
                  <a:extLst>
                    <a:ext uri="{FF2B5EF4-FFF2-40B4-BE49-F238E27FC236}">
                      <a16:creationId xmlns:a16="http://schemas.microsoft.com/office/drawing/2014/main" id="{4D327F23-5885-CD02-78F6-54DFC88458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1" name="مخطط انسيابي: رابط 13440">
                  <a:extLst>
                    <a:ext uri="{FF2B5EF4-FFF2-40B4-BE49-F238E27FC236}">
                      <a16:creationId xmlns:a16="http://schemas.microsoft.com/office/drawing/2014/main" id="{93B0B455-EDA9-5E1C-5C21-2CB3A0719FC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2" name="مخطط انسيابي: رابط 13441">
                  <a:extLst>
                    <a:ext uri="{FF2B5EF4-FFF2-40B4-BE49-F238E27FC236}">
                      <a16:creationId xmlns:a16="http://schemas.microsoft.com/office/drawing/2014/main" id="{8062EE42-CE6D-8E4A-8124-A0B4937506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29" name="مجموعة 13428">
                <a:extLst>
                  <a:ext uri="{FF2B5EF4-FFF2-40B4-BE49-F238E27FC236}">
                    <a16:creationId xmlns:a16="http://schemas.microsoft.com/office/drawing/2014/main" id="{D75FDFBA-AE09-29C4-A913-48712743F4F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35" name="مخطط انسيابي: رابط 13434">
                  <a:extLst>
                    <a:ext uri="{FF2B5EF4-FFF2-40B4-BE49-F238E27FC236}">
                      <a16:creationId xmlns:a16="http://schemas.microsoft.com/office/drawing/2014/main" id="{BEBD2C31-3165-0B97-D179-9D4097AAD2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6" name="مخطط انسيابي: رابط 13435">
                  <a:extLst>
                    <a:ext uri="{FF2B5EF4-FFF2-40B4-BE49-F238E27FC236}">
                      <a16:creationId xmlns:a16="http://schemas.microsoft.com/office/drawing/2014/main" id="{B02FE1AE-3660-7ABE-743F-EC144E72A0C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7" name="مخطط انسيابي: رابط 13436">
                  <a:extLst>
                    <a:ext uri="{FF2B5EF4-FFF2-40B4-BE49-F238E27FC236}">
                      <a16:creationId xmlns:a16="http://schemas.microsoft.com/office/drawing/2014/main" id="{41607A98-610C-4F43-075F-D2CD26B8B7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8" name="مخطط انسيابي: رابط 13437">
                  <a:extLst>
                    <a:ext uri="{FF2B5EF4-FFF2-40B4-BE49-F238E27FC236}">
                      <a16:creationId xmlns:a16="http://schemas.microsoft.com/office/drawing/2014/main" id="{03D1F532-87BF-5E33-B6DA-8881EE8B88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30" name="مجموعة 13429">
                <a:extLst>
                  <a:ext uri="{FF2B5EF4-FFF2-40B4-BE49-F238E27FC236}">
                    <a16:creationId xmlns:a16="http://schemas.microsoft.com/office/drawing/2014/main" id="{7FEFA973-C638-C9D9-E2AA-A38F8A8E850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31" name="مخطط انسيابي: رابط 13430">
                  <a:extLst>
                    <a:ext uri="{FF2B5EF4-FFF2-40B4-BE49-F238E27FC236}">
                      <a16:creationId xmlns:a16="http://schemas.microsoft.com/office/drawing/2014/main" id="{6ED4D07E-2FD7-A836-A4EB-14BB6B62CD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2" name="مخطط انسيابي: رابط 13431">
                  <a:extLst>
                    <a:ext uri="{FF2B5EF4-FFF2-40B4-BE49-F238E27FC236}">
                      <a16:creationId xmlns:a16="http://schemas.microsoft.com/office/drawing/2014/main" id="{8D2C41F6-02D8-097E-208B-E09B3765195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3" name="مخطط انسيابي: رابط 13432">
                  <a:extLst>
                    <a:ext uri="{FF2B5EF4-FFF2-40B4-BE49-F238E27FC236}">
                      <a16:creationId xmlns:a16="http://schemas.microsoft.com/office/drawing/2014/main" id="{1BB5C5AE-403F-E247-B7CE-536B60FB411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4" name="مخطط انسيابي: رابط 13433">
                  <a:extLst>
                    <a:ext uri="{FF2B5EF4-FFF2-40B4-BE49-F238E27FC236}">
                      <a16:creationId xmlns:a16="http://schemas.microsoft.com/office/drawing/2014/main" id="{4553DDFD-8311-7E8E-5B3F-2C2105997D8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1" name="مجموعة 13360">
              <a:extLst>
                <a:ext uri="{FF2B5EF4-FFF2-40B4-BE49-F238E27FC236}">
                  <a16:creationId xmlns:a16="http://schemas.microsoft.com/office/drawing/2014/main" id="{F549E914-A893-E7A3-A3A6-830D7183E5D0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425" name="مخطط انسيابي: رابط 13424">
                <a:extLst>
                  <a:ext uri="{FF2B5EF4-FFF2-40B4-BE49-F238E27FC236}">
                    <a16:creationId xmlns:a16="http://schemas.microsoft.com/office/drawing/2014/main" id="{72CDC43F-81C4-8294-2588-D2B4002C430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26" name="مخطط انسيابي: رابط 13425">
                <a:extLst>
                  <a:ext uri="{FF2B5EF4-FFF2-40B4-BE49-F238E27FC236}">
                    <a16:creationId xmlns:a16="http://schemas.microsoft.com/office/drawing/2014/main" id="{9B5C2242-4212-ED5B-5F69-9FA03F77A4D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27" name="مخطط انسيابي: رابط 13426">
                <a:extLst>
                  <a:ext uri="{FF2B5EF4-FFF2-40B4-BE49-F238E27FC236}">
                    <a16:creationId xmlns:a16="http://schemas.microsoft.com/office/drawing/2014/main" id="{40D2756F-D9D0-4CEC-FCF2-24740C64693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2" name="مستطيل: زوايا مستديرة 13361">
              <a:extLst>
                <a:ext uri="{FF2B5EF4-FFF2-40B4-BE49-F238E27FC236}">
                  <a16:creationId xmlns:a16="http://schemas.microsoft.com/office/drawing/2014/main" id="{6E927FE2-ABD2-A406-A8F2-F514121A7CB2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3" name="مجموعة 13362">
              <a:extLst>
                <a:ext uri="{FF2B5EF4-FFF2-40B4-BE49-F238E27FC236}">
                  <a16:creationId xmlns:a16="http://schemas.microsoft.com/office/drawing/2014/main" id="{7CB61706-D9C6-8A30-357A-2F737225F6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10" name="مجموعة 13409">
                <a:extLst>
                  <a:ext uri="{FF2B5EF4-FFF2-40B4-BE49-F238E27FC236}">
                    <a16:creationId xmlns:a16="http://schemas.microsoft.com/office/drawing/2014/main" id="{42241758-ECD2-E17B-D9CF-CE26B30C744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21" name="مخطط انسيابي: رابط 13420">
                  <a:extLst>
                    <a:ext uri="{FF2B5EF4-FFF2-40B4-BE49-F238E27FC236}">
                      <a16:creationId xmlns:a16="http://schemas.microsoft.com/office/drawing/2014/main" id="{C52AD7DB-CB6E-9F92-1AC5-BF38902749E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2" name="مخطط انسيابي: رابط 13421">
                  <a:extLst>
                    <a:ext uri="{FF2B5EF4-FFF2-40B4-BE49-F238E27FC236}">
                      <a16:creationId xmlns:a16="http://schemas.microsoft.com/office/drawing/2014/main" id="{B36CEE8A-905F-79D7-FB4C-D3C3C752E2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3" name="مخطط انسيابي: رابط 13422">
                  <a:extLst>
                    <a:ext uri="{FF2B5EF4-FFF2-40B4-BE49-F238E27FC236}">
                      <a16:creationId xmlns:a16="http://schemas.microsoft.com/office/drawing/2014/main" id="{7FB2AF70-9AB6-369B-6D68-F1061974FA9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4" name="مخطط انسيابي: رابط 13423">
                  <a:extLst>
                    <a:ext uri="{FF2B5EF4-FFF2-40B4-BE49-F238E27FC236}">
                      <a16:creationId xmlns:a16="http://schemas.microsoft.com/office/drawing/2014/main" id="{B65068FC-D944-A075-4846-B967E410987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1" name="مجموعة 13410">
                <a:extLst>
                  <a:ext uri="{FF2B5EF4-FFF2-40B4-BE49-F238E27FC236}">
                    <a16:creationId xmlns:a16="http://schemas.microsoft.com/office/drawing/2014/main" id="{B1412ADC-1118-8312-505A-127073FD0CB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17" name="مخطط انسيابي: رابط 13416">
                  <a:extLst>
                    <a:ext uri="{FF2B5EF4-FFF2-40B4-BE49-F238E27FC236}">
                      <a16:creationId xmlns:a16="http://schemas.microsoft.com/office/drawing/2014/main" id="{F436B3C1-0702-EB39-A2CD-229B0E9AB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8" name="مخطط انسيابي: رابط 13417">
                  <a:extLst>
                    <a:ext uri="{FF2B5EF4-FFF2-40B4-BE49-F238E27FC236}">
                      <a16:creationId xmlns:a16="http://schemas.microsoft.com/office/drawing/2014/main" id="{B7869033-BD79-AA8D-F66E-D8201DEC17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9" name="مخطط انسيابي: رابط 13418">
                  <a:extLst>
                    <a:ext uri="{FF2B5EF4-FFF2-40B4-BE49-F238E27FC236}">
                      <a16:creationId xmlns:a16="http://schemas.microsoft.com/office/drawing/2014/main" id="{9FF3D795-8A3B-606A-B7CD-709046E0B353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0" name="مخطط انسيابي: رابط 13419">
                  <a:extLst>
                    <a:ext uri="{FF2B5EF4-FFF2-40B4-BE49-F238E27FC236}">
                      <a16:creationId xmlns:a16="http://schemas.microsoft.com/office/drawing/2014/main" id="{86948232-AB75-B2BC-390C-BD9F29FD051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2" name="مجموعة 13411">
                <a:extLst>
                  <a:ext uri="{FF2B5EF4-FFF2-40B4-BE49-F238E27FC236}">
                    <a16:creationId xmlns:a16="http://schemas.microsoft.com/office/drawing/2014/main" id="{2E54912A-4A4D-6417-6847-7FD10B879A1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13" name="مخطط انسيابي: رابط 13412">
                  <a:extLst>
                    <a:ext uri="{FF2B5EF4-FFF2-40B4-BE49-F238E27FC236}">
                      <a16:creationId xmlns:a16="http://schemas.microsoft.com/office/drawing/2014/main" id="{9CD2859C-8077-35D7-34B2-12529BDAA9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4" name="مخطط انسيابي: رابط 13413">
                  <a:extLst>
                    <a:ext uri="{FF2B5EF4-FFF2-40B4-BE49-F238E27FC236}">
                      <a16:creationId xmlns:a16="http://schemas.microsoft.com/office/drawing/2014/main" id="{4862C7C0-1EF5-382A-B331-46E07D0921E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5" name="مخطط انسيابي: رابط 13414">
                  <a:extLst>
                    <a:ext uri="{FF2B5EF4-FFF2-40B4-BE49-F238E27FC236}">
                      <a16:creationId xmlns:a16="http://schemas.microsoft.com/office/drawing/2014/main" id="{C1FB4B1B-5D32-AE78-0CFC-2125FA21AA3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6" name="مخطط انسيابي: رابط 13415">
                  <a:extLst>
                    <a:ext uri="{FF2B5EF4-FFF2-40B4-BE49-F238E27FC236}">
                      <a16:creationId xmlns:a16="http://schemas.microsoft.com/office/drawing/2014/main" id="{9453D6D4-47BB-9936-A929-A7058F2A273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4" name="مجموعة 13363">
              <a:extLst>
                <a:ext uri="{FF2B5EF4-FFF2-40B4-BE49-F238E27FC236}">
                  <a16:creationId xmlns:a16="http://schemas.microsoft.com/office/drawing/2014/main" id="{88079ED8-F959-249B-53BC-08131986843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407" name="مخطط انسيابي: رابط 13406">
                <a:extLst>
                  <a:ext uri="{FF2B5EF4-FFF2-40B4-BE49-F238E27FC236}">
                    <a16:creationId xmlns:a16="http://schemas.microsoft.com/office/drawing/2014/main" id="{5E080A2D-DB6F-24A1-44C4-BAB173D7B34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08" name="مخطط انسيابي: رابط 13407">
                <a:extLst>
                  <a:ext uri="{FF2B5EF4-FFF2-40B4-BE49-F238E27FC236}">
                    <a16:creationId xmlns:a16="http://schemas.microsoft.com/office/drawing/2014/main" id="{7A419944-28B7-C758-6FE3-5B4657A9C76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09" name="مخطط انسيابي: رابط 13408">
                <a:extLst>
                  <a:ext uri="{FF2B5EF4-FFF2-40B4-BE49-F238E27FC236}">
                    <a16:creationId xmlns:a16="http://schemas.microsoft.com/office/drawing/2014/main" id="{10030870-D464-456D-B347-E02F699D6EC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5" name="مستطيل: زوايا مستديرة 13364">
              <a:extLst>
                <a:ext uri="{FF2B5EF4-FFF2-40B4-BE49-F238E27FC236}">
                  <a16:creationId xmlns:a16="http://schemas.microsoft.com/office/drawing/2014/main" id="{B3680B66-A6AE-5745-8F16-E7800E2F0A3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6" name="مجموعة 13365">
              <a:extLst>
                <a:ext uri="{FF2B5EF4-FFF2-40B4-BE49-F238E27FC236}">
                  <a16:creationId xmlns:a16="http://schemas.microsoft.com/office/drawing/2014/main" id="{ABC3EF64-DF18-4F66-F776-486867C42AB8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92" name="مجموعة 13391">
                <a:extLst>
                  <a:ext uri="{FF2B5EF4-FFF2-40B4-BE49-F238E27FC236}">
                    <a16:creationId xmlns:a16="http://schemas.microsoft.com/office/drawing/2014/main" id="{F7C9AD4B-5EF6-0EAE-C502-3613B933573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03" name="مخطط انسيابي: رابط 13402">
                  <a:extLst>
                    <a:ext uri="{FF2B5EF4-FFF2-40B4-BE49-F238E27FC236}">
                      <a16:creationId xmlns:a16="http://schemas.microsoft.com/office/drawing/2014/main" id="{9F867939-DD35-4510-1A8D-91195D22292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4" name="مخطط انسيابي: رابط 13403">
                  <a:extLst>
                    <a:ext uri="{FF2B5EF4-FFF2-40B4-BE49-F238E27FC236}">
                      <a16:creationId xmlns:a16="http://schemas.microsoft.com/office/drawing/2014/main" id="{EC5100AF-0358-C112-F789-A43FF49B7EE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5" name="مخطط انسيابي: رابط 13404">
                  <a:extLst>
                    <a:ext uri="{FF2B5EF4-FFF2-40B4-BE49-F238E27FC236}">
                      <a16:creationId xmlns:a16="http://schemas.microsoft.com/office/drawing/2014/main" id="{2EC01E4E-D052-A04E-64DA-48E4BF9E959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6" name="مخطط انسيابي: رابط 13405">
                  <a:extLst>
                    <a:ext uri="{FF2B5EF4-FFF2-40B4-BE49-F238E27FC236}">
                      <a16:creationId xmlns:a16="http://schemas.microsoft.com/office/drawing/2014/main" id="{46F375C1-EBD9-2EA3-2511-A7D8E6FF8ED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3" name="مجموعة 13392">
                <a:extLst>
                  <a:ext uri="{FF2B5EF4-FFF2-40B4-BE49-F238E27FC236}">
                    <a16:creationId xmlns:a16="http://schemas.microsoft.com/office/drawing/2014/main" id="{A3B4A931-83DC-B3EF-BC9E-F281378F884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99" name="مخطط انسيابي: رابط 13398">
                  <a:extLst>
                    <a:ext uri="{FF2B5EF4-FFF2-40B4-BE49-F238E27FC236}">
                      <a16:creationId xmlns:a16="http://schemas.microsoft.com/office/drawing/2014/main" id="{992B5242-4F25-7737-1F80-CE34FE2598B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0" name="مخطط انسيابي: رابط 13399">
                  <a:extLst>
                    <a:ext uri="{FF2B5EF4-FFF2-40B4-BE49-F238E27FC236}">
                      <a16:creationId xmlns:a16="http://schemas.microsoft.com/office/drawing/2014/main" id="{B024522C-66CF-4DC5-7AEE-89565DB744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1" name="مخطط انسيابي: رابط 13400">
                  <a:extLst>
                    <a:ext uri="{FF2B5EF4-FFF2-40B4-BE49-F238E27FC236}">
                      <a16:creationId xmlns:a16="http://schemas.microsoft.com/office/drawing/2014/main" id="{E415E8BF-F2A9-7DC0-F972-5C10A406806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2" name="مخطط انسيابي: رابط 13401">
                  <a:extLst>
                    <a:ext uri="{FF2B5EF4-FFF2-40B4-BE49-F238E27FC236}">
                      <a16:creationId xmlns:a16="http://schemas.microsoft.com/office/drawing/2014/main" id="{506327FE-7081-4528-1305-78C0AC488F6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4" name="مجموعة 13393">
                <a:extLst>
                  <a:ext uri="{FF2B5EF4-FFF2-40B4-BE49-F238E27FC236}">
                    <a16:creationId xmlns:a16="http://schemas.microsoft.com/office/drawing/2014/main" id="{D3A29D5C-10AA-DAA2-6BF0-2FA4EDFD0D5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95" name="مخطط انسيابي: رابط 13394">
                  <a:extLst>
                    <a:ext uri="{FF2B5EF4-FFF2-40B4-BE49-F238E27FC236}">
                      <a16:creationId xmlns:a16="http://schemas.microsoft.com/office/drawing/2014/main" id="{47F372EB-B5E8-4D29-5F86-3C8C88D148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6" name="مخطط انسيابي: رابط 13395">
                  <a:extLst>
                    <a:ext uri="{FF2B5EF4-FFF2-40B4-BE49-F238E27FC236}">
                      <a16:creationId xmlns:a16="http://schemas.microsoft.com/office/drawing/2014/main" id="{CF943454-0453-E5D3-5F73-DE5996CDBED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7" name="مخطط انسيابي: رابط 13396">
                  <a:extLst>
                    <a:ext uri="{FF2B5EF4-FFF2-40B4-BE49-F238E27FC236}">
                      <a16:creationId xmlns:a16="http://schemas.microsoft.com/office/drawing/2014/main" id="{362F034E-ED16-6A58-18D2-9CDC204C26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8" name="مخطط انسيابي: رابط 13397">
                  <a:extLst>
                    <a:ext uri="{FF2B5EF4-FFF2-40B4-BE49-F238E27FC236}">
                      <a16:creationId xmlns:a16="http://schemas.microsoft.com/office/drawing/2014/main" id="{8E5395F2-A84B-01FF-8244-AF697D55E42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7" name="مجموعة 13366">
              <a:extLst>
                <a:ext uri="{FF2B5EF4-FFF2-40B4-BE49-F238E27FC236}">
                  <a16:creationId xmlns:a16="http://schemas.microsoft.com/office/drawing/2014/main" id="{9BC369B7-00E6-39E6-DD3B-E57F2CB48D12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389" name="مخطط انسيابي: رابط 13388">
                <a:extLst>
                  <a:ext uri="{FF2B5EF4-FFF2-40B4-BE49-F238E27FC236}">
                    <a16:creationId xmlns:a16="http://schemas.microsoft.com/office/drawing/2014/main" id="{A94E8F00-FC1E-F49D-F721-D574662FB6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90" name="مخطط انسيابي: رابط 13389">
                <a:extLst>
                  <a:ext uri="{FF2B5EF4-FFF2-40B4-BE49-F238E27FC236}">
                    <a16:creationId xmlns:a16="http://schemas.microsoft.com/office/drawing/2014/main" id="{73E88D9C-E0B0-675F-674E-2138931AB71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91" name="مخطط انسيابي: رابط 13390">
                <a:extLst>
                  <a:ext uri="{FF2B5EF4-FFF2-40B4-BE49-F238E27FC236}">
                    <a16:creationId xmlns:a16="http://schemas.microsoft.com/office/drawing/2014/main" id="{719811E7-2D5B-AE9E-30CF-E6536EA70F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8" name="مستطيل: زوايا مستديرة 13367">
              <a:extLst>
                <a:ext uri="{FF2B5EF4-FFF2-40B4-BE49-F238E27FC236}">
                  <a16:creationId xmlns:a16="http://schemas.microsoft.com/office/drawing/2014/main" id="{E4D00589-1741-6D25-8BB4-A3B172497D8C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9" name="مجموعة 13368">
              <a:extLst>
                <a:ext uri="{FF2B5EF4-FFF2-40B4-BE49-F238E27FC236}">
                  <a16:creationId xmlns:a16="http://schemas.microsoft.com/office/drawing/2014/main" id="{FB896D09-D766-C074-B175-78E57DC8BCED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74" name="مجموعة 13373">
                <a:extLst>
                  <a:ext uri="{FF2B5EF4-FFF2-40B4-BE49-F238E27FC236}">
                    <a16:creationId xmlns:a16="http://schemas.microsoft.com/office/drawing/2014/main" id="{52E52CEF-7793-535E-FCE6-FE7A6B3A052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85" name="مخطط انسيابي: رابط 13384">
                  <a:extLst>
                    <a:ext uri="{FF2B5EF4-FFF2-40B4-BE49-F238E27FC236}">
                      <a16:creationId xmlns:a16="http://schemas.microsoft.com/office/drawing/2014/main" id="{F25A611C-145C-A66F-E38D-3C85D941A9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6" name="مخطط انسيابي: رابط 13385">
                  <a:extLst>
                    <a:ext uri="{FF2B5EF4-FFF2-40B4-BE49-F238E27FC236}">
                      <a16:creationId xmlns:a16="http://schemas.microsoft.com/office/drawing/2014/main" id="{D24F2A70-8CBA-AE51-BAC2-A61710560B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7" name="مخطط انسيابي: رابط 13386">
                  <a:extLst>
                    <a:ext uri="{FF2B5EF4-FFF2-40B4-BE49-F238E27FC236}">
                      <a16:creationId xmlns:a16="http://schemas.microsoft.com/office/drawing/2014/main" id="{93A613D8-EEBA-2728-799B-D1797988725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8" name="مخطط انسيابي: رابط 13387">
                  <a:extLst>
                    <a:ext uri="{FF2B5EF4-FFF2-40B4-BE49-F238E27FC236}">
                      <a16:creationId xmlns:a16="http://schemas.microsoft.com/office/drawing/2014/main" id="{65106D8B-DE91-A355-CE6F-589D2AD73C4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5" name="مجموعة 13374">
                <a:extLst>
                  <a:ext uri="{FF2B5EF4-FFF2-40B4-BE49-F238E27FC236}">
                    <a16:creationId xmlns:a16="http://schemas.microsoft.com/office/drawing/2014/main" id="{99E8EC31-3C8C-9E33-1CAA-511996B060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81" name="مخطط انسيابي: رابط 13380">
                  <a:extLst>
                    <a:ext uri="{FF2B5EF4-FFF2-40B4-BE49-F238E27FC236}">
                      <a16:creationId xmlns:a16="http://schemas.microsoft.com/office/drawing/2014/main" id="{A785C975-B91D-DA3D-63FB-E25377E158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2" name="مخطط انسيابي: رابط 13381">
                  <a:extLst>
                    <a:ext uri="{FF2B5EF4-FFF2-40B4-BE49-F238E27FC236}">
                      <a16:creationId xmlns:a16="http://schemas.microsoft.com/office/drawing/2014/main" id="{93346924-FFC7-5C9F-6BFD-B87C960F63D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3" name="مخطط انسيابي: رابط 13382">
                  <a:extLst>
                    <a:ext uri="{FF2B5EF4-FFF2-40B4-BE49-F238E27FC236}">
                      <a16:creationId xmlns:a16="http://schemas.microsoft.com/office/drawing/2014/main" id="{EBCE4B55-818B-BFBD-782A-D207EF6DEDD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4" name="مخطط انسيابي: رابط 13383">
                  <a:extLst>
                    <a:ext uri="{FF2B5EF4-FFF2-40B4-BE49-F238E27FC236}">
                      <a16:creationId xmlns:a16="http://schemas.microsoft.com/office/drawing/2014/main" id="{5B1282F9-534B-E9EB-55B8-7EA947BF43D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6" name="مجموعة 13375">
                <a:extLst>
                  <a:ext uri="{FF2B5EF4-FFF2-40B4-BE49-F238E27FC236}">
                    <a16:creationId xmlns:a16="http://schemas.microsoft.com/office/drawing/2014/main" id="{D21DDB14-2017-8458-D1D6-C371C01EB5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77" name="مخطط انسيابي: رابط 13376">
                  <a:extLst>
                    <a:ext uri="{FF2B5EF4-FFF2-40B4-BE49-F238E27FC236}">
                      <a16:creationId xmlns:a16="http://schemas.microsoft.com/office/drawing/2014/main" id="{B77CFEA8-4C9D-7C40-9050-3034C81DEE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8" name="مخطط انسيابي: رابط 13377">
                  <a:extLst>
                    <a:ext uri="{FF2B5EF4-FFF2-40B4-BE49-F238E27FC236}">
                      <a16:creationId xmlns:a16="http://schemas.microsoft.com/office/drawing/2014/main" id="{0578D3DD-4C7E-9953-0704-E45AF4DADD9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9" name="مخطط انسيابي: رابط 13378">
                  <a:extLst>
                    <a:ext uri="{FF2B5EF4-FFF2-40B4-BE49-F238E27FC236}">
                      <a16:creationId xmlns:a16="http://schemas.microsoft.com/office/drawing/2014/main" id="{82A91745-004C-F73E-0A6D-DDA8A30E424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0" name="مخطط انسيابي: رابط 13379">
                  <a:extLst>
                    <a:ext uri="{FF2B5EF4-FFF2-40B4-BE49-F238E27FC236}">
                      <a16:creationId xmlns:a16="http://schemas.microsoft.com/office/drawing/2014/main" id="{D1EC05DC-664D-FD4D-0DC6-F7BC8735B3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70" name="مجموعة 13369">
              <a:extLst>
                <a:ext uri="{FF2B5EF4-FFF2-40B4-BE49-F238E27FC236}">
                  <a16:creationId xmlns:a16="http://schemas.microsoft.com/office/drawing/2014/main" id="{EA23022B-A94B-DFD3-A692-6EC17E00C10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371" name="مخطط انسيابي: رابط 13370">
                <a:extLst>
                  <a:ext uri="{FF2B5EF4-FFF2-40B4-BE49-F238E27FC236}">
                    <a16:creationId xmlns:a16="http://schemas.microsoft.com/office/drawing/2014/main" id="{7C17669E-7905-43BF-8622-9D093970CC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72" name="مخطط انسيابي: رابط 13371">
                <a:extLst>
                  <a:ext uri="{FF2B5EF4-FFF2-40B4-BE49-F238E27FC236}">
                    <a16:creationId xmlns:a16="http://schemas.microsoft.com/office/drawing/2014/main" id="{6EE8A859-4880-E8AA-C458-6B23D3D3F44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73" name="مخطط انسيابي: رابط 13372">
                <a:extLst>
                  <a:ext uri="{FF2B5EF4-FFF2-40B4-BE49-F238E27FC236}">
                    <a16:creationId xmlns:a16="http://schemas.microsoft.com/office/drawing/2014/main" id="{797C4694-AF71-3199-DD82-25957B9A47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515" name="مجموعة 13514">
            <a:extLst>
              <a:ext uri="{FF2B5EF4-FFF2-40B4-BE49-F238E27FC236}">
                <a16:creationId xmlns:a16="http://schemas.microsoft.com/office/drawing/2014/main" id="{6036BC36-C9BE-66B8-CED2-33D7D32307A4}"/>
              </a:ext>
            </a:extLst>
          </p:cNvPr>
          <p:cNvGrpSpPr/>
          <p:nvPr/>
        </p:nvGrpSpPr>
        <p:grpSpPr>
          <a:xfrm>
            <a:off x="69018" y="3850488"/>
            <a:ext cx="9713671" cy="524453"/>
            <a:chOff x="69018" y="1136613"/>
            <a:chExt cx="9713671" cy="524453"/>
          </a:xfrm>
        </p:grpSpPr>
        <p:sp>
          <p:nvSpPr>
            <p:cNvPr id="13516" name="مستطيل: زوايا مستديرة 13515">
              <a:extLst>
                <a:ext uri="{FF2B5EF4-FFF2-40B4-BE49-F238E27FC236}">
                  <a16:creationId xmlns:a16="http://schemas.microsoft.com/office/drawing/2014/main" id="{1D66DF0D-49F9-066A-EAED-22C60DF00DD8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7" name="مستطيل: زوايا مستديرة 13516">
              <a:extLst>
                <a:ext uri="{FF2B5EF4-FFF2-40B4-BE49-F238E27FC236}">
                  <a16:creationId xmlns:a16="http://schemas.microsoft.com/office/drawing/2014/main" id="{6FE3E855-FB75-5F87-5223-AD280FBD9C46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8" name="مستطيل: زوايا مستديرة 13517">
              <a:extLst>
                <a:ext uri="{FF2B5EF4-FFF2-40B4-BE49-F238E27FC236}">
                  <a16:creationId xmlns:a16="http://schemas.microsoft.com/office/drawing/2014/main" id="{37BE4648-A4CD-3570-E6E2-6BD5B1B19B1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9" name="مستطيل: زوايا مستديرة 13518">
              <a:extLst>
                <a:ext uri="{FF2B5EF4-FFF2-40B4-BE49-F238E27FC236}">
                  <a16:creationId xmlns:a16="http://schemas.microsoft.com/office/drawing/2014/main" id="{F3424B77-A812-0F5F-5D1B-251B2E81FB7B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0" name="مستطيل: زوايا مستديرة 13519">
              <a:extLst>
                <a:ext uri="{FF2B5EF4-FFF2-40B4-BE49-F238E27FC236}">
                  <a16:creationId xmlns:a16="http://schemas.microsoft.com/office/drawing/2014/main" id="{136C9A02-78FF-EE1E-BB42-46D966C839C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1" name="مستطيل: زوايا مستديرة 13520">
              <a:extLst>
                <a:ext uri="{FF2B5EF4-FFF2-40B4-BE49-F238E27FC236}">
                  <a16:creationId xmlns:a16="http://schemas.microsoft.com/office/drawing/2014/main" id="{D01FDC35-A7AF-0A16-D9A7-D4A5864C4AF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2" name="مستطيل: زوايا مستديرة 13521">
              <a:extLst>
                <a:ext uri="{FF2B5EF4-FFF2-40B4-BE49-F238E27FC236}">
                  <a16:creationId xmlns:a16="http://schemas.microsoft.com/office/drawing/2014/main" id="{F7FAC3B7-C14D-00FE-35FE-48D05FEA2B2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3" name="مجموعة 13522">
              <a:extLst>
                <a:ext uri="{FF2B5EF4-FFF2-40B4-BE49-F238E27FC236}">
                  <a16:creationId xmlns:a16="http://schemas.microsoft.com/office/drawing/2014/main" id="{889C6131-4DBD-53D8-E97E-67E5D3921FD0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75" name="مجموعة 13674">
                <a:extLst>
                  <a:ext uri="{FF2B5EF4-FFF2-40B4-BE49-F238E27FC236}">
                    <a16:creationId xmlns:a16="http://schemas.microsoft.com/office/drawing/2014/main" id="{B7A1EE76-31D7-E700-9DD1-A8052C1D6F3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86" name="مخطط انسيابي: رابط 13685">
                  <a:extLst>
                    <a:ext uri="{FF2B5EF4-FFF2-40B4-BE49-F238E27FC236}">
                      <a16:creationId xmlns:a16="http://schemas.microsoft.com/office/drawing/2014/main" id="{B240EEA2-951D-7071-437B-A87A90A00A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7" name="مخطط انسيابي: رابط 13686">
                  <a:extLst>
                    <a:ext uri="{FF2B5EF4-FFF2-40B4-BE49-F238E27FC236}">
                      <a16:creationId xmlns:a16="http://schemas.microsoft.com/office/drawing/2014/main" id="{191DA8E9-B3C9-9541-E56A-4113258436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8" name="مخطط انسيابي: رابط 13687">
                  <a:extLst>
                    <a:ext uri="{FF2B5EF4-FFF2-40B4-BE49-F238E27FC236}">
                      <a16:creationId xmlns:a16="http://schemas.microsoft.com/office/drawing/2014/main" id="{F54690C2-E8C4-98FB-6CF6-D7D9E0B73C2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9" name="مخطط انسيابي: رابط 13688">
                  <a:extLst>
                    <a:ext uri="{FF2B5EF4-FFF2-40B4-BE49-F238E27FC236}">
                      <a16:creationId xmlns:a16="http://schemas.microsoft.com/office/drawing/2014/main" id="{C32F304A-9F3C-E6D4-AF02-C8B321575E1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6" name="مجموعة 13675">
                <a:extLst>
                  <a:ext uri="{FF2B5EF4-FFF2-40B4-BE49-F238E27FC236}">
                    <a16:creationId xmlns:a16="http://schemas.microsoft.com/office/drawing/2014/main" id="{AE78CA80-7FBD-29E7-650A-85D31887761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82" name="مخطط انسيابي: رابط 13681">
                  <a:extLst>
                    <a:ext uri="{FF2B5EF4-FFF2-40B4-BE49-F238E27FC236}">
                      <a16:creationId xmlns:a16="http://schemas.microsoft.com/office/drawing/2014/main" id="{53832C3B-F1C6-F869-5ADF-06E7A9D196F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3" name="مخطط انسيابي: رابط 13682">
                  <a:extLst>
                    <a:ext uri="{FF2B5EF4-FFF2-40B4-BE49-F238E27FC236}">
                      <a16:creationId xmlns:a16="http://schemas.microsoft.com/office/drawing/2014/main" id="{021F5F1E-00DB-63C6-A93E-A908A7600BF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4" name="مخطط انسيابي: رابط 13683">
                  <a:extLst>
                    <a:ext uri="{FF2B5EF4-FFF2-40B4-BE49-F238E27FC236}">
                      <a16:creationId xmlns:a16="http://schemas.microsoft.com/office/drawing/2014/main" id="{7FD4D90D-CAE0-B438-3E98-5121A80DFC6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5" name="مخطط انسيابي: رابط 13684">
                  <a:extLst>
                    <a:ext uri="{FF2B5EF4-FFF2-40B4-BE49-F238E27FC236}">
                      <a16:creationId xmlns:a16="http://schemas.microsoft.com/office/drawing/2014/main" id="{0AA6A7DC-3805-ECFD-6410-F937E16413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7" name="مجموعة 13676">
                <a:extLst>
                  <a:ext uri="{FF2B5EF4-FFF2-40B4-BE49-F238E27FC236}">
                    <a16:creationId xmlns:a16="http://schemas.microsoft.com/office/drawing/2014/main" id="{79C00DFF-235A-6B59-D43D-EAA838F87AD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78" name="مخطط انسيابي: رابط 13677">
                  <a:extLst>
                    <a:ext uri="{FF2B5EF4-FFF2-40B4-BE49-F238E27FC236}">
                      <a16:creationId xmlns:a16="http://schemas.microsoft.com/office/drawing/2014/main" id="{74335B2D-C87E-718A-1E30-6E0C86C4063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9" name="مخطط انسيابي: رابط 13678">
                  <a:extLst>
                    <a:ext uri="{FF2B5EF4-FFF2-40B4-BE49-F238E27FC236}">
                      <a16:creationId xmlns:a16="http://schemas.microsoft.com/office/drawing/2014/main" id="{DCE20C71-C876-2E56-00D4-3AEB56DC1CE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0" name="مخطط انسيابي: رابط 13679">
                  <a:extLst>
                    <a:ext uri="{FF2B5EF4-FFF2-40B4-BE49-F238E27FC236}">
                      <a16:creationId xmlns:a16="http://schemas.microsoft.com/office/drawing/2014/main" id="{2594F505-77A8-5CBD-1754-AD3046253C4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1" name="مخطط انسيابي: رابط 13680">
                  <a:extLst>
                    <a:ext uri="{FF2B5EF4-FFF2-40B4-BE49-F238E27FC236}">
                      <a16:creationId xmlns:a16="http://schemas.microsoft.com/office/drawing/2014/main" id="{81EF9694-E636-4C23-4C32-069F6BFEEA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4" name="مجموعة 13523">
              <a:extLst>
                <a:ext uri="{FF2B5EF4-FFF2-40B4-BE49-F238E27FC236}">
                  <a16:creationId xmlns:a16="http://schemas.microsoft.com/office/drawing/2014/main" id="{ABD0420B-6DE9-21B0-8F54-35C42BF210DF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672" name="مخطط انسيابي: رابط 13671">
                <a:extLst>
                  <a:ext uri="{FF2B5EF4-FFF2-40B4-BE49-F238E27FC236}">
                    <a16:creationId xmlns:a16="http://schemas.microsoft.com/office/drawing/2014/main" id="{6B3EEFC3-B058-E79F-7B37-C6A0F13FE1D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73" name="مخطط انسيابي: رابط 13672">
                <a:extLst>
                  <a:ext uri="{FF2B5EF4-FFF2-40B4-BE49-F238E27FC236}">
                    <a16:creationId xmlns:a16="http://schemas.microsoft.com/office/drawing/2014/main" id="{FBA0A897-B398-60B8-13F9-2A87FBE9A10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74" name="مخطط انسيابي: رابط 13673">
                <a:extLst>
                  <a:ext uri="{FF2B5EF4-FFF2-40B4-BE49-F238E27FC236}">
                    <a16:creationId xmlns:a16="http://schemas.microsoft.com/office/drawing/2014/main" id="{86516736-2452-7754-CF39-7AE9F5AFDFB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5" name="مستطيل: زوايا مستديرة 13524">
              <a:extLst>
                <a:ext uri="{FF2B5EF4-FFF2-40B4-BE49-F238E27FC236}">
                  <a16:creationId xmlns:a16="http://schemas.microsoft.com/office/drawing/2014/main" id="{D39268A1-023C-5409-B398-C46E8786B8F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6" name="مجموعة 13525">
              <a:extLst>
                <a:ext uri="{FF2B5EF4-FFF2-40B4-BE49-F238E27FC236}">
                  <a16:creationId xmlns:a16="http://schemas.microsoft.com/office/drawing/2014/main" id="{42C52231-9F47-55EF-2AF2-90ED7953CF58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57" name="مجموعة 13656">
                <a:extLst>
                  <a:ext uri="{FF2B5EF4-FFF2-40B4-BE49-F238E27FC236}">
                    <a16:creationId xmlns:a16="http://schemas.microsoft.com/office/drawing/2014/main" id="{2C363089-F51A-B3A4-2039-882F48451F5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68" name="مخطط انسيابي: رابط 13667">
                  <a:extLst>
                    <a:ext uri="{FF2B5EF4-FFF2-40B4-BE49-F238E27FC236}">
                      <a16:creationId xmlns:a16="http://schemas.microsoft.com/office/drawing/2014/main" id="{64281BC1-7263-9AD3-5031-D0930951C28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9" name="مخطط انسيابي: رابط 13668">
                  <a:extLst>
                    <a:ext uri="{FF2B5EF4-FFF2-40B4-BE49-F238E27FC236}">
                      <a16:creationId xmlns:a16="http://schemas.microsoft.com/office/drawing/2014/main" id="{930632B2-46E9-9D96-82AE-14D313EAA98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0" name="مخطط انسيابي: رابط 13669">
                  <a:extLst>
                    <a:ext uri="{FF2B5EF4-FFF2-40B4-BE49-F238E27FC236}">
                      <a16:creationId xmlns:a16="http://schemas.microsoft.com/office/drawing/2014/main" id="{F5526FFC-8414-2339-BD5E-BE3EF29D895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1" name="مخطط انسيابي: رابط 13670">
                  <a:extLst>
                    <a:ext uri="{FF2B5EF4-FFF2-40B4-BE49-F238E27FC236}">
                      <a16:creationId xmlns:a16="http://schemas.microsoft.com/office/drawing/2014/main" id="{AACE6A66-442B-E929-4103-71EC5543AEF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8" name="مجموعة 13657">
                <a:extLst>
                  <a:ext uri="{FF2B5EF4-FFF2-40B4-BE49-F238E27FC236}">
                    <a16:creationId xmlns:a16="http://schemas.microsoft.com/office/drawing/2014/main" id="{84DB8E33-F253-11BC-560D-753B5B2879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64" name="مخطط انسيابي: رابط 13663">
                  <a:extLst>
                    <a:ext uri="{FF2B5EF4-FFF2-40B4-BE49-F238E27FC236}">
                      <a16:creationId xmlns:a16="http://schemas.microsoft.com/office/drawing/2014/main" id="{1F4C0D7A-94A2-7E5F-5554-C38A4BC09EA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5" name="مخطط انسيابي: رابط 13664">
                  <a:extLst>
                    <a:ext uri="{FF2B5EF4-FFF2-40B4-BE49-F238E27FC236}">
                      <a16:creationId xmlns:a16="http://schemas.microsoft.com/office/drawing/2014/main" id="{C20E9EB4-A71A-5115-21B6-4808BAB382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6" name="مخطط انسيابي: رابط 13665">
                  <a:extLst>
                    <a:ext uri="{FF2B5EF4-FFF2-40B4-BE49-F238E27FC236}">
                      <a16:creationId xmlns:a16="http://schemas.microsoft.com/office/drawing/2014/main" id="{AC66EA9C-DBCC-5DAE-CE74-CA2B3AB39B3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7" name="مخطط انسيابي: رابط 13666">
                  <a:extLst>
                    <a:ext uri="{FF2B5EF4-FFF2-40B4-BE49-F238E27FC236}">
                      <a16:creationId xmlns:a16="http://schemas.microsoft.com/office/drawing/2014/main" id="{049A959E-EBEA-8C88-34ED-84EB510B245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9" name="مجموعة 13658">
                <a:extLst>
                  <a:ext uri="{FF2B5EF4-FFF2-40B4-BE49-F238E27FC236}">
                    <a16:creationId xmlns:a16="http://schemas.microsoft.com/office/drawing/2014/main" id="{6AA81B10-499B-1FB6-72BC-E3CE9759F1B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60" name="مخطط انسيابي: رابط 13659">
                  <a:extLst>
                    <a:ext uri="{FF2B5EF4-FFF2-40B4-BE49-F238E27FC236}">
                      <a16:creationId xmlns:a16="http://schemas.microsoft.com/office/drawing/2014/main" id="{3418776C-17D2-5921-675B-6601E77C64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1" name="مخطط انسيابي: رابط 13660">
                  <a:extLst>
                    <a:ext uri="{FF2B5EF4-FFF2-40B4-BE49-F238E27FC236}">
                      <a16:creationId xmlns:a16="http://schemas.microsoft.com/office/drawing/2014/main" id="{729FFA0E-C364-5A99-E8C2-0B0876CBF26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2" name="مخطط انسيابي: رابط 13661">
                  <a:extLst>
                    <a:ext uri="{FF2B5EF4-FFF2-40B4-BE49-F238E27FC236}">
                      <a16:creationId xmlns:a16="http://schemas.microsoft.com/office/drawing/2014/main" id="{2D4F4C93-3E41-F0D0-1694-1AD8B1AC44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3" name="مخطط انسيابي: رابط 13662">
                  <a:extLst>
                    <a:ext uri="{FF2B5EF4-FFF2-40B4-BE49-F238E27FC236}">
                      <a16:creationId xmlns:a16="http://schemas.microsoft.com/office/drawing/2014/main" id="{DDC422AC-AAEE-515D-612C-CE0F486C8F0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7" name="مجموعة 13526">
              <a:extLst>
                <a:ext uri="{FF2B5EF4-FFF2-40B4-BE49-F238E27FC236}">
                  <a16:creationId xmlns:a16="http://schemas.microsoft.com/office/drawing/2014/main" id="{DC7A3BF4-F9AF-CCCB-5AC1-CB4C9A11C03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654" name="مخطط انسيابي: رابط 13653">
                <a:extLst>
                  <a:ext uri="{FF2B5EF4-FFF2-40B4-BE49-F238E27FC236}">
                    <a16:creationId xmlns:a16="http://schemas.microsoft.com/office/drawing/2014/main" id="{428027E8-A235-9C33-EDE3-FE4227E64B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55" name="مخطط انسيابي: رابط 13654">
                <a:extLst>
                  <a:ext uri="{FF2B5EF4-FFF2-40B4-BE49-F238E27FC236}">
                    <a16:creationId xmlns:a16="http://schemas.microsoft.com/office/drawing/2014/main" id="{C2A6E48F-D7EB-536F-91F5-E0AA6E6DFA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56" name="مخطط انسيابي: رابط 13655">
                <a:extLst>
                  <a:ext uri="{FF2B5EF4-FFF2-40B4-BE49-F238E27FC236}">
                    <a16:creationId xmlns:a16="http://schemas.microsoft.com/office/drawing/2014/main" id="{7E11B4F7-5BC0-50E6-1829-EE349EC3C79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8" name="مستطيل: زوايا مستديرة 13527">
              <a:extLst>
                <a:ext uri="{FF2B5EF4-FFF2-40B4-BE49-F238E27FC236}">
                  <a16:creationId xmlns:a16="http://schemas.microsoft.com/office/drawing/2014/main" id="{3F573AB7-E03F-DB88-FE38-82AD8B4B9BCE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9" name="مجموعة 13528">
              <a:extLst>
                <a:ext uri="{FF2B5EF4-FFF2-40B4-BE49-F238E27FC236}">
                  <a16:creationId xmlns:a16="http://schemas.microsoft.com/office/drawing/2014/main" id="{0EAC4968-BA66-F735-AC56-B32E62FD93E0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39" name="مجموعة 13638">
                <a:extLst>
                  <a:ext uri="{FF2B5EF4-FFF2-40B4-BE49-F238E27FC236}">
                    <a16:creationId xmlns:a16="http://schemas.microsoft.com/office/drawing/2014/main" id="{9504A1B4-247B-DE98-B35B-8328F6DC4A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50" name="مخطط انسيابي: رابط 13649">
                  <a:extLst>
                    <a:ext uri="{FF2B5EF4-FFF2-40B4-BE49-F238E27FC236}">
                      <a16:creationId xmlns:a16="http://schemas.microsoft.com/office/drawing/2014/main" id="{47F4CB9B-9791-00B5-B1AF-EEE92724D8B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1" name="مخطط انسيابي: رابط 13650">
                  <a:extLst>
                    <a:ext uri="{FF2B5EF4-FFF2-40B4-BE49-F238E27FC236}">
                      <a16:creationId xmlns:a16="http://schemas.microsoft.com/office/drawing/2014/main" id="{D24FCAB2-78A0-3919-DFB3-6E41D7CA124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2" name="مخطط انسيابي: رابط 13651">
                  <a:extLst>
                    <a:ext uri="{FF2B5EF4-FFF2-40B4-BE49-F238E27FC236}">
                      <a16:creationId xmlns:a16="http://schemas.microsoft.com/office/drawing/2014/main" id="{A7A9BFF9-1D84-13BC-E9AA-9A6C0729F91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3" name="مخطط انسيابي: رابط 13652">
                  <a:extLst>
                    <a:ext uri="{FF2B5EF4-FFF2-40B4-BE49-F238E27FC236}">
                      <a16:creationId xmlns:a16="http://schemas.microsoft.com/office/drawing/2014/main" id="{6FE165E1-5510-432F-D280-ED013CBB22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0" name="مجموعة 13639">
                <a:extLst>
                  <a:ext uri="{FF2B5EF4-FFF2-40B4-BE49-F238E27FC236}">
                    <a16:creationId xmlns:a16="http://schemas.microsoft.com/office/drawing/2014/main" id="{BE9B9077-55D3-E26D-3852-DBF139E1C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46" name="مخطط انسيابي: رابط 13645">
                  <a:extLst>
                    <a:ext uri="{FF2B5EF4-FFF2-40B4-BE49-F238E27FC236}">
                      <a16:creationId xmlns:a16="http://schemas.microsoft.com/office/drawing/2014/main" id="{CED126A7-D3B4-25EC-1CBB-06D200F181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7" name="مخطط انسيابي: رابط 13646">
                  <a:extLst>
                    <a:ext uri="{FF2B5EF4-FFF2-40B4-BE49-F238E27FC236}">
                      <a16:creationId xmlns:a16="http://schemas.microsoft.com/office/drawing/2014/main" id="{8BB5100B-E4EE-EAD8-DF5C-460F10B86C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8" name="مخطط انسيابي: رابط 13647">
                  <a:extLst>
                    <a:ext uri="{FF2B5EF4-FFF2-40B4-BE49-F238E27FC236}">
                      <a16:creationId xmlns:a16="http://schemas.microsoft.com/office/drawing/2014/main" id="{14F5CA82-A974-EB60-E436-918D6095523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9" name="مخطط انسيابي: رابط 13648">
                  <a:extLst>
                    <a:ext uri="{FF2B5EF4-FFF2-40B4-BE49-F238E27FC236}">
                      <a16:creationId xmlns:a16="http://schemas.microsoft.com/office/drawing/2014/main" id="{F9DDABB1-2218-1E33-64BF-1CA866962F1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1" name="مجموعة 13640">
                <a:extLst>
                  <a:ext uri="{FF2B5EF4-FFF2-40B4-BE49-F238E27FC236}">
                    <a16:creationId xmlns:a16="http://schemas.microsoft.com/office/drawing/2014/main" id="{CD476BB7-1202-F4FB-5A5A-5E4AACE557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42" name="مخطط انسيابي: رابط 13641">
                  <a:extLst>
                    <a:ext uri="{FF2B5EF4-FFF2-40B4-BE49-F238E27FC236}">
                      <a16:creationId xmlns:a16="http://schemas.microsoft.com/office/drawing/2014/main" id="{2FAAE85C-F649-EC33-4B4F-09A2AEF901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3" name="مخطط انسيابي: رابط 13642">
                  <a:extLst>
                    <a:ext uri="{FF2B5EF4-FFF2-40B4-BE49-F238E27FC236}">
                      <a16:creationId xmlns:a16="http://schemas.microsoft.com/office/drawing/2014/main" id="{6EA8D665-D0CB-E9CB-8313-BC4CF43D52B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4" name="مخطط انسيابي: رابط 13643">
                  <a:extLst>
                    <a:ext uri="{FF2B5EF4-FFF2-40B4-BE49-F238E27FC236}">
                      <a16:creationId xmlns:a16="http://schemas.microsoft.com/office/drawing/2014/main" id="{41C81409-2C6B-99B4-1E38-5F27027D69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5" name="مخطط انسيابي: رابط 13644">
                  <a:extLst>
                    <a:ext uri="{FF2B5EF4-FFF2-40B4-BE49-F238E27FC236}">
                      <a16:creationId xmlns:a16="http://schemas.microsoft.com/office/drawing/2014/main" id="{66A4BBF6-B16F-CEF2-7CEE-9791F9C965E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0" name="مجموعة 13529">
              <a:extLst>
                <a:ext uri="{FF2B5EF4-FFF2-40B4-BE49-F238E27FC236}">
                  <a16:creationId xmlns:a16="http://schemas.microsoft.com/office/drawing/2014/main" id="{A085AC6C-ACC0-B13B-0BE7-5061E6090646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636" name="مخطط انسيابي: رابط 13635">
                <a:extLst>
                  <a:ext uri="{FF2B5EF4-FFF2-40B4-BE49-F238E27FC236}">
                    <a16:creationId xmlns:a16="http://schemas.microsoft.com/office/drawing/2014/main" id="{947819DF-3F67-CE73-28E5-53077F6EE7D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37" name="مخطط انسيابي: رابط 13636">
                <a:extLst>
                  <a:ext uri="{FF2B5EF4-FFF2-40B4-BE49-F238E27FC236}">
                    <a16:creationId xmlns:a16="http://schemas.microsoft.com/office/drawing/2014/main" id="{8F4DB49C-FDFC-7AAE-A441-A9032BD0385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38" name="مخطط انسيابي: رابط 13637">
                <a:extLst>
                  <a:ext uri="{FF2B5EF4-FFF2-40B4-BE49-F238E27FC236}">
                    <a16:creationId xmlns:a16="http://schemas.microsoft.com/office/drawing/2014/main" id="{66BFAC38-2A38-626B-1D10-43BFDD4AD66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1" name="مستطيل: زوايا مستديرة 13530">
              <a:extLst>
                <a:ext uri="{FF2B5EF4-FFF2-40B4-BE49-F238E27FC236}">
                  <a16:creationId xmlns:a16="http://schemas.microsoft.com/office/drawing/2014/main" id="{45C51A6F-1249-7BCB-A391-77067B6ADA9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2" name="مجموعة 13531">
              <a:extLst>
                <a:ext uri="{FF2B5EF4-FFF2-40B4-BE49-F238E27FC236}">
                  <a16:creationId xmlns:a16="http://schemas.microsoft.com/office/drawing/2014/main" id="{29500CC3-A8DE-2C42-AA53-A5F685E433BC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21" name="مجموعة 13620">
                <a:extLst>
                  <a:ext uri="{FF2B5EF4-FFF2-40B4-BE49-F238E27FC236}">
                    <a16:creationId xmlns:a16="http://schemas.microsoft.com/office/drawing/2014/main" id="{40DBAEC2-03F5-B438-25C2-D770C33EFB9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32" name="مخطط انسيابي: رابط 13631">
                  <a:extLst>
                    <a:ext uri="{FF2B5EF4-FFF2-40B4-BE49-F238E27FC236}">
                      <a16:creationId xmlns:a16="http://schemas.microsoft.com/office/drawing/2014/main" id="{ADB96BC9-CD56-8D9D-3CBA-4BB45FEB5B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3" name="مخطط انسيابي: رابط 13632">
                  <a:extLst>
                    <a:ext uri="{FF2B5EF4-FFF2-40B4-BE49-F238E27FC236}">
                      <a16:creationId xmlns:a16="http://schemas.microsoft.com/office/drawing/2014/main" id="{96A23181-85B7-7597-503D-3F568695FC0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4" name="مخطط انسيابي: رابط 13633">
                  <a:extLst>
                    <a:ext uri="{FF2B5EF4-FFF2-40B4-BE49-F238E27FC236}">
                      <a16:creationId xmlns:a16="http://schemas.microsoft.com/office/drawing/2014/main" id="{6CDAD7FB-2DF7-E4D2-96D0-006505F742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5" name="مخطط انسيابي: رابط 13634">
                  <a:extLst>
                    <a:ext uri="{FF2B5EF4-FFF2-40B4-BE49-F238E27FC236}">
                      <a16:creationId xmlns:a16="http://schemas.microsoft.com/office/drawing/2014/main" id="{A03653CD-76C9-DFE0-B44D-1E686B5709C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2" name="مجموعة 13621">
                <a:extLst>
                  <a:ext uri="{FF2B5EF4-FFF2-40B4-BE49-F238E27FC236}">
                    <a16:creationId xmlns:a16="http://schemas.microsoft.com/office/drawing/2014/main" id="{4C7526AF-8DC9-073A-62C7-F4D78CD1798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28" name="مخطط انسيابي: رابط 13627">
                  <a:extLst>
                    <a:ext uri="{FF2B5EF4-FFF2-40B4-BE49-F238E27FC236}">
                      <a16:creationId xmlns:a16="http://schemas.microsoft.com/office/drawing/2014/main" id="{A33F57AE-B5BB-5809-D60A-263A6749091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9" name="مخطط انسيابي: رابط 13628">
                  <a:extLst>
                    <a:ext uri="{FF2B5EF4-FFF2-40B4-BE49-F238E27FC236}">
                      <a16:creationId xmlns:a16="http://schemas.microsoft.com/office/drawing/2014/main" id="{305AAE59-6C3E-4E0B-9ADE-04D720260B5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0" name="مخطط انسيابي: رابط 13629">
                  <a:extLst>
                    <a:ext uri="{FF2B5EF4-FFF2-40B4-BE49-F238E27FC236}">
                      <a16:creationId xmlns:a16="http://schemas.microsoft.com/office/drawing/2014/main" id="{135EF967-8501-714C-0A03-DFE2DFCD4C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1" name="مخطط انسيابي: رابط 13630">
                  <a:extLst>
                    <a:ext uri="{FF2B5EF4-FFF2-40B4-BE49-F238E27FC236}">
                      <a16:creationId xmlns:a16="http://schemas.microsoft.com/office/drawing/2014/main" id="{30D2EE02-4016-3190-C515-135BF84021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3" name="مجموعة 13622">
                <a:extLst>
                  <a:ext uri="{FF2B5EF4-FFF2-40B4-BE49-F238E27FC236}">
                    <a16:creationId xmlns:a16="http://schemas.microsoft.com/office/drawing/2014/main" id="{1D6D56C9-F6E1-427B-C8AE-4D52EDA1C8B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24" name="مخطط انسيابي: رابط 13623">
                  <a:extLst>
                    <a:ext uri="{FF2B5EF4-FFF2-40B4-BE49-F238E27FC236}">
                      <a16:creationId xmlns:a16="http://schemas.microsoft.com/office/drawing/2014/main" id="{43B7E6C2-A586-B2DA-F68A-29DC28184B4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5" name="مخطط انسيابي: رابط 13624">
                  <a:extLst>
                    <a:ext uri="{FF2B5EF4-FFF2-40B4-BE49-F238E27FC236}">
                      <a16:creationId xmlns:a16="http://schemas.microsoft.com/office/drawing/2014/main" id="{53191419-8E9A-6D12-A370-B8B9AF97E6A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6" name="مخطط انسيابي: رابط 13625">
                  <a:extLst>
                    <a:ext uri="{FF2B5EF4-FFF2-40B4-BE49-F238E27FC236}">
                      <a16:creationId xmlns:a16="http://schemas.microsoft.com/office/drawing/2014/main" id="{4ADA9A3F-20C5-3993-BBBA-DC4A6034E8E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7" name="مخطط انسيابي: رابط 13626">
                  <a:extLst>
                    <a:ext uri="{FF2B5EF4-FFF2-40B4-BE49-F238E27FC236}">
                      <a16:creationId xmlns:a16="http://schemas.microsoft.com/office/drawing/2014/main" id="{270EE23E-5616-D728-E38F-976A621FA72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3" name="مجموعة 13532">
              <a:extLst>
                <a:ext uri="{FF2B5EF4-FFF2-40B4-BE49-F238E27FC236}">
                  <a16:creationId xmlns:a16="http://schemas.microsoft.com/office/drawing/2014/main" id="{F4DFC577-4C86-382A-0922-0305C4455CE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618" name="مخطط انسيابي: رابط 13617">
                <a:extLst>
                  <a:ext uri="{FF2B5EF4-FFF2-40B4-BE49-F238E27FC236}">
                    <a16:creationId xmlns:a16="http://schemas.microsoft.com/office/drawing/2014/main" id="{172A084E-0FF3-D310-710F-9C96A3015A6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19" name="مخطط انسيابي: رابط 13618">
                <a:extLst>
                  <a:ext uri="{FF2B5EF4-FFF2-40B4-BE49-F238E27FC236}">
                    <a16:creationId xmlns:a16="http://schemas.microsoft.com/office/drawing/2014/main" id="{9800C29A-1825-2E4F-3010-AB2191DE07B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20" name="مخطط انسيابي: رابط 13619">
                <a:extLst>
                  <a:ext uri="{FF2B5EF4-FFF2-40B4-BE49-F238E27FC236}">
                    <a16:creationId xmlns:a16="http://schemas.microsoft.com/office/drawing/2014/main" id="{43739323-EE42-E767-A0BF-D745C78F66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4" name="مستطيل: زوايا مستديرة 13533">
              <a:extLst>
                <a:ext uri="{FF2B5EF4-FFF2-40B4-BE49-F238E27FC236}">
                  <a16:creationId xmlns:a16="http://schemas.microsoft.com/office/drawing/2014/main" id="{1AC9FBCE-5D0E-72F8-3940-141AF0F6AEF5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5" name="مجموعة 13534">
              <a:extLst>
                <a:ext uri="{FF2B5EF4-FFF2-40B4-BE49-F238E27FC236}">
                  <a16:creationId xmlns:a16="http://schemas.microsoft.com/office/drawing/2014/main" id="{0E1F9550-0FFD-10B9-8E51-6C2D6EA2F73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03" name="مجموعة 13602">
                <a:extLst>
                  <a:ext uri="{FF2B5EF4-FFF2-40B4-BE49-F238E27FC236}">
                    <a16:creationId xmlns:a16="http://schemas.microsoft.com/office/drawing/2014/main" id="{F47DDFEB-499E-161A-358F-A9641396A09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14" name="مخطط انسيابي: رابط 13613">
                  <a:extLst>
                    <a:ext uri="{FF2B5EF4-FFF2-40B4-BE49-F238E27FC236}">
                      <a16:creationId xmlns:a16="http://schemas.microsoft.com/office/drawing/2014/main" id="{AB991742-464B-34E7-E1FA-8DC4615825E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5" name="مخطط انسيابي: رابط 13614">
                  <a:extLst>
                    <a:ext uri="{FF2B5EF4-FFF2-40B4-BE49-F238E27FC236}">
                      <a16:creationId xmlns:a16="http://schemas.microsoft.com/office/drawing/2014/main" id="{291EE0B8-6604-01C5-5734-7F4F5D38330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6" name="مخطط انسيابي: رابط 13615">
                  <a:extLst>
                    <a:ext uri="{FF2B5EF4-FFF2-40B4-BE49-F238E27FC236}">
                      <a16:creationId xmlns:a16="http://schemas.microsoft.com/office/drawing/2014/main" id="{3704A44C-EB8C-2CE8-9544-2A0CAF3868E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7" name="مخطط انسيابي: رابط 13616">
                  <a:extLst>
                    <a:ext uri="{FF2B5EF4-FFF2-40B4-BE49-F238E27FC236}">
                      <a16:creationId xmlns:a16="http://schemas.microsoft.com/office/drawing/2014/main" id="{60144B45-96B2-138E-6C0D-6B3AC4A9498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4" name="مجموعة 13603">
                <a:extLst>
                  <a:ext uri="{FF2B5EF4-FFF2-40B4-BE49-F238E27FC236}">
                    <a16:creationId xmlns:a16="http://schemas.microsoft.com/office/drawing/2014/main" id="{DD154CAE-B496-CED4-C5A0-6F37C75A012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10" name="مخطط انسيابي: رابط 13609">
                  <a:extLst>
                    <a:ext uri="{FF2B5EF4-FFF2-40B4-BE49-F238E27FC236}">
                      <a16:creationId xmlns:a16="http://schemas.microsoft.com/office/drawing/2014/main" id="{F02A6B94-B917-C2AC-2045-A65A702EFE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1" name="مخطط انسيابي: رابط 13610">
                  <a:extLst>
                    <a:ext uri="{FF2B5EF4-FFF2-40B4-BE49-F238E27FC236}">
                      <a16:creationId xmlns:a16="http://schemas.microsoft.com/office/drawing/2014/main" id="{F225FE65-D7FE-DCF5-62D1-9D68294E4D4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2" name="مخطط انسيابي: رابط 13611">
                  <a:extLst>
                    <a:ext uri="{FF2B5EF4-FFF2-40B4-BE49-F238E27FC236}">
                      <a16:creationId xmlns:a16="http://schemas.microsoft.com/office/drawing/2014/main" id="{453B73BA-5158-0E7E-40F9-3E4DA89C2F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3" name="مخطط انسيابي: رابط 13612">
                  <a:extLst>
                    <a:ext uri="{FF2B5EF4-FFF2-40B4-BE49-F238E27FC236}">
                      <a16:creationId xmlns:a16="http://schemas.microsoft.com/office/drawing/2014/main" id="{655AD9AC-FCF9-AE45-3752-16678F8FA93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5" name="مجموعة 13604">
                <a:extLst>
                  <a:ext uri="{FF2B5EF4-FFF2-40B4-BE49-F238E27FC236}">
                    <a16:creationId xmlns:a16="http://schemas.microsoft.com/office/drawing/2014/main" id="{039C8949-B8E6-448C-8B4E-C187F88CB9B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06" name="مخطط انسيابي: رابط 13605">
                  <a:extLst>
                    <a:ext uri="{FF2B5EF4-FFF2-40B4-BE49-F238E27FC236}">
                      <a16:creationId xmlns:a16="http://schemas.microsoft.com/office/drawing/2014/main" id="{22168F8F-38D4-04F9-21C5-07AE8C16B96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7" name="مخطط انسيابي: رابط 13606">
                  <a:extLst>
                    <a:ext uri="{FF2B5EF4-FFF2-40B4-BE49-F238E27FC236}">
                      <a16:creationId xmlns:a16="http://schemas.microsoft.com/office/drawing/2014/main" id="{E12A93F1-A2BF-C3E7-F6B4-8520FF3DFB1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8" name="مخطط انسيابي: رابط 13607">
                  <a:extLst>
                    <a:ext uri="{FF2B5EF4-FFF2-40B4-BE49-F238E27FC236}">
                      <a16:creationId xmlns:a16="http://schemas.microsoft.com/office/drawing/2014/main" id="{05A430D5-C2DB-0C14-6705-49D903A7DF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9" name="مخطط انسيابي: رابط 13608">
                  <a:extLst>
                    <a:ext uri="{FF2B5EF4-FFF2-40B4-BE49-F238E27FC236}">
                      <a16:creationId xmlns:a16="http://schemas.microsoft.com/office/drawing/2014/main" id="{3A776C34-9501-1785-477A-DE0DB8B59E4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6" name="مجموعة 13535">
              <a:extLst>
                <a:ext uri="{FF2B5EF4-FFF2-40B4-BE49-F238E27FC236}">
                  <a16:creationId xmlns:a16="http://schemas.microsoft.com/office/drawing/2014/main" id="{8086036C-B3D6-06DE-5AA3-82CAF606EEAE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600" name="مخطط انسيابي: رابط 13599">
                <a:extLst>
                  <a:ext uri="{FF2B5EF4-FFF2-40B4-BE49-F238E27FC236}">
                    <a16:creationId xmlns:a16="http://schemas.microsoft.com/office/drawing/2014/main" id="{1C0257CD-13B7-1212-4591-2D530F97882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01" name="مخطط انسيابي: رابط 13600">
                <a:extLst>
                  <a:ext uri="{FF2B5EF4-FFF2-40B4-BE49-F238E27FC236}">
                    <a16:creationId xmlns:a16="http://schemas.microsoft.com/office/drawing/2014/main" id="{D2FEA948-6CAF-444B-0464-8D74891B190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02" name="مخطط انسيابي: رابط 13601">
                <a:extLst>
                  <a:ext uri="{FF2B5EF4-FFF2-40B4-BE49-F238E27FC236}">
                    <a16:creationId xmlns:a16="http://schemas.microsoft.com/office/drawing/2014/main" id="{825F862E-7148-1E26-AB5D-F8F6E23EE7D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7" name="مستطيل: زوايا مستديرة 13536">
              <a:extLst>
                <a:ext uri="{FF2B5EF4-FFF2-40B4-BE49-F238E27FC236}">
                  <a16:creationId xmlns:a16="http://schemas.microsoft.com/office/drawing/2014/main" id="{933D7CD9-3B75-3F4F-EC41-256DA52AC1C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8" name="مجموعة 13537">
              <a:extLst>
                <a:ext uri="{FF2B5EF4-FFF2-40B4-BE49-F238E27FC236}">
                  <a16:creationId xmlns:a16="http://schemas.microsoft.com/office/drawing/2014/main" id="{BA88FF03-2C21-BD22-BD1C-B20629635F4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85" name="مجموعة 13584">
                <a:extLst>
                  <a:ext uri="{FF2B5EF4-FFF2-40B4-BE49-F238E27FC236}">
                    <a16:creationId xmlns:a16="http://schemas.microsoft.com/office/drawing/2014/main" id="{48CD62D8-6B0B-51DB-97F6-7B1884A2D7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96" name="مخطط انسيابي: رابط 13595">
                  <a:extLst>
                    <a:ext uri="{FF2B5EF4-FFF2-40B4-BE49-F238E27FC236}">
                      <a16:creationId xmlns:a16="http://schemas.microsoft.com/office/drawing/2014/main" id="{CCC27D7A-BCED-7BE2-C34E-B75C2DEE898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7" name="مخطط انسيابي: رابط 13596">
                  <a:extLst>
                    <a:ext uri="{FF2B5EF4-FFF2-40B4-BE49-F238E27FC236}">
                      <a16:creationId xmlns:a16="http://schemas.microsoft.com/office/drawing/2014/main" id="{BDD021C7-4CDC-C342-C184-51BAC794595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8" name="مخطط انسيابي: رابط 13597">
                  <a:extLst>
                    <a:ext uri="{FF2B5EF4-FFF2-40B4-BE49-F238E27FC236}">
                      <a16:creationId xmlns:a16="http://schemas.microsoft.com/office/drawing/2014/main" id="{68907CFD-2D0A-7EA2-8CC0-62BFB5920C4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9" name="مخطط انسيابي: رابط 13598">
                  <a:extLst>
                    <a:ext uri="{FF2B5EF4-FFF2-40B4-BE49-F238E27FC236}">
                      <a16:creationId xmlns:a16="http://schemas.microsoft.com/office/drawing/2014/main" id="{2D5EEEB0-573A-F69D-4FC0-8886889A399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6" name="مجموعة 13585">
                <a:extLst>
                  <a:ext uri="{FF2B5EF4-FFF2-40B4-BE49-F238E27FC236}">
                    <a16:creationId xmlns:a16="http://schemas.microsoft.com/office/drawing/2014/main" id="{DA95B8B0-1FEF-70F7-4885-701819C2B13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92" name="مخطط انسيابي: رابط 13591">
                  <a:extLst>
                    <a:ext uri="{FF2B5EF4-FFF2-40B4-BE49-F238E27FC236}">
                      <a16:creationId xmlns:a16="http://schemas.microsoft.com/office/drawing/2014/main" id="{B2E4B0C5-4D8D-083E-B6D0-9DCF2AA9C45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3" name="مخطط انسيابي: رابط 13592">
                  <a:extLst>
                    <a:ext uri="{FF2B5EF4-FFF2-40B4-BE49-F238E27FC236}">
                      <a16:creationId xmlns:a16="http://schemas.microsoft.com/office/drawing/2014/main" id="{3E6D438B-B579-F8B1-7906-8DCDF1D894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4" name="مخطط انسيابي: رابط 13593">
                  <a:extLst>
                    <a:ext uri="{FF2B5EF4-FFF2-40B4-BE49-F238E27FC236}">
                      <a16:creationId xmlns:a16="http://schemas.microsoft.com/office/drawing/2014/main" id="{5F0D818C-217F-96A9-2493-B95768651D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5" name="مخطط انسيابي: رابط 13594">
                  <a:extLst>
                    <a:ext uri="{FF2B5EF4-FFF2-40B4-BE49-F238E27FC236}">
                      <a16:creationId xmlns:a16="http://schemas.microsoft.com/office/drawing/2014/main" id="{D5BB092D-6E7C-BAE9-16AC-72E2924CC93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7" name="مجموعة 13586">
                <a:extLst>
                  <a:ext uri="{FF2B5EF4-FFF2-40B4-BE49-F238E27FC236}">
                    <a16:creationId xmlns:a16="http://schemas.microsoft.com/office/drawing/2014/main" id="{5F23CD0D-B893-BD58-CF8D-E97BD246E6D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88" name="مخطط انسيابي: رابط 13587">
                  <a:extLst>
                    <a:ext uri="{FF2B5EF4-FFF2-40B4-BE49-F238E27FC236}">
                      <a16:creationId xmlns:a16="http://schemas.microsoft.com/office/drawing/2014/main" id="{02DA2ACD-CB08-48A6-36C0-F715AFBC84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9" name="مخطط انسيابي: رابط 13588">
                  <a:extLst>
                    <a:ext uri="{FF2B5EF4-FFF2-40B4-BE49-F238E27FC236}">
                      <a16:creationId xmlns:a16="http://schemas.microsoft.com/office/drawing/2014/main" id="{21C2D1E4-F08B-CF4E-90B8-7E91F35ABFE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0" name="مخطط انسيابي: رابط 13589">
                  <a:extLst>
                    <a:ext uri="{FF2B5EF4-FFF2-40B4-BE49-F238E27FC236}">
                      <a16:creationId xmlns:a16="http://schemas.microsoft.com/office/drawing/2014/main" id="{B44F8BFB-F385-A53D-AE8D-998F5560F12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1" name="مخطط انسيابي: رابط 13590">
                  <a:extLst>
                    <a:ext uri="{FF2B5EF4-FFF2-40B4-BE49-F238E27FC236}">
                      <a16:creationId xmlns:a16="http://schemas.microsoft.com/office/drawing/2014/main" id="{BF9ED1F6-338C-B550-94B4-4B7F1B6C50B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9" name="مجموعة 13538">
              <a:extLst>
                <a:ext uri="{FF2B5EF4-FFF2-40B4-BE49-F238E27FC236}">
                  <a16:creationId xmlns:a16="http://schemas.microsoft.com/office/drawing/2014/main" id="{D786C567-9C94-FE85-1706-33EFAD8034A9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582" name="مخطط انسيابي: رابط 13581">
                <a:extLst>
                  <a:ext uri="{FF2B5EF4-FFF2-40B4-BE49-F238E27FC236}">
                    <a16:creationId xmlns:a16="http://schemas.microsoft.com/office/drawing/2014/main" id="{D94B5E1C-D92A-2C30-3EC4-61683BEA478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83" name="مخطط انسيابي: رابط 13582">
                <a:extLst>
                  <a:ext uri="{FF2B5EF4-FFF2-40B4-BE49-F238E27FC236}">
                    <a16:creationId xmlns:a16="http://schemas.microsoft.com/office/drawing/2014/main" id="{2652BFD3-1B99-FDBB-12DE-DE3E5D81928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84" name="مخطط انسيابي: رابط 13583">
                <a:extLst>
                  <a:ext uri="{FF2B5EF4-FFF2-40B4-BE49-F238E27FC236}">
                    <a16:creationId xmlns:a16="http://schemas.microsoft.com/office/drawing/2014/main" id="{49D4D936-A6A3-B19E-B314-395977E0C9B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0" name="مستطيل: زوايا مستديرة 13539">
              <a:extLst>
                <a:ext uri="{FF2B5EF4-FFF2-40B4-BE49-F238E27FC236}">
                  <a16:creationId xmlns:a16="http://schemas.microsoft.com/office/drawing/2014/main" id="{897B2979-E195-700F-186B-CFD90B75965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1" name="مجموعة 13540">
              <a:extLst>
                <a:ext uri="{FF2B5EF4-FFF2-40B4-BE49-F238E27FC236}">
                  <a16:creationId xmlns:a16="http://schemas.microsoft.com/office/drawing/2014/main" id="{11D76629-1950-78F7-CD04-7C9E1DBF3C3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67" name="مجموعة 13566">
                <a:extLst>
                  <a:ext uri="{FF2B5EF4-FFF2-40B4-BE49-F238E27FC236}">
                    <a16:creationId xmlns:a16="http://schemas.microsoft.com/office/drawing/2014/main" id="{B8693F14-B2BC-BB92-FBA6-328C671B524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78" name="مخطط انسيابي: رابط 13577">
                  <a:extLst>
                    <a:ext uri="{FF2B5EF4-FFF2-40B4-BE49-F238E27FC236}">
                      <a16:creationId xmlns:a16="http://schemas.microsoft.com/office/drawing/2014/main" id="{A9AFDA36-1191-1590-EF63-0927C2B022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9" name="مخطط انسيابي: رابط 13578">
                  <a:extLst>
                    <a:ext uri="{FF2B5EF4-FFF2-40B4-BE49-F238E27FC236}">
                      <a16:creationId xmlns:a16="http://schemas.microsoft.com/office/drawing/2014/main" id="{BFE49794-4A07-DD2B-AEC3-23C31C98C4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0" name="مخطط انسيابي: رابط 13579">
                  <a:extLst>
                    <a:ext uri="{FF2B5EF4-FFF2-40B4-BE49-F238E27FC236}">
                      <a16:creationId xmlns:a16="http://schemas.microsoft.com/office/drawing/2014/main" id="{89B16065-42DA-C478-D925-CEBAD1BCF9D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1" name="مخطط انسيابي: رابط 13580">
                  <a:extLst>
                    <a:ext uri="{FF2B5EF4-FFF2-40B4-BE49-F238E27FC236}">
                      <a16:creationId xmlns:a16="http://schemas.microsoft.com/office/drawing/2014/main" id="{E61D4984-CEAF-19B5-C550-868BD41E1D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8" name="مجموعة 13567">
                <a:extLst>
                  <a:ext uri="{FF2B5EF4-FFF2-40B4-BE49-F238E27FC236}">
                    <a16:creationId xmlns:a16="http://schemas.microsoft.com/office/drawing/2014/main" id="{D382412F-7E01-37D9-E6F2-76E2718404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74" name="مخطط انسيابي: رابط 13573">
                  <a:extLst>
                    <a:ext uri="{FF2B5EF4-FFF2-40B4-BE49-F238E27FC236}">
                      <a16:creationId xmlns:a16="http://schemas.microsoft.com/office/drawing/2014/main" id="{6028B371-2D7E-1F64-0159-EF3AD2FCA6D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5" name="مخطط انسيابي: رابط 13574">
                  <a:extLst>
                    <a:ext uri="{FF2B5EF4-FFF2-40B4-BE49-F238E27FC236}">
                      <a16:creationId xmlns:a16="http://schemas.microsoft.com/office/drawing/2014/main" id="{679F7DB5-D6C5-7F2C-6C5C-EBE46FE2276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6" name="مخطط انسيابي: رابط 13575">
                  <a:extLst>
                    <a:ext uri="{FF2B5EF4-FFF2-40B4-BE49-F238E27FC236}">
                      <a16:creationId xmlns:a16="http://schemas.microsoft.com/office/drawing/2014/main" id="{C1D92AFA-D8C2-7B7D-B12E-FB9CBEA3E31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7" name="مخطط انسيابي: رابط 13576">
                  <a:extLst>
                    <a:ext uri="{FF2B5EF4-FFF2-40B4-BE49-F238E27FC236}">
                      <a16:creationId xmlns:a16="http://schemas.microsoft.com/office/drawing/2014/main" id="{35F1460D-7C5A-5376-0442-EB0E2C061E5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9" name="مجموعة 13568">
                <a:extLst>
                  <a:ext uri="{FF2B5EF4-FFF2-40B4-BE49-F238E27FC236}">
                    <a16:creationId xmlns:a16="http://schemas.microsoft.com/office/drawing/2014/main" id="{1BC06A18-304A-A768-B3FD-A3ED0F1E91D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70" name="مخطط انسيابي: رابط 13569">
                  <a:extLst>
                    <a:ext uri="{FF2B5EF4-FFF2-40B4-BE49-F238E27FC236}">
                      <a16:creationId xmlns:a16="http://schemas.microsoft.com/office/drawing/2014/main" id="{B6E9AD91-CF66-4DB9-0E6A-9F205F1F8C8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1" name="مخطط انسيابي: رابط 13570">
                  <a:extLst>
                    <a:ext uri="{FF2B5EF4-FFF2-40B4-BE49-F238E27FC236}">
                      <a16:creationId xmlns:a16="http://schemas.microsoft.com/office/drawing/2014/main" id="{702E0F48-EA9E-F292-C504-A0AC6BB5968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2" name="مخطط انسيابي: رابط 13571">
                  <a:extLst>
                    <a:ext uri="{FF2B5EF4-FFF2-40B4-BE49-F238E27FC236}">
                      <a16:creationId xmlns:a16="http://schemas.microsoft.com/office/drawing/2014/main" id="{75F62F02-1679-B1E4-F868-98E1866FC59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3" name="مخطط انسيابي: رابط 13572">
                  <a:extLst>
                    <a:ext uri="{FF2B5EF4-FFF2-40B4-BE49-F238E27FC236}">
                      <a16:creationId xmlns:a16="http://schemas.microsoft.com/office/drawing/2014/main" id="{79AAB56E-01A5-335E-3E29-EEA5CD1FED4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2" name="مجموعة 13541">
              <a:extLst>
                <a:ext uri="{FF2B5EF4-FFF2-40B4-BE49-F238E27FC236}">
                  <a16:creationId xmlns:a16="http://schemas.microsoft.com/office/drawing/2014/main" id="{66C396C5-BEF5-B7A3-3C11-FC478070657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564" name="مخطط انسيابي: رابط 13563">
                <a:extLst>
                  <a:ext uri="{FF2B5EF4-FFF2-40B4-BE49-F238E27FC236}">
                    <a16:creationId xmlns:a16="http://schemas.microsoft.com/office/drawing/2014/main" id="{8862AF0C-E12B-C26B-68A2-AB17BDA7762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65" name="مخطط انسيابي: رابط 13564">
                <a:extLst>
                  <a:ext uri="{FF2B5EF4-FFF2-40B4-BE49-F238E27FC236}">
                    <a16:creationId xmlns:a16="http://schemas.microsoft.com/office/drawing/2014/main" id="{ADAE00EE-D213-CCF6-98D9-4483C0459D2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66" name="مخطط انسيابي: رابط 13565">
                <a:extLst>
                  <a:ext uri="{FF2B5EF4-FFF2-40B4-BE49-F238E27FC236}">
                    <a16:creationId xmlns:a16="http://schemas.microsoft.com/office/drawing/2014/main" id="{2574AA8F-226A-0B47-2524-D6292CC571F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3" name="مستطيل: زوايا مستديرة 13542">
              <a:extLst>
                <a:ext uri="{FF2B5EF4-FFF2-40B4-BE49-F238E27FC236}">
                  <a16:creationId xmlns:a16="http://schemas.microsoft.com/office/drawing/2014/main" id="{FF1E217E-193B-ECBC-A9F9-8CF4827B75C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4" name="مجموعة 13543">
              <a:extLst>
                <a:ext uri="{FF2B5EF4-FFF2-40B4-BE49-F238E27FC236}">
                  <a16:creationId xmlns:a16="http://schemas.microsoft.com/office/drawing/2014/main" id="{5A8C7D66-F23A-1189-51C2-53CA7A17130E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49" name="مجموعة 13548">
                <a:extLst>
                  <a:ext uri="{FF2B5EF4-FFF2-40B4-BE49-F238E27FC236}">
                    <a16:creationId xmlns:a16="http://schemas.microsoft.com/office/drawing/2014/main" id="{CC505438-D692-A006-A115-DDAEE05F5D1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60" name="مخطط انسيابي: رابط 13559">
                  <a:extLst>
                    <a:ext uri="{FF2B5EF4-FFF2-40B4-BE49-F238E27FC236}">
                      <a16:creationId xmlns:a16="http://schemas.microsoft.com/office/drawing/2014/main" id="{3033CA6F-25FC-3DDE-BF0E-C5443B74E8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1" name="مخطط انسيابي: رابط 13560">
                  <a:extLst>
                    <a:ext uri="{FF2B5EF4-FFF2-40B4-BE49-F238E27FC236}">
                      <a16:creationId xmlns:a16="http://schemas.microsoft.com/office/drawing/2014/main" id="{21CDF886-2C9B-1EA8-6FCC-B47A9217ED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2" name="مخطط انسيابي: رابط 13561">
                  <a:extLst>
                    <a:ext uri="{FF2B5EF4-FFF2-40B4-BE49-F238E27FC236}">
                      <a16:creationId xmlns:a16="http://schemas.microsoft.com/office/drawing/2014/main" id="{F64B5419-BE7F-251B-1C15-8AF421053B3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3" name="مخطط انسيابي: رابط 13562">
                  <a:extLst>
                    <a:ext uri="{FF2B5EF4-FFF2-40B4-BE49-F238E27FC236}">
                      <a16:creationId xmlns:a16="http://schemas.microsoft.com/office/drawing/2014/main" id="{34BE2638-A645-54FE-4D29-FA4904E31C1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0" name="مجموعة 13549">
                <a:extLst>
                  <a:ext uri="{FF2B5EF4-FFF2-40B4-BE49-F238E27FC236}">
                    <a16:creationId xmlns:a16="http://schemas.microsoft.com/office/drawing/2014/main" id="{66436BD8-C96B-DF16-3466-6D5632E381B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56" name="مخطط انسيابي: رابط 13555">
                  <a:extLst>
                    <a:ext uri="{FF2B5EF4-FFF2-40B4-BE49-F238E27FC236}">
                      <a16:creationId xmlns:a16="http://schemas.microsoft.com/office/drawing/2014/main" id="{EED4561A-D281-2B96-F162-A4679E7E763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7" name="مخطط انسيابي: رابط 13556">
                  <a:extLst>
                    <a:ext uri="{FF2B5EF4-FFF2-40B4-BE49-F238E27FC236}">
                      <a16:creationId xmlns:a16="http://schemas.microsoft.com/office/drawing/2014/main" id="{CD22E3B6-877E-47DE-13EB-C90476E9E2F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8" name="مخطط انسيابي: رابط 13557">
                  <a:extLst>
                    <a:ext uri="{FF2B5EF4-FFF2-40B4-BE49-F238E27FC236}">
                      <a16:creationId xmlns:a16="http://schemas.microsoft.com/office/drawing/2014/main" id="{3E58B4C8-4506-D204-1C32-019E9EF223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9" name="مخطط انسيابي: رابط 13558">
                  <a:extLst>
                    <a:ext uri="{FF2B5EF4-FFF2-40B4-BE49-F238E27FC236}">
                      <a16:creationId xmlns:a16="http://schemas.microsoft.com/office/drawing/2014/main" id="{08B0D820-3820-EBC4-04B1-2F4E0BCA8DC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1" name="مجموعة 13550">
                <a:extLst>
                  <a:ext uri="{FF2B5EF4-FFF2-40B4-BE49-F238E27FC236}">
                    <a16:creationId xmlns:a16="http://schemas.microsoft.com/office/drawing/2014/main" id="{5641566E-A537-A78C-E414-104F49EA5B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52" name="مخطط انسيابي: رابط 13551">
                  <a:extLst>
                    <a:ext uri="{FF2B5EF4-FFF2-40B4-BE49-F238E27FC236}">
                      <a16:creationId xmlns:a16="http://schemas.microsoft.com/office/drawing/2014/main" id="{ED575A93-CDA8-916F-ACD0-68BCDF6FDF0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3" name="مخطط انسيابي: رابط 13552">
                  <a:extLst>
                    <a:ext uri="{FF2B5EF4-FFF2-40B4-BE49-F238E27FC236}">
                      <a16:creationId xmlns:a16="http://schemas.microsoft.com/office/drawing/2014/main" id="{C46102BE-8319-7271-4841-ADF6C2147BC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4" name="مخطط انسيابي: رابط 13553">
                  <a:extLst>
                    <a:ext uri="{FF2B5EF4-FFF2-40B4-BE49-F238E27FC236}">
                      <a16:creationId xmlns:a16="http://schemas.microsoft.com/office/drawing/2014/main" id="{E60155E8-BB34-D343-CD2A-D8373A4900D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5" name="مخطط انسيابي: رابط 13554">
                  <a:extLst>
                    <a:ext uri="{FF2B5EF4-FFF2-40B4-BE49-F238E27FC236}">
                      <a16:creationId xmlns:a16="http://schemas.microsoft.com/office/drawing/2014/main" id="{74FE7469-A2EC-1053-5A29-8F7C212472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5" name="مجموعة 13544">
              <a:extLst>
                <a:ext uri="{FF2B5EF4-FFF2-40B4-BE49-F238E27FC236}">
                  <a16:creationId xmlns:a16="http://schemas.microsoft.com/office/drawing/2014/main" id="{8F83F906-405C-F9F3-BB3B-A9CFC16257B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546" name="مخطط انسيابي: رابط 13545">
                <a:extLst>
                  <a:ext uri="{FF2B5EF4-FFF2-40B4-BE49-F238E27FC236}">
                    <a16:creationId xmlns:a16="http://schemas.microsoft.com/office/drawing/2014/main" id="{BF1AAC93-5FDF-85E7-8298-76D952A82F2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47" name="مخطط انسيابي: رابط 13546">
                <a:extLst>
                  <a:ext uri="{FF2B5EF4-FFF2-40B4-BE49-F238E27FC236}">
                    <a16:creationId xmlns:a16="http://schemas.microsoft.com/office/drawing/2014/main" id="{D1694B7A-9834-027A-6D4A-B0F2D1632B8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48" name="مخطط انسيابي: رابط 13547">
                <a:extLst>
                  <a:ext uri="{FF2B5EF4-FFF2-40B4-BE49-F238E27FC236}">
                    <a16:creationId xmlns:a16="http://schemas.microsoft.com/office/drawing/2014/main" id="{9FE36AB0-A56A-AC39-AD9F-30FB6D8DADC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690" name="مجموعة 13689">
            <a:extLst>
              <a:ext uri="{FF2B5EF4-FFF2-40B4-BE49-F238E27FC236}">
                <a16:creationId xmlns:a16="http://schemas.microsoft.com/office/drawing/2014/main" id="{2EFF4C02-0B97-0DCC-0183-04F3CF689BAF}"/>
              </a:ext>
            </a:extLst>
          </p:cNvPr>
          <p:cNvGrpSpPr/>
          <p:nvPr/>
        </p:nvGrpSpPr>
        <p:grpSpPr>
          <a:xfrm>
            <a:off x="69018" y="4393263"/>
            <a:ext cx="9713671" cy="524453"/>
            <a:chOff x="69018" y="1136613"/>
            <a:chExt cx="9713671" cy="524453"/>
          </a:xfrm>
        </p:grpSpPr>
        <p:sp>
          <p:nvSpPr>
            <p:cNvPr id="13691" name="مستطيل: زوايا مستديرة 13690">
              <a:extLst>
                <a:ext uri="{FF2B5EF4-FFF2-40B4-BE49-F238E27FC236}">
                  <a16:creationId xmlns:a16="http://schemas.microsoft.com/office/drawing/2014/main" id="{F05D5936-BE28-03DA-EA4B-A8CD585582B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2" name="مستطيل: زوايا مستديرة 13691">
              <a:extLst>
                <a:ext uri="{FF2B5EF4-FFF2-40B4-BE49-F238E27FC236}">
                  <a16:creationId xmlns:a16="http://schemas.microsoft.com/office/drawing/2014/main" id="{B48C249D-648B-7869-0C33-D98EB9EFA222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3" name="مستطيل: زوايا مستديرة 13692">
              <a:extLst>
                <a:ext uri="{FF2B5EF4-FFF2-40B4-BE49-F238E27FC236}">
                  <a16:creationId xmlns:a16="http://schemas.microsoft.com/office/drawing/2014/main" id="{4A8795A5-6DD6-AF1F-7224-4744D388187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4" name="مستطيل: زوايا مستديرة 13693">
              <a:extLst>
                <a:ext uri="{FF2B5EF4-FFF2-40B4-BE49-F238E27FC236}">
                  <a16:creationId xmlns:a16="http://schemas.microsoft.com/office/drawing/2014/main" id="{BA876603-22AF-E6FA-31AA-570E97BE4C2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5" name="مستطيل: زوايا مستديرة 13694">
              <a:extLst>
                <a:ext uri="{FF2B5EF4-FFF2-40B4-BE49-F238E27FC236}">
                  <a16:creationId xmlns:a16="http://schemas.microsoft.com/office/drawing/2014/main" id="{8C2D2D78-8EBB-9BF0-CE58-3EFAE57B8805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6" name="مستطيل: زوايا مستديرة 13695">
              <a:extLst>
                <a:ext uri="{FF2B5EF4-FFF2-40B4-BE49-F238E27FC236}">
                  <a16:creationId xmlns:a16="http://schemas.microsoft.com/office/drawing/2014/main" id="{9587AF65-96BB-D3E7-12AD-06EEE9021E87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7" name="مستطيل: زوايا مستديرة 13696">
              <a:extLst>
                <a:ext uri="{FF2B5EF4-FFF2-40B4-BE49-F238E27FC236}">
                  <a16:creationId xmlns:a16="http://schemas.microsoft.com/office/drawing/2014/main" id="{C6186491-33E0-8CD3-1BB5-193B410E7F9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698" name="مجموعة 13697">
              <a:extLst>
                <a:ext uri="{FF2B5EF4-FFF2-40B4-BE49-F238E27FC236}">
                  <a16:creationId xmlns:a16="http://schemas.microsoft.com/office/drawing/2014/main" id="{4B507666-4B04-39D8-F86D-CBF10907BEB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50" name="مجموعة 13849">
                <a:extLst>
                  <a:ext uri="{FF2B5EF4-FFF2-40B4-BE49-F238E27FC236}">
                    <a16:creationId xmlns:a16="http://schemas.microsoft.com/office/drawing/2014/main" id="{ADB0E717-6B94-297E-F377-1A21AF38A8D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61" name="مخطط انسيابي: رابط 13860">
                  <a:extLst>
                    <a:ext uri="{FF2B5EF4-FFF2-40B4-BE49-F238E27FC236}">
                      <a16:creationId xmlns:a16="http://schemas.microsoft.com/office/drawing/2014/main" id="{E2661952-416A-B52D-D5C2-F7E67DC579B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2" name="مخطط انسيابي: رابط 13861">
                  <a:extLst>
                    <a:ext uri="{FF2B5EF4-FFF2-40B4-BE49-F238E27FC236}">
                      <a16:creationId xmlns:a16="http://schemas.microsoft.com/office/drawing/2014/main" id="{A048A2C1-37C2-0DE3-7EFE-FEAEA32FC61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3" name="مخطط انسيابي: رابط 13862">
                  <a:extLst>
                    <a:ext uri="{FF2B5EF4-FFF2-40B4-BE49-F238E27FC236}">
                      <a16:creationId xmlns:a16="http://schemas.microsoft.com/office/drawing/2014/main" id="{C172796C-53CA-72AE-2A8D-73E6E29F439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4" name="مخطط انسيابي: رابط 13863">
                  <a:extLst>
                    <a:ext uri="{FF2B5EF4-FFF2-40B4-BE49-F238E27FC236}">
                      <a16:creationId xmlns:a16="http://schemas.microsoft.com/office/drawing/2014/main" id="{DB286EDD-456E-9101-9870-77A59FC4348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1" name="مجموعة 13850">
                <a:extLst>
                  <a:ext uri="{FF2B5EF4-FFF2-40B4-BE49-F238E27FC236}">
                    <a16:creationId xmlns:a16="http://schemas.microsoft.com/office/drawing/2014/main" id="{94966E67-6363-26A8-7CAE-5B732D4F9B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57" name="مخطط انسيابي: رابط 13856">
                  <a:extLst>
                    <a:ext uri="{FF2B5EF4-FFF2-40B4-BE49-F238E27FC236}">
                      <a16:creationId xmlns:a16="http://schemas.microsoft.com/office/drawing/2014/main" id="{C57D8E73-3197-83C1-4FE5-D31E1069A17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8" name="مخطط انسيابي: رابط 13857">
                  <a:extLst>
                    <a:ext uri="{FF2B5EF4-FFF2-40B4-BE49-F238E27FC236}">
                      <a16:creationId xmlns:a16="http://schemas.microsoft.com/office/drawing/2014/main" id="{84014ABA-DB6A-34FA-029C-EEAA6D1A2D5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9" name="مخطط انسيابي: رابط 13858">
                  <a:extLst>
                    <a:ext uri="{FF2B5EF4-FFF2-40B4-BE49-F238E27FC236}">
                      <a16:creationId xmlns:a16="http://schemas.microsoft.com/office/drawing/2014/main" id="{B4C208B0-08F5-0CCD-ACBE-DDA14D3AE00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0" name="مخطط انسيابي: رابط 13859">
                  <a:extLst>
                    <a:ext uri="{FF2B5EF4-FFF2-40B4-BE49-F238E27FC236}">
                      <a16:creationId xmlns:a16="http://schemas.microsoft.com/office/drawing/2014/main" id="{C5D63DD1-DF92-1338-EC03-065B9252F60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2" name="مجموعة 13851">
                <a:extLst>
                  <a:ext uri="{FF2B5EF4-FFF2-40B4-BE49-F238E27FC236}">
                    <a16:creationId xmlns:a16="http://schemas.microsoft.com/office/drawing/2014/main" id="{1BD4AED8-A2D3-10F0-A59E-FB3B50E51B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53" name="مخطط انسيابي: رابط 13852">
                  <a:extLst>
                    <a:ext uri="{FF2B5EF4-FFF2-40B4-BE49-F238E27FC236}">
                      <a16:creationId xmlns:a16="http://schemas.microsoft.com/office/drawing/2014/main" id="{59686DF1-E9C0-D77C-B66C-BC5BE1DF5C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4" name="مخطط انسيابي: رابط 13853">
                  <a:extLst>
                    <a:ext uri="{FF2B5EF4-FFF2-40B4-BE49-F238E27FC236}">
                      <a16:creationId xmlns:a16="http://schemas.microsoft.com/office/drawing/2014/main" id="{236B6FAB-B8C8-6613-43CC-99DE2B8DB48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5" name="مخطط انسيابي: رابط 13854">
                  <a:extLst>
                    <a:ext uri="{FF2B5EF4-FFF2-40B4-BE49-F238E27FC236}">
                      <a16:creationId xmlns:a16="http://schemas.microsoft.com/office/drawing/2014/main" id="{1695E791-0BE6-77D8-CC88-DD4C885F6C3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6" name="مخطط انسيابي: رابط 13855">
                  <a:extLst>
                    <a:ext uri="{FF2B5EF4-FFF2-40B4-BE49-F238E27FC236}">
                      <a16:creationId xmlns:a16="http://schemas.microsoft.com/office/drawing/2014/main" id="{01672B64-D9EE-6AD3-2041-3B759E0666D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699" name="مجموعة 13698">
              <a:extLst>
                <a:ext uri="{FF2B5EF4-FFF2-40B4-BE49-F238E27FC236}">
                  <a16:creationId xmlns:a16="http://schemas.microsoft.com/office/drawing/2014/main" id="{21161DEF-FBAC-81AC-1FBE-0143815D7432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847" name="مخطط انسيابي: رابط 13846">
                <a:extLst>
                  <a:ext uri="{FF2B5EF4-FFF2-40B4-BE49-F238E27FC236}">
                    <a16:creationId xmlns:a16="http://schemas.microsoft.com/office/drawing/2014/main" id="{79AE2C6F-84D5-C56C-F6EC-452C6354EE8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48" name="مخطط انسيابي: رابط 13847">
                <a:extLst>
                  <a:ext uri="{FF2B5EF4-FFF2-40B4-BE49-F238E27FC236}">
                    <a16:creationId xmlns:a16="http://schemas.microsoft.com/office/drawing/2014/main" id="{9258A4BC-48F8-303A-39DE-FDF7453CAB1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49" name="مخطط انسيابي: رابط 13848">
                <a:extLst>
                  <a:ext uri="{FF2B5EF4-FFF2-40B4-BE49-F238E27FC236}">
                    <a16:creationId xmlns:a16="http://schemas.microsoft.com/office/drawing/2014/main" id="{BF1BFF09-850E-E488-B902-DC209D1DCD5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0" name="مستطيل: زوايا مستديرة 13699">
              <a:extLst>
                <a:ext uri="{FF2B5EF4-FFF2-40B4-BE49-F238E27FC236}">
                  <a16:creationId xmlns:a16="http://schemas.microsoft.com/office/drawing/2014/main" id="{F11E1AD8-F4DE-9FF4-20A6-C207314D9D54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1" name="مجموعة 13700">
              <a:extLst>
                <a:ext uri="{FF2B5EF4-FFF2-40B4-BE49-F238E27FC236}">
                  <a16:creationId xmlns:a16="http://schemas.microsoft.com/office/drawing/2014/main" id="{419234C9-C6E1-BCD3-4F0E-3DC1AECCC914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32" name="مجموعة 13831">
                <a:extLst>
                  <a:ext uri="{FF2B5EF4-FFF2-40B4-BE49-F238E27FC236}">
                    <a16:creationId xmlns:a16="http://schemas.microsoft.com/office/drawing/2014/main" id="{5D102BCD-ACEF-2CCE-20A9-A9EFF2BF611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43" name="مخطط انسيابي: رابط 13842">
                  <a:extLst>
                    <a:ext uri="{FF2B5EF4-FFF2-40B4-BE49-F238E27FC236}">
                      <a16:creationId xmlns:a16="http://schemas.microsoft.com/office/drawing/2014/main" id="{E3BDBC91-ABDC-0D47-6CB1-8C212E0A925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4" name="مخطط انسيابي: رابط 13843">
                  <a:extLst>
                    <a:ext uri="{FF2B5EF4-FFF2-40B4-BE49-F238E27FC236}">
                      <a16:creationId xmlns:a16="http://schemas.microsoft.com/office/drawing/2014/main" id="{7E630604-6756-5AE9-A6BD-DE663BD669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5" name="مخطط انسيابي: رابط 13844">
                  <a:extLst>
                    <a:ext uri="{FF2B5EF4-FFF2-40B4-BE49-F238E27FC236}">
                      <a16:creationId xmlns:a16="http://schemas.microsoft.com/office/drawing/2014/main" id="{D0CAEC9D-0B94-6F25-2DE1-39FCD03F8FD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6" name="مخطط انسيابي: رابط 13845">
                  <a:extLst>
                    <a:ext uri="{FF2B5EF4-FFF2-40B4-BE49-F238E27FC236}">
                      <a16:creationId xmlns:a16="http://schemas.microsoft.com/office/drawing/2014/main" id="{749FD9C5-B762-D04B-5F43-CD77B00DA7D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3" name="مجموعة 13832">
                <a:extLst>
                  <a:ext uri="{FF2B5EF4-FFF2-40B4-BE49-F238E27FC236}">
                    <a16:creationId xmlns:a16="http://schemas.microsoft.com/office/drawing/2014/main" id="{7CF93D9E-A7E2-7C81-92E6-5CE04FD1D30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39" name="مخطط انسيابي: رابط 13838">
                  <a:extLst>
                    <a:ext uri="{FF2B5EF4-FFF2-40B4-BE49-F238E27FC236}">
                      <a16:creationId xmlns:a16="http://schemas.microsoft.com/office/drawing/2014/main" id="{A93AC6C0-E929-9F3E-2A2D-96494D238C7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0" name="مخطط انسيابي: رابط 13839">
                  <a:extLst>
                    <a:ext uri="{FF2B5EF4-FFF2-40B4-BE49-F238E27FC236}">
                      <a16:creationId xmlns:a16="http://schemas.microsoft.com/office/drawing/2014/main" id="{FC2D64EC-8CA7-7FD0-D072-16FD599332A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1" name="مخطط انسيابي: رابط 13840">
                  <a:extLst>
                    <a:ext uri="{FF2B5EF4-FFF2-40B4-BE49-F238E27FC236}">
                      <a16:creationId xmlns:a16="http://schemas.microsoft.com/office/drawing/2014/main" id="{9D019631-BD37-6104-1F57-C225A5AAF36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2" name="مخطط انسيابي: رابط 13841">
                  <a:extLst>
                    <a:ext uri="{FF2B5EF4-FFF2-40B4-BE49-F238E27FC236}">
                      <a16:creationId xmlns:a16="http://schemas.microsoft.com/office/drawing/2014/main" id="{85B9DE2B-0944-2117-F3B4-6C35785E9A0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4" name="مجموعة 13833">
                <a:extLst>
                  <a:ext uri="{FF2B5EF4-FFF2-40B4-BE49-F238E27FC236}">
                    <a16:creationId xmlns:a16="http://schemas.microsoft.com/office/drawing/2014/main" id="{ADBCDEC0-C121-D385-4BB1-1C81364C855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35" name="مخطط انسيابي: رابط 13834">
                  <a:extLst>
                    <a:ext uri="{FF2B5EF4-FFF2-40B4-BE49-F238E27FC236}">
                      <a16:creationId xmlns:a16="http://schemas.microsoft.com/office/drawing/2014/main" id="{E49FE705-D21C-D8CF-49C9-A856311BBA3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6" name="مخطط انسيابي: رابط 13835">
                  <a:extLst>
                    <a:ext uri="{FF2B5EF4-FFF2-40B4-BE49-F238E27FC236}">
                      <a16:creationId xmlns:a16="http://schemas.microsoft.com/office/drawing/2014/main" id="{0477516A-B90A-7435-15CC-F4A40E89AED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7" name="مخطط انسيابي: رابط 13836">
                  <a:extLst>
                    <a:ext uri="{FF2B5EF4-FFF2-40B4-BE49-F238E27FC236}">
                      <a16:creationId xmlns:a16="http://schemas.microsoft.com/office/drawing/2014/main" id="{F0B31BA8-F585-A172-36F0-5AE93E28CC7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8" name="مخطط انسيابي: رابط 13837">
                  <a:extLst>
                    <a:ext uri="{FF2B5EF4-FFF2-40B4-BE49-F238E27FC236}">
                      <a16:creationId xmlns:a16="http://schemas.microsoft.com/office/drawing/2014/main" id="{BE68326E-95D1-B6E9-1604-B113A489B7A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2" name="مجموعة 13701">
              <a:extLst>
                <a:ext uri="{FF2B5EF4-FFF2-40B4-BE49-F238E27FC236}">
                  <a16:creationId xmlns:a16="http://schemas.microsoft.com/office/drawing/2014/main" id="{8DB5410F-F9EE-C1CF-FAE0-F3D00222111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829" name="مخطط انسيابي: رابط 13828">
                <a:extLst>
                  <a:ext uri="{FF2B5EF4-FFF2-40B4-BE49-F238E27FC236}">
                    <a16:creationId xmlns:a16="http://schemas.microsoft.com/office/drawing/2014/main" id="{6D4BD2B5-FA24-6D60-E7FF-273496FF34E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30" name="مخطط انسيابي: رابط 13829">
                <a:extLst>
                  <a:ext uri="{FF2B5EF4-FFF2-40B4-BE49-F238E27FC236}">
                    <a16:creationId xmlns:a16="http://schemas.microsoft.com/office/drawing/2014/main" id="{AFC45DBF-FA74-1888-A5FB-D3EE654CE1D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31" name="مخطط انسيابي: رابط 13830">
                <a:extLst>
                  <a:ext uri="{FF2B5EF4-FFF2-40B4-BE49-F238E27FC236}">
                    <a16:creationId xmlns:a16="http://schemas.microsoft.com/office/drawing/2014/main" id="{FDD4537C-6C16-19F6-880C-F307A59E8A5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3" name="مستطيل: زوايا مستديرة 13702">
              <a:extLst>
                <a:ext uri="{FF2B5EF4-FFF2-40B4-BE49-F238E27FC236}">
                  <a16:creationId xmlns:a16="http://schemas.microsoft.com/office/drawing/2014/main" id="{C479F604-D85F-624F-B0DE-21D71D9867F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4" name="مجموعة 13703">
              <a:extLst>
                <a:ext uri="{FF2B5EF4-FFF2-40B4-BE49-F238E27FC236}">
                  <a16:creationId xmlns:a16="http://schemas.microsoft.com/office/drawing/2014/main" id="{6C1AD5B2-0036-8F87-A681-1DA31011C87D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14" name="مجموعة 13813">
                <a:extLst>
                  <a:ext uri="{FF2B5EF4-FFF2-40B4-BE49-F238E27FC236}">
                    <a16:creationId xmlns:a16="http://schemas.microsoft.com/office/drawing/2014/main" id="{00F3B593-67D2-57DD-3FCC-1C97CCED1D9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25" name="مخطط انسيابي: رابط 13824">
                  <a:extLst>
                    <a:ext uri="{FF2B5EF4-FFF2-40B4-BE49-F238E27FC236}">
                      <a16:creationId xmlns:a16="http://schemas.microsoft.com/office/drawing/2014/main" id="{24629B8A-2E34-213C-6808-1A69EFE2A6D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6" name="مخطط انسيابي: رابط 13825">
                  <a:extLst>
                    <a:ext uri="{FF2B5EF4-FFF2-40B4-BE49-F238E27FC236}">
                      <a16:creationId xmlns:a16="http://schemas.microsoft.com/office/drawing/2014/main" id="{461A18B0-2E16-24FB-4EA5-0EB1046F952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7" name="مخطط انسيابي: رابط 13826">
                  <a:extLst>
                    <a:ext uri="{FF2B5EF4-FFF2-40B4-BE49-F238E27FC236}">
                      <a16:creationId xmlns:a16="http://schemas.microsoft.com/office/drawing/2014/main" id="{06377573-6FAF-4E89-6A11-19706CE2E18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8" name="مخطط انسيابي: رابط 13827">
                  <a:extLst>
                    <a:ext uri="{FF2B5EF4-FFF2-40B4-BE49-F238E27FC236}">
                      <a16:creationId xmlns:a16="http://schemas.microsoft.com/office/drawing/2014/main" id="{4F0A5D70-8365-E49E-C62A-FDECA21F5E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5" name="مجموعة 13814">
                <a:extLst>
                  <a:ext uri="{FF2B5EF4-FFF2-40B4-BE49-F238E27FC236}">
                    <a16:creationId xmlns:a16="http://schemas.microsoft.com/office/drawing/2014/main" id="{82E0EC03-593C-D151-48F9-236622357C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21" name="مخطط انسيابي: رابط 13820">
                  <a:extLst>
                    <a:ext uri="{FF2B5EF4-FFF2-40B4-BE49-F238E27FC236}">
                      <a16:creationId xmlns:a16="http://schemas.microsoft.com/office/drawing/2014/main" id="{45C5AE41-C170-1DC8-E42C-F318C39732C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2" name="مخطط انسيابي: رابط 13821">
                  <a:extLst>
                    <a:ext uri="{FF2B5EF4-FFF2-40B4-BE49-F238E27FC236}">
                      <a16:creationId xmlns:a16="http://schemas.microsoft.com/office/drawing/2014/main" id="{24A36771-536F-2DDE-D309-01B5B1D0657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3" name="مخطط انسيابي: رابط 13822">
                  <a:extLst>
                    <a:ext uri="{FF2B5EF4-FFF2-40B4-BE49-F238E27FC236}">
                      <a16:creationId xmlns:a16="http://schemas.microsoft.com/office/drawing/2014/main" id="{1CF58349-C81D-C84B-BDA5-F00059EE050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4" name="مخطط انسيابي: رابط 13823">
                  <a:extLst>
                    <a:ext uri="{FF2B5EF4-FFF2-40B4-BE49-F238E27FC236}">
                      <a16:creationId xmlns:a16="http://schemas.microsoft.com/office/drawing/2014/main" id="{46C2CF26-1E5A-58B0-D053-D9D61B10178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6" name="مجموعة 13815">
                <a:extLst>
                  <a:ext uri="{FF2B5EF4-FFF2-40B4-BE49-F238E27FC236}">
                    <a16:creationId xmlns:a16="http://schemas.microsoft.com/office/drawing/2014/main" id="{94F638F0-725C-3A43-74BF-97FFD3BFD45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17" name="مخطط انسيابي: رابط 13816">
                  <a:extLst>
                    <a:ext uri="{FF2B5EF4-FFF2-40B4-BE49-F238E27FC236}">
                      <a16:creationId xmlns:a16="http://schemas.microsoft.com/office/drawing/2014/main" id="{43B9BAA9-F44B-08E1-BBA6-5C20A21297C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8" name="مخطط انسيابي: رابط 13817">
                  <a:extLst>
                    <a:ext uri="{FF2B5EF4-FFF2-40B4-BE49-F238E27FC236}">
                      <a16:creationId xmlns:a16="http://schemas.microsoft.com/office/drawing/2014/main" id="{D391BAEE-3794-C8EB-EDFD-5FB871EA0B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9" name="مخطط انسيابي: رابط 13818">
                  <a:extLst>
                    <a:ext uri="{FF2B5EF4-FFF2-40B4-BE49-F238E27FC236}">
                      <a16:creationId xmlns:a16="http://schemas.microsoft.com/office/drawing/2014/main" id="{C7C0960E-C645-322B-63DD-5BA215E968E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0" name="مخطط انسيابي: رابط 13819">
                  <a:extLst>
                    <a:ext uri="{FF2B5EF4-FFF2-40B4-BE49-F238E27FC236}">
                      <a16:creationId xmlns:a16="http://schemas.microsoft.com/office/drawing/2014/main" id="{E8C64BA2-DF74-9D4A-34E4-066392B620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5" name="مجموعة 13704">
              <a:extLst>
                <a:ext uri="{FF2B5EF4-FFF2-40B4-BE49-F238E27FC236}">
                  <a16:creationId xmlns:a16="http://schemas.microsoft.com/office/drawing/2014/main" id="{3B406C71-602C-37AF-BA95-BD73D3E2BB4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811" name="مخطط انسيابي: رابط 13810">
                <a:extLst>
                  <a:ext uri="{FF2B5EF4-FFF2-40B4-BE49-F238E27FC236}">
                    <a16:creationId xmlns:a16="http://schemas.microsoft.com/office/drawing/2014/main" id="{217199F3-CFC7-0C15-42A1-D2BBFE8C0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12" name="مخطط انسيابي: رابط 13811">
                <a:extLst>
                  <a:ext uri="{FF2B5EF4-FFF2-40B4-BE49-F238E27FC236}">
                    <a16:creationId xmlns:a16="http://schemas.microsoft.com/office/drawing/2014/main" id="{DD0228EA-2068-6FC6-99C1-62C77BE2BEE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13" name="مخطط انسيابي: رابط 13812">
                <a:extLst>
                  <a:ext uri="{FF2B5EF4-FFF2-40B4-BE49-F238E27FC236}">
                    <a16:creationId xmlns:a16="http://schemas.microsoft.com/office/drawing/2014/main" id="{AF1B872D-A92F-1BEE-A9D8-346EE2EC616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6" name="مستطيل: زوايا مستديرة 13705">
              <a:extLst>
                <a:ext uri="{FF2B5EF4-FFF2-40B4-BE49-F238E27FC236}">
                  <a16:creationId xmlns:a16="http://schemas.microsoft.com/office/drawing/2014/main" id="{013A65AC-194F-BF4D-D628-914CF6BDD68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7" name="مجموعة 13706">
              <a:extLst>
                <a:ext uri="{FF2B5EF4-FFF2-40B4-BE49-F238E27FC236}">
                  <a16:creationId xmlns:a16="http://schemas.microsoft.com/office/drawing/2014/main" id="{4FE7D4DC-077E-9F1E-D745-907B5C7D6BD3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96" name="مجموعة 13795">
                <a:extLst>
                  <a:ext uri="{FF2B5EF4-FFF2-40B4-BE49-F238E27FC236}">
                    <a16:creationId xmlns:a16="http://schemas.microsoft.com/office/drawing/2014/main" id="{5FAB7B36-BA8E-425A-7D0F-D2498B220C7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07" name="مخطط انسيابي: رابط 13806">
                  <a:extLst>
                    <a:ext uri="{FF2B5EF4-FFF2-40B4-BE49-F238E27FC236}">
                      <a16:creationId xmlns:a16="http://schemas.microsoft.com/office/drawing/2014/main" id="{21A8F971-1FAF-CB2D-D2B6-6329A5D5D13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8" name="مخطط انسيابي: رابط 13807">
                  <a:extLst>
                    <a:ext uri="{FF2B5EF4-FFF2-40B4-BE49-F238E27FC236}">
                      <a16:creationId xmlns:a16="http://schemas.microsoft.com/office/drawing/2014/main" id="{C59F7EF7-C5FF-2C4C-2EF4-966225A9CEC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9" name="مخطط انسيابي: رابط 13808">
                  <a:extLst>
                    <a:ext uri="{FF2B5EF4-FFF2-40B4-BE49-F238E27FC236}">
                      <a16:creationId xmlns:a16="http://schemas.microsoft.com/office/drawing/2014/main" id="{3BC234E7-1CE4-C84D-43E2-99DAD7E0EB6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0" name="مخطط انسيابي: رابط 13809">
                  <a:extLst>
                    <a:ext uri="{FF2B5EF4-FFF2-40B4-BE49-F238E27FC236}">
                      <a16:creationId xmlns:a16="http://schemas.microsoft.com/office/drawing/2014/main" id="{01176CA7-329C-30DB-8C0E-676ECA037E8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7" name="مجموعة 13796">
                <a:extLst>
                  <a:ext uri="{FF2B5EF4-FFF2-40B4-BE49-F238E27FC236}">
                    <a16:creationId xmlns:a16="http://schemas.microsoft.com/office/drawing/2014/main" id="{C9BF94F1-6A53-B3BC-3A73-E563A75DF5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03" name="مخطط انسيابي: رابط 13802">
                  <a:extLst>
                    <a:ext uri="{FF2B5EF4-FFF2-40B4-BE49-F238E27FC236}">
                      <a16:creationId xmlns:a16="http://schemas.microsoft.com/office/drawing/2014/main" id="{D39DBEBD-05A3-3532-CDC5-F5FAE8CD36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4" name="مخطط انسيابي: رابط 13803">
                  <a:extLst>
                    <a:ext uri="{FF2B5EF4-FFF2-40B4-BE49-F238E27FC236}">
                      <a16:creationId xmlns:a16="http://schemas.microsoft.com/office/drawing/2014/main" id="{76BD6E4E-52B5-4C54-D90A-1408306BAE9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5" name="مخطط انسيابي: رابط 13804">
                  <a:extLst>
                    <a:ext uri="{FF2B5EF4-FFF2-40B4-BE49-F238E27FC236}">
                      <a16:creationId xmlns:a16="http://schemas.microsoft.com/office/drawing/2014/main" id="{B00909D4-9379-7E3B-54E8-26A9FE1F0B3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6" name="مخطط انسيابي: رابط 13805">
                  <a:extLst>
                    <a:ext uri="{FF2B5EF4-FFF2-40B4-BE49-F238E27FC236}">
                      <a16:creationId xmlns:a16="http://schemas.microsoft.com/office/drawing/2014/main" id="{2B986F3C-04CB-F3D9-F982-5ADDDB0BB0D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8" name="مجموعة 13797">
                <a:extLst>
                  <a:ext uri="{FF2B5EF4-FFF2-40B4-BE49-F238E27FC236}">
                    <a16:creationId xmlns:a16="http://schemas.microsoft.com/office/drawing/2014/main" id="{43BAD4A5-32EF-9694-DDB3-90B834A484B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99" name="مخطط انسيابي: رابط 13798">
                  <a:extLst>
                    <a:ext uri="{FF2B5EF4-FFF2-40B4-BE49-F238E27FC236}">
                      <a16:creationId xmlns:a16="http://schemas.microsoft.com/office/drawing/2014/main" id="{FF189D70-5F38-BE23-4377-0B91DB2451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0" name="مخطط انسيابي: رابط 13799">
                  <a:extLst>
                    <a:ext uri="{FF2B5EF4-FFF2-40B4-BE49-F238E27FC236}">
                      <a16:creationId xmlns:a16="http://schemas.microsoft.com/office/drawing/2014/main" id="{8A3107D3-A40B-3DC9-8886-D19C7D96FD0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1" name="مخطط انسيابي: رابط 13800">
                  <a:extLst>
                    <a:ext uri="{FF2B5EF4-FFF2-40B4-BE49-F238E27FC236}">
                      <a16:creationId xmlns:a16="http://schemas.microsoft.com/office/drawing/2014/main" id="{F69F926B-9C79-7A3F-D622-6B0E026404F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2" name="مخطط انسيابي: رابط 13801">
                  <a:extLst>
                    <a:ext uri="{FF2B5EF4-FFF2-40B4-BE49-F238E27FC236}">
                      <a16:creationId xmlns:a16="http://schemas.microsoft.com/office/drawing/2014/main" id="{AD97BE74-6120-DB9E-146E-DF0BA87E4BD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8" name="مجموعة 13707">
              <a:extLst>
                <a:ext uri="{FF2B5EF4-FFF2-40B4-BE49-F238E27FC236}">
                  <a16:creationId xmlns:a16="http://schemas.microsoft.com/office/drawing/2014/main" id="{465FA992-08B1-2A1E-771C-7389F44DB629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793" name="مخطط انسيابي: رابط 13792">
                <a:extLst>
                  <a:ext uri="{FF2B5EF4-FFF2-40B4-BE49-F238E27FC236}">
                    <a16:creationId xmlns:a16="http://schemas.microsoft.com/office/drawing/2014/main" id="{E791FBEC-26D4-64AC-98C6-1723B4A6EE4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94" name="مخطط انسيابي: رابط 13793">
                <a:extLst>
                  <a:ext uri="{FF2B5EF4-FFF2-40B4-BE49-F238E27FC236}">
                    <a16:creationId xmlns:a16="http://schemas.microsoft.com/office/drawing/2014/main" id="{07947B41-5323-2898-80FA-258B62B7347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95" name="مخطط انسيابي: رابط 13794">
                <a:extLst>
                  <a:ext uri="{FF2B5EF4-FFF2-40B4-BE49-F238E27FC236}">
                    <a16:creationId xmlns:a16="http://schemas.microsoft.com/office/drawing/2014/main" id="{9588E92A-5B4A-EA6A-76ED-D375B42CD9A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9" name="مستطيل: زوايا مستديرة 13708">
              <a:extLst>
                <a:ext uri="{FF2B5EF4-FFF2-40B4-BE49-F238E27FC236}">
                  <a16:creationId xmlns:a16="http://schemas.microsoft.com/office/drawing/2014/main" id="{0E9A3D96-C1D5-5E09-5162-50428ABFA0AF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0" name="مجموعة 13709">
              <a:extLst>
                <a:ext uri="{FF2B5EF4-FFF2-40B4-BE49-F238E27FC236}">
                  <a16:creationId xmlns:a16="http://schemas.microsoft.com/office/drawing/2014/main" id="{D9D1B6F1-F397-D219-B91A-83ACDB2FCCEF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78" name="مجموعة 13777">
                <a:extLst>
                  <a:ext uri="{FF2B5EF4-FFF2-40B4-BE49-F238E27FC236}">
                    <a16:creationId xmlns:a16="http://schemas.microsoft.com/office/drawing/2014/main" id="{0B042882-0F04-2737-2A2A-CC57657B703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89" name="مخطط انسيابي: رابط 13788">
                  <a:extLst>
                    <a:ext uri="{FF2B5EF4-FFF2-40B4-BE49-F238E27FC236}">
                      <a16:creationId xmlns:a16="http://schemas.microsoft.com/office/drawing/2014/main" id="{C18734A4-6DD9-D346-D64E-0D7DB3628FA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0" name="مخطط انسيابي: رابط 13789">
                  <a:extLst>
                    <a:ext uri="{FF2B5EF4-FFF2-40B4-BE49-F238E27FC236}">
                      <a16:creationId xmlns:a16="http://schemas.microsoft.com/office/drawing/2014/main" id="{9727A0D7-BC74-D6F2-FAE8-518BBEE14A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1" name="مخطط انسيابي: رابط 13790">
                  <a:extLst>
                    <a:ext uri="{FF2B5EF4-FFF2-40B4-BE49-F238E27FC236}">
                      <a16:creationId xmlns:a16="http://schemas.microsoft.com/office/drawing/2014/main" id="{6A11CF7F-A4E8-1801-37F4-6DE50B6A509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2" name="مخطط انسيابي: رابط 13791">
                  <a:extLst>
                    <a:ext uri="{FF2B5EF4-FFF2-40B4-BE49-F238E27FC236}">
                      <a16:creationId xmlns:a16="http://schemas.microsoft.com/office/drawing/2014/main" id="{860B52A1-6373-86B8-36DA-CCC4D68384F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79" name="مجموعة 13778">
                <a:extLst>
                  <a:ext uri="{FF2B5EF4-FFF2-40B4-BE49-F238E27FC236}">
                    <a16:creationId xmlns:a16="http://schemas.microsoft.com/office/drawing/2014/main" id="{EF52F704-53DC-34B3-1F7A-DB34EF0A85E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85" name="مخطط انسيابي: رابط 13784">
                  <a:extLst>
                    <a:ext uri="{FF2B5EF4-FFF2-40B4-BE49-F238E27FC236}">
                      <a16:creationId xmlns:a16="http://schemas.microsoft.com/office/drawing/2014/main" id="{2702AC9E-CA6C-81BF-DF29-BD8E0081831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6" name="مخطط انسيابي: رابط 13785">
                  <a:extLst>
                    <a:ext uri="{FF2B5EF4-FFF2-40B4-BE49-F238E27FC236}">
                      <a16:creationId xmlns:a16="http://schemas.microsoft.com/office/drawing/2014/main" id="{A3ECA3AC-6E08-364A-CB06-2CF5DE2501D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7" name="مخطط انسيابي: رابط 13786">
                  <a:extLst>
                    <a:ext uri="{FF2B5EF4-FFF2-40B4-BE49-F238E27FC236}">
                      <a16:creationId xmlns:a16="http://schemas.microsoft.com/office/drawing/2014/main" id="{83D2E2B6-2682-10FD-B57C-F13792D902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8" name="مخطط انسيابي: رابط 13787">
                  <a:extLst>
                    <a:ext uri="{FF2B5EF4-FFF2-40B4-BE49-F238E27FC236}">
                      <a16:creationId xmlns:a16="http://schemas.microsoft.com/office/drawing/2014/main" id="{B5C5E3F3-F70E-B7DD-F6BD-7DEFAB6C2E1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80" name="مجموعة 13779">
                <a:extLst>
                  <a:ext uri="{FF2B5EF4-FFF2-40B4-BE49-F238E27FC236}">
                    <a16:creationId xmlns:a16="http://schemas.microsoft.com/office/drawing/2014/main" id="{543E3D30-6134-A1C9-AB9F-F46D9FB5459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81" name="مخطط انسيابي: رابط 13780">
                  <a:extLst>
                    <a:ext uri="{FF2B5EF4-FFF2-40B4-BE49-F238E27FC236}">
                      <a16:creationId xmlns:a16="http://schemas.microsoft.com/office/drawing/2014/main" id="{1BFA89AB-86FE-EE7B-1834-40764A8C26E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2" name="مخطط انسيابي: رابط 13781">
                  <a:extLst>
                    <a:ext uri="{FF2B5EF4-FFF2-40B4-BE49-F238E27FC236}">
                      <a16:creationId xmlns:a16="http://schemas.microsoft.com/office/drawing/2014/main" id="{1FDD485F-EB58-0B32-D665-D9D1CE6F8A4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3" name="مخطط انسيابي: رابط 13782">
                  <a:extLst>
                    <a:ext uri="{FF2B5EF4-FFF2-40B4-BE49-F238E27FC236}">
                      <a16:creationId xmlns:a16="http://schemas.microsoft.com/office/drawing/2014/main" id="{B1D3E31E-AC9F-0539-9B13-B8B5FF44B84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4" name="مخطط انسيابي: رابط 13783">
                  <a:extLst>
                    <a:ext uri="{FF2B5EF4-FFF2-40B4-BE49-F238E27FC236}">
                      <a16:creationId xmlns:a16="http://schemas.microsoft.com/office/drawing/2014/main" id="{D22F419B-8931-CD26-513E-397998B91BF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1" name="مجموعة 13710">
              <a:extLst>
                <a:ext uri="{FF2B5EF4-FFF2-40B4-BE49-F238E27FC236}">
                  <a16:creationId xmlns:a16="http://schemas.microsoft.com/office/drawing/2014/main" id="{1DAE8867-7899-46C5-FC6E-E02A5D70E4CA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775" name="مخطط انسيابي: رابط 13774">
                <a:extLst>
                  <a:ext uri="{FF2B5EF4-FFF2-40B4-BE49-F238E27FC236}">
                    <a16:creationId xmlns:a16="http://schemas.microsoft.com/office/drawing/2014/main" id="{A2DE77A7-BEEE-262B-734A-01A3DCBB82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76" name="مخطط انسيابي: رابط 13775">
                <a:extLst>
                  <a:ext uri="{FF2B5EF4-FFF2-40B4-BE49-F238E27FC236}">
                    <a16:creationId xmlns:a16="http://schemas.microsoft.com/office/drawing/2014/main" id="{0372A8EC-3A1A-F601-8559-9D12D087DC4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77" name="مخطط انسيابي: رابط 13776">
                <a:extLst>
                  <a:ext uri="{FF2B5EF4-FFF2-40B4-BE49-F238E27FC236}">
                    <a16:creationId xmlns:a16="http://schemas.microsoft.com/office/drawing/2014/main" id="{F52F8E14-61C3-F386-337C-AE17A7564EC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2" name="مستطيل: زوايا مستديرة 13711">
              <a:extLst>
                <a:ext uri="{FF2B5EF4-FFF2-40B4-BE49-F238E27FC236}">
                  <a16:creationId xmlns:a16="http://schemas.microsoft.com/office/drawing/2014/main" id="{D84D3168-94FD-8619-8886-F628ADD90CDC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3" name="مجموعة 13712">
              <a:extLst>
                <a:ext uri="{FF2B5EF4-FFF2-40B4-BE49-F238E27FC236}">
                  <a16:creationId xmlns:a16="http://schemas.microsoft.com/office/drawing/2014/main" id="{B9159F86-2C9F-E2FC-8BFC-31AB613207D6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60" name="مجموعة 13759">
                <a:extLst>
                  <a:ext uri="{FF2B5EF4-FFF2-40B4-BE49-F238E27FC236}">
                    <a16:creationId xmlns:a16="http://schemas.microsoft.com/office/drawing/2014/main" id="{3F575EFD-0FD7-F00D-3DCE-148986DF473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71" name="مخطط انسيابي: رابط 13770">
                  <a:extLst>
                    <a:ext uri="{FF2B5EF4-FFF2-40B4-BE49-F238E27FC236}">
                      <a16:creationId xmlns:a16="http://schemas.microsoft.com/office/drawing/2014/main" id="{6DB8BD8A-CF1C-F507-4031-279F223B5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2" name="مخطط انسيابي: رابط 13771">
                  <a:extLst>
                    <a:ext uri="{FF2B5EF4-FFF2-40B4-BE49-F238E27FC236}">
                      <a16:creationId xmlns:a16="http://schemas.microsoft.com/office/drawing/2014/main" id="{C3F88B2C-652C-407D-BE39-7E81671496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3" name="مخطط انسيابي: رابط 13772">
                  <a:extLst>
                    <a:ext uri="{FF2B5EF4-FFF2-40B4-BE49-F238E27FC236}">
                      <a16:creationId xmlns:a16="http://schemas.microsoft.com/office/drawing/2014/main" id="{15DCCEAB-29F5-2CC5-6825-31F45A3D947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4" name="مخطط انسيابي: رابط 13773">
                  <a:extLst>
                    <a:ext uri="{FF2B5EF4-FFF2-40B4-BE49-F238E27FC236}">
                      <a16:creationId xmlns:a16="http://schemas.microsoft.com/office/drawing/2014/main" id="{BED77920-5577-4A84-4C50-369DE1FFDD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1" name="مجموعة 13760">
                <a:extLst>
                  <a:ext uri="{FF2B5EF4-FFF2-40B4-BE49-F238E27FC236}">
                    <a16:creationId xmlns:a16="http://schemas.microsoft.com/office/drawing/2014/main" id="{BD77F7D5-D8C2-3E4A-A691-362647DDEF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67" name="مخطط انسيابي: رابط 13766">
                  <a:extLst>
                    <a:ext uri="{FF2B5EF4-FFF2-40B4-BE49-F238E27FC236}">
                      <a16:creationId xmlns:a16="http://schemas.microsoft.com/office/drawing/2014/main" id="{8AD87124-14AE-6D13-85FC-BC89199D135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8" name="مخطط انسيابي: رابط 13767">
                  <a:extLst>
                    <a:ext uri="{FF2B5EF4-FFF2-40B4-BE49-F238E27FC236}">
                      <a16:creationId xmlns:a16="http://schemas.microsoft.com/office/drawing/2014/main" id="{B342FBF1-5150-CAAE-40DB-B2F952C06E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9" name="مخطط انسيابي: رابط 13768">
                  <a:extLst>
                    <a:ext uri="{FF2B5EF4-FFF2-40B4-BE49-F238E27FC236}">
                      <a16:creationId xmlns:a16="http://schemas.microsoft.com/office/drawing/2014/main" id="{1DBD143D-9564-CDBB-BF77-55A10461A69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0" name="مخطط انسيابي: رابط 13769">
                  <a:extLst>
                    <a:ext uri="{FF2B5EF4-FFF2-40B4-BE49-F238E27FC236}">
                      <a16:creationId xmlns:a16="http://schemas.microsoft.com/office/drawing/2014/main" id="{5DAFAEE3-FB13-1799-213D-046D21A4C4F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2" name="مجموعة 13761">
                <a:extLst>
                  <a:ext uri="{FF2B5EF4-FFF2-40B4-BE49-F238E27FC236}">
                    <a16:creationId xmlns:a16="http://schemas.microsoft.com/office/drawing/2014/main" id="{F9BF8E3D-36F5-483F-6D58-69B79D384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63" name="مخطط انسيابي: رابط 13762">
                  <a:extLst>
                    <a:ext uri="{FF2B5EF4-FFF2-40B4-BE49-F238E27FC236}">
                      <a16:creationId xmlns:a16="http://schemas.microsoft.com/office/drawing/2014/main" id="{A607790C-CF39-E2F5-B5C5-A376C0764A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4" name="مخطط انسيابي: رابط 13763">
                  <a:extLst>
                    <a:ext uri="{FF2B5EF4-FFF2-40B4-BE49-F238E27FC236}">
                      <a16:creationId xmlns:a16="http://schemas.microsoft.com/office/drawing/2014/main" id="{C2E71134-06AF-FBB2-1E98-E5D875552BD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5" name="مخطط انسيابي: رابط 13764">
                  <a:extLst>
                    <a:ext uri="{FF2B5EF4-FFF2-40B4-BE49-F238E27FC236}">
                      <a16:creationId xmlns:a16="http://schemas.microsoft.com/office/drawing/2014/main" id="{ED8C101B-02AC-9A3D-77A9-800A4D242F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6" name="مخطط انسيابي: رابط 13765">
                  <a:extLst>
                    <a:ext uri="{FF2B5EF4-FFF2-40B4-BE49-F238E27FC236}">
                      <a16:creationId xmlns:a16="http://schemas.microsoft.com/office/drawing/2014/main" id="{E6A51B9E-0CCA-8380-3D7A-5961CBAD459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4" name="مجموعة 13713">
              <a:extLst>
                <a:ext uri="{FF2B5EF4-FFF2-40B4-BE49-F238E27FC236}">
                  <a16:creationId xmlns:a16="http://schemas.microsoft.com/office/drawing/2014/main" id="{0284605A-114B-33DE-F650-37CD2B4F6E3C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757" name="مخطط انسيابي: رابط 13756">
                <a:extLst>
                  <a:ext uri="{FF2B5EF4-FFF2-40B4-BE49-F238E27FC236}">
                    <a16:creationId xmlns:a16="http://schemas.microsoft.com/office/drawing/2014/main" id="{CF9A0E7C-C1A8-F178-38AB-BDA83A7B45C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58" name="مخطط انسيابي: رابط 13757">
                <a:extLst>
                  <a:ext uri="{FF2B5EF4-FFF2-40B4-BE49-F238E27FC236}">
                    <a16:creationId xmlns:a16="http://schemas.microsoft.com/office/drawing/2014/main" id="{FBF648EE-640D-62BC-6477-5E5A004C86F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59" name="مخطط انسيابي: رابط 13758">
                <a:extLst>
                  <a:ext uri="{FF2B5EF4-FFF2-40B4-BE49-F238E27FC236}">
                    <a16:creationId xmlns:a16="http://schemas.microsoft.com/office/drawing/2014/main" id="{DE342F22-50E2-F784-B427-89EBAC751B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5" name="مستطيل: زوايا مستديرة 13714">
              <a:extLst>
                <a:ext uri="{FF2B5EF4-FFF2-40B4-BE49-F238E27FC236}">
                  <a16:creationId xmlns:a16="http://schemas.microsoft.com/office/drawing/2014/main" id="{A4F8FCC8-F4B5-0D40-B003-812968E9EA2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6" name="مجموعة 13715">
              <a:extLst>
                <a:ext uri="{FF2B5EF4-FFF2-40B4-BE49-F238E27FC236}">
                  <a16:creationId xmlns:a16="http://schemas.microsoft.com/office/drawing/2014/main" id="{4C731E9D-B6D0-07DC-3591-7816A462A547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42" name="مجموعة 13741">
                <a:extLst>
                  <a:ext uri="{FF2B5EF4-FFF2-40B4-BE49-F238E27FC236}">
                    <a16:creationId xmlns:a16="http://schemas.microsoft.com/office/drawing/2014/main" id="{0C239D36-CA94-677F-6A80-242EFEEA01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53" name="مخطط انسيابي: رابط 13752">
                  <a:extLst>
                    <a:ext uri="{FF2B5EF4-FFF2-40B4-BE49-F238E27FC236}">
                      <a16:creationId xmlns:a16="http://schemas.microsoft.com/office/drawing/2014/main" id="{17B53360-D9BC-4D3A-8AFE-E821FB52FFC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4" name="مخطط انسيابي: رابط 13753">
                  <a:extLst>
                    <a:ext uri="{FF2B5EF4-FFF2-40B4-BE49-F238E27FC236}">
                      <a16:creationId xmlns:a16="http://schemas.microsoft.com/office/drawing/2014/main" id="{0D9287C1-7736-30A8-8142-F30EAC595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5" name="مخطط انسيابي: رابط 13754">
                  <a:extLst>
                    <a:ext uri="{FF2B5EF4-FFF2-40B4-BE49-F238E27FC236}">
                      <a16:creationId xmlns:a16="http://schemas.microsoft.com/office/drawing/2014/main" id="{13904724-3A48-FC2D-701F-C58ED302CA7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6" name="مخطط انسيابي: رابط 13755">
                  <a:extLst>
                    <a:ext uri="{FF2B5EF4-FFF2-40B4-BE49-F238E27FC236}">
                      <a16:creationId xmlns:a16="http://schemas.microsoft.com/office/drawing/2014/main" id="{BFF07D07-EE23-1FE4-454D-6AD416C90A4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3" name="مجموعة 13742">
                <a:extLst>
                  <a:ext uri="{FF2B5EF4-FFF2-40B4-BE49-F238E27FC236}">
                    <a16:creationId xmlns:a16="http://schemas.microsoft.com/office/drawing/2014/main" id="{8600B65B-98BB-64D0-671C-9AED5463919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49" name="مخطط انسيابي: رابط 13748">
                  <a:extLst>
                    <a:ext uri="{FF2B5EF4-FFF2-40B4-BE49-F238E27FC236}">
                      <a16:creationId xmlns:a16="http://schemas.microsoft.com/office/drawing/2014/main" id="{3F30109D-3309-FC1A-286B-0872474C8C9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0" name="مخطط انسيابي: رابط 13749">
                  <a:extLst>
                    <a:ext uri="{FF2B5EF4-FFF2-40B4-BE49-F238E27FC236}">
                      <a16:creationId xmlns:a16="http://schemas.microsoft.com/office/drawing/2014/main" id="{B04B8634-F588-A113-E401-9010A396B4E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1" name="مخطط انسيابي: رابط 13750">
                  <a:extLst>
                    <a:ext uri="{FF2B5EF4-FFF2-40B4-BE49-F238E27FC236}">
                      <a16:creationId xmlns:a16="http://schemas.microsoft.com/office/drawing/2014/main" id="{FDBB13A9-5898-6408-E552-4F7F5F2673F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2" name="مخطط انسيابي: رابط 13751">
                  <a:extLst>
                    <a:ext uri="{FF2B5EF4-FFF2-40B4-BE49-F238E27FC236}">
                      <a16:creationId xmlns:a16="http://schemas.microsoft.com/office/drawing/2014/main" id="{A309064F-AEBE-A98A-006C-9AAA009CC7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4" name="مجموعة 13743">
                <a:extLst>
                  <a:ext uri="{FF2B5EF4-FFF2-40B4-BE49-F238E27FC236}">
                    <a16:creationId xmlns:a16="http://schemas.microsoft.com/office/drawing/2014/main" id="{C867B790-9D4D-F4DA-609E-DD038AEACE6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45" name="مخطط انسيابي: رابط 13744">
                  <a:extLst>
                    <a:ext uri="{FF2B5EF4-FFF2-40B4-BE49-F238E27FC236}">
                      <a16:creationId xmlns:a16="http://schemas.microsoft.com/office/drawing/2014/main" id="{71C2D5D2-8C79-A462-5282-C65235CD098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6" name="مخطط انسيابي: رابط 13745">
                  <a:extLst>
                    <a:ext uri="{FF2B5EF4-FFF2-40B4-BE49-F238E27FC236}">
                      <a16:creationId xmlns:a16="http://schemas.microsoft.com/office/drawing/2014/main" id="{DD341FD1-8C4A-C3BF-5C9D-DC22A075C4B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7" name="مخطط انسيابي: رابط 13746">
                  <a:extLst>
                    <a:ext uri="{FF2B5EF4-FFF2-40B4-BE49-F238E27FC236}">
                      <a16:creationId xmlns:a16="http://schemas.microsoft.com/office/drawing/2014/main" id="{829F68DA-9450-A584-F174-C61096720A1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8" name="مخطط انسيابي: رابط 13747">
                  <a:extLst>
                    <a:ext uri="{FF2B5EF4-FFF2-40B4-BE49-F238E27FC236}">
                      <a16:creationId xmlns:a16="http://schemas.microsoft.com/office/drawing/2014/main" id="{C80A8C2F-E90B-69E7-4254-24F62C69A90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7" name="مجموعة 13716">
              <a:extLst>
                <a:ext uri="{FF2B5EF4-FFF2-40B4-BE49-F238E27FC236}">
                  <a16:creationId xmlns:a16="http://schemas.microsoft.com/office/drawing/2014/main" id="{3D19B37C-2794-2B8C-1198-A61F67FEEE5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739" name="مخطط انسيابي: رابط 13738">
                <a:extLst>
                  <a:ext uri="{FF2B5EF4-FFF2-40B4-BE49-F238E27FC236}">
                    <a16:creationId xmlns:a16="http://schemas.microsoft.com/office/drawing/2014/main" id="{6A916002-041E-80AE-93DF-B2FEF142175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40" name="مخطط انسيابي: رابط 13739">
                <a:extLst>
                  <a:ext uri="{FF2B5EF4-FFF2-40B4-BE49-F238E27FC236}">
                    <a16:creationId xmlns:a16="http://schemas.microsoft.com/office/drawing/2014/main" id="{A97260D0-050D-6037-4FF7-6DDF2DB2AEF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41" name="مخطط انسيابي: رابط 13740">
                <a:extLst>
                  <a:ext uri="{FF2B5EF4-FFF2-40B4-BE49-F238E27FC236}">
                    <a16:creationId xmlns:a16="http://schemas.microsoft.com/office/drawing/2014/main" id="{E4C367DA-892A-2ADD-A3D9-8F62011EEBA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8" name="مستطيل: زوايا مستديرة 13717">
              <a:extLst>
                <a:ext uri="{FF2B5EF4-FFF2-40B4-BE49-F238E27FC236}">
                  <a16:creationId xmlns:a16="http://schemas.microsoft.com/office/drawing/2014/main" id="{10F62060-FC40-F195-91DB-448244E73D8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9" name="مجموعة 13718">
              <a:extLst>
                <a:ext uri="{FF2B5EF4-FFF2-40B4-BE49-F238E27FC236}">
                  <a16:creationId xmlns:a16="http://schemas.microsoft.com/office/drawing/2014/main" id="{475C188B-298A-4EDF-2D2D-D366F73C2422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24" name="مجموعة 13723">
                <a:extLst>
                  <a:ext uri="{FF2B5EF4-FFF2-40B4-BE49-F238E27FC236}">
                    <a16:creationId xmlns:a16="http://schemas.microsoft.com/office/drawing/2014/main" id="{9FE311ED-33DD-2833-4E0C-9BF16016AB6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35" name="مخطط انسيابي: رابط 13734">
                  <a:extLst>
                    <a:ext uri="{FF2B5EF4-FFF2-40B4-BE49-F238E27FC236}">
                      <a16:creationId xmlns:a16="http://schemas.microsoft.com/office/drawing/2014/main" id="{4B25D4A5-243C-773D-9A91-E83DDA0881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6" name="مخطط انسيابي: رابط 13735">
                  <a:extLst>
                    <a:ext uri="{FF2B5EF4-FFF2-40B4-BE49-F238E27FC236}">
                      <a16:creationId xmlns:a16="http://schemas.microsoft.com/office/drawing/2014/main" id="{0F7279FF-9254-9469-0780-931F61DFB8F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7" name="مخطط انسيابي: رابط 13736">
                  <a:extLst>
                    <a:ext uri="{FF2B5EF4-FFF2-40B4-BE49-F238E27FC236}">
                      <a16:creationId xmlns:a16="http://schemas.microsoft.com/office/drawing/2014/main" id="{035DBCDD-510F-3890-779B-D668F42F7C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8" name="مخطط انسيابي: رابط 13737">
                  <a:extLst>
                    <a:ext uri="{FF2B5EF4-FFF2-40B4-BE49-F238E27FC236}">
                      <a16:creationId xmlns:a16="http://schemas.microsoft.com/office/drawing/2014/main" id="{6D13574A-DEC1-FD4B-1326-38C8A08170B0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5" name="مجموعة 13724">
                <a:extLst>
                  <a:ext uri="{FF2B5EF4-FFF2-40B4-BE49-F238E27FC236}">
                    <a16:creationId xmlns:a16="http://schemas.microsoft.com/office/drawing/2014/main" id="{2653327F-2CF6-8D30-0467-B36D80A03BE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31" name="مخطط انسيابي: رابط 13730">
                  <a:extLst>
                    <a:ext uri="{FF2B5EF4-FFF2-40B4-BE49-F238E27FC236}">
                      <a16:creationId xmlns:a16="http://schemas.microsoft.com/office/drawing/2014/main" id="{8A0D6CC2-E682-DF1C-6D44-AAAE54E69AD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2" name="مخطط انسيابي: رابط 13731">
                  <a:extLst>
                    <a:ext uri="{FF2B5EF4-FFF2-40B4-BE49-F238E27FC236}">
                      <a16:creationId xmlns:a16="http://schemas.microsoft.com/office/drawing/2014/main" id="{A633ED5F-749C-1079-BB03-254F585A206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3" name="مخطط انسيابي: رابط 13732">
                  <a:extLst>
                    <a:ext uri="{FF2B5EF4-FFF2-40B4-BE49-F238E27FC236}">
                      <a16:creationId xmlns:a16="http://schemas.microsoft.com/office/drawing/2014/main" id="{58299041-B103-3A73-EC3E-EF4B8890030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4" name="مخطط انسيابي: رابط 13733">
                  <a:extLst>
                    <a:ext uri="{FF2B5EF4-FFF2-40B4-BE49-F238E27FC236}">
                      <a16:creationId xmlns:a16="http://schemas.microsoft.com/office/drawing/2014/main" id="{6F25EED3-0919-8B85-D781-B9A20621BD1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6" name="مجموعة 13725">
                <a:extLst>
                  <a:ext uri="{FF2B5EF4-FFF2-40B4-BE49-F238E27FC236}">
                    <a16:creationId xmlns:a16="http://schemas.microsoft.com/office/drawing/2014/main" id="{E09A920B-0813-5E38-6EA5-16BA5BF5596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27" name="مخطط انسيابي: رابط 13726">
                  <a:extLst>
                    <a:ext uri="{FF2B5EF4-FFF2-40B4-BE49-F238E27FC236}">
                      <a16:creationId xmlns:a16="http://schemas.microsoft.com/office/drawing/2014/main" id="{AE907929-182C-A2AC-3CDC-02DFDEDAD14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8" name="مخطط انسيابي: رابط 13727">
                  <a:extLst>
                    <a:ext uri="{FF2B5EF4-FFF2-40B4-BE49-F238E27FC236}">
                      <a16:creationId xmlns:a16="http://schemas.microsoft.com/office/drawing/2014/main" id="{6A9C0B32-1D11-22EC-9E5A-1BD9F9FFF9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9" name="مخطط انسيابي: رابط 13728">
                  <a:extLst>
                    <a:ext uri="{FF2B5EF4-FFF2-40B4-BE49-F238E27FC236}">
                      <a16:creationId xmlns:a16="http://schemas.microsoft.com/office/drawing/2014/main" id="{4D26A72C-C9CD-4603-1D60-1EFB1F54D20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0" name="مخطط انسيابي: رابط 13729">
                  <a:extLst>
                    <a:ext uri="{FF2B5EF4-FFF2-40B4-BE49-F238E27FC236}">
                      <a16:creationId xmlns:a16="http://schemas.microsoft.com/office/drawing/2014/main" id="{C5E3126F-237C-8152-BC71-FBB482CF156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20" name="مجموعة 13719">
              <a:extLst>
                <a:ext uri="{FF2B5EF4-FFF2-40B4-BE49-F238E27FC236}">
                  <a16:creationId xmlns:a16="http://schemas.microsoft.com/office/drawing/2014/main" id="{153993C8-B08C-7136-4AB4-1FD099C07B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721" name="مخطط انسيابي: رابط 13720">
                <a:extLst>
                  <a:ext uri="{FF2B5EF4-FFF2-40B4-BE49-F238E27FC236}">
                    <a16:creationId xmlns:a16="http://schemas.microsoft.com/office/drawing/2014/main" id="{1D060C1C-8FA9-5F27-DF25-8C62F653082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22" name="مخطط انسيابي: رابط 13721">
                <a:extLst>
                  <a:ext uri="{FF2B5EF4-FFF2-40B4-BE49-F238E27FC236}">
                    <a16:creationId xmlns:a16="http://schemas.microsoft.com/office/drawing/2014/main" id="{8D732597-06F8-FBF0-9A8C-F35542817FD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23" name="مخطط انسيابي: رابط 13722">
                <a:extLst>
                  <a:ext uri="{FF2B5EF4-FFF2-40B4-BE49-F238E27FC236}">
                    <a16:creationId xmlns:a16="http://schemas.microsoft.com/office/drawing/2014/main" id="{3DFA1A9F-236C-A658-C168-A6465820BAF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865" name="مجموعة 13864">
            <a:extLst>
              <a:ext uri="{FF2B5EF4-FFF2-40B4-BE49-F238E27FC236}">
                <a16:creationId xmlns:a16="http://schemas.microsoft.com/office/drawing/2014/main" id="{5110EB53-1576-0C37-07E4-FB6329C78F6D}"/>
              </a:ext>
            </a:extLst>
          </p:cNvPr>
          <p:cNvGrpSpPr/>
          <p:nvPr/>
        </p:nvGrpSpPr>
        <p:grpSpPr>
          <a:xfrm>
            <a:off x="69018" y="4936038"/>
            <a:ext cx="9713671" cy="524453"/>
            <a:chOff x="69018" y="1136613"/>
            <a:chExt cx="9713671" cy="524453"/>
          </a:xfrm>
        </p:grpSpPr>
        <p:sp>
          <p:nvSpPr>
            <p:cNvPr id="13866" name="مستطيل: زوايا مستديرة 13865">
              <a:extLst>
                <a:ext uri="{FF2B5EF4-FFF2-40B4-BE49-F238E27FC236}">
                  <a16:creationId xmlns:a16="http://schemas.microsoft.com/office/drawing/2014/main" id="{84504702-A2C8-EFEA-54FA-2178EE5F9045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7" name="مستطيل: زوايا مستديرة 13866">
              <a:extLst>
                <a:ext uri="{FF2B5EF4-FFF2-40B4-BE49-F238E27FC236}">
                  <a16:creationId xmlns:a16="http://schemas.microsoft.com/office/drawing/2014/main" id="{B6D917CA-A861-9430-3FE2-23B485D1D17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8" name="مستطيل: زوايا مستديرة 13867">
              <a:extLst>
                <a:ext uri="{FF2B5EF4-FFF2-40B4-BE49-F238E27FC236}">
                  <a16:creationId xmlns:a16="http://schemas.microsoft.com/office/drawing/2014/main" id="{6011C820-8E5E-CBC6-8427-6C952EF7AF2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9" name="مستطيل: زوايا مستديرة 13868">
              <a:extLst>
                <a:ext uri="{FF2B5EF4-FFF2-40B4-BE49-F238E27FC236}">
                  <a16:creationId xmlns:a16="http://schemas.microsoft.com/office/drawing/2014/main" id="{CDBE3897-9C74-C0B2-3901-1A3B1B9173A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0" name="مستطيل: زوايا مستديرة 13869">
              <a:extLst>
                <a:ext uri="{FF2B5EF4-FFF2-40B4-BE49-F238E27FC236}">
                  <a16:creationId xmlns:a16="http://schemas.microsoft.com/office/drawing/2014/main" id="{3B189EE4-0F92-A368-B793-348E9D6978BD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1" name="مستطيل: زوايا مستديرة 13870">
              <a:extLst>
                <a:ext uri="{FF2B5EF4-FFF2-40B4-BE49-F238E27FC236}">
                  <a16:creationId xmlns:a16="http://schemas.microsoft.com/office/drawing/2014/main" id="{C7A38703-9F03-92E4-9A34-B1230078BCC9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2" name="مستطيل: زوايا مستديرة 13871">
              <a:extLst>
                <a:ext uri="{FF2B5EF4-FFF2-40B4-BE49-F238E27FC236}">
                  <a16:creationId xmlns:a16="http://schemas.microsoft.com/office/drawing/2014/main" id="{1AFFCC74-DE35-28F7-B8F3-F2B0B88D98D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3" name="مجموعة 13872">
              <a:extLst>
                <a:ext uri="{FF2B5EF4-FFF2-40B4-BE49-F238E27FC236}">
                  <a16:creationId xmlns:a16="http://schemas.microsoft.com/office/drawing/2014/main" id="{573820D4-313B-A726-AD2C-F383F270FE61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25" name="مجموعة 14024">
                <a:extLst>
                  <a:ext uri="{FF2B5EF4-FFF2-40B4-BE49-F238E27FC236}">
                    <a16:creationId xmlns:a16="http://schemas.microsoft.com/office/drawing/2014/main" id="{9C54B76F-0E64-8AE8-D066-88562DE859A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36" name="مخطط انسيابي: رابط 14035">
                  <a:extLst>
                    <a:ext uri="{FF2B5EF4-FFF2-40B4-BE49-F238E27FC236}">
                      <a16:creationId xmlns:a16="http://schemas.microsoft.com/office/drawing/2014/main" id="{841F147A-8707-3C27-875E-EA8A569E683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7" name="مخطط انسيابي: رابط 14036">
                  <a:extLst>
                    <a:ext uri="{FF2B5EF4-FFF2-40B4-BE49-F238E27FC236}">
                      <a16:creationId xmlns:a16="http://schemas.microsoft.com/office/drawing/2014/main" id="{371C1356-F658-EA0C-662E-32DE683CCF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8" name="مخطط انسيابي: رابط 14037">
                  <a:extLst>
                    <a:ext uri="{FF2B5EF4-FFF2-40B4-BE49-F238E27FC236}">
                      <a16:creationId xmlns:a16="http://schemas.microsoft.com/office/drawing/2014/main" id="{25D46536-7A42-98F0-2AE9-158EB966B72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9" name="مخطط انسيابي: رابط 14038">
                  <a:extLst>
                    <a:ext uri="{FF2B5EF4-FFF2-40B4-BE49-F238E27FC236}">
                      <a16:creationId xmlns:a16="http://schemas.microsoft.com/office/drawing/2014/main" id="{F945B961-8504-2F0F-CABE-82E37E60B7C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6" name="مجموعة 14025">
                <a:extLst>
                  <a:ext uri="{FF2B5EF4-FFF2-40B4-BE49-F238E27FC236}">
                    <a16:creationId xmlns:a16="http://schemas.microsoft.com/office/drawing/2014/main" id="{11F3E6AC-F94E-0730-63B9-66D478FD56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32" name="مخطط انسيابي: رابط 14031">
                  <a:extLst>
                    <a:ext uri="{FF2B5EF4-FFF2-40B4-BE49-F238E27FC236}">
                      <a16:creationId xmlns:a16="http://schemas.microsoft.com/office/drawing/2014/main" id="{BC6FC7E8-E98E-C5F6-9FE1-6004714D175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3" name="مخطط انسيابي: رابط 14032">
                  <a:extLst>
                    <a:ext uri="{FF2B5EF4-FFF2-40B4-BE49-F238E27FC236}">
                      <a16:creationId xmlns:a16="http://schemas.microsoft.com/office/drawing/2014/main" id="{644AD66F-84BA-6C21-521E-776FD2FBA7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4" name="مخطط انسيابي: رابط 14033">
                  <a:extLst>
                    <a:ext uri="{FF2B5EF4-FFF2-40B4-BE49-F238E27FC236}">
                      <a16:creationId xmlns:a16="http://schemas.microsoft.com/office/drawing/2014/main" id="{47E56BE5-9838-F723-DC84-B25DEB58C17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5" name="مخطط انسيابي: رابط 14034">
                  <a:extLst>
                    <a:ext uri="{FF2B5EF4-FFF2-40B4-BE49-F238E27FC236}">
                      <a16:creationId xmlns:a16="http://schemas.microsoft.com/office/drawing/2014/main" id="{D0866312-6F7E-21DC-EBCA-EAB5702FDD6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7" name="مجموعة 14026">
                <a:extLst>
                  <a:ext uri="{FF2B5EF4-FFF2-40B4-BE49-F238E27FC236}">
                    <a16:creationId xmlns:a16="http://schemas.microsoft.com/office/drawing/2014/main" id="{42B8E631-14A1-C692-28D6-3C49CA5227E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28" name="مخطط انسيابي: رابط 14027">
                  <a:extLst>
                    <a:ext uri="{FF2B5EF4-FFF2-40B4-BE49-F238E27FC236}">
                      <a16:creationId xmlns:a16="http://schemas.microsoft.com/office/drawing/2014/main" id="{AA9D44C4-71CA-792E-4F16-E9BB08894C3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9" name="مخطط انسيابي: رابط 14028">
                  <a:extLst>
                    <a:ext uri="{FF2B5EF4-FFF2-40B4-BE49-F238E27FC236}">
                      <a16:creationId xmlns:a16="http://schemas.microsoft.com/office/drawing/2014/main" id="{0CCDA7A9-0404-E90D-B1A3-0550C00DA35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0" name="مخطط انسيابي: رابط 14029">
                  <a:extLst>
                    <a:ext uri="{FF2B5EF4-FFF2-40B4-BE49-F238E27FC236}">
                      <a16:creationId xmlns:a16="http://schemas.microsoft.com/office/drawing/2014/main" id="{51910153-70B7-BB32-BFCA-C79622B6782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1" name="مخطط انسيابي: رابط 14030">
                  <a:extLst>
                    <a:ext uri="{FF2B5EF4-FFF2-40B4-BE49-F238E27FC236}">
                      <a16:creationId xmlns:a16="http://schemas.microsoft.com/office/drawing/2014/main" id="{EAF9A76F-B0CB-978C-1C05-A791F02B979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4" name="مجموعة 13873">
              <a:extLst>
                <a:ext uri="{FF2B5EF4-FFF2-40B4-BE49-F238E27FC236}">
                  <a16:creationId xmlns:a16="http://schemas.microsoft.com/office/drawing/2014/main" id="{FEF78517-186B-58D1-9090-90814820B729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022" name="مخطط انسيابي: رابط 14021">
                <a:extLst>
                  <a:ext uri="{FF2B5EF4-FFF2-40B4-BE49-F238E27FC236}">
                    <a16:creationId xmlns:a16="http://schemas.microsoft.com/office/drawing/2014/main" id="{F718DFA5-5B05-7072-DCC5-BAF90DB905D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23" name="مخطط انسيابي: رابط 14022">
                <a:extLst>
                  <a:ext uri="{FF2B5EF4-FFF2-40B4-BE49-F238E27FC236}">
                    <a16:creationId xmlns:a16="http://schemas.microsoft.com/office/drawing/2014/main" id="{425869B5-8934-0258-5C7E-1A92459D857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24" name="مخطط انسيابي: رابط 14023">
                <a:extLst>
                  <a:ext uri="{FF2B5EF4-FFF2-40B4-BE49-F238E27FC236}">
                    <a16:creationId xmlns:a16="http://schemas.microsoft.com/office/drawing/2014/main" id="{DA474745-24BD-31BC-978E-93FCED1F0E3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5" name="مستطيل: زوايا مستديرة 13874">
              <a:extLst>
                <a:ext uri="{FF2B5EF4-FFF2-40B4-BE49-F238E27FC236}">
                  <a16:creationId xmlns:a16="http://schemas.microsoft.com/office/drawing/2014/main" id="{BAE13A3C-FECB-31E7-A6DD-811226B8E0EF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6" name="مجموعة 13875">
              <a:extLst>
                <a:ext uri="{FF2B5EF4-FFF2-40B4-BE49-F238E27FC236}">
                  <a16:creationId xmlns:a16="http://schemas.microsoft.com/office/drawing/2014/main" id="{E18F0814-E83A-1F45-11B9-CD02215DB766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07" name="مجموعة 14006">
                <a:extLst>
                  <a:ext uri="{FF2B5EF4-FFF2-40B4-BE49-F238E27FC236}">
                    <a16:creationId xmlns:a16="http://schemas.microsoft.com/office/drawing/2014/main" id="{C68272F4-EA89-E626-658A-636DFAC49AA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18" name="مخطط انسيابي: رابط 14017">
                  <a:extLst>
                    <a:ext uri="{FF2B5EF4-FFF2-40B4-BE49-F238E27FC236}">
                      <a16:creationId xmlns:a16="http://schemas.microsoft.com/office/drawing/2014/main" id="{82CF7F34-D9CD-9B47-DBAE-675932AF3F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9" name="مخطط انسيابي: رابط 14018">
                  <a:extLst>
                    <a:ext uri="{FF2B5EF4-FFF2-40B4-BE49-F238E27FC236}">
                      <a16:creationId xmlns:a16="http://schemas.microsoft.com/office/drawing/2014/main" id="{36AEB876-1E17-BAD0-E567-714FAC37AD3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0" name="مخطط انسيابي: رابط 14019">
                  <a:extLst>
                    <a:ext uri="{FF2B5EF4-FFF2-40B4-BE49-F238E27FC236}">
                      <a16:creationId xmlns:a16="http://schemas.microsoft.com/office/drawing/2014/main" id="{445E73CD-8A63-8457-E539-70A59473450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1" name="مخطط انسيابي: رابط 14020">
                  <a:extLst>
                    <a:ext uri="{FF2B5EF4-FFF2-40B4-BE49-F238E27FC236}">
                      <a16:creationId xmlns:a16="http://schemas.microsoft.com/office/drawing/2014/main" id="{90404D40-EC38-347B-966C-EDC962BE5B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8" name="مجموعة 14007">
                <a:extLst>
                  <a:ext uri="{FF2B5EF4-FFF2-40B4-BE49-F238E27FC236}">
                    <a16:creationId xmlns:a16="http://schemas.microsoft.com/office/drawing/2014/main" id="{27A85939-FF1D-09BE-C526-F6F35B3A4EF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14" name="مخطط انسيابي: رابط 14013">
                  <a:extLst>
                    <a:ext uri="{FF2B5EF4-FFF2-40B4-BE49-F238E27FC236}">
                      <a16:creationId xmlns:a16="http://schemas.microsoft.com/office/drawing/2014/main" id="{51D4CC68-F1E9-9787-8599-446563344AC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5" name="مخطط انسيابي: رابط 14014">
                  <a:extLst>
                    <a:ext uri="{FF2B5EF4-FFF2-40B4-BE49-F238E27FC236}">
                      <a16:creationId xmlns:a16="http://schemas.microsoft.com/office/drawing/2014/main" id="{77D7317D-6257-CF09-E4A9-3A75EF9743C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6" name="مخطط انسيابي: رابط 14015">
                  <a:extLst>
                    <a:ext uri="{FF2B5EF4-FFF2-40B4-BE49-F238E27FC236}">
                      <a16:creationId xmlns:a16="http://schemas.microsoft.com/office/drawing/2014/main" id="{0BE8299B-D3A5-8E5F-760D-28672C9A6A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7" name="مخطط انسيابي: رابط 14016">
                  <a:extLst>
                    <a:ext uri="{FF2B5EF4-FFF2-40B4-BE49-F238E27FC236}">
                      <a16:creationId xmlns:a16="http://schemas.microsoft.com/office/drawing/2014/main" id="{989CBEC7-6804-E867-3EE6-78466259945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9" name="مجموعة 14008">
                <a:extLst>
                  <a:ext uri="{FF2B5EF4-FFF2-40B4-BE49-F238E27FC236}">
                    <a16:creationId xmlns:a16="http://schemas.microsoft.com/office/drawing/2014/main" id="{174D8C16-B45E-E720-1FC1-77683B0EF3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10" name="مخطط انسيابي: رابط 14009">
                  <a:extLst>
                    <a:ext uri="{FF2B5EF4-FFF2-40B4-BE49-F238E27FC236}">
                      <a16:creationId xmlns:a16="http://schemas.microsoft.com/office/drawing/2014/main" id="{D426A3D8-1E16-537E-9F25-971894392C4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1" name="مخطط انسيابي: رابط 14010">
                  <a:extLst>
                    <a:ext uri="{FF2B5EF4-FFF2-40B4-BE49-F238E27FC236}">
                      <a16:creationId xmlns:a16="http://schemas.microsoft.com/office/drawing/2014/main" id="{9B543574-7F18-3FEC-31F4-8F9131AA0A9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2" name="مخطط انسيابي: رابط 14011">
                  <a:extLst>
                    <a:ext uri="{FF2B5EF4-FFF2-40B4-BE49-F238E27FC236}">
                      <a16:creationId xmlns:a16="http://schemas.microsoft.com/office/drawing/2014/main" id="{C900A0CC-A5B7-4861-D2C4-E3BCA7EC49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3" name="مخطط انسيابي: رابط 14012">
                  <a:extLst>
                    <a:ext uri="{FF2B5EF4-FFF2-40B4-BE49-F238E27FC236}">
                      <a16:creationId xmlns:a16="http://schemas.microsoft.com/office/drawing/2014/main" id="{4DFD0F5C-6BF5-C1B2-7070-9EBFFB4B4A4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7" name="مجموعة 13876">
              <a:extLst>
                <a:ext uri="{FF2B5EF4-FFF2-40B4-BE49-F238E27FC236}">
                  <a16:creationId xmlns:a16="http://schemas.microsoft.com/office/drawing/2014/main" id="{7985D545-5089-280F-6382-326835AC562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004" name="مخطط انسيابي: رابط 14003">
                <a:extLst>
                  <a:ext uri="{FF2B5EF4-FFF2-40B4-BE49-F238E27FC236}">
                    <a16:creationId xmlns:a16="http://schemas.microsoft.com/office/drawing/2014/main" id="{2BA80A5B-ED33-8990-8DAE-EBD22150824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05" name="مخطط انسيابي: رابط 14004">
                <a:extLst>
                  <a:ext uri="{FF2B5EF4-FFF2-40B4-BE49-F238E27FC236}">
                    <a16:creationId xmlns:a16="http://schemas.microsoft.com/office/drawing/2014/main" id="{A8830817-2CC6-B75B-A072-3A3AD583C11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06" name="مخطط انسيابي: رابط 14005">
                <a:extLst>
                  <a:ext uri="{FF2B5EF4-FFF2-40B4-BE49-F238E27FC236}">
                    <a16:creationId xmlns:a16="http://schemas.microsoft.com/office/drawing/2014/main" id="{6F150520-89B1-1A57-186E-F86ABE97CE6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8" name="مستطيل: زوايا مستديرة 13877">
              <a:extLst>
                <a:ext uri="{FF2B5EF4-FFF2-40B4-BE49-F238E27FC236}">
                  <a16:creationId xmlns:a16="http://schemas.microsoft.com/office/drawing/2014/main" id="{01DDA85B-7DD7-7179-7E11-FA0D883CDCC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9" name="مجموعة 13878">
              <a:extLst>
                <a:ext uri="{FF2B5EF4-FFF2-40B4-BE49-F238E27FC236}">
                  <a16:creationId xmlns:a16="http://schemas.microsoft.com/office/drawing/2014/main" id="{8581B95D-C121-2CEC-BBAB-288E13FD114F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89" name="مجموعة 13988">
                <a:extLst>
                  <a:ext uri="{FF2B5EF4-FFF2-40B4-BE49-F238E27FC236}">
                    <a16:creationId xmlns:a16="http://schemas.microsoft.com/office/drawing/2014/main" id="{EAD03ED9-73F2-7447-389B-9D6B03D39E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00" name="مخطط انسيابي: رابط 13999">
                  <a:extLst>
                    <a:ext uri="{FF2B5EF4-FFF2-40B4-BE49-F238E27FC236}">
                      <a16:creationId xmlns:a16="http://schemas.microsoft.com/office/drawing/2014/main" id="{A99C329F-3518-49F7-567E-D3F67E35349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1" name="مخطط انسيابي: رابط 14000">
                  <a:extLst>
                    <a:ext uri="{FF2B5EF4-FFF2-40B4-BE49-F238E27FC236}">
                      <a16:creationId xmlns:a16="http://schemas.microsoft.com/office/drawing/2014/main" id="{C547BC86-2081-BDE7-CA0F-5747FB2FA55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2" name="مخطط انسيابي: رابط 14001">
                  <a:extLst>
                    <a:ext uri="{FF2B5EF4-FFF2-40B4-BE49-F238E27FC236}">
                      <a16:creationId xmlns:a16="http://schemas.microsoft.com/office/drawing/2014/main" id="{11517C3D-658F-503E-9BFD-5706428C2B0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3" name="مخطط انسيابي: رابط 14002">
                  <a:extLst>
                    <a:ext uri="{FF2B5EF4-FFF2-40B4-BE49-F238E27FC236}">
                      <a16:creationId xmlns:a16="http://schemas.microsoft.com/office/drawing/2014/main" id="{C6457DB2-6227-0A9C-1AC3-74FC52A130D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0" name="مجموعة 13989">
                <a:extLst>
                  <a:ext uri="{FF2B5EF4-FFF2-40B4-BE49-F238E27FC236}">
                    <a16:creationId xmlns:a16="http://schemas.microsoft.com/office/drawing/2014/main" id="{D6DDC4B9-14D6-E9E0-5882-FBBD034E432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96" name="مخطط انسيابي: رابط 13995">
                  <a:extLst>
                    <a:ext uri="{FF2B5EF4-FFF2-40B4-BE49-F238E27FC236}">
                      <a16:creationId xmlns:a16="http://schemas.microsoft.com/office/drawing/2014/main" id="{B3480FF3-F470-921F-98F1-06D18B49C0E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7" name="مخطط انسيابي: رابط 13996">
                  <a:extLst>
                    <a:ext uri="{FF2B5EF4-FFF2-40B4-BE49-F238E27FC236}">
                      <a16:creationId xmlns:a16="http://schemas.microsoft.com/office/drawing/2014/main" id="{A6873AAB-B05F-1F81-7A1D-942CA78BBA9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8" name="مخطط انسيابي: رابط 13997">
                  <a:extLst>
                    <a:ext uri="{FF2B5EF4-FFF2-40B4-BE49-F238E27FC236}">
                      <a16:creationId xmlns:a16="http://schemas.microsoft.com/office/drawing/2014/main" id="{AAF6AB79-17A0-EE45-C992-838A1BBED3F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9" name="مخطط انسيابي: رابط 13998">
                  <a:extLst>
                    <a:ext uri="{FF2B5EF4-FFF2-40B4-BE49-F238E27FC236}">
                      <a16:creationId xmlns:a16="http://schemas.microsoft.com/office/drawing/2014/main" id="{C0D045B4-C875-4641-F771-04F611B872C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1" name="مجموعة 13990">
                <a:extLst>
                  <a:ext uri="{FF2B5EF4-FFF2-40B4-BE49-F238E27FC236}">
                    <a16:creationId xmlns:a16="http://schemas.microsoft.com/office/drawing/2014/main" id="{9DFDB0A4-44C4-76E0-193D-BBD3CD5BC47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92" name="مخطط انسيابي: رابط 13991">
                  <a:extLst>
                    <a:ext uri="{FF2B5EF4-FFF2-40B4-BE49-F238E27FC236}">
                      <a16:creationId xmlns:a16="http://schemas.microsoft.com/office/drawing/2014/main" id="{828961DA-A055-2FA7-5F2F-5A13CB0DED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3" name="مخطط انسيابي: رابط 13992">
                  <a:extLst>
                    <a:ext uri="{FF2B5EF4-FFF2-40B4-BE49-F238E27FC236}">
                      <a16:creationId xmlns:a16="http://schemas.microsoft.com/office/drawing/2014/main" id="{515065F8-FD04-928E-6008-C670E19746A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4" name="مخطط انسيابي: رابط 13993">
                  <a:extLst>
                    <a:ext uri="{FF2B5EF4-FFF2-40B4-BE49-F238E27FC236}">
                      <a16:creationId xmlns:a16="http://schemas.microsoft.com/office/drawing/2014/main" id="{92B8E537-C356-A2EC-FA9C-61CA1B2AE71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5" name="مخطط انسيابي: رابط 13994">
                  <a:extLst>
                    <a:ext uri="{FF2B5EF4-FFF2-40B4-BE49-F238E27FC236}">
                      <a16:creationId xmlns:a16="http://schemas.microsoft.com/office/drawing/2014/main" id="{136A1712-4A54-1A3A-3BCD-80D235FFD82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0" name="مجموعة 13879">
              <a:extLst>
                <a:ext uri="{FF2B5EF4-FFF2-40B4-BE49-F238E27FC236}">
                  <a16:creationId xmlns:a16="http://schemas.microsoft.com/office/drawing/2014/main" id="{FF29E8B5-BA3D-351A-407A-2B0013876280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986" name="مخطط انسيابي: رابط 13985">
                <a:extLst>
                  <a:ext uri="{FF2B5EF4-FFF2-40B4-BE49-F238E27FC236}">
                    <a16:creationId xmlns:a16="http://schemas.microsoft.com/office/drawing/2014/main" id="{D2742A85-3490-74B4-A65B-9037234F174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87" name="مخطط انسيابي: رابط 13986">
                <a:extLst>
                  <a:ext uri="{FF2B5EF4-FFF2-40B4-BE49-F238E27FC236}">
                    <a16:creationId xmlns:a16="http://schemas.microsoft.com/office/drawing/2014/main" id="{3060B3DB-E8C8-4BC1-708F-90041AD8793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88" name="مخطط انسيابي: رابط 13987">
                <a:extLst>
                  <a:ext uri="{FF2B5EF4-FFF2-40B4-BE49-F238E27FC236}">
                    <a16:creationId xmlns:a16="http://schemas.microsoft.com/office/drawing/2014/main" id="{76C9989A-0C9D-0B9B-38F5-7B550788B64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1" name="مستطيل: زوايا مستديرة 13880">
              <a:extLst>
                <a:ext uri="{FF2B5EF4-FFF2-40B4-BE49-F238E27FC236}">
                  <a16:creationId xmlns:a16="http://schemas.microsoft.com/office/drawing/2014/main" id="{89AEE8A5-A77F-3033-C0BE-F73509FC707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2" name="مجموعة 13881">
              <a:extLst>
                <a:ext uri="{FF2B5EF4-FFF2-40B4-BE49-F238E27FC236}">
                  <a16:creationId xmlns:a16="http://schemas.microsoft.com/office/drawing/2014/main" id="{BCFB50C5-AB65-453B-7B0E-BB7A39C193B6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71" name="مجموعة 13970">
                <a:extLst>
                  <a:ext uri="{FF2B5EF4-FFF2-40B4-BE49-F238E27FC236}">
                    <a16:creationId xmlns:a16="http://schemas.microsoft.com/office/drawing/2014/main" id="{A65929A1-81D6-02DE-9A06-415CAEA21B0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82" name="مخطط انسيابي: رابط 13981">
                  <a:extLst>
                    <a:ext uri="{FF2B5EF4-FFF2-40B4-BE49-F238E27FC236}">
                      <a16:creationId xmlns:a16="http://schemas.microsoft.com/office/drawing/2014/main" id="{76FF7E67-65BE-25D8-C1DE-AB88FDFE6D7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3" name="مخطط انسيابي: رابط 13982">
                  <a:extLst>
                    <a:ext uri="{FF2B5EF4-FFF2-40B4-BE49-F238E27FC236}">
                      <a16:creationId xmlns:a16="http://schemas.microsoft.com/office/drawing/2014/main" id="{919871F9-F148-2E97-78E4-752CA79DB71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4" name="مخطط انسيابي: رابط 13983">
                  <a:extLst>
                    <a:ext uri="{FF2B5EF4-FFF2-40B4-BE49-F238E27FC236}">
                      <a16:creationId xmlns:a16="http://schemas.microsoft.com/office/drawing/2014/main" id="{B835F850-7D15-7E37-96F8-421635CA8BF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5" name="مخطط انسيابي: رابط 13984">
                  <a:extLst>
                    <a:ext uri="{FF2B5EF4-FFF2-40B4-BE49-F238E27FC236}">
                      <a16:creationId xmlns:a16="http://schemas.microsoft.com/office/drawing/2014/main" id="{A6D8C504-F53D-9DCD-0C43-885B1AD96BF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2" name="مجموعة 13971">
                <a:extLst>
                  <a:ext uri="{FF2B5EF4-FFF2-40B4-BE49-F238E27FC236}">
                    <a16:creationId xmlns:a16="http://schemas.microsoft.com/office/drawing/2014/main" id="{1463D70C-BA73-9541-A31B-652BC0DE72D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78" name="مخطط انسيابي: رابط 13977">
                  <a:extLst>
                    <a:ext uri="{FF2B5EF4-FFF2-40B4-BE49-F238E27FC236}">
                      <a16:creationId xmlns:a16="http://schemas.microsoft.com/office/drawing/2014/main" id="{70460237-266B-0E90-0D10-C817334A43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9" name="مخطط انسيابي: رابط 13978">
                  <a:extLst>
                    <a:ext uri="{FF2B5EF4-FFF2-40B4-BE49-F238E27FC236}">
                      <a16:creationId xmlns:a16="http://schemas.microsoft.com/office/drawing/2014/main" id="{4E4E210C-0964-9C43-ECE0-757F276FFCD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0" name="مخطط انسيابي: رابط 13979">
                  <a:extLst>
                    <a:ext uri="{FF2B5EF4-FFF2-40B4-BE49-F238E27FC236}">
                      <a16:creationId xmlns:a16="http://schemas.microsoft.com/office/drawing/2014/main" id="{D5B011CB-6A4A-58F6-FE9C-CDF0EE680C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1" name="مخطط انسيابي: رابط 13980">
                  <a:extLst>
                    <a:ext uri="{FF2B5EF4-FFF2-40B4-BE49-F238E27FC236}">
                      <a16:creationId xmlns:a16="http://schemas.microsoft.com/office/drawing/2014/main" id="{6236DB24-FC78-B411-BFB3-E6E694EFB15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3" name="مجموعة 13972">
                <a:extLst>
                  <a:ext uri="{FF2B5EF4-FFF2-40B4-BE49-F238E27FC236}">
                    <a16:creationId xmlns:a16="http://schemas.microsoft.com/office/drawing/2014/main" id="{E256B9A6-A3B4-6AF7-0E35-C9A28EE2147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74" name="مخطط انسيابي: رابط 13973">
                  <a:extLst>
                    <a:ext uri="{FF2B5EF4-FFF2-40B4-BE49-F238E27FC236}">
                      <a16:creationId xmlns:a16="http://schemas.microsoft.com/office/drawing/2014/main" id="{1D8C580B-EB7B-36BF-7154-2854A91F828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5" name="مخطط انسيابي: رابط 13974">
                  <a:extLst>
                    <a:ext uri="{FF2B5EF4-FFF2-40B4-BE49-F238E27FC236}">
                      <a16:creationId xmlns:a16="http://schemas.microsoft.com/office/drawing/2014/main" id="{FF865FF7-DA42-2241-A438-6A053F37592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6" name="مخطط انسيابي: رابط 13975">
                  <a:extLst>
                    <a:ext uri="{FF2B5EF4-FFF2-40B4-BE49-F238E27FC236}">
                      <a16:creationId xmlns:a16="http://schemas.microsoft.com/office/drawing/2014/main" id="{EBC6193F-D3DA-DE85-EEC4-6D1A1100D26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7" name="مخطط انسيابي: رابط 13976">
                  <a:extLst>
                    <a:ext uri="{FF2B5EF4-FFF2-40B4-BE49-F238E27FC236}">
                      <a16:creationId xmlns:a16="http://schemas.microsoft.com/office/drawing/2014/main" id="{408AE2E9-5D62-90A9-D2BE-BB326EE0079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3" name="مجموعة 13882">
              <a:extLst>
                <a:ext uri="{FF2B5EF4-FFF2-40B4-BE49-F238E27FC236}">
                  <a16:creationId xmlns:a16="http://schemas.microsoft.com/office/drawing/2014/main" id="{FAD7E985-18F4-9818-479F-79BFAE571A81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968" name="مخطط انسيابي: رابط 13967">
                <a:extLst>
                  <a:ext uri="{FF2B5EF4-FFF2-40B4-BE49-F238E27FC236}">
                    <a16:creationId xmlns:a16="http://schemas.microsoft.com/office/drawing/2014/main" id="{BEB9D813-17BE-4522-24C5-F754682CC5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69" name="مخطط انسيابي: رابط 13968">
                <a:extLst>
                  <a:ext uri="{FF2B5EF4-FFF2-40B4-BE49-F238E27FC236}">
                    <a16:creationId xmlns:a16="http://schemas.microsoft.com/office/drawing/2014/main" id="{CAC82E2D-5463-7BC3-BF31-D06F91BFD8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70" name="مخطط انسيابي: رابط 13969">
                <a:extLst>
                  <a:ext uri="{FF2B5EF4-FFF2-40B4-BE49-F238E27FC236}">
                    <a16:creationId xmlns:a16="http://schemas.microsoft.com/office/drawing/2014/main" id="{2B382A57-CEC4-D76A-D4FD-CDD2617E7F8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4" name="مستطيل: زوايا مستديرة 13883">
              <a:extLst>
                <a:ext uri="{FF2B5EF4-FFF2-40B4-BE49-F238E27FC236}">
                  <a16:creationId xmlns:a16="http://schemas.microsoft.com/office/drawing/2014/main" id="{073440B7-CCE1-6498-91B2-7A7B67FCF1D3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5" name="مجموعة 13884">
              <a:extLst>
                <a:ext uri="{FF2B5EF4-FFF2-40B4-BE49-F238E27FC236}">
                  <a16:creationId xmlns:a16="http://schemas.microsoft.com/office/drawing/2014/main" id="{7F464760-C102-6614-E8EF-31AB44D849DA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53" name="مجموعة 13952">
                <a:extLst>
                  <a:ext uri="{FF2B5EF4-FFF2-40B4-BE49-F238E27FC236}">
                    <a16:creationId xmlns:a16="http://schemas.microsoft.com/office/drawing/2014/main" id="{D7EEEA81-7246-1269-F673-F5EC35DCEE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64" name="مخطط انسيابي: رابط 13963">
                  <a:extLst>
                    <a:ext uri="{FF2B5EF4-FFF2-40B4-BE49-F238E27FC236}">
                      <a16:creationId xmlns:a16="http://schemas.microsoft.com/office/drawing/2014/main" id="{A93B4114-753C-ABFD-76A8-48A7C86776E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5" name="مخطط انسيابي: رابط 13964">
                  <a:extLst>
                    <a:ext uri="{FF2B5EF4-FFF2-40B4-BE49-F238E27FC236}">
                      <a16:creationId xmlns:a16="http://schemas.microsoft.com/office/drawing/2014/main" id="{2C0A904D-F192-B680-5709-3D9E0CB8223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6" name="مخطط انسيابي: رابط 13965">
                  <a:extLst>
                    <a:ext uri="{FF2B5EF4-FFF2-40B4-BE49-F238E27FC236}">
                      <a16:creationId xmlns:a16="http://schemas.microsoft.com/office/drawing/2014/main" id="{0FEFEE08-C06B-3173-9F1E-E1815A7227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7" name="مخطط انسيابي: رابط 13966">
                  <a:extLst>
                    <a:ext uri="{FF2B5EF4-FFF2-40B4-BE49-F238E27FC236}">
                      <a16:creationId xmlns:a16="http://schemas.microsoft.com/office/drawing/2014/main" id="{91330F3C-A438-CDF7-7652-DD19814D533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4" name="مجموعة 13953">
                <a:extLst>
                  <a:ext uri="{FF2B5EF4-FFF2-40B4-BE49-F238E27FC236}">
                    <a16:creationId xmlns:a16="http://schemas.microsoft.com/office/drawing/2014/main" id="{5AB6D29D-306D-E5DA-56D0-3DB246DABB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60" name="مخطط انسيابي: رابط 13959">
                  <a:extLst>
                    <a:ext uri="{FF2B5EF4-FFF2-40B4-BE49-F238E27FC236}">
                      <a16:creationId xmlns:a16="http://schemas.microsoft.com/office/drawing/2014/main" id="{5FC5179A-9C1D-A006-14BC-BF44A36807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1" name="مخطط انسيابي: رابط 13960">
                  <a:extLst>
                    <a:ext uri="{FF2B5EF4-FFF2-40B4-BE49-F238E27FC236}">
                      <a16:creationId xmlns:a16="http://schemas.microsoft.com/office/drawing/2014/main" id="{8C5D479A-A0A9-C557-CC50-F1204B161E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2" name="مخطط انسيابي: رابط 13961">
                  <a:extLst>
                    <a:ext uri="{FF2B5EF4-FFF2-40B4-BE49-F238E27FC236}">
                      <a16:creationId xmlns:a16="http://schemas.microsoft.com/office/drawing/2014/main" id="{EA9A146B-6A01-F5BF-8801-8936FABFE69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3" name="مخطط انسيابي: رابط 13962">
                  <a:extLst>
                    <a:ext uri="{FF2B5EF4-FFF2-40B4-BE49-F238E27FC236}">
                      <a16:creationId xmlns:a16="http://schemas.microsoft.com/office/drawing/2014/main" id="{895D6F46-DAB7-F8B2-3DC1-7153A54458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5" name="مجموعة 13954">
                <a:extLst>
                  <a:ext uri="{FF2B5EF4-FFF2-40B4-BE49-F238E27FC236}">
                    <a16:creationId xmlns:a16="http://schemas.microsoft.com/office/drawing/2014/main" id="{CA207F73-13B2-4E4D-B68B-9BC33225FFB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56" name="مخطط انسيابي: رابط 13955">
                  <a:extLst>
                    <a:ext uri="{FF2B5EF4-FFF2-40B4-BE49-F238E27FC236}">
                      <a16:creationId xmlns:a16="http://schemas.microsoft.com/office/drawing/2014/main" id="{9ED8BA48-1840-7F63-EB00-397421264D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7" name="مخطط انسيابي: رابط 13956">
                  <a:extLst>
                    <a:ext uri="{FF2B5EF4-FFF2-40B4-BE49-F238E27FC236}">
                      <a16:creationId xmlns:a16="http://schemas.microsoft.com/office/drawing/2014/main" id="{0A4C091F-F26E-3C00-5083-7750289E429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8" name="مخطط انسيابي: رابط 13957">
                  <a:extLst>
                    <a:ext uri="{FF2B5EF4-FFF2-40B4-BE49-F238E27FC236}">
                      <a16:creationId xmlns:a16="http://schemas.microsoft.com/office/drawing/2014/main" id="{A6D39929-A7FE-9FFB-EB6D-5A4A00C53C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9" name="مخطط انسيابي: رابط 13958">
                  <a:extLst>
                    <a:ext uri="{FF2B5EF4-FFF2-40B4-BE49-F238E27FC236}">
                      <a16:creationId xmlns:a16="http://schemas.microsoft.com/office/drawing/2014/main" id="{762B12D2-A75B-0C7E-FC8B-37AB3A9FD6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6" name="مجموعة 13885">
              <a:extLst>
                <a:ext uri="{FF2B5EF4-FFF2-40B4-BE49-F238E27FC236}">
                  <a16:creationId xmlns:a16="http://schemas.microsoft.com/office/drawing/2014/main" id="{72211BAD-69BA-9EEF-B213-69157779BB9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950" name="مخطط انسيابي: رابط 13949">
                <a:extLst>
                  <a:ext uri="{FF2B5EF4-FFF2-40B4-BE49-F238E27FC236}">
                    <a16:creationId xmlns:a16="http://schemas.microsoft.com/office/drawing/2014/main" id="{0E49F7A7-5609-B934-667C-061808E07F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51" name="مخطط انسيابي: رابط 13950">
                <a:extLst>
                  <a:ext uri="{FF2B5EF4-FFF2-40B4-BE49-F238E27FC236}">
                    <a16:creationId xmlns:a16="http://schemas.microsoft.com/office/drawing/2014/main" id="{5DF3CCE8-AD72-3BBB-2730-D8D90C7CB68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52" name="مخطط انسيابي: رابط 13951">
                <a:extLst>
                  <a:ext uri="{FF2B5EF4-FFF2-40B4-BE49-F238E27FC236}">
                    <a16:creationId xmlns:a16="http://schemas.microsoft.com/office/drawing/2014/main" id="{F5DD25F9-E2B1-4E45-C450-8700095CA65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7" name="مستطيل: زوايا مستديرة 13886">
              <a:extLst>
                <a:ext uri="{FF2B5EF4-FFF2-40B4-BE49-F238E27FC236}">
                  <a16:creationId xmlns:a16="http://schemas.microsoft.com/office/drawing/2014/main" id="{EB49CC58-9B25-BC5C-A23A-444C5403AB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8" name="مجموعة 13887">
              <a:extLst>
                <a:ext uri="{FF2B5EF4-FFF2-40B4-BE49-F238E27FC236}">
                  <a16:creationId xmlns:a16="http://schemas.microsoft.com/office/drawing/2014/main" id="{4F0DE026-6E24-5F8C-034C-502F4538A60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35" name="مجموعة 13934">
                <a:extLst>
                  <a:ext uri="{FF2B5EF4-FFF2-40B4-BE49-F238E27FC236}">
                    <a16:creationId xmlns:a16="http://schemas.microsoft.com/office/drawing/2014/main" id="{223D8641-0DF0-405D-98F3-082D287B99A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46" name="مخطط انسيابي: رابط 13945">
                  <a:extLst>
                    <a:ext uri="{FF2B5EF4-FFF2-40B4-BE49-F238E27FC236}">
                      <a16:creationId xmlns:a16="http://schemas.microsoft.com/office/drawing/2014/main" id="{AD7AC1F5-465E-B667-0C65-2A0DB30A7BA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7" name="مخطط انسيابي: رابط 13946">
                  <a:extLst>
                    <a:ext uri="{FF2B5EF4-FFF2-40B4-BE49-F238E27FC236}">
                      <a16:creationId xmlns:a16="http://schemas.microsoft.com/office/drawing/2014/main" id="{39C52F65-BCFD-43D9-387F-D7690904A79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8" name="مخطط انسيابي: رابط 13947">
                  <a:extLst>
                    <a:ext uri="{FF2B5EF4-FFF2-40B4-BE49-F238E27FC236}">
                      <a16:creationId xmlns:a16="http://schemas.microsoft.com/office/drawing/2014/main" id="{E5BC35E6-2BC3-A213-5556-9DD65CDC9D6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9" name="مخطط انسيابي: رابط 13948">
                  <a:extLst>
                    <a:ext uri="{FF2B5EF4-FFF2-40B4-BE49-F238E27FC236}">
                      <a16:creationId xmlns:a16="http://schemas.microsoft.com/office/drawing/2014/main" id="{DE0013B8-FCA5-3D9C-9FC3-DBFA90FD4ED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6" name="مجموعة 13935">
                <a:extLst>
                  <a:ext uri="{FF2B5EF4-FFF2-40B4-BE49-F238E27FC236}">
                    <a16:creationId xmlns:a16="http://schemas.microsoft.com/office/drawing/2014/main" id="{0D96126F-BABD-F87A-14E6-B829DCFB9AE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42" name="مخطط انسيابي: رابط 13941">
                  <a:extLst>
                    <a:ext uri="{FF2B5EF4-FFF2-40B4-BE49-F238E27FC236}">
                      <a16:creationId xmlns:a16="http://schemas.microsoft.com/office/drawing/2014/main" id="{7A8F900F-3C75-85D7-FBF8-74361A397A6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3" name="مخطط انسيابي: رابط 13942">
                  <a:extLst>
                    <a:ext uri="{FF2B5EF4-FFF2-40B4-BE49-F238E27FC236}">
                      <a16:creationId xmlns:a16="http://schemas.microsoft.com/office/drawing/2014/main" id="{C4484EA7-78DF-0202-C1A9-59222772865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4" name="مخطط انسيابي: رابط 13943">
                  <a:extLst>
                    <a:ext uri="{FF2B5EF4-FFF2-40B4-BE49-F238E27FC236}">
                      <a16:creationId xmlns:a16="http://schemas.microsoft.com/office/drawing/2014/main" id="{D2988C5B-8999-6870-AFB8-41315EEC1FB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5" name="مخطط انسيابي: رابط 13944">
                  <a:extLst>
                    <a:ext uri="{FF2B5EF4-FFF2-40B4-BE49-F238E27FC236}">
                      <a16:creationId xmlns:a16="http://schemas.microsoft.com/office/drawing/2014/main" id="{396E99E9-A3B3-3F2F-505F-D4502BD2E9C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7" name="مجموعة 13936">
                <a:extLst>
                  <a:ext uri="{FF2B5EF4-FFF2-40B4-BE49-F238E27FC236}">
                    <a16:creationId xmlns:a16="http://schemas.microsoft.com/office/drawing/2014/main" id="{74E7EDE2-5603-6341-45E0-025C74E750A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38" name="مخطط انسيابي: رابط 13937">
                  <a:extLst>
                    <a:ext uri="{FF2B5EF4-FFF2-40B4-BE49-F238E27FC236}">
                      <a16:creationId xmlns:a16="http://schemas.microsoft.com/office/drawing/2014/main" id="{79A3930E-F24F-457D-7678-574818728AF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9" name="مخطط انسيابي: رابط 13938">
                  <a:extLst>
                    <a:ext uri="{FF2B5EF4-FFF2-40B4-BE49-F238E27FC236}">
                      <a16:creationId xmlns:a16="http://schemas.microsoft.com/office/drawing/2014/main" id="{A5B91519-8AA3-7A20-BCD1-0BC577C7FF8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0" name="مخطط انسيابي: رابط 13939">
                  <a:extLst>
                    <a:ext uri="{FF2B5EF4-FFF2-40B4-BE49-F238E27FC236}">
                      <a16:creationId xmlns:a16="http://schemas.microsoft.com/office/drawing/2014/main" id="{6A9A4EAD-DA8F-E41A-CAB2-3CA3398BC35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1" name="مخطط انسيابي: رابط 13940">
                  <a:extLst>
                    <a:ext uri="{FF2B5EF4-FFF2-40B4-BE49-F238E27FC236}">
                      <a16:creationId xmlns:a16="http://schemas.microsoft.com/office/drawing/2014/main" id="{EDFD9754-4A6A-5D09-9A0A-32FE7D0F8BB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9" name="مجموعة 13888">
              <a:extLst>
                <a:ext uri="{FF2B5EF4-FFF2-40B4-BE49-F238E27FC236}">
                  <a16:creationId xmlns:a16="http://schemas.microsoft.com/office/drawing/2014/main" id="{DDB6D808-3241-CB67-2AAC-3748ADE3CD72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932" name="مخطط انسيابي: رابط 13931">
                <a:extLst>
                  <a:ext uri="{FF2B5EF4-FFF2-40B4-BE49-F238E27FC236}">
                    <a16:creationId xmlns:a16="http://schemas.microsoft.com/office/drawing/2014/main" id="{5E40B6B0-54BD-EC5D-03B8-645BA56C7FF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33" name="مخطط انسيابي: رابط 13932">
                <a:extLst>
                  <a:ext uri="{FF2B5EF4-FFF2-40B4-BE49-F238E27FC236}">
                    <a16:creationId xmlns:a16="http://schemas.microsoft.com/office/drawing/2014/main" id="{D5306406-2F3F-D58E-742D-DB202B0604D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34" name="مخطط انسيابي: رابط 13933">
                <a:extLst>
                  <a:ext uri="{FF2B5EF4-FFF2-40B4-BE49-F238E27FC236}">
                    <a16:creationId xmlns:a16="http://schemas.microsoft.com/office/drawing/2014/main" id="{FB2D92FC-024A-4574-9291-876D548EE34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0" name="مستطيل: زوايا مستديرة 13889">
              <a:extLst>
                <a:ext uri="{FF2B5EF4-FFF2-40B4-BE49-F238E27FC236}">
                  <a16:creationId xmlns:a16="http://schemas.microsoft.com/office/drawing/2014/main" id="{011D5250-0B3F-E50E-F98F-E91A4F665E63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1" name="مجموعة 13890">
              <a:extLst>
                <a:ext uri="{FF2B5EF4-FFF2-40B4-BE49-F238E27FC236}">
                  <a16:creationId xmlns:a16="http://schemas.microsoft.com/office/drawing/2014/main" id="{0A6E77D2-BAA5-C865-9A8E-5C93A80FDD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17" name="مجموعة 13916">
                <a:extLst>
                  <a:ext uri="{FF2B5EF4-FFF2-40B4-BE49-F238E27FC236}">
                    <a16:creationId xmlns:a16="http://schemas.microsoft.com/office/drawing/2014/main" id="{CBAEA52D-6044-C512-570B-3778ED46D3F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28" name="مخطط انسيابي: رابط 13927">
                  <a:extLst>
                    <a:ext uri="{FF2B5EF4-FFF2-40B4-BE49-F238E27FC236}">
                      <a16:creationId xmlns:a16="http://schemas.microsoft.com/office/drawing/2014/main" id="{972F4270-14EA-DC30-FCC5-55FCB35387F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9" name="مخطط انسيابي: رابط 13928">
                  <a:extLst>
                    <a:ext uri="{FF2B5EF4-FFF2-40B4-BE49-F238E27FC236}">
                      <a16:creationId xmlns:a16="http://schemas.microsoft.com/office/drawing/2014/main" id="{C02A4EA6-2C4A-063D-81DF-8CE75F44CC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0" name="مخطط انسيابي: رابط 13929">
                  <a:extLst>
                    <a:ext uri="{FF2B5EF4-FFF2-40B4-BE49-F238E27FC236}">
                      <a16:creationId xmlns:a16="http://schemas.microsoft.com/office/drawing/2014/main" id="{7DC892F8-F2F2-1AE7-0CC6-727DE3D80E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1" name="مخطط انسيابي: رابط 13930">
                  <a:extLst>
                    <a:ext uri="{FF2B5EF4-FFF2-40B4-BE49-F238E27FC236}">
                      <a16:creationId xmlns:a16="http://schemas.microsoft.com/office/drawing/2014/main" id="{BE7BFCD8-4B53-5FC8-9B0A-08EAD3AF551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8" name="مجموعة 13917">
                <a:extLst>
                  <a:ext uri="{FF2B5EF4-FFF2-40B4-BE49-F238E27FC236}">
                    <a16:creationId xmlns:a16="http://schemas.microsoft.com/office/drawing/2014/main" id="{4082BD4D-5642-34A5-A66F-7BE186CE836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24" name="مخطط انسيابي: رابط 13923">
                  <a:extLst>
                    <a:ext uri="{FF2B5EF4-FFF2-40B4-BE49-F238E27FC236}">
                      <a16:creationId xmlns:a16="http://schemas.microsoft.com/office/drawing/2014/main" id="{91D72BF7-B32B-1CA8-CACE-D09D214406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5" name="مخطط انسيابي: رابط 13924">
                  <a:extLst>
                    <a:ext uri="{FF2B5EF4-FFF2-40B4-BE49-F238E27FC236}">
                      <a16:creationId xmlns:a16="http://schemas.microsoft.com/office/drawing/2014/main" id="{71FA9B5F-C820-F03E-F79A-56B42BFC9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6" name="مخطط انسيابي: رابط 13925">
                  <a:extLst>
                    <a:ext uri="{FF2B5EF4-FFF2-40B4-BE49-F238E27FC236}">
                      <a16:creationId xmlns:a16="http://schemas.microsoft.com/office/drawing/2014/main" id="{C8945754-018A-E2DE-D907-EEF1E39B735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7" name="مخطط انسيابي: رابط 13926">
                  <a:extLst>
                    <a:ext uri="{FF2B5EF4-FFF2-40B4-BE49-F238E27FC236}">
                      <a16:creationId xmlns:a16="http://schemas.microsoft.com/office/drawing/2014/main" id="{1953A82E-2422-91D9-5882-CDA2F514F11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9" name="مجموعة 13918">
                <a:extLst>
                  <a:ext uri="{FF2B5EF4-FFF2-40B4-BE49-F238E27FC236}">
                    <a16:creationId xmlns:a16="http://schemas.microsoft.com/office/drawing/2014/main" id="{19B8E7AE-2B00-9E06-5F54-E6004AFF1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20" name="مخطط انسيابي: رابط 13919">
                  <a:extLst>
                    <a:ext uri="{FF2B5EF4-FFF2-40B4-BE49-F238E27FC236}">
                      <a16:creationId xmlns:a16="http://schemas.microsoft.com/office/drawing/2014/main" id="{E118C3DA-E779-A1ED-77E3-840538FA438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1" name="مخطط انسيابي: رابط 13920">
                  <a:extLst>
                    <a:ext uri="{FF2B5EF4-FFF2-40B4-BE49-F238E27FC236}">
                      <a16:creationId xmlns:a16="http://schemas.microsoft.com/office/drawing/2014/main" id="{62DD7FDE-3A31-2A85-A4C8-63393303FEC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2" name="مخطط انسيابي: رابط 13921">
                  <a:extLst>
                    <a:ext uri="{FF2B5EF4-FFF2-40B4-BE49-F238E27FC236}">
                      <a16:creationId xmlns:a16="http://schemas.microsoft.com/office/drawing/2014/main" id="{2D90B86E-A6CA-C9ED-9D63-F76F51BA6DB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3" name="مخطط انسيابي: رابط 13922">
                  <a:extLst>
                    <a:ext uri="{FF2B5EF4-FFF2-40B4-BE49-F238E27FC236}">
                      <a16:creationId xmlns:a16="http://schemas.microsoft.com/office/drawing/2014/main" id="{4700AE35-61DE-21A0-CE58-761B4EB824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2" name="مجموعة 13891">
              <a:extLst>
                <a:ext uri="{FF2B5EF4-FFF2-40B4-BE49-F238E27FC236}">
                  <a16:creationId xmlns:a16="http://schemas.microsoft.com/office/drawing/2014/main" id="{6BEFAA66-FCEB-6F7F-FA66-92CBFE66260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914" name="مخطط انسيابي: رابط 13913">
                <a:extLst>
                  <a:ext uri="{FF2B5EF4-FFF2-40B4-BE49-F238E27FC236}">
                    <a16:creationId xmlns:a16="http://schemas.microsoft.com/office/drawing/2014/main" id="{246D7DE5-303B-204E-DB4E-7D1B28B19E0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15" name="مخطط انسيابي: رابط 13914">
                <a:extLst>
                  <a:ext uri="{FF2B5EF4-FFF2-40B4-BE49-F238E27FC236}">
                    <a16:creationId xmlns:a16="http://schemas.microsoft.com/office/drawing/2014/main" id="{180E6D3C-8D92-FEFD-BEF7-43ECAF3D452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16" name="مخطط انسيابي: رابط 13915">
                <a:extLst>
                  <a:ext uri="{FF2B5EF4-FFF2-40B4-BE49-F238E27FC236}">
                    <a16:creationId xmlns:a16="http://schemas.microsoft.com/office/drawing/2014/main" id="{74A18841-E407-0843-7CED-BE2713C8FA7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3" name="مستطيل: زوايا مستديرة 13892">
              <a:extLst>
                <a:ext uri="{FF2B5EF4-FFF2-40B4-BE49-F238E27FC236}">
                  <a16:creationId xmlns:a16="http://schemas.microsoft.com/office/drawing/2014/main" id="{4485450C-A70F-085F-BEE1-435F7DEE4EA8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4" name="مجموعة 13893">
              <a:extLst>
                <a:ext uri="{FF2B5EF4-FFF2-40B4-BE49-F238E27FC236}">
                  <a16:creationId xmlns:a16="http://schemas.microsoft.com/office/drawing/2014/main" id="{099DF8DB-5A72-88AE-2AC9-4CCC4B733E63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99" name="مجموعة 13898">
                <a:extLst>
                  <a:ext uri="{FF2B5EF4-FFF2-40B4-BE49-F238E27FC236}">
                    <a16:creationId xmlns:a16="http://schemas.microsoft.com/office/drawing/2014/main" id="{0FA443CA-4162-52E1-9FAB-0892A008804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10" name="مخطط انسيابي: رابط 13909">
                  <a:extLst>
                    <a:ext uri="{FF2B5EF4-FFF2-40B4-BE49-F238E27FC236}">
                      <a16:creationId xmlns:a16="http://schemas.microsoft.com/office/drawing/2014/main" id="{6F9C5183-A2C5-F2C5-C0BB-97F156F205D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1" name="مخطط انسيابي: رابط 13910">
                  <a:extLst>
                    <a:ext uri="{FF2B5EF4-FFF2-40B4-BE49-F238E27FC236}">
                      <a16:creationId xmlns:a16="http://schemas.microsoft.com/office/drawing/2014/main" id="{22F46C21-C8DC-6274-91A0-ECD9F9330E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2" name="مخطط انسيابي: رابط 13911">
                  <a:extLst>
                    <a:ext uri="{FF2B5EF4-FFF2-40B4-BE49-F238E27FC236}">
                      <a16:creationId xmlns:a16="http://schemas.microsoft.com/office/drawing/2014/main" id="{A55BD4D5-7AD8-568A-14B1-0AE80C96598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3" name="مخطط انسيابي: رابط 13912">
                  <a:extLst>
                    <a:ext uri="{FF2B5EF4-FFF2-40B4-BE49-F238E27FC236}">
                      <a16:creationId xmlns:a16="http://schemas.microsoft.com/office/drawing/2014/main" id="{2599E9B6-9A16-E74F-EE3F-69EF8D59556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0" name="مجموعة 13899">
                <a:extLst>
                  <a:ext uri="{FF2B5EF4-FFF2-40B4-BE49-F238E27FC236}">
                    <a16:creationId xmlns:a16="http://schemas.microsoft.com/office/drawing/2014/main" id="{6184DB16-22A5-380A-B61E-9B3A957BED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06" name="مخطط انسيابي: رابط 13905">
                  <a:extLst>
                    <a:ext uri="{FF2B5EF4-FFF2-40B4-BE49-F238E27FC236}">
                      <a16:creationId xmlns:a16="http://schemas.microsoft.com/office/drawing/2014/main" id="{DA70581F-14E5-F3CA-7884-870C1B82AB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7" name="مخطط انسيابي: رابط 13906">
                  <a:extLst>
                    <a:ext uri="{FF2B5EF4-FFF2-40B4-BE49-F238E27FC236}">
                      <a16:creationId xmlns:a16="http://schemas.microsoft.com/office/drawing/2014/main" id="{91673979-18EE-D9F1-9CA5-29909B8A308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8" name="مخطط انسيابي: رابط 13907">
                  <a:extLst>
                    <a:ext uri="{FF2B5EF4-FFF2-40B4-BE49-F238E27FC236}">
                      <a16:creationId xmlns:a16="http://schemas.microsoft.com/office/drawing/2014/main" id="{443CCE9C-D5AA-6335-B384-A3C8DA77E59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9" name="مخطط انسيابي: رابط 13908">
                  <a:extLst>
                    <a:ext uri="{FF2B5EF4-FFF2-40B4-BE49-F238E27FC236}">
                      <a16:creationId xmlns:a16="http://schemas.microsoft.com/office/drawing/2014/main" id="{8C57EBB3-1E88-DE23-D064-2901CAE0EA7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1" name="مجموعة 13900">
                <a:extLst>
                  <a:ext uri="{FF2B5EF4-FFF2-40B4-BE49-F238E27FC236}">
                    <a16:creationId xmlns:a16="http://schemas.microsoft.com/office/drawing/2014/main" id="{116062DD-0236-6DEE-84AC-BADB74A85EB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02" name="مخطط انسيابي: رابط 13901">
                  <a:extLst>
                    <a:ext uri="{FF2B5EF4-FFF2-40B4-BE49-F238E27FC236}">
                      <a16:creationId xmlns:a16="http://schemas.microsoft.com/office/drawing/2014/main" id="{C52CC556-714B-E495-21FC-EA3688D357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3" name="مخطط انسيابي: رابط 13902">
                  <a:extLst>
                    <a:ext uri="{FF2B5EF4-FFF2-40B4-BE49-F238E27FC236}">
                      <a16:creationId xmlns:a16="http://schemas.microsoft.com/office/drawing/2014/main" id="{B958272C-F963-4708-8827-265170F2BA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4" name="مخطط انسيابي: رابط 13903">
                  <a:extLst>
                    <a:ext uri="{FF2B5EF4-FFF2-40B4-BE49-F238E27FC236}">
                      <a16:creationId xmlns:a16="http://schemas.microsoft.com/office/drawing/2014/main" id="{F9EB7BDB-37B4-FF4D-F824-3513209A33A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5" name="مخطط انسيابي: رابط 13904">
                  <a:extLst>
                    <a:ext uri="{FF2B5EF4-FFF2-40B4-BE49-F238E27FC236}">
                      <a16:creationId xmlns:a16="http://schemas.microsoft.com/office/drawing/2014/main" id="{6772E1CA-7A3F-7969-FBF5-C75B80B6D3F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5" name="مجموعة 13894">
              <a:extLst>
                <a:ext uri="{FF2B5EF4-FFF2-40B4-BE49-F238E27FC236}">
                  <a16:creationId xmlns:a16="http://schemas.microsoft.com/office/drawing/2014/main" id="{DE8EC009-5090-F1DD-FC61-921292211C3D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896" name="مخطط انسيابي: رابط 13895">
                <a:extLst>
                  <a:ext uri="{FF2B5EF4-FFF2-40B4-BE49-F238E27FC236}">
                    <a16:creationId xmlns:a16="http://schemas.microsoft.com/office/drawing/2014/main" id="{3CD234C3-02C1-385A-7282-4D25D33FAC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97" name="مخطط انسيابي: رابط 13896">
                <a:extLst>
                  <a:ext uri="{FF2B5EF4-FFF2-40B4-BE49-F238E27FC236}">
                    <a16:creationId xmlns:a16="http://schemas.microsoft.com/office/drawing/2014/main" id="{EF90F9DD-0D26-F994-D9A4-E3752F2C6C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98" name="مخطط انسيابي: رابط 13897">
                <a:extLst>
                  <a:ext uri="{FF2B5EF4-FFF2-40B4-BE49-F238E27FC236}">
                    <a16:creationId xmlns:a16="http://schemas.microsoft.com/office/drawing/2014/main" id="{C852B83A-4EEA-F0E1-CCB4-276A59227DD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040" name="مجموعة 14039">
            <a:extLst>
              <a:ext uri="{FF2B5EF4-FFF2-40B4-BE49-F238E27FC236}">
                <a16:creationId xmlns:a16="http://schemas.microsoft.com/office/drawing/2014/main" id="{8D260B05-3C55-8B38-9754-1CEFC038DBD2}"/>
              </a:ext>
            </a:extLst>
          </p:cNvPr>
          <p:cNvGrpSpPr/>
          <p:nvPr/>
        </p:nvGrpSpPr>
        <p:grpSpPr>
          <a:xfrm>
            <a:off x="69018" y="5478813"/>
            <a:ext cx="9713671" cy="524453"/>
            <a:chOff x="69018" y="1136613"/>
            <a:chExt cx="9713671" cy="524453"/>
          </a:xfrm>
        </p:grpSpPr>
        <p:sp>
          <p:nvSpPr>
            <p:cNvPr id="14041" name="مستطيل: زوايا مستديرة 14040">
              <a:extLst>
                <a:ext uri="{FF2B5EF4-FFF2-40B4-BE49-F238E27FC236}">
                  <a16:creationId xmlns:a16="http://schemas.microsoft.com/office/drawing/2014/main" id="{79C6EA21-10AA-0BC9-D0BD-818D97E291D3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2" name="مستطيل: زوايا مستديرة 14041">
              <a:extLst>
                <a:ext uri="{FF2B5EF4-FFF2-40B4-BE49-F238E27FC236}">
                  <a16:creationId xmlns:a16="http://schemas.microsoft.com/office/drawing/2014/main" id="{83D49FFA-0D97-109F-4BC4-32F8D773995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3" name="مستطيل: زوايا مستديرة 14042">
              <a:extLst>
                <a:ext uri="{FF2B5EF4-FFF2-40B4-BE49-F238E27FC236}">
                  <a16:creationId xmlns:a16="http://schemas.microsoft.com/office/drawing/2014/main" id="{3D28AB8F-DA1C-A95D-0095-7C5E328457C2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4" name="مستطيل: زوايا مستديرة 14043">
              <a:extLst>
                <a:ext uri="{FF2B5EF4-FFF2-40B4-BE49-F238E27FC236}">
                  <a16:creationId xmlns:a16="http://schemas.microsoft.com/office/drawing/2014/main" id="{85B8D9F0-B8E5-82C4-6110-163106FC3C3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5" name="مستطيل: زوايا مستديرة 14044">
              <a:extLst>
                <a:ext uri="{FF2B5EF4-FFF2-40B4-BE49-F238E27FC236}">
                  <a16:creationId xmlns:a16="http://schemas.microsoft.com/office/drawing/2014/main" id="{91A81C76-A866-B97D-3DA3-F81341A94D8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6" name="مستطيل: زوايا مستديرة 14045">
              <a:extLst>
                <a:ext uri="{FF2B5EF4-FFF2-40B4-BE49-F238E27FC236}">
                  <a16:creationId xmlns:a16="http://schemas.microsoft.com/office/drawing/2014/main" id="{D668F98A-70D0-BE98-EB77-A380E75D283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7" name="مستطيل: زوايا مستديرة 14046">
              <a:extLst>
                <a:ext uri="{FF2B5EF4-FFF2-40B4-BE49-F238E27FC236}">
                  <a16:creationId xmlns:a16="http://schemas.microsoft.com/office/drawing/2014/main" id="{64549529-9612-CA46-66C0-B5B3107AB459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48" name="مجموعة 14047">
              <a:extLst>
                <a:ext uri="{FF2B5EF4-FFF2-40B4-BE49-F238E27FC236}">
                  <a16:creationId xmlns:a16="http://schemas.microsoft.com/office/drawing/2014/main" id="{A81B81B0-DC18-4EA3-2083-2DD4FCD30D4C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00" name="مجموعة 14199">
                <a:extLst>
                  <a:ext uri="{FF2B5EF4-FFF2-40B4-BE49-F238E27FC236}">
                    <a16:creationId xmlns:a16="http://schemas.microsoft.com/office/drawing/2014/main" id="{D26FAC1C-AEDF-1518-765E-694DB9F41E8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11" name="مخطط انسيابي: رابط 14210">
                  <a:extLst>
                    <a:ext uri="{FF2B5EF4-FFF2-40B4-BE49-F238E27FC236}">
                      <a16:creationId xmlns:a16="http://schemas.microsoft.com/office/drawing/2014/main" id="{2E6FE9C0-5C24-0BE7-8E39-82252360A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2" name="مخطط انسيابي: رابط 14211">
                  <a:extLst>
                    <a:ext uri="{FF2B5EF4-FFF2-40B4-BE49-F238E27FC236}">
                      <a16:creationId xmlns:a16="http://schemas.microsoft.com/office/drawing/2014/main" id="{8777013A-8B4A-64A7-8040-9A0DEA6B7B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3" name="مخطط انسيابي: رابط 14212">
                  <a:extLst>
                    <a:ext uri="{FF2B5EF4-FFF2-40B4-BE49-F238E27FC236}">
                      <a16:creationId xmlns:a16="http://schemas.microsoft.com/office/drawing/2014/main" id="{8660263B-70D6-BCA6-4E57-172B982F355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4" name="مخطط انسيابي: رابط 14213">
                  <a:extLst>
                    <a:ext uri="{FF2B5EF4-FFF2-40B4-BE49-F238E27FC236}">
                      <a16:creationId xmlns:a16="http://schemas.microsoft.com/office/drawing/2014/main" id="{F724AE5B-F48D-777C-2169-405C9277E90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1" name="مجموعة 14200">
                <a:extLst>
                  <a:ext uri="{FF2B5EF4-FFF2-40B4-BE49-F238E27FC236}">
                    <a16:creationId xmlns:a16="http://schemas.microsoft.com/office/drawing/2014/main" id="{14D4D528-AABE-3F31-AB58-4126B513D4D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07" name="مخطط انسيابي: رابط 14206">
                  <a:extLst>
                    <a:ext uri="{FF2B5EF4-FFF2-40B4-BE49-F238E27FC236}">
                      <a16:creationId xmlns:a16="http://schemas.microsoft.com/office/drawing/2014/main" id="{6913FDF9-B68B-CDD0-43CA-055AA2D720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8" name="مخطط انسيابي: رابط 14207">
                  <a:extLst>
                    <a:ext uri="{FF2B5EF4-FFF2-40B4-BE49-F238E27FC236}">
                      <a16:creationId xmlns:a16="http://schemas.microsoft.com/office/drawing/2014/main" id="{ED8AFC98-0EA3-C872-CF32-343430FFBA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9" name="مخطط انسيابي: رابط 14208">
                  <a:extLst>
                    <a:ext uri="{FF2B5EF4-FFF2-40B4-BE49-F238E27FC236}">
                      <a16:creationId xmlns:a16="http://schemas.microsoft.com/office/drawing/2014/main" id="{2A1C90D3-3BD7-15AE-7F4A-49D561E4059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0" name="مخطط انسيابي: رابط 14209">
                  <a:extLst>
                    <a:ext uri="{FF2B5EF4-FFF2-40B4-BE49-F238E27FC236}">
                      <a16:creationId xmlns:a16="http://schemas.microsoft.com/office/drawing/2014/main" id="{C95FFF9C-9213-DB57-2486-154447804F9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2" name="مجموعة 14201">
                <a:extLst>
                  <a:ext uri="{FF2B5EF4-FFF2-40B4-BE49-F238E27FC236}">
                    <a16:creationId xmlns:a16="http://schemas.microsoft.com/office/drawing/2014/main" id="{6BA52481-4341-E34E-B2D6-14C6EDA9F00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03" name="مخطط انسيابي: رابط 14202">
                  <a:extLst>
                    <a:ext uri="{FF2B5EF4-FFF2-40B4-BE49-F238E27FC236}">
                      <a16:creationId xmlns:a16="http://schemas.microsoft.com/office/drawing/2014/main" id="{15FC619D-FD96-1EF0-2D7E-F90BB7BAD5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4" name="مخطط انسيابي: رابط 14203">
                  <a:extLst>
                    <a:ext uri="{FF2B5EF4-FFF2-40B4-BE49-F238E27FC236}">
                      <a16:creationId xmlns:a16="http://schemas.microsoft.com/office/drawing/2014/main" id="{FD9F58F6-5AEB-B394-B141-DB88927CA11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5" name="مخطط انسيابي: رابط 14204">
                  <a:extLst>
                    <a:ext uri="{FF2B5EF4-FFF2-40B4-BE49-F238E27FC236}">
                      <a16:creationId xmlns:a16="http://schemas.microsoft.com/office/drawing/2014/main" id="{B97AAF5E-7E5E-CBC0-22D5-4756824269F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6" name="مخطط انسيابي: رابط 14205">
                  <a:extLst>
                    <a:ext uri="{FF2B5EF4-FFF2-40B4-BE49-F238E27FC236}">
                      <a16:creationId xmlns:a16="http://schemas.microsoft.com/office/drawing/2014/main" id="{2FCEA085-D7C6-4331-128D-7D3C186888F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49" name="مجموعة 14048">
              <a:extLst>
                <a:ext uri="{FF2B5EF4-FFF2-40B4-BE49-F238E27FC236}">
                  <a16:creationId xmlns:a16="http://schemas.microsoft.com/office/drawing/2014/main" id="{9767102F-2B16-86E1-CB2C-2F83101F1953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197" name="مخطط انسيابي: رابط 14196">
                <a:extLst>
                  <a:ext uri="{FF2B5EF4-FFF2-40B4-BE49-F238E27FC236}">
                    <a16:creationId xmlns:a16="http://schemas.microsoft.com/office/drawing/2014/main" id="{0F8C12BC-36E9-5F9A-EB60-5785173431F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98" name="مخطط انسيابي: رابط 14197">
                <a:extLst>
                  <a:ext uri="{FF2B5EF4-FFF2-40B4-BE49-F238E27FC236}">
                    <a16:creationId xmlns:a16="http://schemas.microsoft.com/office/drawing/2014/main" id="{CA6E120C-0626-5A2C-E1BD-E52F171C624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99" name="مخطط انسيابي: رابط 14198">
                <a:extLst>
                  <a:ext uri="{FF2B5EF4-FFF2-40B4-BE49-F238E27FC236}">
                    <a16:creationId xmlns:a16="http://schemas.microsoft.com/office/drawing/2014/main" id="{CC4B102C-362F-CF77-2D36-8F9489A44D7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0" name="مستطيل: زوايا مستديرة 14049">
              <a:extLst>
                <a:ext uri="{FF2B5EF4-FFF2-40B4-BE49-F238E27FC236}">
                  <a16:creationId xmlns:a16="http://schemas.microsoft.com/office/drawing/2014/main" id="{9F9EF955-9B7A-AE39-55B1-4EEAD7C76718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1" name="مجموعة 14050">
              <a:extLst>
                <a:ext uri="{FF2B5EF4-FFF2-40B4-BE49-F238E27FC236}">
                  <a16:creationId xmlns:a16="http://schemas.microsoft.com/office/drawing/2014/main" id="{410DAE47-E447-477C-E9A8-72B3155A61EA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82" name="مجموعة 14181">
                <a:extLst>
                  <a:ext uri="{FF2B5EF4-FFF2-40B4-BE49-F238E27FC236}">
                    <a16:creationId xmlns:a16="http://schemas.microsoft.com/office/drawing/2014/main" id="{C35E42BA-D525-2323-4F59-C0EFD80CA30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93" name="مخطط انسيابي: رابط 14192">
                  <a:extLst>
                    <a:ext uri="{FF2B5EF4-FFF2-40B4-BE49-F238E27FC236}">
                      <a16:creationId xmlns:a16="http://schemas.microsoft.com/office/drawing/2014/main" id="{F67485BF-D0D0-8C6C-DE69-4CD822F76B4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4" name="مخطط انسيابي: رابط 14193">
                  <a:extLst>
                    <a:ext uri="{FF2B5EF4-FFF2-40B4-BE49-F238E27FC236}">
                      <a16:creationId xmlns:a16="http://schemas.microsoft.com/office/drawing/2014/main" id="{166F0AF8-20FB-3C04-E477-D8AEA35559E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5" name="مخطط انسيابي: رابط 14194">
                  <a:extLst>
                    <a:ext uri="{FF2B5EF4-FFF2-40B4-BE49-F238E27FC236}">
                      <a16:creationId xmlns:a16="http://schemas.microsoft.com/office/drawing/2014/main" id="{0F00E159-44C9-A92E-42CA-48AEC861B0B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6" name="مخطط انسيابي: رابط 14195">
                  <a:extLst>
                    <a:ext uri="{FF2B5EF4-FFF2-40B4-BE49-F238E27FC236}">
                      <a16:creationId xmlns:a16="http://schemas.microsoft.com/office/drawing/2014/main" id="{14CA883A-1362-7C93-6755-81E61AC3985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3" name="مجموعة 14182">
                <a:extLst>
                  <a:ext uri="{FF2B5EF4-FFF2-40B4-BE49-F238E27FC236}">
                    <a16:creationId xmlns:a16="http://schemas.microsoft.com/office/drawing/2014/main" id="{3ED2CA04-39FB-540E-E59C-A1C21131192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89" name="مخطط انسيابي: رابط 14188">
                  <a:extLst>
                    <a:ext uri="{FF2B5EF4-FFF2-40B4-BE49-F238E27FC236}">
                      <a16:creationId xmlns:a16="http://schemas.microsoft.com/office/drawing/2014/main" id="{F77631B0-C394-2836-EB4E-EC58D44A74A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0" name="مخطط انسيابي: رابط 14189">
                  <a:extLst>
                    <a:ext uri="{FF2B5EF4-FFF2-40B4-BE49-F238E27FC236}">
                      <a16:creationId xmlns:a16="http://schemas.microsoft.com/office/drawing/2014/main" id="{EA0DA291-85D2-1A2E-4E65-BD175FCD048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1" name="مخطط انسيابي: رابط 14190">
                  <a:extLst>
                    <a:ext uri="{FF2B5EF4-FFF2-40B4-BE49-F238E27FC236}">
                      <a16:creationId xmlns:a16="http://schemas.microsoft.com/office/drawing/2014/main" id="{B3C6CE14-0DFA-022F-51E7-4AF332D59E5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2" name="مخطط انسيابي: رابط 14191">
                  <a:extLst>
                    <a:ext uri="{FF2B5EF4-FFF2-40B4-BE49-F238E27FC236}">
                      <a16:creationId xmlns:a16="http://schemas.microsoft.com/office/drawing/2014/main" id="{CD2A6BB4-464F-5C79-D643-6D458AFA61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4" name="مجموعة 14183">
                <a:extLst>
                  <a:ext uri="{FF2B5EF4-FFF2-40B4-BE49-F238E27FC236}">
                    <a16:creationId xmlns:a16="http://schemas.microsoft.com/office/drawing/2014/main" id="{264A3609-4B88-A370-559C-D005E87C140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85" name="مخطط انسيابي: رابط 14184">
                  <a:extLst>
                    <a:ext uri="{FF2B5EF4-FFF2-40B4-BE49-F238E27FC236}">
                      <a16:creationId xmlns:a16="http://schemas.microsoft.com/office/drawing/2014/main" id="{7F716CEE-E5D6-CFA0-6634-F3CCB27DD8F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6" name="مخطط انسيابي: رابط 14185">
                  <a:extLst>
                    <a:ext uri="{FF2B5EF4-FFF2-40B4-BE49-F238E27FC236}">
                      <a16:creationId xmlns:a16="http://schemas.microsoft.com/office/drawing/2014/main" id="{5A3EA486-52EE-532C-3C60-58F798E5660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7" name="مخطط انسيابي: رابط 14186">
                  <a:extLst>
                    <a:ext uri="{FF2B5EF4-FFF2-40B4-BE49-F238E27FC236}">
                      <a16:creationId xmlns:a16="http://schemas.microsoft.com/office/drawing/2014/main" id="{BEAEF393-9ED8-EE74-E9BF-82B5EE16F0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8" name="مخطط انسيابي: رابط 14187">
                  <a:extLst>
                    <a:ext uri="{FF2B5EF4-FFF2-40B4-BE49-F238E27FC236}">
                      <a16:creationId xmlns:a16="http://schemas.microsoft.com/office/drawing/2014/main" id="{46DB04CF-2654-10C8-07A0-1A8804C82A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2" name="مجموعة 14051">
              <a:extLst>
                <a:ext uri="{FF2B5EF4-FFF2-40B4-BE49-F238E27FC236}">
                  <a16:creationId xmlns:a16="http://schemas.microsoft.com/office/drawing/2014/main" id="{73E52250-8D20-BE43-D405-26513AE6749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179" name="مخطط انسيابي: رابط 14178">
                <a:extLst>
                  <a:ext uri="{FF2B5EF4-FFF2-40B4-BE49-F238E27FC236}">
                    <a16:creationId xmlns:a16="http://schemas.microsoft.com/office/drawing/2014/main" id="{3EBC3F16-AAE2-98DE-1939-1476B266F4C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80" name="مخطط انسيابي: رابط 14179">
                <a:extLst>
                  <a:ext uri="{FF2B5EF4-FFF2-40B4-BE49-F238E27FC236}">
                    <a16:creationId xmlns:a16="http://schemas.microsoft.com/office/drawing/2014/main" id="{E37E67B2-830C-A558-CCFD-36C7A0283A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81" name="مخطط انسيابي: رابط 14180">
                <a:extLst>
                  <a:ext uri="{FF2B5EF4-FFF2-40B4-BE49-F238E27FC236}">
                    <a16:creationId xmlns:a16="http://schemas.microsoft.com/office/drawing/2014/main" id="{897A7369-ACF6-463B-E6CA-B78160A6878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3" name="مستطيل: زوايا مستديرة 14052">
              <a:extLst>
                <a:ext uri="{FF2B5EF4-FFF2-40B4-BE49-F238E27FC236}">
                  <a16:creationId xmlns:a16="http://schemas.microsoft.com/office/drawing/2014/main" id="{D45ECF0B-A2B1-062C-B15B-DBB6F4AEFFE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4" name="مجموعة 14053">
              <a:extLst>
                <a:ext uri="{FF2B5EF4-FFF2-40B4-BE49-F238E27FC236}">
                  <a16:creationId xmlns:a16="http://schemas.microsoft.com/office/drawing/2014/main" id="{91D237B3-55F8-5BFA-E068-540A0E0406A6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64" name="مجموعة 14163">
                <a:extLst>
                  <a:ext uri="{FF2B5EF4-FFF2-40B4-BE49-F238E27FC236}">
                    <a16:creationId xmlns:a16="http://schemas.microsoft.com/office/drawing/2014/main" id="{1D02716B-C05E-9CF5-9BE2-7525A168BFE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75" name="مخطط انسيابي: رابط 14174">
                  <a:extLst>
                    <a:ext uri="{FF2B5EF4-FFF2-40B4-BE49-F238E27FC236}">
                      <a16:creationId xmlns:a16="http://schemas.microsoft.com/office/drawing/2014/main" id="{C8641438-461E-F066-D88E-5BA352A038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6" name="مخطط انسيابي: رابط 14175">
                  <a:extLst>
                    <a:ext uri="{FF2B5EF4-FFF2-40B4-BE49-F238E27FC236}">
                      <a16:creationId xmlns:a16="http://schemas.microsoft.com/office/drawing/2014/main" id="{8D8385CB-C219-DA38-0F0B-059E6A896EC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7" name="مخطط انسيابي: رابط 14176">
                  <a:extLst>
                    <a:ext uri="{FF2B5EF4-FFF2-40B4-BE49-F238E27FC236}">
                      <a16:creationId xmlns:a16="http://schemas.microsoft.com/office/drawing/2014/main" id="{F2E2599C-1178-D06F-49EA-156AEE84E31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8" name="مخطط انسيابي: رابط 14177">
                  <a:extLst>
                    <a:ext uri="{FF2B5EF4-FFF2-40B4-BE49-F238E27FC236}">
                      <a16:creationId xmlns:a16="http://schemas.microsoft.com/office/drawing/2014/main" id="{B976258F-7901-F60B-0E7E-D30739E6255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5" name="مجموعة 14164">
                <a:extLst>
                  <a:ext uri="{FF2B5EF4-FFF2-40B4-BE49-F238E27FC236}">
                    <a16:creationId xmlns:a16="http://schemas.microsoft.com/office/drawing/2014/main" id="{0D4D3148-8766-5492-9E55-95DA7682A6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71" name="مخطط انسيابي: رابط 14170">
                  <a:extLst>
                    <a:ext uri="{FF2B5EF4-FFF2-40B4-BE49-F238E27FC236}">
                      <a16:creationId xmlns:a16="http://schemas.microsoft.com/office/drawing/2014/main" id="{BDE38D1B-6DD3-D32C-03B9-0526FCE084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2" name="مخطط انسيابي: رابط 14171">
                  <a:extLst>
                    <a:ext uri="{FF2B5EF4-FFF2-40B4-BE49-F238E27FC236}">
                      <a16:creationId xmlns:a16="http://schemas.microsoft.com/office/drawing/2014/main" id="{FFBD6415-01EE-17B5-474D-1C5197FB0E0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3" name="مخطط انسيابي: رابط 14172">
                  <a:extLst>
                    <a:ext uri="{FF2B5EF4-FFF2-40B4-BE49-F238E27FC236}">
                      <a16:creationId xmlns:a16="http://schemas.microsoft.com/office/drawing/2014/main" id="{5451644F-B106-4F0A-E8CA-09C108F71FE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4" name="مخطط انسيابي: رابط 14173">
                  <a:extLst>
                    <a:ext uri="{FF2B5EF4-FFF2-40B4-BE49-F238E27FC236}">
                      <a16:creationId xmlns:a16="http://schemas.microsoft.com/office/drawing/2014/main" id="{905F5B75-5D7A-1919-6903-55E0A2AF7A4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6" name="مجموعة 14165">
                <a:extLst>
                  <a:ext uri="{FF2B5EF4-FFF2-40B4-BE49-F238E27FC236}">
                    <a16:creationId xmlns:a16="http://schemas.microsoft.com/office/drawing/2014/main" id="{14A45CC0-FDCF-986F-37CA-A9C7893A3DE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67" name="مخطط انسيابي: رابط 14166">
                  <a:extLst>
                    <a:ext uri="{FF2B5EF4-FFF2-40B4-BE49-F238E27FC236}">
                      <a16:creationId xmlns:a16="http://schemas.microsoft.com/office/drawing/2014/main" id="{0FCEC341-96B0-FB8E-FF7B-5CC3A6207F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8" name="مخطط انسيابي: رابط 14167">
                  <a:extLst>
                    <a:ext uri="{FF2B5EF4-FFF2-40B4-BE49-F238E27FC236}">
                      <a16:creationId xmlns:a16="http://schemas.microsoft.com/office/drawing/2014/main" id="{03AAAD76-0BE3-73D8-F6FD-10B5995F0EA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9" name="مخطط انسيابي: رابط 14168">
                  <a:extLst>
                    <a:ext uri="{FF2B5EF4-FFF2-40B4-BE49-F238E27FC236}">
                      <a16:creationId xmlns:a16="http://schemas.microsoft.com/office/drawing/2014/main" id="{8FAF11AC-16AA-03EA-92CC-288A8C37790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0" name="مخطط انسيابي: رابط 14169">
                  <a:extLst>
                    <a:ext uri="{FF2B5EF4-FFF2-40B4-BE49-F238E27FC236}">
                      <a16:creationId xmlns:a16="http://schemas.microsoft.com/office/drawing/2014/main" id="{041DD89C-E1DC-CD78-50B2-3BE248AD01B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5" name="مجموعة 14054">
              <a:extLst>
                <a:ext uri="{FF2B5EF4-FFF2-40B4-BE49-F238E27FC236}">
                  <a16:creationId xmlns:a16="http://schemas.microsoft.com/office/drawing/2014/main" id="{F8F16F1F-E79C-8822-1F67-AA3722029A6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161" name="مخطط انسيابي: رابط 14160">
                <a:extLst>
                  <a:ext uri="{FF2B5EF4-FFF2-40B4-BE49-F238E27FC236}">
                    <a16:creationId xmlns:a16="http://schemas.microsoft.com/office/drawing/2014/main" id="{BA8B9299-9FC8-AF34-9D88-E3F2C68620E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62" name="مخطط انسيابي: رابط 14161">
                <a:extLst>
                  <a:ext uri="{FF2B5EF4-FFF2-40B4-BE49-F238E27FC236}">
                    <a16:creationId xmlns:a16="http://schemas.microsoft.com/office/drawing/2014/main" id="{5A5B623D-6471-1B81-88FB-582090B5F3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63" name="مخطط انسيابي: رابط 14162">
                <a:extLst>
                  <a:ext uri="{FF2B5EF4-FFF2-40B4-BE49-F238E27FC236}">
                    <a16:creationId xmlns:a16="http://schemas.microsoft.com/office/drawing/2014/main" id="{B4B6BAE3-EE25-B171-5862-3D218BB6299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6" name="مستطيل: زوايا مستديرة 14055">
              <a:extLst>
                <a:ext uri="{FF2B5EF4-FFF2-40B4-BE49-F238E27FC236}">
                  <a16:creationId xmlns:a16="http://schemas.microsoft.com/office/drawing/2014/main" id="{A53FCE0A-399D-0CA8-2ED2-9A88144D026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7" name="مجموعة 14056">
              <a:extLst>
                <a:ext uri="{FF2B5EF4-FFF2-40B4-BE49-F238E27FC236}">
                  <a16:creationId xmlns:a16="http://schemas.microsoft.com/office/drawing/2014/main" id="{B7CC0F21-52C7-6ABF-8FEF-C932ED2FBF7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46" name="مجموعة 14145">
                <a:extLst>
                  <a:ext uri="{FF2B5EF4-FFF2-40B4-BE49-F238E27FC236}">
                    <a16:creationId xmlns:a16="http://schemas.microsoft.com/office/drawing/2014/main" id="{B727B9C1-220D-6265-35A0-3C31038CBFD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57" name="مخطط انسيابي: رابط 14156">
                  <a:extLst>
                    <a:ext uri="{FF2B5EF4-FFF2-40B4-BE49-F238E27FC236}">
                      <a16:creationId xmlns:a16="http://schemas.microsoft.com/office/drawing/2014/main" id="{DBCBFE3C-0549-7BD6-6972-16A6160AEAC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8" name="مخطط انسيابي: رابط 14157">
                  <a:extLst>
                    <a:ext uri="{FF2B5EF4-FFF2-40B4-BE49-F238E27FC236}">
                      <a16:creationId xmlns:a16="http://schemas.microsoft.com/office/drawing/2014/main" id="{6D7DF578-7DD0-F502-A6A0-009E6F5B556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9" name="مخطط انسيابي: رابط 14158">
                  <a:extLst>
                    <a:ext uri="{FF2B5EF4-FFF2-40B4-BE49-F238E27FC236}">
                      <a16:creationId xmlns:a16="http://schemas.microsoft.com/office/drawing/2014/main" id="{268C0B93-FE21-FAD4-1EB8-3D10E81F7D2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0" name="مخطط انسيابي: رابط 14159">
                  <a:extLst>
                    <a:ext uri="{FF2B5EF4-FFF2-40B4-BE49-F238E27FC236}">
                      <a16:creationId xmlns:a16="http://schemas.microsoft.com/office/drawing/2014/main" id="{085B7ECF-16E5-2902-2E77-282506B3CF5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7" name="مجموعة 14146">
                <a:extLst>
                  <a:ext uri="{FF2B5EF4-FFF2-40B4-BE49-F238E27FC236}">
                    <a16:creationId xmlns:a16="http://schemas.microsoft.com/office/drawing/2014/main" id="{CF1B44BA-2BE5-E64A-1000-AE48393CDBC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53" name="مخطط انسيابي: رابط 14152">
                  <a:extLst>
                    <a:ext uri="{FF2B5EF4-FFF2-40B4-BE49-F238E27FC236}">
                      <a16:creationId xmlns:a16="http://schemas.microsoft.com/office/drawing/2014/main" id="{74238CC1-D2C6-3A2E-A8F1-9CF57943663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4" name="مخطط انسيابي: رابط 14153">
                  <a:extLst>
                    <a:ext uri="{FF2B5EF4-FFF2-40B4-BE49-F238E27FC236}">
                      <a16:creationId xmlns:a16="http://schemas.microsoft.com/office/drawing/2014/main" id="{E61A3DE4-35A7-4BFF-4308-47A3D135E0F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5" name="مخطط انسيابي: رابط 14154">
                  <a:extLst>
                    <a:ext uri="{FF2B5EF4-FFF2-40B4-BE49-F238E27FC236}">
                      <a16:creationId xmlns:a16="http://schemas.microsoft.com/office/drawing/2014/main" id="{D724F502-965E-170A-AFD2-989C8C5980B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6" name="مخطط انسيابي: رابط 14155">
                  <a:extLst>
                    <a:ext uri="{FF2B5EF4-FFF2-40B4-BE49-F238E27FC236}">
                      <a16:creationId xmlns:a16="http://schemas.microsoft.com/office/drawing/2014/main" id="{1EA034F0-4506-356E-B801-A7C246D7FE8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8" name="مجموعة 14147">
                <a:extLst>
                  <a:ext uri="{FF2B5EF4-FFF2-40B4-BE49-F238E27FC236}">
                    <a16:creationId xmlns:a16="http://schemas.microsoft.com/office/drawing/2014/main" id="{99429CF2-B9C6-844B-B4B2-186CA70EB1C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49" name="مخطط انسيابي: رابط 14148">
                  <a:extLst>
                    <a:ext uri="{FF2B5EF4-FFF2-40B4-BE49-F238E27FC236}">
                      <a16:creationId xmlns:a16="http://schemas.microsoft.com/office/drawing/2014/main" id="{F8B037A7-6630-9672-3059-D2ECD4E35AB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0" name="مخطط انسيابي: رابط 14149">
                  <a:extLst>
                    <a:ext uri="{FF2B5EF4-FFF2-40B4-BE49-F238E27FC236}">
                      <a16:creationId xmlns:a16="http://schemas.microsoft.com/office/drawing/2014/main" id="{FA66FBC8-C757-9A3D-2A25-7835C389F24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1" name="مخطط انسيابي: رابط 14150">
                  <a:extLst>
                    <a:ext uri="{FF2B5EF4-FFF2-40B4-BE49-F238E27FC236}">
                      <a16:creationId xmlns:a16="http://schemas.microsoft.com/office/drawing/2014/main" id="{35647BE4-6615-B3D1-C1AA-05593688DD8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2" name="مخطط انسيابي: رابط 14151">
                  <a:extLst>
                    <a:ext uri="{FF2B5EF4-FFF2-40B4-BE49-F238E27FC236}">
                      <a16:creationId xmlns:a16="http://schemas.microsoft.com/office/drawing/2014/main" id="{D52B90F6-E0AE-0849-A6FA-1503998CDB2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8" name="مجموعة 14057">
              <a:extLst>
                <a:ext uri="{FF2B5EF4-FFF2-40B4-BE49-F238E27FC236}">
                  <a16:creationId xmlns:a16="http://schemas.microsoft.com/office/drawing/2014/main" id="{B9AC8750-D2FA-9939-7297-275842953EF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143" name="مخطط انسيابي: رابط 14142">
                <a:extLst>
                  <a:ext uri="{FF2B5EF4-FFF2-40B4-BE49-F238E27FC236}">
                    <a16:creationId xmlns:a16="http://schemas.microsoft.com/office/drawing/2014/main" id="{D7F16C55-E5CE-462C-BC86-94A3130E2CC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44" name="مخطط انسيابي: رابط 14143">
                <a:extLst>
                  <a:ext uri="{FF2B5EF4-FFF2-40B4-BE49-F238E27FC236}">
                    <a16:creationId xmlns:a16="http://schemas.microsoft.com/office/drawing/2014/main" id="{6D3AA0C5-39DA-D456-91B7-B021764DC46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45" name="مخطط انسيابي: رابط 14144">
                <a:extLst>
                  <a:ext uri="{FF2B5EF4-FFF2-40B4-BE49-F238E27FC236}">
                    <a16:creationId xmlns:a16="http://schemas.microsoft.com/office/drawing/2014/main" id="{21E9CE99-B021-99D2-6527-EC58FE91A6C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9" name="مستطيل: زوايا مستديرة 14058">
              <a:extLst>
                <a:ext uri="{FF2B5EF4-FFF2-40B4-BE49-F238E27FC236}">
                  <a16:creationId xmlns:a16="http://schemas.microsoft.com/office/drawing/2014/main" id="{7603AC1E-249D-DACD-D6B1-70996830E779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0" name="مجموعة 14059">
              <a:extLst>
                <a:ext uri="{FF2B5EF4-FFF2-40B4-BE49-F238E27FC236}">
                  <a16:creationId xmlns:a16="http://schemas.microsoft.com/office/drawing/2014/main" id="{2517D47A-7F36-7790-E614-A9D19E5DE4B7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28" name="مجموعة 14127">
                <a:extLst>
                  <a:ext uri="{FF2B5EF4-FFF2-40B4-BE49-F238E27FC236}">
                    <a16:creationId xmlns:a16="http://schemas.microsoft.com/office/drawing/2014/main" id="{6FF5113E-8B93-B50E-785B-A0EDEBEE5C7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39" name="مخطط انسيابي: رابط 14138">
                  <a:extLst>
                    <a:ext uri="{FF2B5EF4-FFF2-40B4-BE49-F238E27FC236}">
                      <a16:creationId xmlns:a16="http://schemas.microsoft.com/office/drawing/2014/main" id="{21F94210-87E5-7BFE-AAAA-F67DE21B7F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0" name="مخطط انسيابي: رابط 14139">
                  <a:extLst>
                    <a:ext uri="{FF2B5EF4-FFF2-40B4-BE49-F238E27FC236}">
                      <a16:creationId xmlns:a16="http://schemas.microsoft.com/office/drawing/2014/main" id="{2B009DC3-E351-92CC-4802-340F4932F45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1" name="مخطط انسيابي: رابط 14140">
                  <a:extLst>
                    <a:ext uri="{FF2B5EF4-FFF2-40B4-BE49-F238E27FC236}">
                      <a16:creationId xmlns:a16="http://schemas.microsoft.com/office/drawing/2014/main" id="{6EC79AFC-2E89-6A9A-11A6-5087AA54AF6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2" name="مخطط انسيابي: رابط 14141">
                  <a:extLst>
                    <a:ext uri="{FF2B5EF4-FFF2-40B4-BE49-F238E27FC236}">
                      <a16:creationId xmlns:a16="http://schemas.microsoft.com/office/drawing/2014/main" id="{5C9C481B-501E-A536-B4B3-9368652E52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29" name="مجموعة 14128">
                <a:extLst>
                  <a:ext uri="{FF2B5EF4-FFF2-40B4-BE49-F238E27FC236}">
                    <a16:creationId xmlns:a16="http://schemas.microsoft.com/office/drawing/2014/main" id="{B4C5ED0A-96C1-7A18-80E6-2159BA387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35" name="مخطط انسيابي: رابط 14134">
                  <a:extLst>
                    <a:ext uri="{FF2B5EF4-FFF2-40B4-BE49-F238E27FC236}">
                      <a16:creationId xmlns:a16="http://schemas.microsoft.com/office/drawing/2014/main" id="{F0626204-5214-E65A-3B3C-257DBDB39FC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6" name="مخطط انسيابي: رابط 14135">
                  <a:extLst>
                    <a:ext uri="{FF2B5EF4-FFF2-40B4-BE49-F238E27FC236}">
                      <a16:creationId xmlns:a16="http://schemas.microsoft.com/office/drawing/2014/main" id="{13D1A1C9-D857-F29B-6B24-F292C52CEE7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7" name="مخطط انسيابي: رابط 14136">
                  <a:extLst>
                    <a:ext uri="{FF2B5EF4-FFF2-40B4-BE49-F238E27FC236}">
                      <a16:creationId xmlns:a16="http://schemas.microsoft.com/office/drawing/2014/main" id="{D863E94B-D3CF-A1DA-211F-AC593BE6017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8" name="مخطط انسيابي: رابط 14137">
                  <a:extLst>
                    <a:ext uri="{FF2B5EF4-FFF2-40B4-BE49-F238E27FC236}">
                      <a16:creationId xmlns:a16="http://schemas.microsoft.com/office/drawing/2014/main" id="{CD81E08D-B1A6-8501-0215-B1FAD2946F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30" name="مجموعة 14129">
                <a:extLst>
                  <a:ext uri="{FF2B5EF4-FFF2-40B4-BE49-F238E27FC236}">
                    <a16:creationId xmlns:a16="http://schemas.microsoft.com/office/drawing/2014/main" id="{41FCE48D-C1AF-2BAD-1D7B-51486795F79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31" name="مخطط انسيابي: رابط 14130">
                  <a:extLst>
                    <a:ext uri="{FF2B5EF4-FFF2-40B4-BE49-F238E27FC236}">
                      <a16:creationId xmlns:a16="http://schemas.microsoft.com/office/drawing/2014/main" id="{9543BF0C-FE19-70CB-DD60-D8CAEC48730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2" name="مخطط انسيابي: رابط 14131">
                  <a:extLst>
                    <a:ext uri="{FF2B5EF4-FFF2-40B4-BE49-F238E27FC236}">
                      <a16:creationId xmlns:a16="http://schemas.microsoft.com/office/drawing/2014/main" id="{16132DE9-A9FB-F1E0-AD40-66F31A9DAA4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3" name="مخطط انسيابي: رابط 14132">
                  <a:extLst>
                    <a:ext uri="{FF2B5EF4-FFF2-40B4-BE49-F238E27FC236}">
                      <a16:creationId xmlns:a16="http://schemas.microsoft.com/office/drawing/2014/main" id="{1A1D8EC5-A2DF-CAFF-04DA-57776B9156B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4" name="مخطط انسيابي: رابط 14133">
                  <a:extLst>
                    <a:ext uri="{FF2B5EF4-FFF2-40B4-BE49-F238E27FC236}">
                      <a16:creationId xmlns:a16="http://schemas.microsoft.com/office/drawing/2014/main" id="{FEA14A59-E14C-7BE5-FF62-DCF0BA6A9C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1" name="مجموعة 14060">
              <a:extLst>
                <a:ext uri="{FF2B5EF4-FFF2-40B4-BE49-F238E27FC236}">
                  <a16:creationId xmlns:a16="http://schemas.microsoft.com/office/drawing/2014/main" id="{0C991B62-EC15-7D76-0A00-E36BAC9F37A2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125" name="مخطط انسيابي: رابط 14124">
                <a:extLst>
                  <a:ext uri="{FF2B5EF4-FFF2-40B4-BE49-F238E27FC236}">
                    <a16:creationId xmlns:a16="http://schemas.microsoft.com/office/drawing/2014/main" id="{CD741462-3764-7D41-EBD8-96F66AC3EC5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26" name="مخطط انسيابي: رابط 14125">
                <a:extLst>
                  <a:ext uri="{FF2B5EF4-FFF2-40B4-BE49-F238E27FC236}">
                    <a16:creationId xmlns:a16="http://schemas.microsoft.com/office/drawing/2014/main" id="{88ABD5AC-1538-5414-8C71-9AD6D4385DF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27" name="مخطط انسيابي: رابط 14126">
                <a:extLst>
                  <a:ext uri="{FF2B5EF4-FFF2-40B4-BE49-F238E27FC236}">
                    <a16:creationId xmlns:a16="http://schemas.microsoft.com/office/drawing/2014/main" id="{96E2960D-6412-6E03-FEC6-834813CB243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2" name="مستطيل: زوايا مستديرة 14061">
              <a:extLst>
                <a:ext uri="{FF2B5EF4-FFF2-40B4-BE49-F238E27FC236}">
                  <a16:creationId xmlns:a16="http://schemas.microsoft.com/office/drawing/2014/main" id="{79F530CD-49D6-FC53-6ADD-5C2F6B2AB86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3" name="مجموعة 14062">
              <a:extLst>
                <a:ext uri="{FF2B5EF4-FFF2-40B4-BE49-F238E27FC236}">
                  <a16:creationId xmlns:a16="http://schemas.microsoft.com/office/drawing/2014/main" id="{74F6E84B-600D-A328-F341-FC6DE20F3EB2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10" name="مجموعة 14109">
                <a:extLst>
                  <a:ext uri="{FF2B5EF4-FFF2-40B4-BE49-F238E27FC236}">
                    <a16:creationId xmlns:a16="http://schemas.microsoft.com/office/drawing/2014/main" id="{3B5B9823-7EA9-60D0-E78D-BED05DC4861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21" name="مخطط انسيابي: رابط 14120">
                  <a:extLst>
                    <a:ext uri="{FF2B5EF4-FFF2-40B4-BE49-F238E27FC236}">
                      <a16:creationId xmlns:a16="http://schemas.microsoft.com/office/drawing/2014/main" id="{34872D83-A715-5387-DF5F-83F5E58581D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2" name="مخطط انسيابي: رابط 14121">
                  <a:extLst>
                    <a:ext uri="{FF2B5EF4-FFF2-40B4-BE49-F238E27FC236}">
                      <a16:creationId xmlns:a16="http://schemas.microsoft.com/office/drawing/2014/main" id="{8ACBFE3A-7F5D-33CB-098F-8C291490C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3" name="مخطط انسيابي: رابط 14122">
                  <a:extLst>
                    <a:ext uri="{FF2B5EF4-FFF2-40B4-BE49-F238E27FC236}">
                      <a16:creationId xmlns:a16="http://schemas.microsoft.com/office/drawing/2014/main" id="{F14FB8F1-7DCB-AE6A-6E1F-168316D9E0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4" name="مخطط انسيابي: رابط 14123">
                  <a:extLst>
                    <a:ext uri="{FF2B5EF4-FFF2-40B4-BE49-F238E27FC236}">
                      <a16:creationId xmlns:a16="http://schemas.microsoft.com/office/drawing/2014/main" id="{345DD08D-C435-44BD-AD8C-AC7CD52B1CF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1" name="مجموعة 14110">
                <a:extLst>
                  <a:ext uri="{FF2B5EF4-FFF2-40B4-BE49-F238E27FC236}">
                    <a16:creationId xmlns:a16="http://schemas.microsoft.com/office/drawing/2014/main" id="{0E7C6873-A0B9-3405-4B1B-DA8ABB5B5A8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17" name="مخطط انسيابي: رابط 14116">
                  <a:extLst>
                    <a:ext uri="{FF2B5EF4-FFF2-40B4-BE49-F238E27FC236}">
                      <a16:creationId xmlns:a16="http://schemas.microsoft.com/office/drawing/2014/main" id="{57F5732E-C6AD-B50C-7202-70B8B51BDFF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8" name="مخطط انسيابي: رابط 14117">
                  <a:extLst>
                    <a:ext uri="{FF2B5EF4-FFF2-40B4-BE49-F238E27FC236}">
                      <a16:creationId xmlns:a16="http://schemas.microsoft.com/office/drawing/2014/main" id="{0F6B9D62-F2EF-DAB1-539A-6AA1943FE23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9" name="مخطط انسيابي: رابط 14118">
                  <a:extLst>
                    <a:ext uri="{FF2B5EF4-FFF2-40B4-BE49-F238E27FC236}">
                      <a16:creationId xmlns:a16="http://schemas.microsoft.com/office/drawing/2014/main" id="{B470C45F-BE29-9D0A-88D7-1B51D31CBDB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0" name="مخطط انسيابي: رابط 14119">
                  <a:extLst>
                    <a:ext uri="{FF2B5EF4-FFF2-40B4-BE49-F238E27FC236}">
                      <a16:creationId xmlns:a16="http://schemas.microsoft.com/office/drawing/2014/main" id="{D4175DB1-35CC-7F32-D191-5CEA85FE1C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2" name="مجموعة 14111">
                <a:extLst>
                  <a:ext uri="{FF2B5EF4-FFF2-40B4-BE49-F238E27FC236}">
                    <a16:creationId xmlns:a16="http://schemas.microsoft.com/office/drawing/2014/main" id="{B4B891A9-7D8C-F6A1-A6B9-F9F3CC224F4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13" name="مخطط انسيابي: رابط 14112">
                  <a:extLst>
                    <a:ext uri="{FF2B5EF4-FFF2-40B4-BE49-F238E27FC236}">
                      <a16:creationId xmlns:a16="http://schemas.microsoft.com/office/drawing/2014/main" id="{9E116C08-7094-D5C4-4EEA-577CA79F62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4" name="مخطط انسيابي: رابط 14113">
                  <a:extLst>
                    <a:ext uri="{FF2B5EF4-FFF2-40B4-BE49-F238E27FC236}">
                      <a16:creationId xmlns:a16="http://schemas.microsoft.com/office/drawing/2014/main" id="{34749C21-141B-FAAE-60A4-713CFFE399D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5" name="مخطط انسيابي: رابط 14114">
                  <a:extLst>
                    <a:ext uri="{FF2B5EF4-FFF2-40B4-BE49-F238E27FC236}">
                      <a16:creationId xmlns:a16="http://schemas.microsoft.com/office/drawing/2014/main" id="{E4E56DD7-1EBE-3F88-7EB0-664B4E7DC4C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6" name="مخطط انسيابي: رابط 14115">
                  <a:extLst>
                    <a:ext uri="{FF2B5EF4-FFF2-40B4-BE49-F238E27FC236}">
                      <a16:creationId xmlns:a16="http://schemas.microsoft.com/office/drawing/2014/main" id="{5502AF8E-0CAD-E6C7-220D-38A606FBC30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4" name="مجموعة 14063">
              <a:extLst>
                <a:ext uri="{FF2B5EF4-FFF2-40B4-BE49-F238E27FC236}">
                  <a16:creationId xmlns:a16="http://schemas.microsoft.com/office/drawing/2014/main" id="{5F98C335-4CF7-7F86-3363-33F9836A3407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107" name="مخطط انسيابي: رابط 14106">
                <a:extLst>
                  <a:ext uri="{FF2B5EF4-FFF2-40B4-BE49-F238E27FC236}">
                    <a16:creationId xmlns:a16="http://schemas.microsoft.com/office/drawing/2014/main" id="{63A960E6-A564-FEEF-017C-A47B9C4576B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08" name="مخطط انسيابي: رابط 14107">
                <a:extLst>
                  <a:ext uri="{FF2B5EF4-FFF2-40B4-BE49-F238E27FC236}">
                    <a16:creationId xmlns:a16="http://schemas.microsoft.com/office/drawing/2014/main" id="{09DC4A76-CCD8-DCC4-F36D-D4651D13971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09" name="مخطط انسيابي: رابط 14108">
                <a:extLst>
                  <a:ext uri="{FF2B5EF4-FFF2-40B4-BE49-F238E27FC236}">
                    <a16:creationId xmlns:a16="http://schemas.microsoft.com/office/drawing/2014/main" id="{A9CDC9FD-A1E0-4AF6-FE6E-D999D39C46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5" name="مستطيل: زوايا مستديرة 14064">
              <a:extLst>
                <a:ext uri="{FF2B5EF4-FFF2-40B4-BE49-F238E27FC236}">
                  <a16:creationId xmlns:a16="http://schemas.microsoft.com/office/drawing/2014/main" id="{C51917F4-BBC0-D81D-4235-93F96738D40F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6" name="مجموعة 14065">
              <a:extLst>
                <a:ext uri="{FF2B5EF4-FFF2-40B4-BE49-F238E27FC236}">
                  <a16:creationId xmlns:a16="http://schemas.microsoft.com/office/drawing/2014/main" id="{95BAABFF-5D39-4F32-22D2-F115101D97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92" name="مجموعة 14091">
                <a:extLst>
                  <a:ext uri="{FF2B5EF4-FFF2-40B4-BE49-F238E27FC236}">
                    <a16:creationId xmlns:a16="http://schemas.microsoft.com/office/drawing/2014/main" id="{3D4A39FF-5B34-7152-AB49-3A67234F9CB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03" name="مخطط انسيابي: رابط 14102">
                  <a:extLst>
                    <a:ext uri="{FF2B5EF4-FFF2-40B4-BE49-F238E27FC236}">
                      <a16:creationId xmlns:a16="http://schemas.microsoft.com/office/drawing/2014/main" id="{AC31890C-7280-9B29-328F-FDB244202D2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4" name="مخطط انسيابي: رابط 14103">
                  <a:extLst>
                    <a:ext uri="{FF2B5EF4-FFF2-40B4-BE49-F238E27FC236}">
                      <a16:creationId xmlns:a16="http://schemas.microsoft.com/office/drawing/2014/main" id="{5E74526B-6455-2C60-6740-9628E4CDE93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5" name="مخطط انسيابي: رابط 14104">
                  <a:extLst>
                    <a:ext uri="{FF2B5EF4-FFF2-40B4-BE49-F238E27FC236}">
                      <a16:creationId xmlns:a16="http://schemas.microsoft.com/office/drawing/2014/main" id="{CECB3EBB-9438-BC79-670F-E7746C0B3C7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6" name="مخطط انسيابي: رابط 14105">
                  <a:extLst>
                    <a:ext uri="{FF2B5EF4-FFF2-40B4-BE49-F238E27FC236}">
                      <a16:creationId xmlns:a16="http://schemas.microsoft.com/office/drawing/2014/main" id="{873D5A24-12D7-FA59-6659-CD661886B62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3" name="مجموعة 14092">
                <a:extLst>
                  <a:ext uri="{FF2B5EF4-FFF2-40B4-BE49-F238E27FC236}">
                    <a16:creationId xmlns:a16="http://schemas.microsoft.com/office/drawing/2014/main" id="{29D39EE4-691F-546C-D887-BB6481B222D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99" name="مخطط انسيابي: رابط 14098">
                  <a:extLst>
                    <a:ext uri="{FF2B5EF4-FFF2-40B4-BE49-F238E27FC236}">
                      <a16:creationId xmlns:a16="http://schemas.microsoft.com/office/drawing/2014/main" id="{781779E8-6DAA-EB39-154A-5B7C4FBF79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0" name="مخطط انسيابي: رابط 14099">
                  <a:extLst>
                    <a:ext uri="{FF2B5EF4-FFF2-40B4-BE49-F238E27FC236}">
                      <a16:creationId xmlns:a16="http://schemas.microsoft.com/office/drawing/2014/main" id="{325DC3A8-D095-DAF9-E20F-F727058D3E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1" name="مخطط انسيابي: رابط 14100">
                  <a:extLst>
                    <a:ext uri="{FF2B5EF4-FFF2-40B4-BE49-F238E27FC236}">
                      <a16:creationId xmlns:a16="http://schemas.microsoft.com/office/drawing/2014/main" id="{15C72DD9-B122-C118-2780-F4192CFE8E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2" name="مخطط انسيابي: رابط 14101">
                  <a:extLst>
                    <a:ext uri="{FF2B5EF4-FFF2-40B4-BE49-F238E27FC236}">
                      <a16:creationId xmlns:a16="http://schemas.microsoft.com/office/drawing/2014/main" id="{37B0244E-42FC-A93E-5889-DF80851D38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4" name="مجموعة 14093">
                <a:extLst>
                  <a:ext uri="{FF2B5EF4-FFF2-40B4-BE49-F238E27FC236}">
                    <a16:creationId xmlns:a16="http://schemas.microsoft.com/office/drawing/2014/main" id="{9A053C2C-EEF5-4C31-6584-5BDEA57FECD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95" name="مخطط انسيابي: رابط 14094">
                  <a:extLst>
                    <a:ext uri="{FF2B5EF4-FFF2-40B4-BE49-F238E27FC236}">
                      <a16:creationId xmlns:a16="http://schemas.microsoft.com/office/drawing/2014/main" id="{4DF8402C-6D64-0230-140E-982012D64B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6" name="مخطط انسيابي: رابط 14095">
                  <a:extLst>
                    <a:ext uri="{FF2B5EF4-FFF2-40B4-BE49-F238E27FC236}">
                      <a16:creationId xmlns:a16="http://schemas.microsoft.com/office/drawing/2014/main" id="{DF1659FE-BB49-63E8-89CA-F4BEF0A7210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7" name="مخطط انسيابي: رابط 14096">
                  <a:extLst>
                    <a:ext uri="{FF2B5EF4-FFF2-40B4-BE49-F238E27FC236}">
                      <a16:creationId xmlns:a16="http://schemas.microsoft.com/office/drawing/2014/main" id="{8E5ED22E-1E48-A991-0EF3-6FED2465583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8" name="مخطط انسيابي: رابط 14097">
                  <a:extLst>
                    <a:ext uri="{FF2B5EF4-FFF2-40B4-BE49-F238E27FC236}">
                      <a16:creationId xmlns:a16="http://schemas.microsoft.com/office/drawing/2014/main" id="{57B6DE54-5BE5-2E89-AD64-6357259366B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7" name="مجموعة 14066">
              <a:extLst>
                <a:ext uri="{FF2B5EF4-FFF2-40B4-BE49-F238E27FC236}">
                  <a16:creationId xmlns:a16="http://schemas.microsoft.com/office/drawing/2014/main" id="{D4E6586D-9217-945D-A877-C77C05734D4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089" name="مخطط انسيابي: رابط 14088">
                <a:extLst>
                  <a:ext uri="{FF2B5EF4-FFF2-40B4-BE49-F238E27FC236}">
                    <a16:creationId xmlns:a16="http://schemas.microsoft.com/office/drawing/2014/main" id="{D2453E9C-0457-2259-6DB2-DF5B114561D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90" name="مخطط انسيابي: رابط 14089">
                <a:extLst>
                  <a:ext uri="{FF2B5EF4-FFF2-40B4-BE49-F238E27FC236}">
                    <a16:creationId xmlns:a16="http://schemas.microsoft.com/office/drawing/2014/main" id="{C189393B-0F48-44D1-1671-1F5DB706A4A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91" name="مخطط انسيابي: رابط 14090">
                <a:extLst>
                  <a:ext uri="{FF2B5EF4-FFF2-40B4-BE49-F238E27FC236}">
                    <a16:creationId xmlns:a16="http://schemas.microsoft.com/office/drawing/2014/main" id="{CA72E4A6-1CCC-3996-418A-93FCFE2A7C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8" name="مستطيل: زوايا مستديرة 14067">
              <a:extLst>
                <a:ext uri="{FF2B5EF4-FFF2-40B4-BE49-F238E27FC236}">
                  <a16:creationId xmlns:a16="http://schemas.microsoft.com/office/drawing/2014/main" id="{22754F44-7F50-D095-C893-A89988877394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9" name="مجموعة 14068">
              <a:extLst>
                <a:ext uri="{FF2B5EF4-FFF2-40B4-BE49-F238E27FC236}">
                  <a16:creationId xmlns:a16="http://schemas.microsoft.com/office/drawing/2014/main" id="{09E39058-65D0-1763-6230-05E0C6C2347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74" name="مجموعة 14073">
                <a:extLst>
                  <a:ext uri="{FF2B5EF4-FFF2-40B4-BE49-F238E27FC236}">
                    <a16:creationId xmlns:a16="http://schemas.microsoft.com/office/drawing/2014/main" id="{4C6F50BC-9C5C-83F0-63B3-922D4DA52E0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85" name="مخطط انسيابي: رابط 14084">
                  <a:extLst>
                    <a:ext uri="{FF2B5EF4-FFF2-40B4-BE49-F238E27FC236}">
                      <a16:creationId xmlns:a16="http://schemas.microsoft.com/office/drawing/2014/main" id="{DC98E598-BCCD-114E-1246-E9207F0FE7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6" name="مخطط انسيابي: رابط 14085">
                  <a:extLst>
                    <a:ext uri="{FF2B5EF4-FFF2-40B4-BE49-F238E27FC236}">
                      <a16:creationId xmlns:a16="http://schemas.microsoft.com/office/drawing/2014/main" id="{AF423432-326D-3A40-7BA1-071AFBF1FC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7" name="مخطط انسيابي: رابط 14086">
                  <a:extLst>
                    <a:ext uri="{FF2B5EF4-FFF2-40B4-BE49-F238E27FC236}">
                      <a16:creationId xmlns:a16="http://schemas.microsoft.com/office/drawing/2014/main" id="{D19E5A71-05BC-673D-E184-901ADEB4FF4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8" name="مخطط انسيابي: رابط 14087">
                  <a:extLst>
                    <a:ext uri="{FF2B5EF4-FFF2-40B4-BE49-F238E27FC236}">
                      <a16:creationId xmlns:a16="http://schemas.microsoft.com/office/drawing/2014/main" id="{40E2F92B-93BE-10C5-98BA-22252196988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5" name="مجموعة 14074">
                <a:extLst>
                  <a:ext uri="{FF2B5EF4-FFF2-40B4-BE49-F238E27FC236}">
                    <a16:creationId xmlns:a16="http://schemas.microsoft.com/office/drawing/2014/main" id="{ACE69C89-9CE0-DA99-05F1-4A30B9ADB81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81" name="مخطط انسيابي: رابط 14080">
                  <a:extLst>
                    <a:ext uri="{FF2B5EF4-FFF2-40B4-BE49-F238E27FC236}">
                      <a16:creationId xmlns:a16="http://schemas.microsoft.com/office/drawing/2014/main" id="{8E3A48FF-4814-F56D-FB91-B68CBD3EF9E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2" name="مخطط انسيابي: رابط 14081">
                  <a:extLst>
                    <a:ext uri="{FF2B5EF4-FFF2-40B4-BE49-F238E27FC236}">
                      <a16:creationId xmlns:a16="http://schemas.microsoft.com/office/drawing/2014/main" id="{3B9F5BD2-D235-4285-C2B1-8470EB580F5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3" name="مخطط انسيابي: رابط 14082">
                  <a:extLst>
                    <a:ext uri="{FF2B5EF4-FFF2-40B4-BE49-F238E27FC236}">
                      <a16:creationId xmlns:a16="http://schemas.microsoft.com/office/drawing/2014/main" id="{CB3B9C99-58FF-072C-AB30-54C7BA42BE1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4" name="مخطط انسيابي: رابط 14083">
                  <a:extLst>
                    <a:ext uri="{FF2B5EF4-FFF2-40B4-BE49-F238E27FC236}">
                      <a16:creationId xmlns:a16="http://schemas.microsoft.com/office/drawing/2014/main" id="{AD84F0CF-1F75-D27E-31C5-5DCA0EAB6F6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6" name="مجموعة 14075">
                <a:extLst>
                  <a:ext uri="{FF2B5EF4-FFF2-40B4-BE49-F238E27FC236}">
                    <a16:creationId xmlns:a16="http://schemas.microsoft.com/office/drawing/2014/main" id="{00B9497E-CA80-F328-3D43-CC2CCE2DB3A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77" name="مخطط انسيابي: رابط 14076">
                  <a:extLst>
                    <a:ext uri="{FF2B5EF4-FFF2-40B4-BE49-F238E27FC236}">
                      <a16:creationId xmlns:a16="http://schemas.microsoft.com/office/drawing/2014/main" id="{BE25CE16-D884-7596-91CE-3EE1DD62109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8" name="مخطط انسيابي: رابط 14077">
                  <a:extLst>
                    <a:ext uri="{FF2B5EF4-FFF2-40B4-BE49-F238E27FC236}">
                      <a16:creationId xmlns:a16="http://schemas.microsoft.com/office/drawing/2014/main" id="{97D4F492-19B2-2D32-89DD-F5511968074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9" name="مخطط انسيابي: رابط 14078">
                  <a:extLst>
                    <a:ext uri="{FF2B5EF4-FFF2-40B4-BE49-F238E27FC236}">
                      <a16:creationId xmlns:a16="http://schemas.microsoft.com/office/drawing/2014/main" id="{D9BCB56A-BC9E-4094-CE42-9DD19ADA2C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0" name="مخطط انسيابي: رابط 14079">
                  <a:extLst>
                    <a:ext uri="{FF2B5EF4-FFF2-40B4-BE49-F238E27FC236}">
                      <a16:creationId xmlns:a16="http://schemas.microsoft.com/office/drawing/2014/main" id="{74FFDC53-B599-AF4E-C178-F0F48EFF761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70" name="مجموعة 14069">
              <a:extLst>
                <a:ext uri="{FF2B5EF4-FFF2-40B4-BE49-F238E27FC236}">
                  <a16:creationId xmlns:a16="http://schemas.microsoft.com/office/drawing/2014/main" id="{1050B825-EC6D-AA47-0D81-D84BF2AAAA9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071" name="مخطط انسيابي: رابط 14070">
                <a:extLst>
                  <a:ext uri="{FF2B5EF4-FFF2-40B4-BE49-F238E27FC236}">
                    <a16:creationId xmlns:a16="http://schemas.microsoft.com/office/drawing/2014/main" id="{DBFAE796-066C-F244-6D21-4F9748B5150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72" name="مخطط انسيابي: رابط 14071">
                <a:extLst>
                  <a:ext uri="{FF2B5EF4-FFF2-40B4-BE49-F238E27FC236}">
                    <a16:creationId xmlns:a16="http://schemas.microsoft.com/office/drawing/2014/main" id="{B0A5477B-E74E-43FC-8B6B-C99C3AA338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73" name="مخطط انسيابي: رابط 14072">
                <a:extLst>
                  <a:ext uri="{FF2B5EF4-FFF2-40B4-BE49-F238E27FC236}">
                    <a16:creationId xmlns:a16="http://schemas.microsoft.com/office/drawing/2014/main" id="{87785C58-26B9-B025-EEF4-A5058B581AD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215" name="مجموعة 14214">
            <a:extLst>
              <a:ext uri="{FF2B5EF4-FFF2-40B4-BE49-F238E27FC236}">
                <a16:creationId xmlns:a16="http://schemas.microsoft.com/office/drawing/2014/main" id="{7EE796CA-F38C-4A35-5607-FED9D504EE37}"/>
              </a:ext>
            </a:extLst>
          </p:cNvPr>
          <p:cNvGrpSpPr/>
          <p:nvPr/>
        </p:nvGrpSpPr>
        <p:grpSpPr>
          <a:xfrm>
            <a:off x="69018" y="6021588"/>
            <a:ext cx="9713671" cy="524453"/>
            <a:chOff x="69018" y="1136613"/>
            <a:chExt cx="9713671" cy="524453"/>
          </a:xfrm>
        </p:grpSpPr>
        <p:sp>
          <p:nvSpPr>
            <p:cNvPr id="14216" name="مستطيل: زوايا مستديرة 14215">
              <a:extLst>
                <a:ext uri="{FF2B5EF4-FFF2-40B4-BE49-F238E27FC236}">
                  <a16:creationId xmlns:a16="http://schemas.microsoft.com/office/drawing/2014/main" id="{C6F85EF5-0C23-2A95-34DB-EFC9059A2CA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7" name="مستطيل: زوايا مستديرة 14216">
              <a:extLst>
                <a:ext uri="{FF2B5EF4-FFF2-40B4-BE49-F238E27FC236}">
                  <a16:creationId xmlns:a16="http://schemas.microsoft.com/office/drawing/2014/main" id="{8CE7E300-78DF-995B-7F66-950317A5B3D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8" name="مستطيل: زوايا مستديرة 14217">
              <a:extLst>
                <a:ext uri="{FF2B5EF4-FFF2-40B4-BE49-F238E27FC236}">
                  <a16:creationId xmlns:a16="http://schemas.microsoft.com/office/drawing/2014/main" id="{09BD0E96-A3E1-9A7F-4731-EC15904DC5E0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9" name="مستطيل: زوايا مستديرة 14218">
              <a:extLst>
                <a:ext uri="{FF2B5EF4-FFF2-40B4-BE49-F238E27FC236}">
                  <a16:creationId xmlns:a16="http://schemas.microsoft.com/office/drawing/2014/main" id="{6B8BF595-E9D4-639D-FA2C-F8584B3D717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0" name="مستطيل: زوايا مستديرة 14219">
              <a:extLst>
                <a:ext uri="{FF2B5EF4-FFF2-40B4-BE49-F238E27FC236}">
                  <a16:creationId xmlns:a16="http://schemas.microsoft.com/office/drawing/2014/main" id="{62CF255A-328C-8199-8AA3-44F1AD153AB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1" name="مستطيل: زوايا مستديرة 14220">
              <a:extLst>
                <a:ext uri="{FF2B5EF4-FFF2-40B4-BE49-F238E27FC236}">
                  <a16:creationId xmlns:a16="http://schemas.microsoft.com/office/drawing/2014/main" id="{F1FEF5BD-DA38-354B-31C8-DA355A3E3980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2" name="مستطيل: زوايا مستديرة 14221">
              <a:extLst>
                <a:ext uri="{FF2B5EF4-FFF2-40B4-BE49-F238E27FC236}">
                  <a16:creationId xmlns:a16="http://schemas.microsoft.com/office/drawing/2014/main" id="{B2FFA377-69FA-96C3-AC39-ACC0B3DD6F5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3" name="مجموعة 14222">
              <a:extLst>
                <a:ext uri="{FF2B5EF4-FFF2-40B4-BE49-F238E27FC236}">
                  <a16:creationId xmlns:a16="http://schemas.microsoft.com/office/drawing/2014/main" id="{38873A01-9E2D-6B78-6D68-1BE9A2F6AC24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75" name="مجموعة 14374">
                <a:extLst>
                  <a:ext uri="{FF2B5EF4-FFF2-40B4-BE49-F238E27FC236}">
                    <a16:creationId xmlns:a16="http://schemas.microsoft.com/office/drawing/2014/main" id="{3C2D28D5-D626-96FB-BC25-188D7B384A2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86" name="مخطط انسيابي: رابط 14385">
                  <a:extLst>
                    <a:ext uri="{FF2B5EF4-FFF2-40B4-BE49-F238E27FC236}">
                      <a16:creationId xmlns:a16="http://schemas.microsoft.com/office/drawing/2014/main" id="{41F05682-20BE-BCF5-6FF3-4A4C179DE83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7" name="مخطط انسيابي: رابط 14386">
                  <a:extLst>
                    <a:ext uri="{FF2B5EF4-FFF2-40B4-BE49-F238E27FC236}">
                      <a16:creationId xmlns:a16="http://schemas.microsoft.com/office/drawing/2014/main" id="{173BCE9A-1DE3-5605-00FD-9FE0856DBB9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8" name="مخطط انسيابي: رابط 14387">
                  <a:extLst>
                    <a:ext uri="{FF2B5EF4-FFF2-40B4-BE49-F238E27FC236}">
                      <a16:creationId xmlns:a16="http://schemas.microsoft.com/office/drawing/2014/main" id="{D6148E5D-3114-EC37-3495-A9BF00F3AA6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9" name="مخطط انسيابي: رابط 14388">
                  <a:extLst>
                    <a:ext uri="{FF2B5EF4-FFF2-40B4-BE49-F238E27FC236}">
                      <a16:creationId xmlns:a16="http://schemas.microsoft.com/office/drawing/2014/main" id="{75131663-F19A-D074-0075-5A6A7B7484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6" name="مجموعة 14375">
                <a:extLst>
                  <a:ext uri="{FF2B5EF4-FFF2-40B4-BE49-F238E27FC236}">
                    <a16:creationId xmlns:a16="http://schemas.microsoft.com/office/drawing/2014/main" id="{72BBDBE7-F548-6870-F6C4-683E16DAA27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82" name="مخطط انسيابي: رابط 14381">
                  <a:extLst>
                    <a:ext uri="{FF2B5EF4-FFF2-40B4-BE49-F238E27FC236}">
                      <a16:creationId xmlns:a16="http://schemas.microsoft.com/office/drawing/2014/main" id="{D7B937E7-0E72-D19E-F36C-05CAF4E8291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3" name="مخطط انسيابي: رابط 14382">
                  <a:extLst>
                    <a:ext uri="{FF2B5EF4-FFF2-40B4-BE49-F238E27FC236}">
                      <a16:creationId xmlns:a16="http://schemas.microsoft.com/office/drawing/2014/main" id="{543197B9-C279-975A-1734-EE02179F75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4" name="مخطط انسيابي: رابط 14383">
                  <a:extLst>
                    <a:ext uri="{FF2B5EF4-FFF2-40B4-BE49-F238E27FC236}">
                      <a16:creationId xmlns:a16="http://schemas.microsoft.com/office/drawing/2014/main" id="{5422F6C0-3922-10A3-A861-BD0096AF71E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5" name="مخطط انسيابي: رابط 14384">
                  <a:extLst>
                    <a:ext uri="{FF2B5EF4-FFF2-40B4-BE49-F238E27FC236}">
                      <a16:creationId xmlns:a16="http://schemas.microsoft.com/office/drawing/2014/main" id="{3E69BBD9-A571-8816-545D-F4F16D041C4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7" name="مجموعة 14376">
                <a:extLst>
                  <a:ext uri="{FF2B5EF4-FFF2-40B4-BE49-F238E27FC236}">
                    <a16:creationId xmlns:a16="http://schemas.microsoft.com/office/drawing/2014/main" id="{85ECC2F8-9303-843C-964A-43FA6B2FE58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78" name="مخطط انسيابي: رابط 14377">
                  <a:extLst>
                    <a:ext uri="{FF2B5EF4-FFF2-40B4-BE49-F238E27FC236}">
                      <a16:creationId xmlns:a16="http://schemas.microsoft.com/office/drawing/2014/main" id="{C08BFF7C-3349-C9E1-BAE1-FEBFFF41FD6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9" name="مخطط انسيابي: رابط 14378">
                  <a:extLst>
                    <a:ext uri="{FF2B5EF4-FFF2-40B4-BE49-F238E27FC236}">
                      <a16:creationId xmlns:a16="http://schemas.microsoft.com/office/drawing/2014/main" id="{B89D9CE2-C3B0-5AF6-2B59-8357B3B3963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0" name="مخطط انسيابي: رابط 14379">
                  <a:extLst>
                    <a:ext uri="{FF2B5EF4-FFF2-40B4-BE49-F238E27FC236}">
                      <a16:creationId xmlns:a16="http://schemas.microsoft.com/office/drawing/2014/main" id="{6EC6608D-C669-462B-40FC-3D5298621A1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1" name="مخطط انسيابي: رابط 14380">
                  <a:extLst>
                    <a:ext uri="{FF2B5EF4-FFF2-40B4-BE49-F238E27FC236}">
                      <a16:creationId xmlns:a16="http://schemas.microsoft.com/office/drawing/2014/main" id="{A3735061-FDF6-1C9F-3080-78ECEEC71FE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4" name="مجموعة 14223">
              <a:extLst>
                <a:ext uri="{FF2B5EF4-FFF2-40B4-BE49-F238E27FC236}">
                  <a16:creationId xmlns:a16="http://schemas.microsoft.com/office/drawing/2014/main" id="{63CC045E-BD07-CB3C-ED53-11695015318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372" name="مخطط انسيابي: رابط 14371">
                <a:extLst>
                  <a:ext uri="{FF2B5EF4-FFF2-40B4-BE49-F238E27FC236}">
                    <a16:creationId xmlns:a16="http://schemas.microsoft.com/office/drawing/2014/main" id="{12113781-F03D-24EB-3DED-B7AE336D1FA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73" name="مخطط انسيابي: رابط 14372">
                <a:extLst>
                  <a:ext uri="{FF2B5EF4-FFF2-40B4-BE49-F238E27FC236}">
                    <a16:creationId xmlns:a16="http://schemas.microsoft.com/office/drawing/2014/main" id="{75963C08-FB41-0945-2D85-D07CAD221FC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74" name="مخطط انسيابي: رابط 14373">
                <a:extLst>
                  <a:ext uri="{FF2B5EF4-FFF2-40B4-BE49-F238E27FC236}">
                    <a16:creationId xmlns:a16="http://schemas.microsoft.com/office/drawing/2014/main" id="{D835789C-652D-42BB-48D7-1820A601D0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5" name="مستطيل: زوايا مستديرة 14224">
              <a:extLst>
                <a:ext uri="{FF2B5EF4-FFF2-40B4-BE49-F238E27FC236}">
                  <a16:creationId xmlns:a16="http://schemas.microsoft.com/office/drawing/2014/main" id="{9FAE8853-B7CE-E66E-510F-85D8C287D673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6" name="مجموعة 14225">
              <a:extLst>
                <a:ext uri="{FF2B5EF4-FFF2-40B4-BE49-F238E27FC236}">
                  <a16:creationId xmlns:a16="http://schemas.microsoft.com/office/drawing/2014/main" id="{74ACA24F-DEDD-E873-3F40-37AF2DE7F577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57" name="مجموعة 14356">
                <a:extLst>
                  <a:ext uri="{FF2B5EF4-FFF2-40B4-BE49-F238E27FC236}">
                    <a16:creationId xmlns:a16="http://schemas.microsoft.com/office/drawing/2014/main" id="{F8EC7FAA-5094-E459-6335-48E67C9F05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68" name="مخطط انسيابي: رابط 14367">
                  <a:extLst>
                    <a:ext uri="{FF2B5EF4-FFF2-40B4-BE49-F238E27FC236}">
                      <a16:creationId xmlns:a16="http://schemas.microsoft.com/office/drawing/2014/main" id="{BE231EEF-BD27-185E-85E0-E270680A3A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9" name="مخطط انسيابي: رابط 14368">
                  <a:extLst>
                    <a:ext uri="{FF2B5EF4-FFF2-40B4-BE49-F238E27FC236}">
                      <a16:creationId xmlns:a16="http://schemas.microsoft.com/office/drawing/2014/main" id="{1E3B457C-9CF0-C66A-7973-5C0D0C02F7E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0" name="مخطط انسيابي: رابط 14369">
                  <a:extLst>
                    <a:ext uri="{FF2B5EF4-FFF2-40B4-BE49-F238E27FC236}">
                      <a16:creationId xmlns:a16="http://schemas.microsoft.com/office/drawing/2014/main" id="{26BBE2F1-A05D-AD0F-39AD-65C6D5A2A84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1" name="مخطط انسيابي: رابط 14370">
                  <a:extLst>
                    <a:ext uri="{FF2B5EF4-FFF2-40B4-BE49-F238E27FC236}">
                      <a16:creationId xmlns:a16="http://schemas.microsoft.com/office/drawing/2014/main" id="{71644C5C-45CB-EA87-FE9D-71745D546F8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8" name="مجموعة 14357">
                <a:extLst>
                  <a:ext uri="{FF2B5EF4-FFF2-40B4-BE49-F238E27FC236}">
                    <a16:creationId xmlns:a16="http://schemas.microsoft.com/office/drawing/2014/main" id="{F940DC2E-1C72-6126-64DB-DCC8AC3B9A9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64" name="مخطط انسيابي: رابط 14363">
                  <a:extLst>
                    <a:ext uri="{FF2B5EF4-FFF2-40B4-BE49-F238E27FC236}">
                      <a16:creationId xmlns:a16="http://schemas.microsoft.com/office/drawing/2014/main" id="{5A5D0317-6C5D-1287-9322-44CB7B6828B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5" name="مخطط انسيابي: رابط 14364">
                  <a:extLst>
                    <a:ext uri="{FF2B5EF4-FFF2-40B4-BE49-F238E27FC236}">
                      <a16:creationId xmlns:a16="http://schemas.microsoft.com/office/drawing/2014/main" id="{40D54503-FD22-FB81-93E5-BFB08922DCF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6" name="مخطط انسيابي: رابط 14365">
                  <a:extLst>
                    <a:ext uri="{FF2B5EF4-FFF2-40B4-BE49-F238E27FC236}">
                      <a16:creationId xmlns:a16="http://schemas.microsoft.com/office/drawing/2014/main" id="{30AAF001-704F-E718-CC62-C9972200785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7" name="مخطط انسيابي: رابط 14366">
                  <a:extLst>
                    <a:ext uri="{FF2B5EF4-FFF2-40B4-BE49-F238E27FC236}">
                      <a16:creationId xmlns:a16="http://schemas.microsoft.com/office/drawing/2014/main" id="{151CDAAB-1E43-95B7-9CAB-D51C4C9817E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9" name="مجموعة 14358">
                <a:extLst>
                  <a:ext uri="{FF2B5EF4-FFF2-40B4-BE49-F238E27FC236}">
                    <a16:creationId xmlns:a16="http://schemas.microsoft.com/office/drawing/2014/main" id="{AC403C32-1D76-6DDA-C238-14EAB57CB1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60" name="مخطط انسيابي: رابط 14359">
                  <a:extLst>
                    <a:ext uri="{FF2B5EF4-FFF2-40B4-BE49-F238E27FC236}">
                      <a16:creationId xmlns:a16="http://schemas.microsoft.com/office/drawing/2014/main" id="{B98A4237-A84A-E7FC-A917-63532D35992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1" name="مخطط انسيابي: رابط 14360">
                  <a:extLst>
                    <a:ext uri="{FF2B5EF4-FFF2-40B4-BE49-F238E27FC236}">
                      <a16:creationId xmlns:a16="http://schemas.microsoft.com/office/drawing/2014/main" id="{55FC99A7-59B1-6841-4D80-95B5B038096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2" name="مخطط انسيابي: رابط 14361">
                  <a:extLst>
                    <a:ext uri="{FF2B5EF4-FFF2-40B4-BE49-F238E27FC236}">
                      <a16:creationId xmlns:a16="http://schemas.microsoft.com/office/drawing/2014/main" id="{6D2947A6-7514-4849-AA90-0DF7BACB5E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3" name="مخطط انسيابي: رابط 14362">
                  <a:extLst>
                    <a:ext uri="{FF2B5EF4-FFF2-40B4-BE49-F238E27FC236}">
                      <a16:creationId xmlns:a16="http://schemas.microsoft.com/office/drawing/2014/main" id="{26489EEF-7C81-0CEC-39CA-4892BDF1FA1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7" name="مجموعة 14226">
              <a:extLst>
                <a:ext uri="{FF2B5EF4-FFF2-40B4-BE49-F238E27FC236}">
                  <a16:creationId xmlns:a16="http://schemas.microsoft.com/office/drawing/2014/main" id="{D0D5E2CD-755B-053F-BC71-EE5294FD85EB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354" name="مخطط انسيابي: رابط 14353">
                <a:extLst>
                  <a:ext uri="{FF2B5EF4-FFF2-40B4-BE49-F238E27FC236}">
                    <a16:creationId xmlns:a16="http://schemas.microsoft.com/office/drawing/2014/main" id="{6FB9EEE3-6266-A6D7-E78D-6CFF20BBCBD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55" name="مخطط انسيابي: رابط 14354">
                <a:extLst>
                  <a:ext uri="{FF2B5EF4-FFF2-40B4-BE49-F238E27FC236}">
                    <a16:creationId xmlns:a16="http://schemas.microsoft.com/office/drawing/2014/main" id="{3B31AE70-C9BE-AF67-4220-85192359FFB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56" name="مخطط انسيابي: رابط 14355">
                <a:extLst>
                  <a:ext uri="{FF2B5EF4-FFF2-40B4-BE49-F238E27FC236}">
                    <a16:creationId xmlns:a16="http://schemas.microsoft.com/office/drawing/2014/main" id="{D0A6C401-F625-2981-E8D0-3B2D544295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8" name="مستطيل: زوايا مستديرة 14227">
              <a:extLst>
                <a:ext uri="{FF2B5EF4-FFF2-40B4-BE49-F238E27FC236}">
                  <a16:creationId xmlns:a16="http://schemas.microsoft.com/office/drawing/2014/main" id="{F36EEF95-7A9A-3F3B-340C-C35C73ED640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9" name="مجموعة 14228">
              <a:extLst>
                <a:ext uri="{FF2B5EF4-FFF2-40B4-BE49-F238E27FC236}">
                  <a16:creationId xmlns:a16="http://schemas.microsoft.com/office/drawing/2014/main" id="{E2E36C2A-5D94-09B8-C1E7-639103352E8C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39" name="مجموعة 14338">
                <a:extLst>
                  <a:ext uri="{FF2B5EF4-FFF2-40B4-BE49-F238E27FC236}">
                    <a16:creationId xmlns:a16="http://schemas.microsoft.com/office/drawing/2014/main" id="{E4C0298A-4F38-5EF6-83AA-485F742CA36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50" name="مخطط انسيابي: رابط 14349">
                  <a:extLst>
                    <a:ext uri="{FF2B5EF4-FFF2-40B4-BE49-F238E27FC236}">
                      <a16:creationId xmlns:a16="http://schemas.microsoft.com/office/drawing/2014/main" id="{2C12A7CC-C98B-26D7-B243-700B363E485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1" name="مخطط انسيابي: رابط 14350">
                  <a:extLst>
                    <a:ext uri="{FF2B5EF4-FFF2-40B4-BE49-F238E27FC236}">
                      <a16:creationId xmlns:a16="http://schemas.microsoft.com/office/drawing/2014/main" id="{9DF98E34-BC56-541B-69A2-7E11C1B4BB6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2" name="مخطط انسيابي: رابط 14351">
                  <a:extLst>
                    <a:ext uri="{FF2B5EF4-FFF2-40B4-BE49-F238E27FC236}">
                      <a16:creationId xmlns:a16="http://schemas.microsoft.com/office/drawing/2014/main" id="{07A0B6A4-9D16-9B1C-20FA-F2EEAD6C9F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3" name="مخطط انسيابي: رابط 14352">
                  <a:extLst>
                    <a:ext uri="{FF2B5EF4-FFF2-40B4-BE49-F238E27FC236}">
                      <a16:creationId xmlns:a16="http://schemas.microsoft.com/office/drawing/2014/main" id="{43CD34D9-597E-8F06-7FB0-9576402B986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0" name="مجموعة 14339">
                <a:extLst>
                  <a:ext uri="{FF2B5EF4-FFF2-40B4-BE49-F238E27FC236}">
                    <a16:creationId xmlns:a16="http://schemas.microsoft.com/office/drawing/2014/main" id="{F1836F75-9F3F-DD8C-D437-2F280C1FE88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46" name="مخطط انسيابي: رابط 14345">
                  <a:extLst>
                    <a:ext uri="{FF2B5EF4-FFF2-40B4-BE49-F238E27FC236}">
                      <a16:creationId xmlns:a16="http://schemas.microsoft.com/office/drawing/2014/main" id="{41345ABA-9AE1-001F-FC57-BD99C8D0BC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7" name="مخطط انسيابي: رابط 14346">
                  <a:extLst>
                    <a:ext uri="{FF2B5EF4-FFF2-40B4-BE49-F238E27FC236}">
                      <a16:creationId xmlns:a16="http://schemas.microsoft.com/office/drawing/2014/main" id="{C2BDDC7D-F627-C601-F906-BD4086EEC0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8" name="مخطط انسيابي: رابط 14347">
                  <a:extLst>
                    <a:ext uri="{FF2B5EF4-FFF2-40B4-BE49-F238E27FC236}">
                      <a16:creationId xmlns:a16="http://schemas.microsoft.com/office/drawing/2014/main" id="{E2CE9FC2-41EA-6ADC-7887-A6CC7F9AB3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9" name="مخطط انسيابي: رابط 14348">
                  <a:extLst>
                    <a:ext uri="{FF2B5EF4-FFF2-40B4-BE49-F238E27FC236}">
                      <a16:creationId xmlns:a16="http://schemas.microsoft.com/office/drawing/2014/main" id="{453AF454-DA12-834C-CD4B-1BFAD115A1A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1" name="مجموعة 14340">
                <a:extLst>
                  <a:ext uri="{FF2B5EF4-FFF2-40B4-BE49-F238E27FC236}">
                    <a16:creationId xmlns:a16="http://schemas.microsoft.com/office/drawing/2014/main" id="{0971920C-F6C2-CE46-AD2C-FE5D9048401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42" name="مخطط انسيابي: رابط 14341">
                  <a:extLst>
                    <a:ext uri="{FF2B5EF4-FFF2-40B4-BE49-F238E27FC236}">
                      <a16:creationId xmlns:a16="http://schemas.microsoft.com/office/drawing/2014/main" id="{9B17753C-63EB-1E77-F137-9B79A4AE0D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3" name="مخطط انسيابي: رابط 14342">
                  <a:extLst>
                    <a:ext uri="{FF2B5EF4-FFF2-40B4-BE49-F238E27FC236}">
                      <a16:creationId xmlns:a16="http://schemas.microsoft.com/office/drawing/2014/main" id="{5D9E8A99-CD71-26B9-33FF-73C80762DA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4" name="مخطط انسيابي: رابط 14343">
                  <a:extLst>
                    <a:ext uri="{FF2B5EF4-FFF2-40B4-BE49-F238E27FC236}">
                      <a16:creationId xmlns:a16="http://schemas.microsoft.com/office/drawing/2014/main" id="{E0299511-A090-4AF9-532B-795B9E5CF0A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5" name="مخطط انسيابي: رابط 14344">
                  <a:extLst>
                    <a:ext uri="{FF2B5EF4-FFF2-40B4-BE49-F238E27FC236}">
                      <a16:creationId xmlns:a16="http://schemas.microsoft.com/office/drawing/2014/main" id="{7BBB0C3C-03C5-9F07-80E9-6C4967B91B7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0" name="مجموعة 14229">
              <a:extLst>
                <a:ext uri="{FF2B5EF4-FFF2-40B4-BE49-F238E27FC236}">
                  <a16:creationId xmlns:a16="http://schemas.microsoft.com/office/drawing/2014/main" id="{72F32350-3D82-A723-C442-1E5B41BD78E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336" name="مخطط انسيابي: رابط 14335">
                <a:extLst>
                  <a:ext uri="{FF2B5EF4-FFF2-40B4-BE49-F238E27FC236}">
                    <a16:creationId xmlns:a16="http://schemas.microsoft.com/office/drawing/2014/main" id="{AF314E1F-B8AD-526E-9F64-560B9DDF492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37" name="مخطط انسيابي: رابط 14336">
                <a:extLst>
                  <a:ext uri="{FF2B5EF4-FFF2-40B4-BE49-F238E27FC236}">
                    <a16:creationId xmlns:a16="http://schemas.microsoft.com/office/drawing/2014/main" id="{2D2A54B4-BA74-CB85-E84D-0F4B73DCCF7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38" name="مخطط انسيابي: رابط 14337">
                <a:extLst>
                  <a:ext uri="{FF2B5EF4-FFF2-40B4-BE49-F238E27FC236}">
                    <a16:creationId xmlns:a16="http://schemas.microsoft.com/office/drawing/2014/main" id="{84D132CC-A8FE-F316-FA28-37057CBC178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1" name="مستطيل: زوايا مستديرة 14230">
              <a:extLst>
                <a:ext uri="{FF2B5EF4-FFF2-40B4-BE49-F238E27FC236}">
                  <a16:creationId xmlns:a16="http://schemas.microsoft.com/office/drawing/2014/main" id="{B42BD545-8D47-159A-D45B-B4AA68BD572C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2" name="مجموعة 14231">
              <a:extLst>
                <a:ext uri="{FF2B5EF4-FFF2-40B4-BE49-F238E27FC236}">
                  <a16:creationId xmlns:a16="http://schemas.microsoft.com/office/drawing/2014/main" id="{EE12671E-C997-7C93-77E7-7EFE0BB5CC0F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21" name="مجموعة 14320">
                <a:extLst>
                  <a:ext uri="{FF2B5EF4-FFF2-40B4-BE49-F238E27FC236}">
                    <a16:creationId xmlns:a16="http://schemas.microsoft.com/office/drawing/2014/main" id="{CA97D6C5-7021-06A4-EF60-494E36A298B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32" name="مخطط انسيابي: رابط 14331">
                  <a:extLst>
                    <a:ext uri="{FF2B5EF4-FFF2-40B4-BE49-F238E27FC236}">
                      <a16:creationId xmlns:a16="http://schemas.microsoft.com/office/drawing/2014/main" id="{B9D5B953-32D6-D54C-B584-05F3A77ABD1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3" name="مخطط انسيابي: رابط 14332">
                  <a:extLst>
                    <a:ext uri="{FF2B5EF4-FFF2-40B4-BE49-F238E27FC236}">
                      <a16:creationId xmlns:a16="http://schemas.microsoft.com/office/drawing/2014/main" id="{14449D56-317B-D5B6-BE7E-DC7422BBFEB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4" name="مخطط انسيابي: رابط 14333">
                  <a:extLst>
                    <a:ext uri="{FF2B5EF4-FFF2-40B4-BE49-F238E27FC236}">
                      <a16:creationId xmlns:a16="http://schemas.microsoft.com/office/drawing/2014/main" id="{86DBF920-8920-B3F0-70E7-9F8E997BAD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5" name="مخطط انسيابي: رابط 14334">
                  <a:extLst>
                    <a:ext uri="{FF2B5EF4-FFF2-40B4-BE49-F238E27FC236}">
                      <a16:creationId xmlns:a16="http://schemas.microsoft.com/office/drawing/2014/main" id="{C46DCE21-B38E-C42F-8E6E-456BB75A9AB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2" name="مجموعة 14321">
                <a:extLst>
                  <a:ext uri="{FF2B5EF4-FFF2-40B4-BE49-F238E27FC236}">
                    <a16:creationId xmlns:a16="http://schemas.microsoft.com/office/drawing/2014/main" id="{1AF200AD-6460-69F0-A4E5-B968931D991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28" name="مخطط انسيابي: رابط 14327">
                  <a:extLst>
                    <a:ext uri="{FF2B5EF4-FFF2-40B4-BE49-F238E27FC236}">
                      <a16:creationId xmlns:a16="http://schemas.microsoft.com/office/drawing/2014/main" id="{A8BBC0ED-32ED-D36F-4836-A21E1923379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9" name="مخطط انسيابي: رابط 14328">
                  <a:extLst>
                    <a:ext uri="{FF2B5EF4-FFF2-40B4-BE49-F238E27FC236}">
                      <a16:creationId xmlns:a16="http://schemas.microsoft.com/office/drawing/2014/main" id="{2A827ACD-966B-E96D-E84C-FEE7372E58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0" name="مخطط انسيابي: رابط 14329">
                  <a:extLst>
                    <a:ext uri="{FF2B5EF4-FFF2-40B4-BE49-F238E27FC236}">
                      <a16:creationId xmlns:a16="http://schemas.microsoft.com/office/drawing/2014/main" id="{30A4AC96-1E5B-592E-1A34-DDF27CF4CAE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1" name="مخطط انسيابي: رابط 14330">
                  <a:extLst>
                    <a:ext uri="{FF2B5EF4-FFF2-40B4-BE49-F238E27FC236}">
                      <a16:creationId xmlns:a16="http://schemas.microsoft.com/office/drawing/2014/main" id="{E2D02C1C-D635-30B4-8C45-8CB0D1A9F7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3" name="مجموعة 14322">
                <a:extLst>
                  <a:ext uri="{FF2B5EF4-FFF2-40B4-BE49-F238E27FC236}">
                    <a16:creationId xmlns:a16="http://schemas.microsoft.com/office/drawing/2014/main" id="{75E57797-DC12-13F8-0153-73D61189782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24" name="مخطط انسيابي: رابط 14323">
                  <a:extLst>
                    <a:ext uri="{FF2B5EF4-FFF2-40B4-BE49-F238E27FC236}">
                      <a16:creationId xmlns:a16="http://schemas.microsoft.com/office/drawing/2014/main" id="{FCF70A4D-8E96-894E-93D3-29162BA42FA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5" name="مخطط انسيابي: رابط 14324">
                  <a:extLst>
                    <a:ext uri="{FF2B5EF4-FFF2-40B4-BE49-F238E27FC236}">
                      <a16:creationId xmlns:a16="http://schemas.microsoft.com/office/drawing/2014/main" id="{B4254064-8FB7-A7A7-BB5C-46C2AF2CD86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6" name="مخطط انسيابي: رابط 14325">
                  <a:extLst>
                    <a:ext uri="{FF2B5EF4-FFF2-40B4-BE49-F238E27FC236}">
                      <a16:creationId xmlns:a16="http://schemas.microsoft.com/office/drawing/2014/main" id="{91542917-81E3-1115-15BD-5292E004812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7" name="مخطط انسيابي: رابط 14326">
                  <a:extLst>
                    <a:ext uri="{FF2B5EF4-FFF2-40B4-BE49-F238E27FC236}">
                      <a16:creationId xmlns:a16="http://schemas.microsoft.com/office/drawing/2014/main" id="{1E9FDC65-BAE9-5A5E-9249-444B6C30056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3" name="مجموعة 14232">
              <a:extLst>
                <a:ext uri="{FF2B5EF4-FFF2-40B4-BE49-F238E27FC236}">
                  <a16:creationId xmlns:a16="http://schemas.microsoft.com/office/drawing/2014/main" id="{DF5BBBCB-6631-656F-213E-69656773352C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318" name="مخطط انسيابي: رابط 14317">
                <a:extLst>
                  <a:ext uri="{FF2B5EF4-FFF2-40B4-BE49-F238E27FC236}">
                    <a16:creationId xmlns:a16="http://schemas.microsoft.com/office/drawing/2014/main" id="{24660A4C-E633-7EEC-52A9-C8D2C01E78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19" name="مخطط انسيابي: رابط 14318">
                <a:extLst>
                  <a:ext uri="{FF2B5EF4-FFF2-40B4-BE49-F238E27FC236}">
                    <a16:creationId xmlns:a16="http://schemas.microsoft.com/office/drawing/2014/main" id="{CEE73EBC-83D4-ECE8-FE24-E624B2F0568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20" name="مخطط انسيابي: رابط 14319">
                <a:extLst>
                  <a:ext uri="{FF2B5EF4-FFF2-40B4-BE49-F238E27FC236}">
                    <a16:creationId xmlns:a16="http://schemas.microsoft.com/office/drawing/2014/main" id="{8B7D3991-F0B9-8FBF-12C0-EA4C7529C6F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4" name="مستطيل: زوايا مستديرة 14233">
              <a:extLst>
                <a:ext uri="{FF2B5EF4-FFF2-40B4-BE49-F238E27FC236}">
                  <a16:creationId xmlns:a16="http://schemas.microsoft.com/office/drawing/2014/main" id="{1E1C7735-2E70-3BA2-AEA6-7BA262DAE29D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5" name="مجموعة 14234">
              <a:extLst>
                <a:ext uri="{FF2B5EF4-FFF2-40B4-BE49-F238E27FC236}">
                  <a16:creationId xmlns:a16="http://schemas.microsoft.com/office/drawing/2014/main" id="{54AB4116-249E-455C-DC91-61F3045E2938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03" name="مجموعة 14302">
                <a:extLst>
                  <a:ext uri="{FF2B5EF4-FFF2-40B4-BE49-F238E27FC236}">
                    <a16:creationId xmlns:a16="http://schemas.microsoft.com/office/drawing/2014/main" id="{7AE59C0F-14E0-15B3-6D12-99DCFBD5796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14" name="مخطط انسيابي: رابط 14313">
                  <a:extLst>
                    <a:ext uri="{FF2B5EF4-FFF2-40B4-BE49-F238E27FC236}">
                      <a16:creationId xmlns:a16="http://schemas.microsoft.com/office/drawing/2014/main" id="{D7A61F3A-3EC2-F261-EA02-1B5EA10F18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5" name="مخطط انسيابي: رابط 14314">
                  <a:extLst>
                    <a:ext uri="{FF2B5EF4-FFF2-40B4-BE49-F238E27FC236}">
                      <a16:creationId xmlns:a16="http://schemas.microsoft.com/office/drawing/2014/main" id="{BD735123-C208-0F26-0991-D096C10C29F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6" name="مخطط انسيابي: رابط 14315">
                  <a:extLst>
                    <a:ext uri="{FF2B5EF4-FFF2-40B4-BE49-F238E27FC236}">
                      <a16:creationId xmlns:a16="http://schemas.microsoft.com/office/drawing/2014/main" id="{96D08195-0E16-526A-A85F-58C085DDA2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7" name="مخطط انسيابي: رابط 14316">
                  <a:extLst>
                    <a:ext uri="{FF2B5EF4-FFF2-40B4-BE49-F238E27FC236}">
                      <a16:creationId xmlns:a16="http://schemas.microsoft.com/office/drawing/2014/main" id="{AB156864-DAD7-7E6E-49C9-F93301CA0DE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4" name="مجموعة 14303">
                <a:extLst>
                  <a:ext uri="{FF2B5EF4-FFF2-40B4-BE49-F238E27FC236}">
                    <a16:creationId xmlns:a16="http://schemas.microsoft.com/office/drawing/2014/main" id="{2B37D6FF-CB2B-3762-5A8A-F185F9C03F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10" name="مخطط انسيابي: رابط 14309">
                  <a:extLst>
                    <a:ext uri="{FF2B5EF4-FFF2-40B4-BE49-F238E27FC236}">
                      <a16:creationId xmlns:a16="http://schemas.microsoft.com/office/drawing/2014/main" id="{E4562D65-5972-76F4-44C3-E17EF36A626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1" name="مخطط انسيابي: رابط 14310">
                  <a:extLst>
                    <a:ext uri="{FF2B5EF4-FFF2-40B4-BE49-F238E27FC236}">
                      <a16:creationId xmlns:a16="http://schemas.microsoft.com/office/drawing/2014/main" id="{B6B01536-23F4-6A22-AFAE-719C5562FAA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2" name="مخطط انسيابي: رابط 14311">
                  <a:extLst>
                    <a:ext uri="{FF2B5EF4-FFF2-40B4-BE49-F238E27FC236}">
                      <a16:creationId xmlns:a16="http://schemas.microsoft.com/office/drawing/2014/main" id="{E579B189-E4B9-05E4-01A7-2D4BD82D6A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3" name="مخطط انسيابي: رابط 14312">
                  <a:extLst>
                    <a:ext uri="{FF2B5EF4-FFF2-40B4-BE49-F238E27FC236}">
                      <a16:creationId xmlns:a16="http://schemas.microsoft.com/office/drawing/2014/main" id="{2F256EDC-1774-C595-D773-51F629DD52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5" name="مجموعة 14304">
                <a:extLst>
                  <a:ext uri="{FF2B5EF4-FFF2-40B4-BE49-F238E27FC236}">
                    <a16:creationId xmlns:a16="http://schemas.microsoft.com/office/drawing/2014/main" id="{9800453D-1C05-8815-A2F0-A14855C396D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06" name="مخطط انسيابي: رابط 14305">
                  <a:extLst>
                    <a:ext uri="{FF2B5EF4-FFF2-40B4-BE49-F238E27FC236}">
                      <a16:creationId xmlns:a16="http://schemas.microsoft.com/office/drawing/2014/main" id="{2978C33A-A5BE-8139-95DE-815E9AD392B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7" name="مخطط انسيابي: رابط 14306">
                  <a:extLst>
                    <a:ext uri="{FF2B5EF4-FFF2-40B4-BE49-F238E27FC236}">
                      <a16:creationId xmlns:a16="http://schemas.microsoft.com/office/drawing/2014/main" id="{5E398331-EAC3-9D13-EBDB-6E8AA7AB019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8" name="مخطط انسيابي: رابط 14307">
                  <a:extLst>
                    <a:ext uri="{FF2B5EF4-FFF2-40B4-BE49-F238E27FC236}">
                      <a16:creationId xmlns:a16="http://schemas.microsoft.com/office/drawing/2014/main" id="{CC7C8144-116F-C44B-3D80-B61939BEE2A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9" name="مخطط انسيابي: رابط 14308">
                  <a:extLst>
                    <a:ext uri="{FF2B5EF4-FFF2-40B4-BE49-F238E27FC236}">
                      <a16:creationId xmlns:a16="http://schemas.microsoft.com/office/drawing/2014/main" id="{0FF70331-ACE0-657F-AC8E-531284EED8B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6" name="مجموعة 14235">
              <a:extLst>
                <a:ext uri="{FF2B5EF4-FFF2-40B4-BE49-F238E27FC236}">
                  <a16:creationId xmlns:a16="http://schemas.microsoft.com/office/drawing/2014/main" id="{9FF05E11-9E85-07F2-A8B0-C84F176FA7F6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300" name="مخطط انسيابي: رابط 14299">
                <a:extLst>
                  <a:ext uri="{FF2B5EF4-FFF2-40B4-BE49-F238E27FC236}">
                    <a16:creationId xmlns:a16="http://schemas.microsoft.com/office/drawing/2014/main" id="{4640D26F-2CD1-AF91-E8F2-C4CBE9FA8A8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01" name="مخطط انسيابي: رابط 14300">
                <a:extLst>
                  <a:ext uri="{FF2B5EF4-FFF2-40B4-BE49-F238E27FC236}">
                    <a16:creationId xmlns:a16="http://schemas.microsoft.com/office/drawing/2014/main" id="{06383CD6-BD67-7390-9A4C-E5CD6F19E2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02" name="مخطط انسيابي: رابط 14301">
                <a:extLst>
                  <a:ext uri="{FF2B5EF4-FFF2-40B4-BE49-F238E27FC236}">
                    <a16:creationId xmlns:a16="http://schemas.microsoft.com/office/drawing/2014/main" id="{EFBAEEDE-A0D0-E572-1E2B-7B1E0F7FA7F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7" name="مستطيل: زوايا مستديرة 14236">
              <a:extLst>
                <a:ext uri="{FF2B5EF4-FFF2-40B4-BE49-F238E27FC236}">
                  <a16:creationId xmlns:a16="http://schemas.microsoft.com/office/drawing/2014/main" id="{A8153307-6952-6F6C-9C9A-F88C65B4ACC4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8" name="مجموعة 14237">
              <a:extLst>
                <a:ext uri="{FF2B5EF4-FFF2-40B4-BE49-F238E27FC236}">
                  <a16:creationId xmlns:a16="http://schemas.microsoft.com/office/drawing/2014/main" id="{F03BFF35-D546-4057-D3F1-04659A26E67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85" name="مجموعة 14284">
                <a:extLst>
                  <a:ext uri="{FF2B5EF4-FFF2-40B4-BE49-F238E27FC236}">
                    <a16:creationId xmlns:a16="http://schemas.microsoft.com/office/drawing/2014/main" id="{B4309EC1-0094-A01E-1154-515559DB6E7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96" name="مخطط انسيابي: رابط 14295">
                  <a:extLst>
                    <a:ext uri="{FF2B5EF4-FFF2-40B4-BE49-F238E27FC236}">
                      <a16:creationId xmlns:a16="http://schemas.microsoft.com/office/drawing/2014/main" id="{DD643DA9-152D-4F03-0CB1-01CEC7CF9ED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7" name="مخطط انسيابي: رابط 14296">
                  <a:extLst>
                    <a:ext uri="{FF2B5EF4-FFF2-40B4-BE49-F238E27FC236}">
                      <a16:creationId xmlns:a16="http://schemas.microsoft.com/office/drawing/2014/main" id="{04EBE731-F28D-2A7B-3004-D68467CC60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8" name="مخطط انسيابي: رابط 14297">
                  <a:extLst>
                    <a:ext uri="{FF2B5EF4-FFF2-40B4-BE49-F238E27FC236}">
                      <a16:creationId xmlns:a16="http://schemas.microsoft.com/office/drawing/2014/main" id="{E5C7D48B-38A0-E2BD-6D33-E988385964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9" name="مخطط انسيابي: رابط 14298">
                  <a:extLst>
                    <a:ext uri="{FF2B5EF4-FFF2-40B4-BE49-F238E27FC236}">
                      <a16:creationId xmlns:a16="http://schemas.microsoft.com/office/drawing/2014/main" id="{5BEB71BF-10E8-6C9B-D1A3-B8B48D7EF2A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6" name="مجموعة 14285">
                <a:extLst>
                  <a:ext uri="{FF2B5EF4-FFF2-40B4-BE49-F238E27FC236}">
                    <a16:creationId xmlns:a16="http://schemas.microsoft.com/office/drawing/2014/main" id="{1203BA2F-862D-EA29-F267-B41F83C2A1A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92" name="مخطط انسيابي: رابط 14291">
                  <a:extLst>
                    <a:ext uri="{FF2B5EF4-FFF2-40B4-BE49-F238E27FC236}">
                      <a16:creationId xmlns:a16="http://schemas.microsoft.com/office/drawing/2014/main" id="{1B45995F-B479-9B03-DFAF-89B9552A237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3" name="مخطط انسيابي: رابط 14292">
                  <a:extLst>
                    <a:ext uri="{FF2B5EF4-FFF2-40B4-BE49-F238E27FC236}">
                      <a16:creationId xmlns:a16="http://schemas.microsoft.com/office/drawing/2014/main" id="{2DBCA8BE-D730-E0D3-5A0C-33CAC1CE2C3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4" name="مخطط انسيابي: رابط 14293">
                  <a:extLst>
                    <a:ext uri="{FF2B5EF4-FFF2-40B4-BE49-F238E27FC236}">
                      <a16:creationId xmlns:a16="http://schemas.microsoft.com/office/drawing/2014/main" id="{2B10195B-7ADD-E1DC-B745-1779FD817B9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5" name="مخطط انسيابي: رابط 14294">
                  <a:extLst>
                    <a:ext uri="{FF2B5EF4-FFF2-40B4-BE49-F238E27FC236}">
                      <a16:creationId xmlns:a16="http://schemas.microsoft.com/office/drawing/2014/main" id="{9E129CBA-E76A-7623-A2A3-ED7DF405397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7" name="مجموعة 14286">
                <a:extLst>
                  <a:ext uri="{FF2B5EF4-FFF2-40B4-BE49-F238E27FC236}">
                    <a16:creationId xmlns:a16="http://schemas.microsoft.com/office/drawing/2014/main" id="{D61A1079-3249-E238-5B30-7AFA216B356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88" name="مخطط انسيابي: رابط 14287">
                  <a:extLst>
                    <a:ext uri="{FF2B5EF4-FFF2-40B4-BE49-F238E27FC236}">
                      <a16:creationId xmlns:a16="http://schemas.microsoft.com/office/drawing/2014/main" id="{FC86E98E-C29E-C577-DBC4-3FABBED7340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9" name="مخطط انسيابي: رابط 14288">
                  <a:extLst>
                    <a:ext uri="{FF2B5EF4-FFF2-40B4-BE49-F238E27FC236}">
                      <a16:creationId xmlns:a16="http://schemas.microsoft.com/office/drawing/2014/main" id="{903242D3-968F-17BA-60AD-728EBD4289A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0" name="مخطط انسيابي: رابط 14289">
                  <a:extLst>
                    <a:ext uri="{FF2B5EF4-FFF2-40B4-BE49-F238E27FC236}">
                      <a16:creationId xmlns:a16="http://schemas.microsoft.com/office/drawing/2014/main" id="{5FEAF3B9-32B3-4670-0941-4E42B2EBF9E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1" name="مخطط انسيابي: رابط 14290">
                  <a:extLst>
                    <a:ext uri="{FF2B5EF4-FFF2-40B4-BE49-F238E27FC236}">
                      <a16:creationId xmlns:a16="http://schemas.microsoft.com/office/drawing/2014/main" id="{2169F377-8833-9320-608F-F60FBAD10E2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9" name="مجموعة 14238">
              <a:extLst>
                <a:ext uri="{FF2B5EF4-FFF2-40B4-BE49-F238E27FC236}">
                  <a16:creationId xmlns:a16="http://schemas.microsoft.com/office/drawing/2014/main" id="{BDDF50A1-44F4-9E7C-8350-B64BAFF1C77B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282" name="مخطط انسيابي: رابط 14281">
                <a:extLst>
                  <a:ext uri="{FF2B5EF4-FFF2-40B4-BE49-F238E27FC236}">
                    <a16:creationId xmlns:a16="http://schemas.microsoft.com/office/drawing/2014/main" id="{209FB87E-6410-D2BA-7E41-308B91A8F94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83" name="مخطط انسيابي: رابط 14282">
                <a:extLst>
                  <a:ext uri="{FF2B5EF4-FFF2-40B4-BE49-F238E27FC236}">
                    <a16:creationId xmlns:a16="http://schemas.microsoft.com/office/drawing/2014/main" id="{3FBAE456-141B-9956-F76E-DA7E201582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84" name="مخطط انسيابي: رابط 14283">
                <a:extLst>
                  <a:ext uri="{FF2B5EF4-FFF2-40B4-BE49-F238E27FC236}">
                    <a16:creationId xmlns:a16="http://schemas.microsoft.com/office/drawing/2014/main" id="{6049B21B-734D-48D8-8A81-577CC945BA5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0" name="مستطيل: زوايا مستديرة 14239">
              <a:extLst>
                <a:ext uri="{FF2B5EF4-FFF2-40B4-BE49-F238E27FC236}">
                  <a16:creationId xmlns:a16="http://schemas.microsoft.com/office/drawing/2014/main" id="{19F91252-AD37-0212-F449-52C7D6E6803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1" name="مجموعة 14240">
              <a:extLst>
                <a:ext uri="{FF2B5EF4-FFF2-40B4-BE49-F238E27FC236}">
                  <a16:creationId xmlns:a16="http://schemas.microsoft.com/office/drawing/2014/main" id="{2CF7A3E4-6966-8F5F-BBFC-B303B0F853D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67" name="مجموعة 14266">
                <a:extLst>
                  <a:ext uri="{FF2B5EF4-FFF2-40B4-BE49-F238E27FC236}">
                    <a16:creationId xmlns:a16="http://schemas.microsoft.com/office/drawing/2014/main" id="{29D2867F-0464-5BDA-3BFD-01A40396985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78" name="مخطط انسيابي: رابط 14277">
                  <a:extLst>
                    <a:ext uri="{FF2B5EF4-FFF2-40B4-BE49-F238E27FC236}">
                      <a16:creationId xmlns:a16="http://schemas.microsoft.com/office/drawing/2014/main" id="{6BA94E96-432C-3B33-1F90-F361A5087EB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9" name="مخطط انسيابي: رابط 14278">
                  <a:extLst>
                    <a:ext uri="{FF2B5EF4-FFF2-40B4-BE49-F238E27FC236}">
                      <a16:creationId xmlns:a16="http://schemas.microsoft.com/office/drawing/2014/main" id="{E4216BE9-633D-8052-5879-A58F01AB276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0" name="مخطط انسيابي: رابط 14279">
                  <a:extLst>
                    <a:ext uri="{FF2B5EF4-FFF2-40B4-BE49-F238E27FC236}">
                      <a16:creationId xmlns:a16="http://schemas.microsoft.com/office/drawing/2014/main" id="{598801A0-31F5-F989-709C-28B77BACD5C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1" name="مخطط انسيابي: رابط 14280">
                  <a:extLst>
                    <a:ext uri="{FF2B5EF4-FFF2-40B4-BE49-F238E27FC236}">
                      <a16:creationId xmlns:a16="http://schemas.microsoft.com/office/drawing/2014/main" id="{19004C17-4E1D-4577-FE49-2AEADDD8C8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8" name="مجموعة 14267">
                <a:extLst>
                  <a:ext uri="{FF2B5EF4-FFF2-40B4-BE49-F238E27FC236}">
                    <a16:creationId xmlns:a16="http://schemas.microsoft.com/office/drawing/2014/main" id="{3227A541-ED4C-F21F-BFBD-E4EADC312F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74" name="مخطط انسيابي: رابط 14273">
                  <a:extLst>
                    <a:ext uri="{FF2B5EF4-FFF2-40B4-BE49-F238E27FC236}">
                      <a16:creationId xmlns:a16="http://schemas.microsoft.com/office/drawing/2014/main" id="{BC1A0529-C7A7-50F4-59C9-FF80550F95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5" name="مخطط انسيابي: رابط 14274">
                  <a:extLst>
                    <a:ext uri="{FF2B5EF4-FFF2-40B4-BE49-F238E27FC236}">
                      <a16:creationId xmlns:a16="http://schemas.microsoft.com/office/drawing/2014/main" id="{2D9B5883-99E7-1AA1-94C7-54514FD22A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6" name="مخطط انسيابي: رابط 14275">
                  <a:extLst>
                    <a:ext uri="{FF2B5EF4-FFF2-40B4-BE49-F238E27FC236}">
                      <a16:creationId xmlns:a16="http://schemas.microsoft.com/office/drawing/2014/main" id="{88805D4E-2559-5FAC-0A85-0D58DC8F9C2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7" name="مخطط انسيابي: رابط 14276">
                  <a:extLst>
                    <a:ext uri="{FF2B5EF4-FFF2-40B4-BE49-F238E27FC236}">
                      <a16:creationId xmlns:a16="http://schemas.microsoft.com/office/drawing/2014/main" id="{A6BE3611-2380-59A4-2C62-D4A6E7EB859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9" name="مجموعة 14268">
                <a:extLst>
                  <a:ext uri="{FF2B5EF4-FFF2-40B4-BE49-F238E27FC236}">
                    <a16:creationId xmlns:a16="http://schemas.microsoft.com/office/drawing/2014/main" id="{A0C24496-9F14-784E-362A-0B06E7642FA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70" name="مخطط انسيابي: رابط 14269">
                  <a:extLst>
                    <a:ext uri="{FF2B5EF4-FFF2-40B4-BE49-F238E27FC236}">
                      <a16:creationId xmlns:a16="http://schemas.microsoft.com/office/drawing/2014/main" id="{B287A2A4-D0F2-7268-8E26-C33F5DE696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1" name="مخطط انسيابي: رابط 14270">
                  <a:extLst>
                    <a:ext uri="{FF2B5EF4-FFF2-40B4-BE49-F238E27FC236}">
                      <a16:creationId xmlns:a16="http://schemas.microsoft.com/office/drawing/2014/main" id="{0F474997-F274-5440-7C93-1BA959DD936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2" name="مخطط انسيابي: رابط 14271">
                  <a:extLst>
                    <a:ext uri="{FF2B5EF4-FFF2-40B4-BE49-F238E27FC236}">
                      <a16:creationId xmlns:a16="http://schemas.microsoft.com/office/drawing/2014/main" id="{12A92043-ED05-EB6B-ED13-3C2BF95768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3" name="مخطط انسيابي: رابط 14272">
                  <a:extLst>
                    <a:ext uri="{FF2B5EF4-FFF2-40B4-BE49-F238E27FC236}">
                      <a16:creationId xmlns:a16="http://schemas.microsoft.com/office/drawing/2014/main" id="{57DFEB5A-0976-7528-4354-F12433A24B7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2" name="مجموعة 14241">
              <a:extLst>
                <a:ext uri="{FF2B5EF4-FFF2-40B4-BE49-F238E27FC236}">
                  <a16:creationId xmlns:a16="http://schemas.microsoft.com/office/drawing/2014/main" id="{2CAA2FC0-E2F7-CE68-09D2-284FE1C602D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264" name="مخطط انسيابي: رابط 14263">
                <a:extLst>
                  <a:ext uri="{FF2B5EF4-FFF2-40B4-BE49-F238E27FC236}">
                    <a16:creationId xmlns:a16="http://schemas.microsoft.com/office/drawing/2014/main" id="{7E4311EC-49CA-9AB2-6BDA-68193F33D8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65" name="مخطط انسيابي: رابط 14264">
                <a:extLst>
                  <a:ext uri="{FF2B5EF4-FFF2-40B4-BE49-F238E27FC236}">
                    <a16:creationId xmlns:a16="http://schemas.microsoft.com/office/drawing/2014/main" id="{46B3048F-1F43-B329-FE61-9BC589F1A67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66" name="مخطط انسيابي: رابط 14265">
                <a:extLst>
                  <a:ext uri="{FF2B5EF4-FFF2-40B4-BE49-F238E27FC236}">
                    <a16:creationId xmlns:a16="http://schemas.microsoft.com/office/drawing/2014/main" id="{F27384C9-ABAF-7646-5678-9C1FDE4CC67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3" name="مستطيل: زوايا مستديرة 14242">
              <a:extLst>
                <a:ext uri="{FF2B5EF4-FFF2-40B4-BE49-F238E27FC236}">
                  <a16:creationId xmlns:a16="http://schemas.microsoft.com/office/drawing/2014/main" id="{12F66E4F-0F46-F058-1366-FD5856938EAF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4" name="مجموعة 14243">
              <a:extLst>
                <a:ext uri="{FF2B5EF4-FFF2-40B4-BE49-F238E27FC236}">
                  <a16:creationId xmlns:a16="http://schemas.microsoft.com/office/drawing/2014/main" id="{8288CAC8-4BC7-0B76-0538-6C6330AE275C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49" name="مجموعة 14248">
                <a:extLst>
                  <a:ext uri="{FF2B5EF4-FFF2-40B4-BE49-F238E27FC236}">
                    <a16:creationId xmlns:a16="http://schemas.microsoft.com/office/drawing/2014/main" id="{A4FD0767-8806-702A-72EC-294618C3600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60" name="مخطط انسيابي: رابط 14259">
                  <a:extLst>
                    <a:ext uri="{FF2B5EF4-FFF2-40B4-BE49-F238E27FC236}">
                      <a16:creationId xmlns:a16="http://schemas.microsoft.com/office/drawing/2014/main" id="{D301D7E7-8748-E4D5-64FD-DF12B7E58FB5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1" name="مخطط انسيابي: رابط 14260">
                  <a:extLst>
                    <a:ext uri="{FF2B5EF4-FFF2-40B4-BE49-F238E27FC236}">
                      <a16:creationId xmlns:a16="http://schemas.microsoft.com/office/drawing/2014/main" id="{02E2D5B7-86EC-F6EB-456A-C88D2C74621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2" name="مخطط انسيابي: رابط 14261">
                  <a:extLst>
                    <a:ext uri="{FF2B5EF4-FFF2-40B4-BE49-F238E27FC236}">
                      <a16:creationId xmlns:a16="http://schemas.microsoft.com/office/drawing/2014/main" id="{C2624DB1-5EF0-38F1-C56F-46EAEDA2A0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3" name="مخطط انسيابي: رابط 14262">
                  <a:extLst>
                    <a:ext uri="{FF2B5EF4-FFF2-40B4-BE49-F238E27FC236}">
                      <a16:creationId xmlns:a16="http://schemas.microsoft.com/office/drawing/2014/main" id="{5E65CF7D-ACE0-CD31-CE4B-17E9437BAAC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0" name="مجموعة 14249">
                <a:extLst>
                  <a:ext uri="{FF2B5EF4-FFF2-40B4-BE49-F238E27FC236}">
                    <a16:creationId xmlns:a16="http://schemas.microsoft.com/office/drawing/2014/main" id="{2792A8BB-3B65-7BEA-1484-C1EBEE9012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56" name="مخطط انسيابي: رابط 14255">
                  <a:extLst>
                    <a:ext uri="{FF2B5EF4-FFF2-40B4-BE49-F238E27FC236}">
                      <a16:creationId xmlns:a16="http://schemas.microsoft.com/office/drawing/2014/main" id="{D79B862A-3410-2D19-3A60-F7444512DC3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7" name="مخطط انسيابي: رابط 14256">
                  <a:extLst>
                    <a:ext uri="{FF2B5EF4-FFF2-40B4-BE49-F238E27FC236}">
                      <a16:creationId xmlns:a16="http://schemas.microsoft.com/office/drawing/2014/main" id="{76819041-7D40-9008-495F-75E94EDA0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8" name="مخطط انسيابي: رابط 14257">
                  <a:extLst>
                    <a:ext uri="{FF2B5EF4-FFF2-40B4-BE49-F238E27FC236}">
                      <a16:creationId xmlns:a16="http://schemas.microsoft.com/office/drawing/2014/main" id="{31358CF2-FE26-C902-0B78-29FF10F0345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9" name="مخطط انسيابي: رابط 14258">
                  <a:extLst>
                    <a:ext uri="{FF2B5EF4-FFF2-40B4-BE49-F238E27FC236}">
                      <a16:creationId xmlns:a16="http://schemas.microsoft.com/office/drawing/2014/main" id="{82293E7F-D0D6-C3F3-5C91-92B2B70196B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1" name="مجموعة 14250">
                <a:extLst>
                  <a:ext uri="{FF2B5EF4-FFF2-40B4-BE49-F238E27FC236}">
                    <a16:creationId xmlns:a16="http://schemas.microsoft.com/office/drawing/2014/main" id="{CAE15A60-6945-4DFB-D1D7-5A4EB0E16B8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52" name="مخطط انسيابي: رابط 14251">
                  <a:extLst>
                    <a:ext uri="{FF2B5EF4-FFF2-40B4-BE49-F238E27FC236}">
                      <a16:creationId xmlns:a16="http://schemas.microsoft.com/office/drawing/2014/main" id="{18AD1858-D201-9451-1214-19B2F522C1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3" name="مخطط انسيابي: رابط 14252">
                  <a:extLst>
                    <a:ext uri="{FF2B5EF4-FFF2-40B4-BE49-F238E27FC236}">
                      <a16:creationId xmlns:a16="http://schemas.microsoft.com/office/drawing/2014/main" id="{03DF5301-1AB7-DD86-B357-0381FD230AD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4" name="مخطط انسيابي: رابط 14253">
                  <a:extLst>
                    <a:ext uri="{FF2B5EF4-FFF2-40B4-BE49-F238E27FC236}">
                      <a16:creationId xmlns:a16="http://schemas.microsoft.com/office/drawing/2014/main" id="{9A5D5089-0019-0B87-A52E-8990983770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5" name="مخطط انسيابي: رابط 14254">
                  <a:extLst>
                    <a:ext uri="{FF2B5EF4-FFF2-40B4-BE49-F238E27FC236}">
                      <a16:creationId xmlns:a16="http://schemas.microsoft.com/office/drawing/2014/main" id="{2B567A31-7B8C-7ECE-E22D-9524D47822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5" name="مجموعة 14244">
              <a:extLst>
                <a:ext uri="{FF2B5EF4-FFF2-40B4-BE49-F238E27FC236}">
                  <a16:creationId xmlns:a16="http://schemas.microsoft.com/office/drawing/2014/main" id="{6D24D942-6028-9495-86B4-CF072D70148C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246" name="مخطط انسيابي: رابط 14245">
                <a:extLst>
                  <a:ext uri="{FF2B5EF4-FFF2-40B4-BE49-F238E27FC236}">
                    <a16:creationId xmlns:a16="http://schemas.microsoft.com/office/drawing/2014/main" id="{19A2530F-D662-355A-4746-C1026604A0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47" name="مخطط انسيابي: رابط 14246">
                <a:extLst>
                  <a:ext uri="{FF2B5EF4-FFF2-40B4-BE49-F238E27FC236}">
                    <a16:creationId xmlns:a16="http://schemas.microsoft.com/office/drawing/2014/main" id="{3B8B669C-ECD4-6A10-3536-13944BB16E1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48" name="مخطط انسيابي: رابط 14247">
                <a:extLst>
                  <a:ext uri="{FF2B5EF4-FFF2-40B4-BE49-F238E27FC236}">
                    <a16:creationId xmlns:a16="http://schemas.microsoft.com/office/drawing/2014/main" id="{8DD1C917-4A44-9792-5E0A-83C59F37EC6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865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مستطيل: زوايا علوية مستديرة 32">
            <a:extLst>
              <a:ext uri="{FF2B5EF4-FFF2-40B4-BE49-F238E27FC236}">
                <a16:creationId xmlns:a16="http://schemas.microsoft.com/office/drawing/2014/main" id="{4F515041-4643-CDAA-29EB-92FFE733C01E}"/>
              </a:ext>
            </a:extLst>
          </p:cNvPr>
          <p:cNvSpPr/>
          <p:nvPr/>
        </p:nvSpPr>
        <p:spPr>
          <a:xfrm>
            <a:off x="204278" y="123387"/>
            <a:ext cx="7443471" cy="23485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EBFB6448-3A43-D79F-1A11-6FF7863E2236}"/>
              </a:ext>
            </a:extLst>
          </p:cNvPr>
          <p:cNvSpPr txBox="1"/>
          <p:nvPr/>
        </p:nvSpPr>
        <p:spPr>
          <a:xfrm>
            <a:off x="193992" y="97283"/>
            <a:ext cx="6960254" cy="30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>
              <a:lnSpc>
                <a:spcPct val="107000"/>
              </a:lnSpc>
              <a:spcAft>
                <a:spcPts val="650"/>
              </a:spcAft>
            </a:pPr>
            <a:r>
              <a:rPr lang="ar-SA" sz="14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سجل متابعة مادة العلوم   للصف الأول  الفصل الدراسي الثاني لعام  144 هـ</a:t>
            </a:r>
          </a:p>
        </p:txBody>
      </p:sp>
      <p:sp>
        <p:nvSpPr>
          <p:cNvPr id="5681" name="مربع نص 5680">
            <a:extLst>
              <a:ext uri="{FF2B5EF4-FFF2-40B4-BE49-F238E27FC236}">
                <a16:creationId xmlns:a16="http://schemas.microsoft.com/office/drawing/2014/main" id="{3BFB3076-B467-EA4E-8CF1-8D15253DF313}"/>
              </a:ext>
            </a:extLst>
          </p:cNvPr>
          <p:cNvSpPr txBox="1"/>
          <p:nvPr/>
        </p:nvSpPr>
        <p:spPr>
          <a:xfrm>
            <a:off x="7824432" y="10745"/>
            <a:ext cx="13716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المملكة العربية السعودية 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وزارة التعليم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الإدارة العامة للتعليم بمنطقة</a:t>
            </a:r>
          </a:p>
          <a:p>
            <a:pPr algn="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مدرسة </a:t>
            </a:r>
            <a:endParaRPr lang="ar-SA" sz="8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BD516F7-34D3-D17B-CBC3-641EC17B2C73}"/>
              </a:ext>
            </a:extLst>
          </p:cNvPr>
          <p:cNvGrpSpPr/>
          <p:nvPr/>
        </p:nvGrpSpPr>
        <p:grpSpPr>
          <a:xfrm>
            <a:off x="7696445" y="552993"/>
            <a:ext cx="2086246" cy="277151"/>
            <a:chOff x="9377038" y="462505"/>
            <a:chExt cx="2610562" cy="324243"/>
          </a:xfrm>
        </p:grpSpPr>
        <p:sp>
          <p:nvSpPr>
            <p:cNvPr id="3" name="مستطيل: زوايا مستديرة 742">
              <a:extLst>
                <a:ext uri="{FF2B5EF4-FFF2-40B4-BE49-F238E27FC236}">
                  <a16:creationId xmlns:a16="http://schemas.microsoft.com/office/drawing/2014/main" id="{009EF0A0-2334-4C4E-1081-8C028A6286BB}"/>
                </a:ext>
              </a:extLst>
            </p:cNvPr>
            <p:cNvSpPr/>
            <p:nvPr/>
          </p:nvSpPr>
          <p:spPr>
            <a:xfrm>
              <a:off x="9377038" y="471617"/>
              <a:ext cx="2610562" cy="28100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0B3548B-9106-1474-B9DA-70F1A8EA527A}"/>
                </a:ext>
              </a:extLst>
            </p:cNvPr>
            <p:cNvSpPr txBox="1"/>
            <p:nvPr/>
          </p:nvSpPr>
          <p:spPr>
            <a:xfrm>
              <a:off x="9519922" y="462505"/>
              <a:ext cx="2319273" cy="324243"/>
            </a:xfrm>
            <a:prstGeom prst="round2Same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1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1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98" name="مجموعة 2597">
            <a:extLst>
              <a:ext uri="{FF2B5EF4-FFF2-40B4-BE49-F238E27FC236}">
                <a16:creationId xmlns:a16="http://schemas.microsoft.com/office/drawing/2014/main" id="{F4C68CF2-31C7-CBB8-363D-2FF9D284719E}"/>
              </a:ext>
            </a:extLst>
          </p:cNvPr>
          <p:cNvGrpSpPr/>
          <p:nvPr/>
        </p:nvGrpSpPr>
        <p:grpSpPr>
          <a:xfrm>
            <a:off x="7689949" y="818761"/>
            <a:ext cx="2097944" cy="297542"/>
            <a:chOff x="9341117" y="882957"/>
            <a:chExt cx="2609791" cy="349459"/>
          </a:xfrm>
        </p:grpSpPr>
        <p:sp>
          <p:nvSpPr>
            <p:cNvPr id="2599" name="مستطيل: زوايا علوية مستديرة 2598">
              <a:extLst>
                <a:ext uri="{FF2B5EF4-FFF2-40B4-BE49-F238E27FC236}">
                  <a16:creationId xmlns:a16="http://schemas.microsoft.com/office/drawing/2014/main" id="{45A1648C-BC46-F59E-96C5-2DEAC33B9B20}"/>
                </a:ext>
              </a:extLst>
            </p:cNvPr>
            <p:cNvSpPr/>
            <p:nvPr/>
          </p:nvSpPr>
          <p:spPr>
            <a:xfrm>
              <a:off x="9341117" y="882957"/>
              <a:ext cx="2609791" cy="34525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600" name="مربع نص 2599">
              <a:extLst>
                <a:ext uri="{FF2B5EF4-FFF2-40B4-BE49-F238E27FC236}">
                  <a16:creationId xmlns:a16="http://schemas.microsoft.com/office/drawing/2014/main" id="{1FB602FA-6BA4-2927-2703-CA233D7B1061}"/>
                </a:ext>
              </a:extLst>
            </p:cNvPr>
            <p:cNvSpPr txBox="1"/>
            <p:nvPr/>
          </p:nvSpPr>
          <p:spPr>
            <a:xfrm>
              <a:off x="9854049" y="903545"/>
              <a:ext cx="2019106" cy="3288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1200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701" name="مستطيل: زوايا مستديرة 2700">
            <a:extLst>
              <a:ext uri="{FF2B5EF4-FFF2-40B4-BE49-F238E27FC236}">
                <a16:creationId xmlns:a16="http://schemas.microsoft.com/office/drawing/2014/main" id="{ABA4559E-BD2F-D303-A20E-BBC5C9E468AB}"/>
              </a:ext>
            </a:extLst>
          </p:cNvPr>
          <p:cNvSpPr/>
          <p:nvPr/>
        </p:nvSpPr>
        <p:spPr>
          <a:xfrm>
            <a:off x="72239" y="829911"/>
            <a:ext cx="899084" cy="292552"/>
          </a:xfrm>
          <a:prstGeom prst="roundRect">
            <a:avLst>
              <a:gd name="adj" fmla="val 1825"/>
            </a:avLst>
          </a:prstGeom>
          <a:noFill/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702" name="مجموعة 2701">
            <a:extLst>
              <a:ext uri="{FF2B5EF4-FFF2-40B4-BE49-F238E27FC236}">
                <a16:creationId xmlns:a16="http://schemas.microsoft.com/office/drawing/2014/main" id="{875C718E-18F6-0E40-CCB0-FE4755730E9B}"/>
              </a:ext>
            </a:extLst>
          </p:cNvPr>
          <p:cNvGrpSpPr/>
          <p:nvPr/>
        </p:nvGrpSpPr>
        <p:grpSpPr>
          <a:xfrm>
            <a:off x="33870" y="489542"/>
            <a:ext cx="944233" cy="326202"/>
            <a:chOff x="8283559" y="451688"/>
            <a:chExt cx="865294" cy="379439"/>
          </a:xfrm>
        </p:grpSpPr>
        <p:sp>
          <p:nvSpPr>
            <p:cNvPr id="2703" name="مربع نص 2702">
              <a:extLst>
                <a:ext uri="{FF2B5EF4-FFF2-40B4-BE49-F238E27FC236}">
                  <a16:creationId xmlns:a16="http://schemas.microsoft.com/office/drawing/2014/main" id="{A22453E7-7EAD-CBF6-D305-7DB64621EC00}"/>
                </a:ext>
              </a:extLst>
            </p:cNvPr>
            <p:cNvSpPr txBox="1"/>
            <p:nvPr/>
          </p:nvSpPr>
          <p:spPr>
            <a:xfrm>
              <a:off x="8283559" y="520033"/>
              <a:ext cx="865294" cy="31109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/>
              <a:r>
                <a:rPr lang="ar-SA" sz="1138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التقييم</a:t>
              </a:r>
            </a:p>
          </p:txBody>
        </p:sp>
        <p:sp>
          <p:nvSpPr>
            <p:cNvPr id="2704" name="مستطيل: زوايا علوية مستديرة 2703">
              <a:extLst>
                <a:ext uri="{FF2B5EF4-FFF2-40B4-BE49-F238E27FC236}">
                  <a16:creationId xmlns:a16="http://schemas.microsoft.com/office/drawing/2014/main" id="{8F4AC506-9F47-60A5-BD74-096A5E3F758C}"/>
                </a:ext>
              </a:extLst>
            </p:cNvPr>
            <p:cNvSpPr/>
            <p:nvPr/>
          </p:nvSpPr>
          <p:spPr>
            <a:xfrm>
              <a:off x="8318722" y="451688"/>
              <a:ext cx="823470" cy="367599"/>
            </a:xfrm>
            <a:prstGeom prst="round2SameRect">
              <a:avLst>
                <a:gd name="adj1" fmla="val 40588"/>
                <a:gd name="adj2" fmla="val 0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sp>
        <p:nvSpPr>
          <p:cNvPr id="2705" name="مربع نص 2704">
            <a:extLst>
              <a:ext uri="{FF2B5EF4-FFF2-40B4-BE49-F238E27FC236}">
                <a16:creationId xmlns:a16="http://schemas.microsoft.com/office/drawing/2014/main" id="{52BCC758-C75C-3E3D-4836-25FA197F51F1}"/>
              </a:ext>
            </a:extLst>
          </p:cNvPr>
          <p:cNvSpPr txBox="1"/>
          <p:nvPr/>
        </p:nvSpPr>
        <p:spPr>
          <a:xfrm rot="16200000">
            <a:off x="594735" y="923476"/>
            <a:ext cx="53583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مشاركة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6" name="مربع نص 2705">
            <a:extLst>
              <a:ext uri="{FF2B5EF4-FFF2-40B4-BE49-F238E27FC236}">
                <a16:creationId xmlns:a16="http://schemas.microsoft.com/office/drawing/2014/main" id="{0DD398B3-6C0B-B534-C227-A944DB2923B5}"/>
              </a:ext>
            </a:extLst>
          </p:cNvPr>
          <p:cNvSpPr txBox="1"/>
          <p:nvPr/>
        </p:nvSpPr>
        <p:spPr>
          <a:xfrm rot="16200000">
            <a:off x="412980" y="905753"/>
            <a:ext cx="467817" cy="196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واجبات</a:t>
            </a:r>
            <a:endParaRPr lang="ar-SA" sz="9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7" name="مربع نص 2706">
            <a:extLst>
              <a:ext uri="{FF2B5EF4-FFF2-40B4-BE49-F238E27FC236}">
                <a16:creationId xmlns:a16="http://schemas.microsoft.com/office/drawing/2014/main" id="{D1BEBFCF-5FDE-2A99-F5B4-08B33FB4D5B3}"/>
              </a:ext>
            </a:extLst>
          </p:cNvPr>
          <p:cNvSpPr txBox="1"/>
          <p:nvPr/>
        </p:nvSpPr>
        <p:spPr>
          <a:xfrm rot="16200000">
            <a:off x="225656" y="887188"/>
            <a:ext cx="392219" cy="192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00" b="1" dirty="0">
                <a:latin typeface="Calibri" panose="020F0502020204030204"/>
                <a:cs typeface="Arial" panose="020B0604020202020204" pitchFamily="34" charset="0"/>
              </a:rPr>
              <a:t>مهام </a:t>
            </a:r>
            <a:endParaRPr lang="ar-SA" sz="800" dirty="0"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8" name="مربع نص 2707">
            <a:extLst>
              <a:ext uri="{FF2B5EF4-FFF2-40B4-BE49-F238E27FC236}">
                <a16:creationId xmlns:a16="http://schemas.microsoft.com/office/drawing/2014/main" id="{460D1CF1-3475-D84B-6B68-B20C36E4C964}"/>
              </a:ext>
            </a:extLst>
          </p:cNvPr>
          <p:cNvSpPr txBox="1"/>
          <p:nvPr/>
        </p:nvSpPr>
        <p:spPr>
          <a:xfrm rot="16200000">
            <a:off x="-13553" y="861218"/>
            <a:ext cx="440544" cy="224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000" b="1" dirty="0">
                <a:latin typeface="Calibri" panose="020F0502020204030204"/>
                <a:cs typeface="Arial" panose="020B0604020202020204" pitchFamily="34" charset="0"/>
              </a:rPr>
              <a:t>اختبار  </a:t>
            </a:r>
            <a:endParaRPr lang="ar-SA" sz="1000" dirty="0"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679" name="مجموعة 2678">
            <a:extLst>
              <a:ext uri="{FF2B5EF4-FFF2-40B4-BE49-F238E27FC236}">
                <a16:creationId xmlns:a16="http://schemas.microsoft.com/office/drawing/2014/main" id="{F7B4883A-9E36-443E-C862-34C451EE3F98}"/>
              </a:ext>
            </a:extLst>
          </p:cNvPr>
          <p:cNvGrpSpPr/>
          <p:nvPr/>
        </p:nvGrpSpPr>
        <p:grpSpPr>
          <a:xfrm>
            <a:off x="6814832" y="484107"/>
            <a:ext cx="882540" cy="1098819"/>
            <a:chOff x="8661313" y="425487"/>
            <a:chExt cx="629379" cy="762919"/>
          </a:xfrm>
        </p:grpSpPr>
        <p:grpSp>
          <p:nvGrpSpPr>
            <p:cNvPr id="2680" name="مجموعة 2679">
              <a:extLst>
                <a:ext uri="{FF2B5EF4-FFF2-40B4-BE49-F238E27FC236}">
                  <a16:creationId xmlns:a16="http://schemas.microsoft.com/office/drawing/2014/main" id="{A10316C2-0C28-AD78-4C61-97B07BDDDEA3}"/>
                </a:ext>
              </a:extLst>
            </p:cNvPr>
            <p:cNvGrpSpPr/>
            <p:nvPr/>
          </p:nvGrpSpPr>
          <p:grpSpPr>
            <a:xfrm>
              <a:off x="8661313" y="425487"/>
              <a:ext cx="629379" cy="223649"/>
              <a:chOff x="8540423" y="497321"/>
              <a:chExt cx="607319" cy="222364"/>
            </a:xfrm>
          </p:grpSpPr>
          <p:sp>
            <p:nvSpPr>
              <p:cNvPr id="2689" name="مستطيل: زوايا علوية مستديرة 2688">
                <a:extLst>
                  <a:ext uri="{FF2B5EF4-FFF2-40B4-BE49-F238E27FC236}">
                    <a16:creationId xmlns:a16="http://schemas.microsoft.com/office/drawing/2014/main" id="{E488A28B-208E-9378-74CC-004FBC79AD1D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8" name="مربع نص 2687">
                <a:extLst>
                  <a:ext uri="{FF2B5EF4-FFF2-40B4-BE49-F238E27FC236}">
                    <a16:creationId xmlns:a16="http://schemas.microsoft.com/office/drawing/2014/main" id="{B03998E6-A259-B8F3-5311-DA49689C0665}"/>
                  </a:ext>
                </a:extLst>
              </p:cNvPr>
              <p:cNvSpPr txBox="1"/>
              <p:nvPr/>
            </p:nvSpPr>
            <p:spPr>
              <a:xfrm>
                <a:off x="8540423" y="512765"/>
                <a:ext cx="607319" cy="180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1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2681" name="مجموعة 2680">
              <a:extLst>
                <a:ext uri="{FF2B5EF4-FFF2-40B4-BE49-F238E27FC236}">
                  <a16:creationId xmlns:a16="http://schemas.microsoft.com/office/drawing/2014/main" id="{3007A42B-D05E-9EEE-4D39-C4D92720AD1D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2682" name="مستطيل: زوايا مستديرة 2681">
                <a:extLst>
                  <a:ext uri="{FF2B5EF4-FFF2-40B4-BE49-F238E27FC236}">
                    <a16:creationId xmlns:a16="http://schemas.microsoft.com/office/drawing/2014/main" id="{E5027A65-CBAB-3CA2-3D48-F4E76D75FF82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3" name="مربع نص 2682">
                <a:extLst>
                  <a:ext uri="{FF2B5EF4-FFF2-40B4-BE49-F238E27FC236}">
                    <a16:creationId xmlns:a16="http://schemas.microsoft.com/office/drawing/2014/main" id="{B073BB50-0509-2867-F996-00D79B5964B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4" name="مربع نص 2683">
                <a:extLst>
                  <a:ext uri="{FF2B5EF4-FFF2-40B4-BE49-F238E27FC236}">
                    <a16:creationId xmlns:a16="http://schemas.microsoft.com/office/drawing/2014/main" id="{C4B7FAE4-9B11-8489-8CCE-C43666145B4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5" name="مربع نص 2684">
                <a:extLst>
                  <a:ext uri="{FF2B5EF4-FFF2-40B4-BE49-F238E27FC236}">
                    <a16:creationId xmlns:a16="http://schemas.microsoft.com/office/drawing/2014/main" id="{0CD7EA16-3D20-3046-3C3D-BD4F00DB6594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6" name="مربع نص 2685">
                <a:extLst>
                  <a:ext uri="{FF2B5EF4-FFF2-40B4-BE49-F238E27FC236}">
                    <a16:creationId xmlns:a16="http://schemas.microsoft.com/office/drawing/2014/main" id="{1C25C1BE-6892-1C1B-CAF2-3B144126FBB6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7" name="مربع نص 2686">
                <a:extLst>
                  <a:ext uri="{FF2B5EF4-FFF2-40B4-BE49-F238E27FC236}">
                    <a16:creationId xmlns:a16="http://schemas.microsoft.com/office/drawing/2014/main" id="{B8E4C998-3932-C91D-A1FE-15C1D0673F24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175" name="مربع نص 13174">
            <a:extLst>
              <a:ext uri="{FF2B5EF4-FFF2-40B4-BE49-F238E27FC236}">
                <a16:creationId xmlns:a16="http://schemas.microsoft.com/office/drawing/2014/main" id="{DBFB5A78-1DD9-9791-8A84-0DDB0565C234}"/>
              </a:ext>
            </a:extLst>
          </p:cNvPr>
          <p:cNvSpPr txBox="1"/>
          <p:nvPr/>
        </p:nvSpPr>
        <p:spPr>
          <a:xfrm>
            <a:off x="8696254" y="6531334"/>
            <a:ext cx="97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4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المعلم/ ـة  :  </a:t>
            </a:r>
          </a:p>
        </p:txBody>
      </p:sp>
      <p:sp>
        <p:nvSpPr>
          <p:cNvPr id="13176" name="مربع نص 13175">
            <a:extLst>
              <a:ext uri="{FF2B5EF4-FFF2-40B4-BE49-F238E27FC236}">
                <a16:creationId xmlns:a16="http://schemas.microsoft.com/office/drawing/2014/main" id="{ABF5612A-9CCA-6EEE-5F44-A6F702FE46BB}"/>
              </a:ext>
            </a:extLst>
          </p:cNvPr>
          <p:cNvSpPr txBox="1"/>
          <p:nvPr/>
        </p:nvSpPr>
        <p:spPr>
          <a:xfrm>
            <a:off x="-27342" y="6560638"/>
            <a:ext cx="827487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للتعديل : كلك يمين بالماوس ثم تجميع ثم فك تجميع         للتحرير :  دبل كليك على المكان المحدد ثم حرر النص                تصميم أ.يوسف البلوي     قناة </a:t>
            </a:r>
            <a:r>
              <a:rPr lang="ar-SA" sz="800" b="1" dirty="0" err="1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برزنتيشن</a:t>
            </a:r>
            <a:r>
              <a:rPr lang="ar-SA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 علوم المرحلة الابتدائية     </a:t>
            </a:r>
            <a:r>
              <a:rPr lang="en-US" sz="8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https://t.me/Presentationyosef</a:t>
            </a:r>
            <a:endParaRPr lang="ar-SA" sz="800" b="1" dirty="0">
              <a:solidFill>
                <a:prstClr val="white">
                  <a:lumMod val="50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3044" name="مجموعة 3043">
            <a:extLst>
              <a:ext uri="{FF2B5EF4-FFF2-40B4-BE49-F238E27FC236}">
                <a16:creationId xmlns:a16="http://schemas.microsoft.com/office/drawing/2014/main" id="{751B1C53-2E0B-4A62-B0DC-58633D5A9FA4}"/>
              </a:ext>
            </a:extLst>
          </p:cNvPr>
          <p:cNvGrpSpPr/>
          <p:nvPr/>
        </p:nvGrpSpPr>
        <p:grpSpPr>
          <a:xfrm>
            <a:off x="6005381" y="485340"/>
            <a:ext cx="811997" cy="1098820"/>
            <a:chOff x="8678037" y="425486"/>
            <a:chExt cx="579071" cy="762920"/>
          </a:xfrm>
        </p:grpSpPr>
        <p:grpSp>
          <p:nvGrpSpPr>
            <p:cNvPr id="3066" name="مجموعة 3065">
              <a:extLst>
                <a:ext uri="{FF2B5EF4-FFF2-40B4-BE49-F238E27FC236}">
                  <a16:creationId xmlns:a16="http://schemas.microsoft.com/office/drawing/2014/main" id="{28CEABCC-98E6-2954-7FFF-B35107D10D8B}"/>
                </a:ext>
              </a:extLst>
            </p:cNvPr>
            <p:cNvGrpSpPr/>
            <p:nvPr/>
          </p:nvGrpSpPr>
          <p:grpSpPr>
            <a:xfrm>
              <a:off x="8678037" y="425486"/>
              <a:ext cx="579071" cy="223649"/>
              <a:chOff x="8556570" y="497321"/>
              <a:chExt cx="558775" cy="222364"/>
            </a:xfrm>
          </p:grpSpPr>
          <p:sp>
            <p:nvSpPr>
              <p:cNvPr id="11394" name="مستطيل: زوايا علوية مستديرة 11393">
                <a:extLst>
                  <a:ext uri="{FF2B5EF4-FFF2-40B4-BE49-F238E27FC236}">
                    <a16:creationId xmlns:a16="http://schemas.microsoft.com/office/drawing/2014/main" id="{E23E46E3-E63A-AA30-8C84-A5DA382B5728}"/>
                  </a:ext>
                </a:extLst>
              </p:cNvPr>
              <p:cNvSpPr/>
              <p:nvPr/>
            </p:nvSpPr>
            <p:spPr>
              <a:xfrm>
                <a:off x="8556570" y="497321"/>
                <a:ext cx="558775" cy="22236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5" name="مربع نص 11394">
                <a:extLst>
                  <a:ext uri="{FF2B5EF4-FFF2-40B4-BE49-F238E27FC236}">
                    <a16:creationId xmlns:a16="http://schemas.microsoft.com/office/drawing/2014/main" id="{28B09990-3260-5C5C-3B3B-76ECFC21D092}"/>
                  </a:ext>
                </a:extLst>
              </p:cNvPr>
              <p:cNvSpPr txBox="1"/>
              <p:nvPr/>
            </p:nvSpPr>
            <p:spPr>
              <a:xfrm>
                <a:off x="8607679" y="501356"/>
                <a:ext cx="465357" cy="217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1000" b="1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67" name="مجموعة 3066">
              <a:extLst>
                <a:ext uri="{FF2B5EF4-FFF2-40B4-BE49-F238E27FC236}">
                  <a16:creationId xmlns:a16="http://schemas.microsoft.com/office/drawing/2014/main" id="{72DA28FA-9DCB-CCE0-AC6F-81137B595DE4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3068" name="مستطيل: زوايا مستديرة 3067">
                <a:extLst>
                  <a:ext uri="{FF2B5EF4-FFF2-40B4-BE49-F238E27FC236}">
                    <a16:creationId xmlns:a16="http://schemas.microsoft.com/office/drawing/2014/main" id="{88D0F5ED-728E-9C51-12B0-A39E62787365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69" name="مربع نص 3068">
                <a:extLst>
                  <a:ext uri="{FF2B5EF4-FFF2-40B4-BE49-F238E27FC236}">
                    <a16:creationId xmlns:a16="http://schemas.microsoft.com/office/drawing/2014/main" id="{52CBB369-EAAB-EE5F-69FD-1766A513B10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0" name="مربع نص 3069">
                <a:extLst>
                  <a:ext uri="{FF2B5EF4-FFF2-40B4-BE49-F238E27FC236}">
                    <a16:creationId xmlns:a16="http://schemas.microsoft.com/office/drawing/2014/main" id="{49EB39BD-ABFE-A30D-7297-6F39E3E94343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71" name="مربع نص 3070">
                <a:extLst>
                  <a:ext uri="{FF2B5EF4-FFF2-40B4-BE49-F238E27FC236}">
                    <a16:creationId xmlns:a16="http://schemas.microsoft.com/office/drawing/2014/main" id="{12BD73D6-DE91-F1F5-0F36-073F1FE40478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2" name="مربع نص 11391">
                <a:extLst>
                  <a:ext uri="{FF2B5EF4-FFF2-40B4-BE49-F238E27FC236}">
                    <a16:creationId xmlns:a16="http://schemas.microsoft.com/office/drawing/2014/main" id="{A79DB07F-A8D5-8D69-FEF8-4D99AC42367E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393" name="مربع نص 11392">
                <a:extLst>
                  <a:ext uri="{FF2B5EF4-FFF2-40B4-BE49-F238E27FC236}">
                    <a16:creationId xmlns:a16="http://schemas.microsoft.com/office/drawing/2014/main" id="{4778B224-3270-0DB4-9AB1-8401107EB79D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397" name="مجموعة 11396">
            <a:extLst>
              <a:ext uri="{FF2B5EF4-FFF2-40B4-BE49-F238E27FC236}">
                <a16:creationId xmlns:a16="http://schemas.microsoft.com/office/drawing/2014/main" id="{DB6DF4ED-6981-7346-778B-CDA6EA03A334}"/>
              </a:ext>
            </a:extLst>
          </p:cNvPr>
          <p:cNvGrpSpPr/>
          <p:nvPr/>
        </p:nvGrpSpPr>
        <p:grpSpPr>
          <a:xfrm>
            <a:off x="5149516" y="450623"/>
            <a:ext cx="882540" cy="1134771"/>
            <a:chOff x="8661682" y="400525"/>
            <a:chExt cx="629379" cy="787881"/>
          </a:xfrm>
        </p:grpSpPr>
        <p:grpSp>
          <p:nvGrpSpPr>
            <p:cNvPr id="11420" name="مجموعة 11419">
              <a:extLst>
                <a:ext uri="{FF2B5EF4-FFF2-40B4-BE49-F238E27FC236}">
                  <a16:creationId xmlns:a16="http://schemas.microsoft.com/office/drawing/2014/main" id="{AD4C455A-BE27-0367-288A-E35470F572EA}"/>
                </a:ext>
              </a:extLst>
            </p:cNvPr>
            <p:cNvGrpSpPr/>
            <p:nvPr/>
          </p:nvGrpSpPr>
          <p:grpSpPr>
            <a:xfrm>
              <a:off x="8661682" y="400525"/>
              <a:ext cx="629379" cy="248610"/>
              <a:chOff x="8540779" y="472503"/>
              <a:chExt cx="607319" cy="247181"/>
            </a:xfrm>
          </p:grpSpPr>
          <p:sp>
            <p:nvSpPr>
              <p:cNvPr id="11428" name="مستطيل: زوايا علوية مستديرة 11427">
                <a:extLst>
                  <a:ext uri="{FF2B5EF4-FFF2-40B4-BE49-F238E27FC236}">
                    <a16:creationId xmlns:a16="http://schemas.microsoft.com/office/drawing/2014/main" id="{ACE89418-2ED9-4351-7908-17C91191B332}"/>
                  </a:ext>
                </a:extLst>
              </p:cNvPr>
              <p:cNvSpPr/>
              <p:nvPr/>
            </p:nvSpPr>
            <p:spPr>
              <a:xfrm>
                <a:off x="8556570" y="496466"/>
                <a:ext cx="558775" cy="22321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9" name="مربع نص 11428">
                <a:extLst>
                  <a:ext uri="{FF2B5EF4-FFF2-40B4-BE49-F238E27FC236}">
                    <a16:creationId xmlns:a16="http://schemas.microsoft.com/office/drawing/2014/main" id="{B0733F18-878E-1DE5-3BAC-E301A40EA09B}"/>
                  </a:ext>
                </a:extLst>
              </p:cNvPr>
              <p:cNvSpPr txBox="1"/>
              <p:nvPr/>
            </p:nvSpPr>
            <p:spPr>
              <a:xfrm>
                <a:off x="8540779" y="472503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21" name="مجموعة 11420">
              <a:extLst>
                <a:ext uri="{FF2B5EF4-FFF2-40B4-BE49-F238E27FC236}">
                  <a16:creationId xmlns:a16="http://schemas.microsoft.com/office/drawing/2014/main" id="{23A70A8B-9AA0-68B6-0BD4-6586F7036F07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22" name="مستطيل: زوايا مستديرة 11421">
                <a:extLst>
                  <a:ext uri="{FF2B5EF4-FFF2-40B4-BE49-F238E27FC236}">
                    <a16:creationId xmlns:a16="http://schemas.microsoft.com/office/drawing/2014/main" id="{B9EE3EFC-F70C-DCC9-124B-A248A003E754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3" name="مربع نص 11422">
                <a:extLst>
                  <a:ext uri="{FF2B5EF4-FFF2-40B4-BE49-F238E27FC236}">
                    <a16:creationId xmlns:a16="http://schemas.microsoft.com/office/drawing/2014/main" id="{C81487F3-1CC0-AEE0-55B4-C0D52BA1618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4" name="مربع نص 11423">
                <a:extLst>
                  <a:ext uri="{FF2B5EF4-FFF2-40B4-BE49-F238E27FC236}">
                    <a16:creationId xmlns:a16="http://schemas.microsoft.com/office/drawing/2014/main" id="{4CDC8FF8-588B-1E21-2BA6-94F3E4A32BE5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5" name="مربع نص 11424">
                <a:extLst>
                  <a:ext uri="{FF2B5EF4-FFF2-40B4-BE49-F238E27FC236}">
                    <a16:creationId xmlns:a16="http://schemas.microsoft.com/office/drawing/2014/main" id="{434D920D-A63B-19BF-063F-E94D3471C89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6" name="مربع نص 11425">
                <a:extLst>
                  <a:ext uri="{FF2B5EF4-FFF2-40B4-BE49-F238E27FC236}">
                    <a16:creationId xmlns:a16="http://schemas.microsoft.com/office/drawing/2014/main" id="{CA21013B-87A7-4741-DB0C-787AF9AD927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427" name="مربع نص 11426">
                <a:extLst>
                  <a:ext uri="{FF2B5EF4-FFF2-40B4-BE49-F238E27FC236}">
                    <a16:creationId xmlns:a16="http://schemas.microsoft.com/office/drawing/2014/main" id="{F2ECEB08-AD29-E9BC-F6AE-FCA7604F41EF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431" name="مجموعة 11430">
            <a:extLst>
              <a:ext uri="{FF2B5EF4-FFF2-40B4-BE49-F238E27FC236}">
                <a16:creationId xmlns:a16="http://schemas.microsoft.com/office/drawing/2014/main" id="{3C8EE564-7C94-AD5E-CF8D-836246DFF13F}"/>
              </a:ext>
            </a:extLst>
          </p:cNvPr>
          <p:cNvGrpSpPr/>
          <p:nvPr/>
        </p:nvGrpSpPr>
        <p:grpSpPr>
          <a:xfrm>
            <a:off x="4295288" y="481876"/>
            <a:ext cx="882540" cy="1101050"/>
            <a:chOff x="8643990" y="423938"/>
            <a:chExt cx="629379" cy="764468"/>
          </a:xfrm>
        </p:grpSpPr>
        <p:grpSp>
          <p:nvGrpSpPr>
            <p:cNvPr id="11453" name="مجموعة 11452">
              <a:extLst>
                <a:ext uri="{FF2B5EF4-FFF2-40B4-BE49-F238E27FC236}">
                  <a16:creationId xmlns:a16="http://schemas.microsoft.com/office/drawing/2014/main" id="{C0268C7A-63CA-7AF1-B27F-8A047827073A}"/>
                </a:ext>
              </a:extLst>
            </p:cNvPr>
            <p:cNvGrpSpPr/>
            <p:nvPr/>
          </p:nvGrpSpPr>
          <p:grpSpPr>
            <a:xfrm>
              <a:off x="8643990" y="423938"/>
              <a:ext cx="629379" cy="225197"/>
              <a:chOff x="8523707" y="495781"/>
              <a:chExt cx="607319" cy="223903"/>
            </a:xfrm>
          </p:grpSpPr>
          <p:sp>
            <p:nvSpPr>
              <p:cNvPr id="11525" name="مستطيل: زوايا علوية مستديرة 11524">
                <a:extLst>
                  <a:ext uri="{FF2B5EF4-FFF2-40B4-BE49-F238E27FC236}">
                    <a16:creationId xmlns:a16="http://schemas.microsoft.com/office/drawing/2014/main" id="{DD645852-F0E6-9E66-AC12-54A940705528}"/>
                  </a:ext>
                </a:extLst>
              </p:cNvPr>
              <p:cNvSpPr/>
              <p:nvPr/>
            </p:nvSpPr>
            <p:spPr>
              <a:xfrm>
                <a:off x="8556570" y="495781"/>
                <a:ext cx="558775" cy="22390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6" name="مربع نص 11525">
                <a:extLst>
                  <a:ext uri="{FF2B5EF4-FFF2-40B4-BE49-F238E27FC236}">
                    <a16:creationId xmlns:a16="http://schemas.microsoft.com/office/drawing/2014/main" id="{6831DC3C-0BA4-FEE6-CB79-0F6634F59642}"/>
                  </a:ext>
                </a:extLst>
              </p:cNvPr>
              <p:cNvSpPr txBox="1"/>
              <p:nvPr/>
            </p:nvSpPr>
            <p:spPr>
              <a:xfrm>
                <a:off x="8523707" y="517918"/>
                <a:ext cx="607319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454" name="مجموعة 11453">
              <a:extLst>
                <a:ext uri="{FF2B5EF4-FFF2-40B4-BE49-F238E27FC236}">
                  <a16:creationId xmlns:a16="http://schemas.microsoft.com/office/drawing/2014/main" id="{9A6002DA-762C-DA29-5098-BBA47E925CF8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455" name="مستطيل: زوايا مستديرة 11454">
                <a:extLst>
                  <a:ext uri="{FF2B5EF4-FFF2-40B4-BE49-F238E27FC236}">
                    <a16:creationId xmlns:a16="http://schemas.microsoft.com/office/drawing/2014/main" id="{087C1361-8782-7E81-32A3-B8AB053CAB9F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0" name="مربع نص 11519">
                <a:extLst>
                  <a:ext uri="{FF2B5EF4-FFF2-40B4-BE49-F238E27FC236}">
                    <a16:creationId xmlns:a16="http://schemas.microsoft.com/office/drawing/2014/main" id="{050A6A45-BD67-866D-599E-51103E4C1755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1" name="مربع نص 11520">
                <a:extLst>
                  <a:ext uri="{FF2B5EF4-FFF2-40B4-BE49-F238E27FC236}">
                    <a16:creationId xmlns:a16="http://schemas.microsoft.com/office/drawing/2014/main" id="{00148BDA-FE26-B813-A14D-8D0951CC8249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2" name="مربع نص 11521">
                <a:extLst>
                  <a:ext uri="{FF2B5EF4-FFF2-40B4-BE49-F238E27FC236}">
                    <a16:creationId xmlns:a16="http://schemas.microsoft.com/office/drawing/2014/main" id="{32AB2610-945E-477C-3CCB-2C58E5278676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3" name="مربع نص 11522">
                <a:extLst>
                  <a:ext uri="{FF2B5EF4-FFF2-40B4-BE49-F238E27FC236}">
                    <a16:creationId xmlns:a16="http://schemas.microsoft.com/office/drawing/2014/main" id="{68B99B89-C4FD-1AD7-7800-169D4BABB7AA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24" name="مربع نص 11523">
                <a:extLst>
                  <a:ext uri="{FF2B5EF4-FFF2-40B4-BE49-F238E27FC236}">
                    <a16:creationId xmlns:a16="http://schemas.microsoft.com/office/drawing/2014/main" id="{4196CACC-7D96-092C-4297-9788BD6D6FE5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28" name="مجموعة 11527">
            <a:extLst>
              <a:ext uri="{FF2B5EF4-FFF2-40B4-BE49-F238E27FC236}">
                <a16:creationId xmlns:a16="http://schemas.microsoft.com/office/drawing/2014/main" id="{48AB7385-4377-794D-C38F-8F81A8267E10}"/>
              </a:ext>
            </a:extLst>
          </p:cNvPr>
          <p:cNvGrpSpPr/>
          <p:nvPr/>
        </p:nvGrpSpPr>
        <p:grpSpPr>
          <a:xfrm>
            <a:off x="3355583" y="480473"/>
            <a:ext cx="1105959" cy="1103687"/>
            <a:chOff x="8567821" y="422107"/>
            <a:chExt cx="788708" cy="766299"/>
          </a:xfrm>
        </p:grpSpPr>
        <p:grpSp>
          <p:nvGrpSpPr>
            <p:cNvPr id="11551" name="مجموعة 11550">
              <a:extLst>
                <a:ext uri="{FF2B5EF4-FFF2-40B4-BE49-F238E27FC236}">
                  <a16:creationId xmlns:a16="http://schemas.microsoft.com/office/drawing/2014/main" id="{58014831-38FF-5C54-D8DD-092DFC6C2A4C}"/>
                </a:ext>
              </a:extLst>
            </p:cNvPr>
            <p:cNvGrpSpPr/>
            <p:nvPr/>
          </p:nvGrpSpPr>
          <p:grpSpPr>
            <a:xfrm>
              <a:off x="8567821" y="422107"/>
              <a:ext cx="788708" cy="227029"/>
              <a:chOff x="8450201" y="493960"/>
              <a:chExt cx="761063" cy="225724"/>
            </a:xfrm>
          </p:grpSpPr>
          <p:sp>
            <p:nvSpPr>
              <p:cNvPr id="11559" name="مستطيل: زوايا علوية مستديرة 11558">
                <a:extLst>
                  <a:ext uri="{FF2B5EF4-FFF2-40B4-BE49-F238E27FC236}">
                    <a16:creationId xmlns:a16="http://schemas.microsoft.com/office/drawing/2014/main" id="{252C2579-4232-CAC3-EFF4-360ADF4354AE}"/>
                  </a:ext>
                </a:extLst>
              </p:cNvPr>
              <p:cNvSpPr/>
              <p:nvPr/>
            </p:nvSpPr>
            <p:spPr>
              <a:xfrm>
                <a:off x="8556570" y="493960"/>
                <a:ext cx="558775" cy="2257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60" name="مربع نص 11559">
                <a:extLst>
                  <a:ext uri="{FF2B5EF4-FFF2-40B4-BE49-F238E27FC236}">
                    <a16:creationId xmlns:a16="http://schemas.microsoft.com/office/drawing/2014/main" id="{2D115826-F5AE-668E-BAEC-96ED9F4E49E0}"/>
                  </a:ext>
                </a:extLst>
              </p:cNvPr>
              <p:cNvSpPr txBox="1"/>
              <p:nvPr/>
            </p:nvSpPr>
            <p:spPr>
              <a:xfrm>
                <a:off x="8450201" y="530339"/>
                <a:ext cx="761063" cy="175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5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552" name="مجموعة 11551">
              <a:extLst>
                <a:ext uri="{FF2B5EF4-FFF2-40B4-BE49-F238E27FC236}">
                  <a16:creationId xmlns:a16="http://schemas.microsoft.com/office/drawing/2014/main" id="{1E71B9AA-9F8B-DD19-6CB9-FF8BEDB81F4E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553" name="مستطيل: زوايا مستديرة 11552">
                <a:extLst>
                  <a:ext uri="{FF2B5EF4-FFF2-40B4-BE49-F238E27FC236}">
                    <a16:creationId xmlns:a16="http://schemas.microsoft.com/office/drawing/2014/main" id="{1D8974F0-9807-2198-6543-49766E58167D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4" name="مربع نص 11553">
                <a:extLst>
                  <a:ext uri="{FF2B5EF4-FFF2-40B4-BE49-F238E27FC236}">
                    <a16:creationId xmlns:a16="http://schemas.microsoft.com/office/drawing/2014/main" id="{92320D48-8DA7-7371-3FB1-2B68112CDA26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5" name="مربع نص 11554">
                <a:extLst>
                  <a:ext uri="{FF2B5EF4-FFF2-40B4-BE49-F238E27FC236}">
                    <a16:creationId xmlns:a16="http://schemas.microsoft.com/office/drawing/2014/main" id="{D52F26DA-1144-DF63-854F-3A7FEDF3D096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6" name="مربع نص 11555">
                <a:extLst>
                  <a:ext uri="{FF2B5EF4-FFF2-40B4-BE49-F238E27FC236}">
                    <a16:creationId xmlns:a16="http://schemas.microsoft.com/office/drawing/2014/main" id="{8DAF9CF5-ABC3-1496-8C4D-9CED2271A6E9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7" name="مربع نص 11556">
                <a:extLst>
                  <a:ext uri="{FF2B5EF4-FFF2-40B4-BE49-F238E27FC236}">
                    <a16:creationId xmlns:a16="http://schemas.microsoft.com/office/drawing/2014/main" id="{D351B450-CDE3-C98E-434B-4CD1A40A8288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558" name="مربع نص 11557">
                <a:extLst>
                  <a:ext uri="{FF2B5EF4-FFF2-40B4-BE49-F238E27FC236}">
                    <a16:creationId xmlns:a16="http://schemas.microsoft.com/office/drawing/2014/main" id="{00E1E7C6-7343-D71E-1A46-A2F8E299175A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562" name="مجموعة 11561">
            <a:extLst>
              <a:ext uri="{FF2B5EF4-FFF2-40B4-BE49-F238E27FC236}">
                <a16:creationId xmlns:a16="http://schemas.microsoft.com/office/drawing/2014/main" id="{45DA5F0B-5A94-070F-2C88-2204EA0CCD76}"/>
              </a:ext>
            </a:extLst>
          </p:cNvPr>
          <p:cNvGrpSpPr/>
          <p:nvPr/>
        </p:nvGrpSpPr>
        <p:grpSpPr>
          <a:xfrm>
            <a:off x="2605850" y="485338"/>
            <a:ext cx="942329" cy="1100058"/>
            <a:chOff x="8627154" y="424627"/>
            <a:chExt cx="672017" cy="763779"/>
          </a:xfrm>
        </p:grpSpPr>
        <p:grpSp>
          <p:nvGrpSpPr>
            <p:cNvPr id="11648" name="مجموعة 11647">
              <a:extLst>
                <a:ext uri="{FF2B5EF4-FFF2-40B4-BE49-F238E27FC236}">
                  <a16:creationId xmlns:a16="http://schemas.microsoft.com/office/drawing/2014/main" id="{1DA016A1-60C3-5494-CEE8-87BCA2F06A14}"/>
                </a:ext>
              </a:extLst>
            </p:cNvPr>
            <p:cNvGrpSpPr/>
            <p:nvPr/>
          </p:nvGrpSpPr>
          <p:grpSpPr>
            <a:xfrm>
              <a:off x="8627154" y="424627"/>
              <a:ext cx="672017" cy="224507"/>
              <a:chOff x="8507468" y="496467"/>
              <a:chExt cx="648463" cy="223217"/>
            </a:xfrm>
          </p:grpSpPr>
          <p:sp>
            <p:nvSpPr>
              <p:cNvPr id="11656" name="مستطيل: زوايا علوية مستديرة 11655">
                <a:extLst>
                  <a:ext uri="{FF2B5EF4-FFF2-40B4-BE49-F238E27FC236}">
                    <a16:creationId xmlns:a16="http://schemas.microsoft.com/office/drawing/2014/main" id="{F5AECE24-89B4-B782-FE5C-D327E3856DE4}"/>
                  </a:ext>
                </a:extLst>
              </p:cNvPr>
              <p:cNvSpPr/>
              <p:nvPr/>
            </p:nvSpPr>
            <p:spPr>
              <a:xfrm>
                <a:off x="8556570" y="496467"/>
                <a:ext cx="558775" cy="22321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7" name="مربع نص 11656">
                <a:extLst>
                  <a:ext uri="{FF2B5EF4-FFF2-40B4-BE49-F238E27FC236}">
                    <a16:creationId xmlns:a16="http://schemas.microsoft.com/office/drawing/2014/main" id="{AF516E40-A863-BB2C-1F63-E80CDAA03FC4}"/>
                  </a:ext>
                </a:extLst>
              </p:cNvPr>
              <p:cNvSpPr txBox="1"/>
              <p:nvPr/>
            </p:nvSpPr>
            <p:spPr>
              <a:xfrm>
                <a:off x="8507468" y="532156"/>
                <a:ext cx="648463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1649" name="مجموعة 11648">
              <a:extLst>
                <a:ext uri="{FF2B5EF4-FFF2-40B4-BE49-F238E27FC236}">
                  <a16:creationId xmlns:a16="http://schemas.microsoft.com/office/drawing/2014/main" id="{4A1E3154-20A2-C807-C200-AF853AF28876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11650" name="مستطيل: زوايا مستديرة 11649">
                <a:extLst>
                  <a:ext uri="{FF2B5EF4-FFF2-40B4-BE49-F238E27FC236}">
                    <a16:creationId xmlns:a16="http://schemas.microsoft.com/office/drawing/2014/main" id="{639B4911-657C-F7E9-0890-18F884F03EF9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1" name="مربع نص 11650">
                <a:extLst>
                  <a:ext uri="{FF2B5EF4-FFF2-40B4-BE49-F238E27FC236}">
                    <a16:creationId xmlns:a16="http://schemas.microsoft.com/office/drawing/2014/main" id="{99594848-B944-E75E-2D4F-53F1F13CDE4C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2" name="مربع نص 11651">
                <a:extLst>
                  <a:ext uri="{FF2B5EF4-FFF2-40B4-BE49-F238E27FC236}">
                    <a16:creationId xmlns:a16="http://schemas.microsoft.com/office/drawing/2014/main" id="{6864B2CE-7E32-73E2-C1AF-72573069226D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3" name="مربع نص 11652">
                <a:extLst>
                  <a:ext uri="{FF2B5EF4-FFF2-40B4-BE49-F238E27FC236}">
                    <a16:creationId xmlns:a16="http://schemas.microsoft.com/office/drawing/2014/main" id="{23F4B9F9-5F46-153F-395B-A91B9FCEAF8B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4" name="مربع نص 11653">
                <a:extLst>
                  <a:ext uri="{FF2B5EF4-FFF2-40B4-BE49-F238E27FC236}">
                    <a16:creationId xmlns:a16="http://schemas.microsoft.com/office/drawing/2014/main" id="{9F909D97-6F5F-AAC6-5EB2-BC573BEB753B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11655" name="مربع نص 11654">
                <a:extLst>
                  <a:ext uri="{FF2B5EF4-FFF2-40B4-BE49-F238E27FC236}">
                    <a16:creationId xmlns:a16="http://schemas.microsoft.com/office/drawing/2014/main" id="{4DC5844C-B52A-0784-2E05-BCC14EA94192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659" name="مجموعة 11658">
            <a:extLst>
              <a:ext uri="{FF2B5EF4-FFF2-40B4-BE49-F238E27FC236}">
                <a16:creationId xmlns:a16="http://schemas.microsoft.com/office/drawing/2014/main" id="{BCF4D17C-05A2-2149-3866-23BC9B96F02F}"/>
              </a:ext>
            </a:extLst>
          </p:cNvPr>
          <p:cNvGrpSpPr/>
          <p:nvPr/>
        </p:nvGrpSpPr>
        <p:grpSpPr>
          <a:xfrm>
            <a:off x="1819014" y="484108"/>
            <a:ext cx="882540" cy="1098818"/>
            <a:chOff x="8657525" y="425488"/>
            <a:chExt cx="629379" cy="762918"/>
          </a:xfrm>
        </p:grpSpPr>
        <p:grpSp>
          <p:nvGrpSpPr>
            <p:cNvPr id="12087" name="مجموعة 12086">
              <a:extLst>
                <a:ext uri="{FF2B5EF4-FFF2-40B4-BE49-F238E27FC236}">
                  <a16:creationId xmlns:a16="http://schemas.microsoft.com/office/drawing/2014/main" id="{C9B8EEC6-438B-1673-8387-317A7CD39E76}"/>
                </a:ext>
              </a:extLst>
            </p:cNvPr>
            <p:cNvGrpSpPr/>
            <p:nvPr/>
          </p:nvGrpSpPr>
          <p:grpSpPr>
            <a:xfrm>
              <a:off x="8657525" y="425488"/>
              <a:ext cx="629379" cy="223647"/>
              <a:chOff x="8536767" y="497322"/>
              <a:chExt cx="607319" cy="222362"/>
            </a:xfrm>
          </p:grpSpPr>
          <p:sp>
            <p:nvSpPr>
              <p:cNvPr id="6598" name="مستطيل: زوايا علوية مستديرة 6597">
                <a:extLst>
                  <a:ext uri="{FF2B5EF4-FFF2-40B4-BE49-F238E27FC236}">
                    <a16:creationId xmlns:a16="http://schemas.microsoft.com/office/drawing/2014/main" id="{73594F7C-3CDF-3003-0947-4962D2C2DB05}"/>
                  </a:ext>
                </a:extLst>
              </p:cNvPr>
              <p:cNvSpPr/>
              <p:nvPr/>
            </p:nvSpPr>
            <p:spPr>
              <a:xfrm>
                <a:off x="8556570" y="497322"/>
                <a:ext cx="558775" cy="22236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9" name="مربع نص 6598">
                <a:extLst>
                  <a:ext uri="{FF2B5EF4-FFF2-40B4-BE49-F238E27FC236}">
                    <a16:creationId xmlns:a16="http://schemas.microsoft.com/office/drawing/2014/main" id="{C79244F5-C4CF-1EB2-7072-49EE20464735}"/>
                  </a:ext>
                </a:extLst>
              </p:cNvPr>
              <p:cNvSpPr txBox="1"/>
              <p:nvPr/>
            </p:nvSpPr>
            <p:spPr>
              <a:xfrm>
                <a:off x="8536767" y="538159"/>
                <a:ext cx="607319" cy="1699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12088" name="مجموعة 12087">
              <a:extLst>
                <a:ext uri="{FF2B5EF4-FFF2-40B4-BE49-F238E27FC236}">
                  <a16:creationId xmlns:a16="http://schemas.microsoft.com/office/drawing/2014/main" id="{F0BA6EE1-35F8-12EA-6A00-D4C9093DE335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592" name="مستطيل: زوايا مستديرة 6591">
                <a:extLst>
                  <a:ext uri="{FF2B5EF4-FFF2-40B4-BE49-F238E27FC236}">
                    <a16:creationId xmlns:a16="http://schemas.microsoft.com/office/drawing/2014/main" id="{EAF3E5B3-9C97-0E44-C6DA-D2435375742B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3" name="مربع نص 6592">
                <a:extLst>
                  <a:ext uri="{FF2B5EF4-FFF2-40B4-BE49-F238E27FC236}">
                    <a16:creationId xmlns:a16="http://schemas.microsoft.com/office/drawing/2014/main" id="{8CA565BB-F5F4-479C-EABB-88B6B1D7385B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4" name="مربع نص 6593">
                <a:extLst>
                  <a:ext uri="{FF2B5EF4-FFF2-40B4-BE49-F238E27FC236}">
                    <a16:creationId xmlns:a16="http://schemas.microsoft.com/office/drawing/2014/main" id="{B14ABF64-90F0-D260-D36C-90075AA45CDA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5" name="مربع نص 6594">
                <a:extLst>
                  <a:ext uri="{FF2B5EF4-FFF2-40B4-BE49-F238E27FC236}">
                    <a16:creationId xmlns:a16="http://schemas.microsoft.com/office/drawing/2014/main" id="{8CFD036E-9DD5-39C6-5677-A2E560D33C9E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6" name="مربع نص 6595">
                <a:extLst>
                  <a:ext uri="{FF2B5EF4-FFF2-40B4-BE49-F238E27FC236}">
                    <a16:creationId xmlns:a16="http://schemas.microsoft.com/office/drawing/2014/main" id="{7A8BF913-4B0E-4BD5-E37D-B5952F3E1352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7" name="مربع نص 6596">
                <a:extLst>
                  <a:ext uri="{FF2B5EF4-FFF2-40B4-BE49-F238E27FC236}">
                    <a16:creationId xmlns:a16="http://schemas.microsoft.com/office/drawing/2014/main" id="{BA59DC48-45AA-D6F6-452B-1396F6D58867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83" name="مجموعة 6682">
            <a:extLst>
              <a:ext uri="{FF2B5EF4-FFF2-40B4-BE49-F238E27FC236}">
                <a16:creationId xmlns:a16="http://schemas.microsoft.com/office/drawing/2014/main" id="{884369A5-14B9-232D-4218-2263C40477C5}"/>
              </a:ext>
            </a:extLst>
          </p:cNvPr>
          <p:cNvGrpSpPr/>
          <p:nvPr/>
        </p:nvGrpSpPr>
        <p:grpSpPr>
          <a:xfrm>
            <a:off x="949984" y="495695"/>
            <a:ext cx="962775" cy="1092723"/>
            <a:chOff x="8628048" y="429720"/>
            <a:chExt cx="686598" cy="758686"/>
          </a:xfrm>
        </p:grpSpPr>
        <p:grpSp>
          <p:nvGrpSpPr>
            <p:cNvPr id="6736" name="مجموعة 6735">
              <a:extLst>
                <a:ext uri="{FF2B5EF4-FFF2-40B4-BE49-F238E27FC236}">
                  <a16:creationId xmlns:a16="http://schemas.microsoft.com/office/drawing/2014/main" id="{8C18F32C-2554-C3D4-9B79-3794CAC25ABE}"/>
                </a:ext>
              </a:extLst>
            </p:cNvPr>
            <p:cNvGrpSpPr/>
            <p:nvPr/>
          </p:nvGrpSpPr>
          <p:grpSpPr>
            <a:xfrm>
              <a:off x="8628048" y="429720"/>
              <a:ext cx="686598" cy="219417"/>
              <a:chOff x="8508317" y="501529"/>
              <a:chExt cx="662532" cy="218156"/>
            </a:xfrm>
          </p:grpSpPr>
          <p:sp>
            <p:nvSpPr>
              <p:cNvPr id="6744" name="مستطيل: زوايا علوية مستديرة 6743">
                <a:extLst>
                  <a:ext uri="{FF2B5EF4-FFF2-40B4-BE49-F238E27FC236}">
                    <a16:creationId xmlns:a16="http://schemas.microsoft.com/office/drawing/2014/main" id="{54614169-5074-4F79-222E-9EE9E6C52185}"/>
                  </a:ext>
                </a:extLst>
              </p:cNvPr>
              <p:cNvSpPr/>
              <p:nvPr/>
            </p:nvSpPr>
            <p:spPr>
              <a:xfrm>
                <a:off x="8556570" y="501529"/>
                <a:ext cx="558775" cy="21815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5" name="مربع نص 6744">
                <a:extLst>
                  <a:ext uri="{FF2B5EF4-FFF2-40B4-BE49-F238E27FC236}">
                    <a16:creationId xmlns:a16="http://schemas.microsoft.com/office/drawing/2014/main" id="{F53742AB-411E-3A39-A2C1-8CCF7B5C47A4}"/>
                  </a:ext>
                </a:extLst>
              </p:cNvPr>
              <p:cNvSpPr txBox="1"/>
              <p:nvPr/>
            </p:nvSpPr>
            <p:spPr>
              <a:xfrm>
                <a:off x="8508317" y="534368"/>
                <a:ext cx="662532" cy="169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1000" b="1" dirty="0"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737" name="مجموعة 6736">
              <a:extLst>
                <a:ext uri="{FF2B5EF4-FFF2-40B4-BE49-F238E27FC236}">
                  <a16:creationId xmlns:a16="http://schemas.microsoft.com/office/drawing/2014/main" id="{7AE1144F-29CB-0EBE-3F0A-B83D58079273}"/>
                </a:ext>
              </a:extLst>
            </p:cNvPr>
            <p:cNvGrpSpPr/>
            <p:nvPr/>
          </p:nvGrpSpPr>
          <p:grpSpPr>
            <a:xfrm>
              <a:off x="8678058" y="591209"/>
              <a:ext cx="577671" cy="597197"/>
              <a:chOff x="8678058" y="591209"/>
              <a:chExt cx="577671" cy="597197"/>
            </a:xfrm>
          </p:grpSpPr>
          <p:sp>
            <p:nvSpPr>
              <p:cNvPr id="6738" name="مستطيل: زوايا مستديرة 6737">
                <a:extLst>
                  <a:ext uri="{FF2B5EF4-FFF2-40B4-BE49-F238E27FC236}">
                    <a16:creationId xmlns:a16="http://schemas.microsoft.com/office/drawing/2014/main" id="{445E76CF-A8CB-6A8E-65DE-977705B9BD8E}"/>
                  </a:ext>
                </a:extLst>
              </p:cNvPr>
              <p:cNvSpPr/>
              <p:nvPr/>
            </p:nvSpPr>
            <p:spPr>
              <a:xfrm>
                <a:off x="8678058" y="662561"/>
                <a:ext cx="577671" cy="197212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 dirty="0">
                  <a:solidFill>
                    <a:schemeClr val="tx1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39" name="مربع نص 6738">
                <a:extLst>
                  <a:ext uri="{FF2B5EF4-FFF2-40B4-BE49-F238E27FC236}">
                    <a16:creationId xmlns:a16="http://schemas.microsoft.com/office/drawing/2014/main" id="{35FA39DB-FA06-F299-C53E-8AF8B5B19F2D}"/>
                  </a:ext>
                </a:extLst>
              </p:cNvPr>
              <p:cNvSpPr txBox="1"/>
              <p:nvPr/>
            </p:nvSpPr>
            <p:spPr>
              <a:xfrm rot="16200000">
                <a:off x="8864295" y="763835"/>
                <a:ext cx="38066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0" name="مربع نص 6739">
                <a:extLst>
                  <a:ext uri="{FF2B5EF4-FFF2-40B4-BE49-F238E27FC236}">
                    <a16:creationId xmlns:a16="http://schemas.microsoft.com/office/drawing/2014/main" id="{5C13B45D-E2A0-2238-9F75-192B0EAA8FE2}"/>
                  </a:ext>
                </a:extLst>
              </p:cNvPr>
              <p:cNvSpPr txBox="1"/>
              <p:nvPr/>
            </p:nvSpPr>
            <p:spPr>
              <a:xfrm rot="16200000">
                <a:off x="8680458" y="847797"/>
                <a:ext cx="564930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1" name="مربع نص 6740">
                <a:extLst>
                  <a:ext uri="{FF2B5EF4-FFF2-40B4-BE49-F238E27FC236}">
                    <a16:creationId xmlns:a16="http://schemas.microsoft.com/office/drawing/2014/main" id="{029CD043-D7AA-3DAF-D27C-E14035B7248A}"/>
                  </a:ext>
                </a:extLst>
              </p:cNvPr>
              <p:cNvSpPr txBox="1"/>
              <p:nvPr/>
            </p:nvSpPr>
            <p:spPr>
              <a:xfrm rot="16200000">
                <a:off x="8593846" y="817003"/>
                <a:ext cx="50274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2" name="مربع نص 6741">
                <a:extLst>
                  <a:ext uri="{FF2B5EF4-FFF2-40B4-BE49-F238E27FC236}">
                    <a16:creationId xmlns:a16="http://schemas.microsoft.com/office/drawing/2014/main" id="{77149CF1-6632-9BEC-2E9B-9D26F25E73F3}"/>
                  </a:ext>
                </a:extLst>
              </p:cNvPr>
              <p:cNvSpPr txBox="1"/>
              <p:nvPr/>
            </p:nvSpPr>
            <p:spPr>
              <a:xfrm rot="16200000">
                <a:off x="8525002" y="807907"/>
                <a:ext cx="425188" cy="116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3" name="مربع نص 6742">
                <a:extLst>
                  <a:ext uri="{FF2B5EF4-FFF2-40B4-BE49-F238E27FC236}">
                    <a16:creationId xmlns:a16="http://schemas.microsoft.com/office/drawing/2014/main" id="{525DD5A4-99E1-67BA-8680-A986EE3F6CC0}"/>
                  </a:ext>
                </a:extLst>
              </p:cNvPr>
              <p:cNvSpPr txBox="1"/>
              <p:nvPr/>
            </p:nvSpPr>
            <p:spPr>
              <a:xfrm rot="16200000">
                <a:off x="9005507" y="731538"/>
                <a:ext cx="343276" cy="626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 defTabSz="742950" rtl="1"/>
                <a:r>
                  <a:rPr lang="ar-SA" sz="700" b="1" dirty="0"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6" name="مجموعة 6745">
            <a:extLst>
              <a:ext uri="{FF2B5EF4-FFF2-40B4-BE49-F238E27FC236}">
                <a16:creationId xmlns:a16="http://schemas.microsoft.com/office/drawing/2014/main" id="{D84D2288-4033-F950-C43F-4E525ECC6214}"/>
              </a:ext>
            </a:extLst>
          </p:cNvPr>
          <p:cNvGrpSpPr/>
          <p:nvPr/>
        </p:nvGrpSpPr>
        <p:grpSpPr>
          <a:xfrm>
            <a:off x="69018" y="1136613"/>
            <a:ext cx="9713671" cy="524453"/>
            <a:chOff x="69018" y="1136613"/>
            <a:chExt cx="9713671" cy="524453"/>
          </a:xfrm>
        </p:grpSpPr>
        <p:sp>
          <p:nvSpPr>
            <p:cNvPr id="2729" name="مستطيل: زوايا مستديرة 2728">
              <a:extLst>
                <a:ext uri="{FF2B5EF4-FFF2-40B4-BE49-F238E27FC236}">
                  <a16:creationId xmlns:a16="http://schemas.microsoft.com/office/drawing/2014/main" id="{B7F40474-71E7-1F6C-3678-D911EC909CA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7" name="مستطيل: زوايا مستديرة 2726">
              <a:extLst>
                <a:ext uri="{FF2B5EF4-FFF2-40B4-BE49-F238E27FC236}">
                  <a16:creationId xmlns:a16="http://schemas.microsoft.com/office/drawing/2014/main" id="{52818369-397E-65C6-1E87-30F54919D439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8" name="مستطيل: زوايا مستديرة 2727">
              <a:extLst>
                <a:ext uri="{FF2B5EF4-FFF2-40B4-BE49-F238E27FC236}">
                  <a16:creationId xmlns:a16="http://schemas.microsoft.com/office/drawing/2014/main" id="{2B16EDF4-8254-E7AE-C820-A821E36891C1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0" name="مستطيل: زوايا مستديرة 2729">
              <a:extLst>
                <a:ext uri="{FF2B5EF4-FFF2-40B4-BE49-F238E27FC236}">
                  <a16:creationId xmlns:a16="http://schemas.microsoft.com/office/drawing/2014/main" id="{5FC0098A-FECE-5F1D-279B-9D38F54D080E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1" name="مستطيل: زوايا مستديرة 2730">
              <a:extLst>
                <a:ext uri="{FF2B5EF4-FFF2-40B4-BE49-F238E27FC236}">
                  <a16:creationId xmlns:a16="http://schemas.microsoft.com/office/drawing/2014/main" id="{F90C59C4-47CD-B95B-B331-3A5F41EC503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2" name="مستطيل: زوايا مستديرة 2731">
              <a:extLst>
                <a:ext uri="{FF2B5EF4-FFF2-40B4-BE49-F238E27FC236}">
                  <a16:creationId xmlns:a16="http://schemas.microsoft.com/office/drawing/2014/main" id="{6336B282-44F5-291F-23C0-C788A3CC5CC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996" name="مستطيل: زوايا مستديرة 2995">
              <a:extLst>
                <a:ext uri="{FF2B5EF4-FFF2-40B4-BE49-F238E27FC236}">
                  <a16:creationId xmlns:a16="http://schemas.microsoft.com/office/drawing/2014/main" id="{9F45E128-DA20-A386-4D76-AFC3D87E236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997" name="مجموعة 2996">
              <a:extLst>
                <a:ext uri="{FF2B5EF4-FFF2-40B4-BE49-F238E27FC236}">
                  <a16:creationId xmlns:a16="http://schemas.microsoft.com/office/drawing/2014/main" id="{1A3EFED2-4354-F421-7BE8-2729A7B93DB5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02" name="مجموعة 3001">
                <a:extLst>
                  <a:ext uri="{FF2B5EF4-FFF2-40B4-BE49-F238E27FC236}">
                    <a16:creationId xmlns:a16="http://schemas.microsoft.com/office/drawing/2014/main" id="{3A3CF619-573D-683F-67B9-A36129D2F4F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18" name="مخطط انسيابي: رابط 3017">
                  <a:extLst>
                    <a:ext uri="{FF2B5EF4-FFF2-40B4-BE49-F238E27FC236}">
                      <a16:creationId xmlns:a16="http://schemas.microsoft.com/office/drawing/2014/main" id="{0BF8BDC7-D61C-A7C0-F3CD-4114C65384B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9" name="مخطط انسيابي: رابط 3018">
                  <a:extLst>
                    <a:ext uri="{FF2B5EF4-FFF2-40B4-BE49-F238E27FC236}">
                      <a16:creationId xmlns:a16="http://schemas.microsoft.com/office/drawing/2014/main" id="{2946C339-AFBA-63C1-260B-95BF6789AA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0" name="مخطط انسيابي: رابط 3019">
                  <a:extLst>
                    <a:ext uri="{FF2B5EF4-FFF2-40B4-BE49-F238E27FC236}">
                      <a16:creationId xmlns:a16="http://schemas.microsoft.com/office/drawing/2014/main" id="{7A4DF9A4-B54B-4127-9C1B-31353DB23B7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21" name="مخطط انسيابي: رابط 3020">
                  <a:extLst>
                    <a:ext uri="{FF2B5EF4-FFF2-40B4-BE49-F238E27FC236}">
                      <a16:creationId xmlns:a16="http://schemas.microsoft.com/office/drawing/2014/main" id="{54B9D60B-152F-7445-A8ED-DD9F532E827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3" name="مجموعة 3002">
                <a:extLst>
                  <a:ext uri="{FF2B5EF4-FFF2-40B4-BE49-F238E27FC236}">
                    <a16:creationId xmlns:a16="http://schemas.microsoft.com/office/drawing/2014/main" id="{81B8B59A-B82B-3561-3B9C-6685AE887D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14" name="مخطط انسيابي: رابط 3013">
                  <a:extLst>
                    <a:ext uri="{FF2B5EF4-FFF2-40B4-BE49-F238E27FC236}">
                      <a16:creationId xmlns:a16="http://schemas.microsoft.com/office/drawing/2014/main" id="{4B2CD4C6-9EF9-DDFE-1C3A-10A20322E7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5" name="مخطط انسيابي: رابط 3014">
                  <a:extLst>
                    <a:ext uri="{FF2B5EF4-FFF2-40B4-BE49-F238E27FC236}">
                      <a16:creationId xmlns:a16="http://schemas.microsoft.com/office/drawing/2014/main" id="{964E60D2-1112-6292-5E5B-94C634DECBA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6" name="مخطط انسيابي: رابط 3015">
                  <a:extLst>
                    <a:ext uri="{FF2B5EF4-FFF2-40B4-BE49-F238E27FC236}">
                      <a16:creationId xmlns:a16="http://schemas.microsoft.com/office/drawing/2014/main" id="{56A61137-1480-9779-35DB-5755311ACB3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7" name="مخطط انسيابي: رابط 3016">
                  <a:extLst>
                    <a:ext uri="{FF2B5EF4-FFF2-40B4-BE49-F238E27FC236}">
                      <a16:creationId xmlns:a16="http://schemas.microsoft.com/office/drawing/2014/main" id="{11AE5F1E-E47A-A479-1C79-EA3B62EE9CD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04" name="مجموعة 3003">
                <a:extLst>
                  <a:ext uri="{FF2B5EF4-FFF2-40B4-BE49-F238E27FC236}">
                    <a16:creationId xmlns:a16="http://schemas.microsoft.com/office/drawing/2014/main" id="{2978C05E-9080-F4EE-9A35-5659A526384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10" name="مخطط انسيابي: رابط 3009">
                  <a:extLst>
                    <a:ext uri="{FF2B5EF4-FFF2-40B4-BE49-F238E27FC236}">
                      <a16:creationId xmlns:a16="http://schemas.microsoft.com/office/drawing/2014/main" id="{81BFFD7D-4C61-B6D4-FC84-3B759693D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1" name="مخطط انسيابي: رابط 3010">
                  <a:extLst>
                    <a:ext uri="{FF2B5EF4-FFF2-40B4-BE49-F238E27FC236}">
                      <a16:creationId xmlns:a16="http://schemas.microsoft.com/office/drawing/2014/main" id="{0C1837C6-96D4-4886-9D9A-E3F4CBB13F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2" name="مخطط انسيابي: رابط 3011">
                  <a:extLst>
                    <a:ext uri="{FF2B5EF4-FFF2-40B4-BE49-F238E27FC236}">
                      <a16:creationId xmlns:a16="http://schemas.microsoft.com/office/drawing/2014/main" id="{05FA09FF-CEBC-601B-CFB4-8BA571A29E0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13" name="مخطط انسيابي: رابط 3012">
                  <a:extLst>
                    <a:ext uri="{FF2B5EF4-FFF2-40B4-BE49-F238E27FC236}">
                      <a16:creationId xmlns:a16="http://schemas.microsoft.com/office/drawing/2014/main" id="{C7E879D7-AC0E-270E-2EDB-FE34C95407B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37" name="مجموعة 6636">
              <a:extLst>
                <a:ext uri="{FF2B5EF4-FFF2-40B4-BE49-F238E27FC236}">
                  <a16:creationId xmlns:a16="http://schemas.microsoft.com/office/drawing/2014/main" id="{92B026A7-3CAF-967B-3964-71FB62CE0EDB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998" name="مخطط انسيابي: رابط 2997">
                <a:extLst>
                  <a:ext uri="{FF2B5EF4-FFF2-40B4-BE49-F238E27FC236}">
                    <a16:creationId xmlns:a16="http://schemas.microsoft.com/office/drawing/2014/main" id="{2CC12927-3043-7678-221D-16B36CDB2E1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99" name="مخطط انسيابي: رابط 2998">
                <a:extLst>
                  <a:ext uri="{FF2B5EF4-FFF2-40B4-BE49-F238E27FC236}">
                    <a16:creationId xmlns:a16="http://schemas.microsoft.com/office/drawing/2014/main" id="{5A53512B-DAA0-2F21-7C23-8A4564CAB1A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00" name="مخطط انسيابي: رابط 2999">
                <a:extLst>
                  <a:ext uri="{FF2B5EF4-FFF2-40B4-BE49-F238E27FC236}">
                    <a16:creationId xmlns:a16="http://schemas.microsoft.com/office/drawing/2014/main" id="{028C7394-FB46-D74C-A2BB-B83AAE2D7BE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045" name="مستطيل: زوايا مستديرة 3044">
              <a:extLst>
                <a:ext uri="{FF2B5EF4-FFF2-40B4-BE49-F238E27FC236}">
                  <a16:creationId xmlns:a16="http://schemas.microsoft.com/office/drawing/2014/main" id="{3126160D-B793-75F9-61B7-2710426CF676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3046" name="مجموعة 3045">
              <a:extLst>
                <a:ext uri="{FF2B5EF4-FFF2-40B4-BE49-F238E27FC236}">
                  <a16:creationId xmlns:a16="http://schemas.microsoft.com/office/drawing/2014/main" id="{F992C365-5542-6EF3-372A-8FDF7BF5AF72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3051" name="مجموعة 3050">
                <a:extLst>
                  <a:ext uri="{FF2B5EF4-FFF2-40B4-BE49-F238E27FC236}">
                    <a16:creationId xmlns:a16="http://schemas.microsoft.com/office/drawing/2014/main" id="{5B02AEBC-4178-63C9-22DB-3A00E8184A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3062" name="مخطط انسيابي: رابط 3061">
                  <a:extLst>
                    <a:ext uri="{FF2B5EF4-FFF2-40B4-BE49-F238E27FC236}">
                      <a16:creationId xmlns:a16="http://schemas.microsoft.com/office/drawing/2014/main" id="{9EAAFCAA-8B71-4231-FCE2-8F187329686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3" name="مخطط انسيابي: رابط 3062">
                  <a:extLst>
                    <a:ext uri="{FF2B5EF4-FFF2-40B4-BE49-F238E27FC236}">
                      <a16:creationId xmlns:a16="http://schemas.microsoft.com/office/drawing/2014/main" id="{D24129E7-2656-2930-C833-B3B471CA1E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4" name="مخطط انسيابي: رابط 3063">
                  <a:extLst>
                    <a:ext uri="{FF2B5EF4-FFF2-40B4-BE49-F238E27FC236}">
                      <a16:creationId xmlns:a16="http://schemas.microsoft.com/office/drawing/2014/main" id="{B134DECC-7B58-6088-7157-CEA595C95EE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5" name="مخطط انسيابي: رابط 3064">
                  <a:extLst>
                    <a:ext uri="{FF2B5EF4-FFF2-40B4-BE49-F238E27FC236}">
                      <a16:creationId xmlns:a16="http://schemas.microsoft.com/office/drawing/2014/main" id="{2B9A9D3F-D0DB-CD1F-B4FB-9780910FB21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2" name="مجموعة 3051">
                <a:extLst>
                  <a:ext uri="{FF2B5EF4-FFF2-40B4-BE49-F238E27FC236}">
                    <a16:creationId xmlns:a16="http://schemas.microsoft.com/office/drawing/2014/main" id="{47558942-DB9C-9245-192F-DF9FECD7FBC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3058" name="مخطط انسيابي: رابط 3057">
                  <a:extLst>
                    <a:ext uri="{FF2B5EF4-FFF2-40B4-BE49-F238E27FC236}">
                      <a16:creationId xmlns:a16="http://schemas.microsoft.com/office/drawing/2014/main" id="{C4F9E3C2-EB7E-E01A-2957-9A0677E5B1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9" name="مخطط انسيابي: رابط 3058">
                  <a:extLst>
                    <a:ext uri="{FF2B5EF4-FFF2-40B4-BE49-F238E27FC236}">
                      <a16:creationId xmlns:a16="http://schemas.microsoft.com/office/drawing/2014/main" id="{0E4C98CB-FB56-7E54-81BA-8B1C54E4D7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0" name="مخطط انسيابي: رابط 3059">
                  <a:extLst>
                    <a:ext uri="{FF2B5EF4-FFF2-40B4-BE49-F238E27FC236}">
                      <a16:creationId xmlns:a16="http://schemas.microsoft.com/office/drawing/2014/main" id="{AE91838A-AA01-9EC0-58D3-4AE0B42AB24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61" name="مخطط انسيابي: رابط 3060">
                  <a:extLst>
                    <a:ext uri="{FF2B5EF4-FFF2-40B4-BE49-F238E27FC236}">
                      <a16:creationId xmlns:a16="http://schemas.microsoft.com/office/drawing/2014/main" id="{13FC3E00-3787-4C3B-0603-46CF92B3EE3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053" name="مجموعة 3052">
                <a:extLst>
                  <a:ext uri="{FF2B5EF4-FFF2-40B4-BE49-F238E27FC236}">
                    <a16:creationId xmlns:a16="http://schemas.microsoft.com/office/drawing/2014/main" id="{D98DEE2E-59D2-7932-D2A7-760C94B774F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3054" name="مخطط انسيابي: رابط 3053">
                  <a:extLst>
                    <a:ext uri="{FF2B5EF4-FFF2-40B4-BE49-F238E27FC236}">
                      <a16:creationId xmlns:a16="http://schemas.microsoft.com/office/drawing/2014/main" id="{F9D29C43-D8B4-47F3-DD18-782C02931B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5" name="مخطط انسيابي: رابط 3054">
                  <a:extLst>
                    <a:ext uri="{FF2B5EF4-FFF2-40B4-BE49-F238E27FC236}">
                      <a16:creationId xmlns:a16="http://schemas.microsoft.com/office/drawing/2014/main" id="{FEE0D8CE-C8A6-6569-0569-85F986F084C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6" name="مخطط انسيابي: رابط 3055">
                  <a:extLst>
                    <a:ext uri="{FF2B5EF4-FFF2-40B4-BE49-F238E27FC236}">
                      <a16:creationId xmlns:a16="http://schemas.microsoft.com/office/drawing/2014/main" id="{6CBC5C66-BB94-705C-B988-BB1C7162B9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057" name="مخطط انسيابي: رابط 3056">
                  <a:extLst>
                    <a:ext uri="{FF2B5EF4-FFF2-40B4-BE49-F238E27FC236}">
                      <a16:creationId xmlns:a16="http://schemas.microsoft.com/office/drawing/2014/main" id="{735E6F1C-8E2E-B37E-6A59-D46ED4B16D3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47" name="مجموعة 3046">
              <a:extLst>
                <a:ext uri="{FF2B5EF4-FFF2-40B4-BE49-F238E27FC236}">
                  <a16:creationId xmlns:a16="http://schemas.microsoft.com/office/drawing/2014/main" id="{10E41A7C-92D7-395C-29C1-BA7E4C4D288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3048" name="مخطط انسيابي: رابط 3047">
                <a:extLst>
                  <a:ext uri="{FF2B5EF4-FFF2-40B4-BE49-F238E27FC236}">
                    <a16:creationId xmlns:a16="http://schemas.microsoft.com/office/drawing/2014/main" id="{01E89DEA-3BB3-5214-5AE7-9E617A908D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49" name="مخطط انسيابي: رابط 3048">
                <a:extLst>
                  <a:ext uri="{FF2B5EF4-FFF2-40B4-BE49-F238E27FC236}">
                    <a16:creationId xmlns:a16="http://schemas.microsoft.com/office/drawing/2014/main" id="{F5BEFBC8-751C-3C61-B9C7-26B1B49D40A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50" name="مخطط انسيابي: رابط 3049">
                <a:extLst>
                  <a:ext uri="{FF2B5EF4-FFF2-40B4-BE49-F238E27FC236}">
                    <a16:creationId xmlns:a16="http://schemas.microsoft.com/office/drawing/2014/main" id="{D2575DA5-3308-9234-712D-5F249014DE0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398" name="مستطيل: زوايا مستديرة 11397">
              <a:extLst>
                <a:ext uri="{FF2B5EF4-FFF2-40B4-BE49-F238E27FC236}">
                  <a16:creationId xmlns:a16="http://schemas.microsoft.com/office/drawing/2014/main" id="{E555DBED-964D-52A1-44B6-05EC0839E07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399" name="مجموعة 11398">
              <a:extLst>
                <a:ext uri="{FF2B5EF4-FFF2-40B4-BE49-F238E27FC236}">
                  <a16:creationId xmlns:a16="http://schemas.microsoft.com/office/drawing/2014/main" id="{7BF6A3FD-2330-59A9-D255-C7B3B21B33AB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04" name="مجموعة 11403">
                <a:extLst>
                  <a:ext uri="{FF2B5EF4-FFF2-40B4-BE49-F238E27FC236}">
                    <a16:creationId xmlns:a16="http://schemas.microsoft.com/office/drawing/2014/main" id="{CA51ACE7-F4B1-979A-F9DB-ED3BF7AF0A0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16" name="مخطط انسيابي: رابط 11415">
                  <a:extLst>
                    <a:ext uri="{FF2B5EF4-FFF2-40B4-BE49-F238E27FC236}">
                      <a16:creationId xmlns:a16="http://schemas.microsoft.com/office/drawing/2014/main" id="{454A2AC4-1F5B-ADCD-7E83-6CE476CE61C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7" name="مخطط انسيابي: رابط 11416">
                  <a:extLst>
                    <a:ext uri="{FF2B5EF4-FFF2-40B4-BE49-F238E27FC236}">
                      <a16:creationId xmlns:a16="http://schemas.microsoft.com/office/drawing/2014/main" id="{9BCD652F-0C33-F20C-0733-81EDF8A2871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8" name="مخطط انسيابي: رابط 11417">
                  <a:extLst>
                    <a:ext uri="{FF2B5EF4-FFF2-40B4-BE49-F238E27FC236}">
                      <a16:creationId xmlns:a16="http://schemas.microsoft.com/office/drawing/2014/main" id="{5C4EF58E-1C0E-2625-5ED5-F90BBABB6E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9" name="مخطط انسيابي: رابط 11418">
                  <a:extLst>
                    <a:ext uri="{FF2B5EF4-FFF2-40B4-BE49-F238E27FC236}">
                      <a16:creationId xmlns:a16="http://schemas.microsoft.com/office/drawing/2014/main" id="{D4C67376-54BC-6CFA-2651-54513C30A51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5" name="مجموعة 11404">
                <a:extLst>
                  <a:ext uri="{FF2B5EF4-FFF2-40B4-BE49-F238E27FC236}">
                    <a16:creationId xmlns:a16="http://schemas.microsoft.com/office/drawing/2014/main" id="{27652164-6EFE-F098-C4C4-DDF971ED309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11" name="مخطط انسيابي: رابط 11410">
                  <a:extLst>
                    <a:ext uri="{FF2B5EF4-FFF2-40B4-BE49-F238E27FC236}">
                      <a16:creationId xmlns:a16="http://schemas.microsoft.com/office/drawing/2014/main" id="{0DE29636-A5C0-9369-2216-69956BA6ED0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2" name="مخطط انسيابي: رابط 11411">
                  <a:extLst>
                    <a:ext uri="{FF2B5EF4-FFF2-40B4-BE49-F238E27FC236}">
                      <a16:creationId xmlns:a16="http://schemas.microsoft.com/office/drawing/2014/main" id="{965E6C09-178E-0CCF-C8DA-54376AC37F7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3" name="مخطط انسيابي: رابط 11412">
                  <a:extLst>
                    <a:ext uri="{FF2B5EF4-FFF2-40B4-BE49-F238E27FC236}">
                      <a16:creationId xmlns:a16="http://schemas.microsoft.com/office/drawing/2014/main" id="{C6595E17-ADD8-5308-DB27-D37FA187DD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4" name="مخطط انسيابي: رابط 11413">
                  <a:extLst>
                    <a:ext uri="{FF2B5EF4-FFF2-40B4-BE49-F238E27FC236}">
                      <a16:creationId xmlns:a16="http://schemas.microsoft.com/office/drawing/2014/main" id="{644F7C2A-1735-190C-8977-CA88DDED6DD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06" name="مجموعة 11405">
                <a:extLst>
                  <a:ext uri="{FF2B5EF4-FFF2-40B4-BE49-F238E27FC236}">
                    <a16:creationId xmlns:a16="http://schemas.microsoft.com/office/drawing/2014/main" id="{9184C136-57FF-40FC-BC6C-E20ABA92A6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07" name="مخطط انسيابي: رابط 11406">
                  <a:extLst>
                    <a:ext uri="{FF2B5EF4-FFF2-40B4-BE49-F238E27FC236}">
                      <a16:creationId xmlns:a16="http://schemas.microsoft.com/office/drawing/2014/main" id="{8DDDA2E6-1BDB-AE97-8B88-7C6D3BE7DB8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8" name="مخطط انسيابي: رابط 11407">
                  <a:extLst>
                    <a:ext uri="{FF2B5EF4-FFF2-40B4-BE49-F238E27FC236}">
                      <a16:creationId xmlns:a16="http://schemas.microsoft.com/office/drawing/2014/main" id="{376D538A-C8A3-6140-9842-E673487535B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09" name="مخطط انسيابي: رابط 11408">
                  <a:extLst>
                    <a:ext uri="{FF2B5EF4-FFF2-40B4-BE49-F238E27FC236}">
                      <a16:creationId xmlns:a16="http://schemas.microsoft.com/office/drawing/2014/main" id="{E756F462-1DF2-9D32-516D-B38E547560F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10" name="مخطط انسيابي: رابط 11409">
                  <a:extLst>
                    <a:ext uri="{FF2B5EF4-FFF2-40B4-BE49-F238E27FC236}">
                      <a16:creationId xmlns:a16="http://schemas.microsoft.com/office/drawing/2014/main" id="{3B839AC4-36B6-93E2-BFAF-30D89B91EAD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00" name="مجموعة 11399">
              <a:extLst>
                <a:ext uri="{FF2B5EF4-FFF2-40B4-BE49-F238E27FC236}">
                  <a16:creationId xmlns:a16="http://schemas.microsoft.com/office/drawing/2014/main" id="{013C6832-BF1E-9249-7A32-E8EF9084F40F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1401" name="مخطط انسيابي: رابط 11400">
                <a:extLst>
                  <a:ext uri="{FF2B5EF4-FFF2-40B4-BE49-F238E27FC236}">
                    <a16:creationId xmlns:a16="http://schemas.microsoft.com/office/drawing/2014/main" id="{6DF4F448-26E5-2A74-E0B7-BE3E2DCBE6A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02" name="مخطط انسيابي: رابط 11401">
                <a:extLst>
                  <a:ext uri="{FF2B5EF4-FFF2-40B4-BE49-F238E27FC236}">
                    <a16:creationId xmlns:a16="http://schemas.microsoft.com/office/drawing/2014/main" id="{4250BCA1-D7FB-5A20-2221-69B1766F8C1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03" name="مخطط انسيابي: رابط 11402">
                <a:extLst>
                  <a:ext uri="{FF2B5EF4-FFF2-40B4-BE49-F238E27FC236}">
                    <a16:creationId xmlns:a16="http://schemas.microsoft.com/office/drawing/2014/main" id="{63BDA983-9166-F70E-6361-10F23124A0B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432" name="مستطيل: زوايا مستديرة 11431">
              <a:extLst>
                <a:ext uri="{FF2B5EF4-FFF2-40B4-BE49-F238E27FC236}">
                  <a16:creationId xmlns:a16="http://schemas.microsoft.com/office/drawing/2014/main" id="{0D6AE83E-7D91-21C6-3604-B5E1440E227E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433" name="مجموعة 11432">
              <a:extLst>
                <a:ext uri="{FF2B5EF4-FFF2-40B4-BE49-F238E27FC236}">
                  <a16:creationId xmlns:a16="http://schemas.microsoft.com/office/drawing/2014/main" id="{DC2F800F-D0B8-84CA-B323-72FDAC44E741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438" name="مجموعة 11437">
                <a:extLst>
                  <a:ext uri="{FF2B5EF4-FFF2-40B4-BE49-F238E27FC236}">
                    <a16:creationId xmlns:a16="http://schemas.microsoft.com/office/drawing/2014/main" id="{91F37ECC-1DB3-39CC-4272-B05CBEBB54B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449" name="مخطط انسيابي: رابط 11448">
                  <a:extLst>
                    <a:ext uri="{FF2B5EF4-FFF2-40B4-BE49-F238E27FC236}">
                      <a16:creationId xmlns:a16="http://schemas.microsoft.com/office/drawing/2014/main" id="{4913345B-EC87-7AC7-7DA7-454FFA27414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0" name="مخطط انسيابي: رابط 11449">
                  <a:extLst>
                    <a:ext uri="{FF2B5EF4-FFF2-40B4-BE49-F238E27FC236}">
                      <a16:creationId xmlns:a16="http://schemas.microsoft.com/office/drawing/2014/main" id="{345CDB05-2995-801F-D155-04707E32EAD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1" name="مخطط انسيابي: رابط 11450">
                  <a:extLst>
                    <a:ext uri="{FF2B5EF4-FFF2-40B4-BE49-F238E27FC236}">
                      <a16:creationId xmlns:a16="http://schemas.microsoft.com/office/drawing/2014/main" id="{54273C4B-2E84-F811-4DFC-4ADA6B0797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52" name="مخطط انسيابي: رابط 11451">
                  <a:extLst>
                    <a:ext uri="{FF2B5EF4-FFF2-40B4-BE49-F238E27FC236}">
                      <a16:creationId xmlns:a16="http://schemas.microsoft.com/office/drawing/2014/main" id="{7A434574-3AD1-A509-20E0-D44D3367316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39" name="مجموعة 11438">
                <a:extLst>
                  <a:ext uri="{FF2B5EF4-FFF2-40B4-BE49-F238E27FC236}">
                    <a16:creationId xmlns:a16="http://schemas.microsoft.com/office/drawing/2014/main" id="{F8866077-81E7-D526-4E08-FDAFF0271BC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445" name="مخطط انسيابي: رابط 11444">
                  <a:extLst>
                    <a:ext uri="{FF2B5EF4-FFF2-40B4-BE49-F238E27FC236}">
                      <a16:creationId xmlns:a16="http://schemas.microsoft.com/office/drawing/2014/main" id="{25AAC97A-FD0B-CA6B-1E54-BCB9774F1C2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6" name="مخطط انسيابي: رابط 11445">
                  <a:extLst>
                    <a:ext uri="{FF2B5EF4-FFF2-40B4-BE49-F238E27FC236}">
                      <a16:creationId xmlns:a16="http://schemas.microsoft.com/office/drawing/2014/main" id="{F0BB033A-D7FB-4D79-2166-154A394CEE6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7" name="مخطط انسيابي: رابط 11446">
                  <a:extLst>
                    <a:ext uri="{FF2B5EF4-FFF2-40B4-BE49-F238E27FC236}">
                      <a16:creationId xmlns:a16="http://schemas.microsoft.com/office/drawing/2014/main" id="{03E00A12-06C1-6E7D-3E83-F0D484585A1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8" name="مخطط انسيابي: رابط 11447">
                  <a:extLst>
                    <a:ext uri="{FF2B5EF4-FFF2-40B4-BE49-F238E27FC236}">
                      <a16:creationId xmlns:a16="http://schemas.microsoft.com/office/drawing/2014/main" id="{085FC658-0996-C5B0-6D7A-62843163E7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40" name="مجموعة 11439">
                <a:extLst>
                  <a:ext uri="{FF2B5EF4-FFF2-40B4-BE49-F238E27FC236}">
                    <a16:creationId xmlns:a16="http://schemas.microsoft.com/office/drawing/2014/main" id="{2A91367E-4E2C-72D5-42D8-EC994EF6413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441" name="مخطط انسيابي: رابط 11440">
                  <a:extLst>
                    <a:ext uri="{FF2B5EF4-FFF2-40B4-BE49-F238E27FC236}">
                      <a16:creationId xmlns:a16="http://schemas.microsoft.com/office/drawing/2014/main" id="{06C3CDD5-A98E-D316-38C8-A3261CD21B0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2" name="مخطط انسيابي: رابط 11441">
                  <a:extLst>
                    <a:ext uri="{FF2B5EF4-FFF2-40B4-BE49-F238E27FC236}">
                      <a16:creationId xmlns:a16="http://schemas.microsoft.com/office/drawing/2014/main" id="{965EE8A1-4950-F610-0605-E0B593CD5F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3" name="مخطط انسيابي: رابط 11442">
                  <a:extLst>
                    <a:ext uri="{FF2B5EF4-FFF2-40B4-BE49-F238E27FC236}">
                      <a16:creationId xmlns:a16="http://schemas.microsoft.com/office/drawing/2014/main" id="{53471DBC-D293-9678-E8D1-DFDEB22E6C6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444" name="مخطط انسيابي: رابط 11443">
                  <a:extLst>
                    <a:ext uri="{FF2B5EF4-FFF2-40B4-BE49-F238E27FC236}">
                      <a16:creationId xmlns:a16="http://schemas.microsoft.com/office/drawing/2014/main" id="{211A968D-4FB2-59DD-2035-ABD58B175C3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434" name="مجموعة 11433">
              <a:extLst>
                <a:ext uri="{FF2B5EF4-FFF2-40B4-BE49-F238E27FC236}">
                  <a16:creationId xmlns:a16="http://schemas.microsoft.com/office/drawing/2014/main" id="{7F88037A-E878-ADB3-DCA3-CC2C1911F5EA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1435" name="مخطط انسيابي: رابط 11434">
                <a:extLst>
                  <a:ext uri="{FF2B5EF4-FFF2-40B4-BE49-F238E27FC236}">
                    <a16:creationId xmlns:a16="http://schemas.microsoft.com/office/drawing/2014/main" id="{32C68F9F-58BF-C4D8-7077-CC2AAE69132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436" name="مخطط انسيابي: رابط 11435">
                <a:extLst>
                  <a:ext uri="{FF2B5EF4-FFF2-40B4-BE49-F238E27FC236}">
                    <a16:creationId xmlns:a16="http://schemas.microsoft.com/office/drawing/2014/main" id="{2DD529ED-9443-0822-FF3E-34FB6F4144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437" name="مخطط انسيابي: رابط 11436">
                <a:extLst>
                  <a:ext uri="{FF2B5EF4-FFF2-40B4-BE49-F238E27FC236}">
                    <a16:creationId xmlns:a16="http://schemas.microsoft.com/office/drawing/2014/main" id="{B280C418-7689-8D0A-4A35-23AFD3C12A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29" name="مستطيل: زوايا مستديرة 11528">
              <a:extLst>
                <a:ext uri="{FF2B5EF4-FFF2-40B4-BE49-F238E27FC236}">
                  <a16:creationId xmlns:a16="http://schemas.microsoft.com/office/drawing/2014/main" id="{5A7A1C2F-E13F-CB22-D549-59AA44F9A07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30" name="مجموعة 11529">
              <a:extLst>
                <a:ext uri="{FF2B5EF4-FFF2-40B4-BE49-F238E27FC236}">
                  <a16:creationId xmlns:a16="http://schemas.microsoft.com/office/drawing/2014/main" id="{72A582EE-DECF-3BB9-98FB-E24B672C16ED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35" name="مجموعة 11534">
                <a:extLst>
                  <a:ext uri="{FF2B5EF4-FFF2-40B4-BE49-F238E27FC236}">
                    <a16:creationId xmlns:a16="http://schemas.microsoft.com/office/drawing/2014/main" id="{359B4E89-5394-A2AC-470B-42DFEEBF4BD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47" name="مخطط انسيابي: رابط 11546">
                  <a:extLst>
                    <a:ext uri="{FF2B5EF4-FFF2-40B4-BE49-F238E27FC236}">
                      <a16:creationId xmlns:a16="http://schemas.microsoft.com/office/drawing/2014/main" id="{A9716318-1595-61ED-6C85-FC63C53C5A8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8" name="مخطط انسيابي: رابط 11547">
                  <a:extLst>
                    <a:ext uri="{FF2B5EF4-FFF2-40B4-BE49-F238E27FC236}">
                      <a16:creationId xmlns:a16="http://schemas.microsoft.com/office/drawing/2014/main" id="{D7D805EE-C91D-6712-F52E-9B07C2D9AFF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9" name="مخطط انسيابي: رابط 11548">
                  <a:extLst>
                    <a:ext uri="{FF2B5EF4-FFF2-40B4-BE49-F238E27FC236}">
                      <a16:creationId xmlns:a16="http://schemas.microsoft.com/office/drawing/2014/main" id="{786C5435-E07A-69F4-9FF8-468AA655534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50" name="مخطط انسيابي: رابط 11549">
                  <a:extLst>
                    <a:ext uri="{FF2B5EF4-FFF2-40B4-BE49-F238E27FC236}">
                      <a16:creationId xmlns:a16="http://schemas.microsoft.com/office/drawing/2014/main" id="{EC9F7347-1929-5759-677D-A5433E6F747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6" name="مجموعة 11535">
                <a:extLst>
                  <a:ext uri="{FF2B5EF4-FFF2-40B4-BE49-F238E27FC236}">
                    <a16:creationId xmlns:a16="http://schemas.microsoft.com/office/drawing/2014/main" id="{D957C4F3-AB12-6FA6-2129-08D4407262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42" name="مخطط انسيابي: رابط 11541">
                  <a:extLst>
                    <a:ext uri="{FF2B5EF4-FFF2-40B4-BE49-F238E27FC236}">
                      <a16:creationId xmlns:a16="http://schemas.microsoft.com/office/drawing/2014/main" id="{00D57E6C-6ADA-6AD7-0C2E-AE6EB034FA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4" name="مخطط انسيابي: رابط 11543">
                  <a:extLst>
                    <a:ext uri="{FF2B5EF4-FFF2-40B4-BE49-F238E27FC236}">
                      <a16:creationId xmlns:a16="http://schemas.microsoft.com/office/drawing/2014/main" id="{15DF4766-3696-92BE-857A-8552A75616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5" name="مخطط انسيابي: رابط 11544">
                  <a:extLst>
                    <a:ext uri="{FF2B5EF4-FFF2-40B4-BE49-F238E27FC236}">
                      <a16:creationId xmlns:a16="http://schemas.microsoft.com/office/drawing/2014/main" id="{FF023611-5E8F-41A2-0B72-1D2CF96581A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6" name="مخطط انسيابي: رابط 11545">
                  <a:extLst>
                    <a:ext uri="{FF2B5EF4-FFF2-40B4-BE49-F238E27FC236}">
                      <a16:creationId xmlns:a16="http://schemas.microsoft.com/office/drawing/2014/main" id="{1AD1A04E-0E02-C58E-8577-E5AB2A36AB5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37" name="مجموعة 11536">
                <a:extLst>
                  <a:ext uri="{FF2B5EF4-FFF2-40B4-BE49-F238E27FC236}">
                    <a16:creationId xmlns:a16="http://schemas.microsoft.com/office/drawing/2014/main" id="{A96678BA-4A1E-8309-93D6-0E66BA63E4C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38" name="مخطط انسيابي: رابط 11537">
                  <a:extLst>
                    <a:ext uri="{FF2B5EF4-FFF2-40B4-BE49-F238E27FC236}">
                      <a16:creationId xmlns:a16="http://schemas.microsoft.com/office/drawing/2014/main" id="{2D23A41D-0545-43EB-E96C-B6603094C6E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9" name="مخطط انسيابي: رابط 11538">
                  <a:extLst>
                    <a:ext uri="{FF2B5EF4-FFF2-40B4-BE49-F238E27FC236}">
                      <a16:creationId xmlns:a16="http://schemas.microsoft.com/office/drawing/2014/main" id="{E65EEE6F-384E-AEB1-C228-48E7D4325B8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0" name="مخطط انسيابي: رابط 11539">
                  <a:extLst>
                    <a:ext uri="{FF2B5EF4-FFF2-40B4-BE49-F238E27FC236}">
                      <a16:creationId xmlns:a16="http://schemas.microsoft.com/office/drawing/2014/main" id="{877A67F3-0BDF-7B66-1EC0-102F6B4FD681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41" name="مخطط انسيابي: رابط 11540">
                  <a:extLst>
                    <a:ext uri="{FF2B5EF4-FFF2-40B4-BE49-F238E27FC236}">
                      <a16:creationId xmlns:a16="http://schemas.microsoft.com/office/drawing/2014/main" id="{7B522A4F-8CF8-3C76-7A14-390B76318C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31" name="مجموعة 11530">
              <a:extLst>
                <a:ext uri="{FF2B5EF4-FFF2-40B4-BE49-F238E27FC236}">
                  <a16:creationId xmlns:a16="http://schemas.microsoft.com/office/drawing/2014/main" id="{5698055E-4AD9-5A88-9AA5-AA5CC39E1891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1532" name="مخطط انسيابي: رابط 11531">
                <a:extLst>
                  <a:ext uri="{FF2B5EF4-FFF2-40B4-BE49-F238E27FC236}">
                    <a16:creationId xmlns:a16="http://schemas.microsoft.com/office/drawing/2014/main" id="{9992A4B6-58EF-636E-FB67-486AFD7F506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33" name="مخطط انسيابي: رابط 11532">
                <a:extLst>
                  <a:ext uri="{FF2B5EF4-FFF2-40B4-BE49-F238E27FC236}">
                    <a16:creationId xmlns:a16="http://schemas.microsoft.com/office/drawing/2014/main" id="{1A392D52-3589-1FDB-4B8A-A29C9F15694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34" name="مخطط انسيابي: رابط 11533">
                <a:extLst>
                  <a:ext uri="{FF2B5EF4-FFF2-40B4-BE49-F238E27FC236}">
                    <a16:creationId xmlns:a16="http://schemas.microsoft.com/office/drawing/2014/main" id="{2F17FB8B-2652-57B9-2ECD-8D4FEAFA67A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563" name="مستطيل: زوايا مستديرة 11562">
              <a:extLst>
                <a:ext uri="{FF2B5EF4-FFF2-40B4-BE49-F238E27FC236}">
                  <a16:creationId xmlns:a16="http://schemas.microsoft.com/office/drawing/2014/main" id="{A02FCBB8-DEAF-0518-7721-8A09191FBC7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564" name="مجموعة 11563">
              <a:extLst>
                <a:ext uri="{FF2B5EF4-FFF2-40B4-BE49-F238E27FC236}">
                  <a16:creationId xmlns:a16="http://schemas.microsoft.com/office/drawing/2014/main" id="{59FD2359-E3E8-0219-87E2-4730BC9140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569" name="مجموعة 11568">
                <a:extLst>
                  <a:ext uri="{FF2B5EF4-FFF2-40B4-BE49-F238E27FC236}">
                    <a16:creationId xmlns:a16="http://schemas.microsoft.com/office/drawing/2014/main" id="{EE61A967-B05C-46BB-4774-FA7229C2011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580" name="مخطط انسيابي: رابط 11579">
                  <a:extLst>
                    <a:ext uri="{FF2B5EF4-FFF2-40B4-BE49-F238E27FC236}">
                      <a16:creationId xmlns:a16="http://schemas.microsoft.com/office/drawing/2014/main" id="{952BC0C4-8864-EF2F-8B63-0D8D6EE2BB7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1" name="مخطط انسيابي: رابط 11580">
                  <a:extLst>
                    <a:ext uri="{FF2B5EF4-FFF2-40B4-BE49-F238E27FC236}">
                      <a16:creationId xmlns:a16="http://schemas.microsoft.com/office/drawing/2014/main" id="{68CF7F10-9427-611A-6617-169C8006F3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2" name="مخطط انسيابي: رابط 11581">
                  <a:extLst>
                    <a:ext uri="{FF2B5EF4-FFF2-40B4-BE49-F238E27FC236}">
                      <a16:creationId xmlns:a16="http://schemas.microsoft.com/office/drawing/2014/main" id="{DE386C5E-73A8-7A19-948B-757196AD52E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83" name="مخطط انسيابي: رابط 11582">
                  <a:extLst>
                    <a:ext uri="{FF2B5EF4-FFF2-40B4-BE49-F238E27FC236}">
                      <a16:creationId xmlns:a16="http://schemas.microsoft.com/office/drawing/2014/main" id="{873C2679-E19D-98B0-40EF-433169914E4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0" name="مجموعة 11569">
                <a:extLst>
                  <a:ext uri="{FF2B5EF4-FFF2-40B4-BE49-F238E27FC236}">
                    <a16:creationId xmlns:a16="http://schemas.microsoft.com/office/drawing/2014/main" id="{7AE17DBE-29B0-761A-AE3D-29A955503A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576" name="مخطط انسيابي: رابط 11575">
                  <a:extLst>
                    <a:ext uri="{FF2B5EF4-FFF2-40B4-BE49-F238E27FC236}">
                      <a16:creationId xmlns:a16="http://schemas.microsoft.com/office/drawing/2014/main" id="{F0AD1897-7EE7-3AF5-DA9C-2A189DEF88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" name="مخطط انسيابي: رابط 11576">
                  <a:extLst>
                    <a:ext uri="{FF2B5EF4-FFF2-40B4-BE49-F238E27FC236}">
                      <a16:creationId xmlns:a16="http://schemas.microsoft.com/office/drawing/2014/main" id="{6B8A83B5-78B3-EFA6-31A9-19C2F281EF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8" name="مخطط انسيابي: رابط 11577">
                  <a:extLst>
                    <a:ext uri="{FF2B5EF4-FFF2-40B4-BE49-F238E27FC236}">
                      <a16:creationId xmlns:a16="http://schemas.microsoft.com/office/drawing/2014/main" id="{E9BCF28A-61D3-9C98-55BD-9A7AD10800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9" name="مخطط انسيابي: رابط 11578">
                  <a:extLst>
                    <a:ext uri="{FF2B5EF4-FFF2-40B4-BE49-F238E27FC236}">
                      <a16:creationId xmlns:a16="http://schemas.microsoft.com/office/drawing/2014/main" id="{80ADD4C1-B2C2-225E-E51B-C419803548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571" name="مجموعة 11570">
                <a:extLst>
                  <a:ext uri="{FF2B5EF4-FFF2-40B4-BE49-F238E27FC236}">
                    <a16:creationId xmlns:a16="http://schemas.microsoft.com/office/drawing/2014/main" id="{CB31C232-E7DD-54A9-E97F-730715F4CF5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572" name="مخطط انسيابي: رابط 11571">
                  <a:extLst>
                    <a:ext uri="{FF2B5EF4-FFF2-40B4-BE49-F238E27FC236}">
                      <a16:creationId xmlns:a16="http://schemas.microsoft.com/office/drawing/2014/main" id="{56F5A2D0-AE58-C677-4AAB-BEF391563A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3" name="مخطط انسيابي: رابط 11572">
                  <a:extLst>
                    <a:ext uri="{FF2B5EF4-FFF2-40B4-BE49-F238E27FC236}">
                      <a16:creationId xmlns:a16="http://schemas.microsoft.com/office/drawing/2014/main" id="{C1506421-173C-BBB7-F84F-5F748F1F35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" name="مخطط انسيابي: رابط 11573">
                  <a:extLst>
                    <a:ext uri="{FF2B5EF4-FFF2-40B4-BE49-F238E27FC236}">
                      <a16:creationId xmlns:a16="http://schemas.microsoft.com/office/drawing/2014/main" id="{A020DB13-7BBC-98CB-46B2-FB61557E74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5" name="مخطط انسيابي: رابط 11574">
                  <a:extLst>
                    <a:ext uri="{FF2B5EF4-FFF2-40B4-BE49-F238E27FC236}">
                      <a16:creationId xmlns:a16="http://schemas.microsoft.com/office/drawing/2014/main" id="{3F6B9290-EA93-53DB-22CD-758A87CD167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565" name="مجموعة 11564">
              <a:extLst>
                <a:ext uri="{FF2B5EF4-FFF2-40B4-BE49-F238E27FC236}">
                  <a16:creationId xmlns:a16="http://schemas.microsoft.com/office/drawing/2014/main" id="{A8D963E0-9824-5278-090F-3B87A3BFDC36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1566" name="مخطط انسيابي: رابط 11565">
                <a:extLst>
                  <a:ext uri="{FF2B5EF4-FFF2-40B4-BE49-F238E27FC236}">
                    <a16:creationId xmlns:a16="http://schemas.microsoft.com/office/drawing/2014/main" id="{DD4269F6-4B41-2C95-489C-B94C574863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567" name="مخطط انسيابي: رابط 11566">
                <a:extLst>
                  <a:ext uri="{FF2B5EF4-FFF2-40B4-BE49-F238E27FC236}">
                    <a16:creationId xmlns:a16="http://schemas.microsoft.com/office/drawing/2014/main" id="{DC5B27A5-4C99-706E-2CC2-594560B59FA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568" name="مخطط انسيابي: رابط 11567">
                <a:extLst>
                  <a:ext uri="{FF2B5EF4-FFF2-40B4-BE49-F238E27FC236}">
                    <a16:creationId xmlns:a16="http://schemas.microsoft.com/office/drawing/2014/main" id="{177C68A9-2482-EB2A-6A37-9630ADD9DD4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660" name="مستطيل: زوايا مستديرة 11659">
              <a:extLst>
                <a:ext uri="{FF2B5EF4-FFF2-40B4-BE49-F238E27FC236}">
                  <a16:creationId xmlns:a16="http://schemas.microsoft.com/office/drawing/2014/main" id="{9C0C68FC-6FE0-C43F-00B4-DDC5878196B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1661" name="مجموعة 11660">
              <a:extLst>
                <a:ext uri="{FF2B5EF4-FFF2-40B4-BE49-F238E27FC236}">
                  <a16:creationId xmlns:a16="http://schemas.microsoft.com/office/drawing/2014/main" id="{09466A14-4F79-42AD-68FE-45A4F8E07EE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1666" name="مجموعة 11665">
                <a:extLst>
                  <a:ext uri="{FF2B5EF4-FFF2-40B4-BE49-F238E27FC236}">
                    <a16:creationId xmlns:a16="http://schemas.microsoft.com/office/drawing/2014/main" id="{8ABB38ED-0C1B-7558-CF0F-A5E5230630D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1813" name="مخطط انسيابي: رابط 11812">
                  <a:extLst>
                    <a:ext uri="{FF2B5EF4-FFF2-40B4-BE49-F238E27FC236}">
                      <a16:creationId xmlns:a16="http://schemas.microsoft.com/office/drawing/2014/main" id="{4A9DC8B4-BE64-C4A9-EDA4-C0B1FD2F2BE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4" name="مخطط انسيابي: رابط 11813">
                  <a:extLst>
                    <a:ext uri="{FF2B5EF4-FFF2-40B4-BE49-F238E27FC236}">
                      <a16:creationId xmlns:a16="http://schemas.microsoft.com/office/drawing/2014/main" id="{8CF8E507-1F84-5F6C-340E-1F7E9F84DA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5" name="مخطط انسيابي: رابط 12084">
                  <a:extLst>
                    <a:ext uri="{FF2B5EF4-FFF2-40B4-BE49-F238E27FC236}">
                      <a16:creationId xmlns:a16="http://schemas.microsoft.com/office/drawing/2014/main" id="{087DE079-DF02-E98F-3229-955E53B9861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" name="مخطط انسيابي: رابط 12085">
                  <a:extLst>
                    <a:ext uri="{FF2B5EF4-FFF2-40B4-BE49-F238E27FC236}">
                      <a16:creationId xmlns:a16="http://schemas.microsoft.com/office/drawing/2014/main" id="{88F0F5C2-D40B-721A-A4DE-16FDA492EF5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7" name="مجموعة 11666">
                <a:extLst>
                  <a:ext uri="{FF2B5EF4-FFF2-40B4-BE49-F238E27FC236}">
                    <a16:creationId xmlns:a16="http://schemas.microsoft.com/office/drawing/2014/main" id="{23B299B3-B455-2952-54B4-33F21721A55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1673" name="مخطط انسيابي: رابط 11672">
                  <a:extLst>
                    <a:ext uri="{FF2B5EF4-FFF2-40B4-BE49-F238E27FC236}">
                      <a16:creationId xmlns:a16="http://schemas.microsoft.com/office/drawing/2014/main" id="{7490B1C0-968B-92C9-7B3E-60F08546B65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4" name="مخطط انسيابي: رابط 11673">
                  <a:extLst>
                    <a:ext uri="{FF2B5EF4-FFF2-40B4-BE49-F238E27FC236}">
                      <a16:creationId xmlns:a16="http://schemas.microsoft.com/office/drawing/2014/main" id="{B4162FE8-6C6C-C9DE-40BF-E6DF42FC7E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5" name="مخطط انسيابي: رابط 11674">
                  <a:extLst>
                    <a:ext uri="{FF2B5EF4-FFF2-40B4-BE49-F238E27FC236}">
                      <a16:creationId xmlns:a16="http://schemas.microsoft.com/office/drawing/2014/main" id="{FE81E17D-AEC2-1511-9D87-BDBA9718F8C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6" name="مخطط انسيابي: رابط 11675">
                  <a:extLst>
                    <a:ext uri="{FF2B5EF4-FFF2-40B4-BE49-F238E27FC236}">
                      <a16:creationId xmlns:a16="http://schemas.microsoft.com/office/drawing/2014/main" id="{6CEA6473-9BB5-41B4-2028-E4BA1BF0940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668" name="مجموعة 11667">
                <a:extLst>
                  <a:ext uri="{FF2B5EF4-FFF2-40B4-BE49-F238E27FC236}">
                    <a16:creationId xmlns:a16="http://schemas.microsoft.com/office/drawing/2014/main" id="{37B7D782-F913-F5B0-7C29-4E3A72C5A26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1669" name="مخطط انسيابي: رابط 11668">
                  <a:extLst>
                    <a:ext uri="{FF2B5EF4-FFF2-40B4-BE49-F238E27FC236}">
                      <a16:creationId xmlns:a16="http://schemas.microsoft.com/office/drawing/2014/main" id="{047B3DF7-0EEF-5F90-10B5-1E057E7EEFA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0" name="مخطط انسيابي: رابط 11669">
                  <a:extLst>
                    <a:ext uri="{FF2B5EF4-FFF2-40B4-BE49-F238E27FC236}">
                      <a16:creationId xmlns:a16="http://schemas.microsoft.com/office/drawing/2014/main" id="{8EC31C65-3737-D166-5DC2-BDA9F397AEA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1" name="مخطط انسيابي: رابط 11670">
                  <a:extLst>
                    <a:ext uri="{FF2B5EF4-FFF2-40B4-BE49-F238E27FC236}">
                      <a16:creationId xmlns:a16="http://schemas.microsoft.com/office/drawing/2014/main" id="{1A372803-3D00-9A4E-A9EB-82F7A76039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2" name="مخطط انسيابي: رابط 11671">
                  <a:extLst>
                    <a:ext uri="{FF2B5EF4-FFF2-40B4-BE49-F238E27FC236}">
                      <a16:creationId xmlns:a16="http://schemas.microsoft.com/office/drawing/2014/main" id="{33BB153C-8023-69FC-A8A3-921AF89E11A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662" name="مجموعة 11661">
              <a:extLst>
                <a:ext uri="{FF2B5EF4-FFF2-40B4-BE49-F238E27FC236}">
                  <a16:creationId xmlns:a16="http://schemas.microsoft.com/office/drawing/2014/main" id="{3C122381-C6D7-82ED-2BCD-4A5185E1EBB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1663" name="مخطط انسيابي: رابط 11662">
                <a:extLst>
                  <a:ext uri="{FF2B5EF4-FFF2-40B4-BE49-F238E27FC236}">
                    <a16:creationId xmlns:a16="http://schemas.microsoft.com/office/drawing/2014/main" id="{EE35CAB7-8DCC-199F-39A7-255F4364E9F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664" name="مخطط انسيابي: رابط 11663">
                <a:extLst>
                  <a:ext uri="{FF2B5EF4-FFF2-40B4-BE49-F238E27FC236}">
                    <a16:creationId xmlns:a16="http://schemas.microsoft.com/office/drawing/2014/main" id="{6DAFC706-09EF-A44A-4E2D-836A3186E23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1665" name="مخطط انسيابي: رابط 11664">
                <a:extLst>
                  <a:ext uri="{FF2B5EF4-FFF2-40B4-BE49-F238E27FC236}">
                    <a16:creationId xmlns:a16="http://schemas.microsoft.com/office/drawing/2014/main" id="{35104C63-DB0E-B949-AFA3-644A551C33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684" name="مستطيل: زوايا مستديرة 6683">
              <a:extLst>
                <a:ext uri="{FF2B5EF4-FFF2-40B4-BE49-F238E27FC236}">
                  <a16:creationId xmlns:a16="http://schemas.microsoft.com/office/drawing/2014/main" id="{13B4E44E-A303-EDD0-4423-A44EFF2C35DA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685" name="مجموعة 6684">
              <a:extLst>
                <a:ext uri="{FF2B5EF4-FFF2-40B4-BE49-F238E27FC236}">
                  <a16:creationId xmlns:a16="http://schemas.microsoft.com/office/drawing/2014/main" id="{926DD2D2-585F-C5E0-BEBE-195A5B9CDB8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690" name="مجموعة 6689">
                <a:extLst>
                  <a:ext uri="{FF2B5EF4-FFF2-40B4-BE49-F238E27FC236}">
                    <a16:creationId xmlns:a16="http://schemas.microsoft.com/office/drawing/2014/main" id="{414F9C4B-79AA-F860-7864-417A006FEB3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727" name="مخطط انسيابي: رابط 6726">
                  <a:extLst>
                    <a:ext uri="{FF2B5EF4-FFF2-40B4-BE49-F238E27FC236}">
                      <a16:creationId xmlns:a16="http://schemas.microsoft.com/office/drawing/2014/main" id="{DC02AFF2-8712-9332-1A34-47CA904E5A4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3" name="مخطط انسيابي: رابط 6732">
                  <a:extLst>
                    <a:ext uri="{FF2B5EF4-FFF2-40B4-BE49-F238E27FC236}">
                      <a16:creationId xmlns:a16="http://schemas.microsoft.com/office/drawing/2014/main" id="{83EAF8EC-BC56-44CD-0DF2-6834232D582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4" name="مخطط انسيابي: رابط 6733">
                  <a:extLst>
                    <a:ext uri="{FF2B5EF4-FFF2-40B4-BE49-F238E27FC236}">
                      <a16:creationId xmlns:a16="http://schemas.microsoft.com/office/drawing/2014/main" id="{14B56333-AB61-1289-FF58-5C7F7BDDA5D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35" name="مخطط انسيابي: رابط 6734">
                  <a:extLst>
                    <a:ext uri="{FF2B5EF4-FFF2-40B4-BE49-F238E27FC236}">
                      <a16:creationId xmlns:a16="http://schemas.microsoft.com/office/drawing/2014/main" id="{9639A0A7-D1E9-28DD-DDA3-26C78A22952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691" name="مجموعة 6690">
                <a:extLst>
                  <a:ext uri="{FF2B5EF4-FFF2-40B4-BE49-F238E27FC236}">
                    <a16:creationId xmlns:a16="http://schemas.microsoft.com/office/drawing/2014/main" id="{309FD229-CBBF-1D84-4D22-0E45C73CF3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722" name="مخطط انسيابي: رابط 6721">
                  <a:extLst>
                    <a:ext uri="{FF2B5EF4-FFF2-40B4-BE49-F238E27FC236}">
                      <a16:creationId xmlns:a16="http://schemas.microsoft.com/office/drawing/2014/main" id="{E7976470-3547-4FFD-AAEB-6610C113F32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3" name="مخطط انسيابي: رابط 6722">
                  <a:extLst>
                    <a:ext uri="{FF2B5EF4-FFF2-40B4-BE49-F238E27FC236}">
                      <a16:creationId xmlns:a16="http://schemas.microsoft.com/office/drawing/2014/main" id="{9A82ADC8-C59D-A22D-4E4F-3278BE2C2EC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5" name="مخطط انسيابي: رابط 6724">
                  <a:extLst>
                    <a:ext uri="{FF2B5EF4-FFF2-40B4-BE49-F238E27FC236}">
                      <a16:creationId xmlns:a16="http://schemas.microsoft.com/office/drawing/2014/main" id="{6044487F-E336-F5CA-5939-B82918D800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6" name="مخطط انسيابي: رابط 6725">
                  <a:extLst>
                    <a:ext uri="{FF2B5EF4-FFF2-40B4-BE49-F238E27FC236}">
                      <a16:creationId xmlns:a16="http://schemas.microsoft.com/office/drawing/2014/main" id="{E5ED447D-57A1-DA49-2CF0-544B104FE4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710" name="مجموعة 6709">
                <a:extLst>
                  <a:ext uri="{FF2B5EF4-FFF2-40B4-BE49-F238E27FC236}">
                    <a16:creationId xmlns:a16="http://schemas.microsoft.com/office/drawing/2014/main" id="{81273F88-6FAE-BB6F-94F4-6F8D0C7BCCB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711" name="مخطط انسيابي: رابط 6710">
                  <a:extLst>
                    <a:ext uri="{FF2B5EF4-FFF2-40B4-BE49-F238E27FC236}">
                      <a16:creationId xmlns:a16="http://schemas.microsoft.com/office/drawing/2014/main" id="{34D47CFF-D446-E532-85BC-3A45F33C29F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19" name="مخطط انسيابي: رابط 6718">
                  <a:extLst>
                    <a:ext uri="{FF2B5EF4-FFF2-40B4-BE49-F238E27FC236}">
                      <a16:creationId xmlns:a16="http://schemas.microsoft.com/office/drawing/2014/main" id="{5A285EC4-BEC3-81A4-1B3C-EBFAA3CCDBF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0" name="مخطط انسيابي: رابط 6719">
                  <a:extLst>
                    <a:ext uri="{FF2B5EF4-FFF2-40B4-BE49-F238E27FC236}">
                      <a16:creationId xmlns:a16="http://schemas.microsoft.com/office/drawing/2014/main" id="{88AC6A5C-9448-38A2-1E5A-E06A026078D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21" name="مخطط انسيابي: رابط 6720">
                  <a:extLst>
                    <a:ext uri="{FF2B5EF4-FFF2-40B4-BE49-F238E27FC236}">
                      <a16:creationId xmlns:a16="http://schemas.microsoft.com/office/drawing/2014/main" id="{B6F46A60-7FB9-FE4F-978D-F3E74129D69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686" name="مجموعة 6685">
              <a:extLst>
                <a:ext uri="{FF2B5EF4-FFF2-40B4-BE49-F238E27FC236}">
                  <a16:creationId xmlns:a16="http://schemas.microsoft.com/office/drawing/2014/main" id="{D2E44373-E07D-57C9-F9FF-2EEF101665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687" name="مخطط انسيابي: رابط 6686">
                <a:extLst>
                  <a:ext uri="{FF2B5EF4-FFF2-40B4-BE49-F238E27FC236}">
                    <a16:creationId xmlns:a16="http://schemas.microsoft.com/office/drawing/2014/main" id="{FBFC4C2A-C4ED-4284-F1A4-88CB8ABEC0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88" name="مخطط انسيابي: رابط 6687">
                <a:extLst>
                  <a:ext uri="{FF2B5EF4-FFF2-40B4-BE49-F238E27FC236}">
                    <a16:creationId xmlns:a16="http://schemas.microsoft.com/office/drawing/2014/main" id="{497675B6-0075-4548-E0FD-441ACBA720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89" name="مخطط انسيابي: رابط 6688">
                <a:extLst>
                  <a:ext uri="{FF2B5EF4-FFF2-40B4-BE49-F238E27FC236}">
                    <a16:creationId xmlns:a16="http://schemas.microsoft.com/office/drawing/2014/main" id="{006F4A7C-C980-7B61-A223-5E461FC5F7D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47" name="مجموعة 6746">
            <a:extLst>
              <a:ext uri="{FF2B5EF4-FFF2-40B4-BE49-F238E27FC236}">
                <a16:creationId xmlns:a16="http://schemas.microsoft.com/office/drawing/2014/main" id="{8BC3B5EE-E204-56F3-DE79-D3CCD76AC7FF}"/>
              </a:ext>
            </a:extLst>
          </p:cNvPr>
          <p:cNvGrpSpPr/>
          <p:nvPr/>
        </p:nvGrpSpPr>
        <p:grpSpPr>
          <a:xfrm>
            <a:off x="69018" y="1679388"/>
            <a:ext cx="9713671" cy="524453"/>
            <a:chOff x="69018" y="1136613"/>
            <a:chExt cx="9713671" cy="524453"/>
          </a:xfrm>
        </p:grpSpPr>
        <p:sp>
          <p:nvSpPr>
            <p:cNvPr id="6748" name="مستطيل: زوايا مستديرة 6747">
              <a:extLst>
                <a:ext uri="{FF2B5EF4-FFF2-40B4-BE49-F238E27FC236}">
                  <a16:creationId xmlns:a16="http://schemas.microsoft.com/office/drawing/2014/main" id="{41BC6823-A077-89BD-B647-B484DEE32F9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49" name="مستطيل: زوايا مستديرة 6748">
              <a:extLst>
                <a:ext uri="{FF2B5EF4-FFF2-40B4-BE49-F238E27FC236}">
                  <a16:creationId xmlns:a16="http://schemas.microsoft.com/office/drawing/2014/main" id="{06C89FB4-6063-08F1-207D-A9CE28712D1F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0" name="مستطيل: زوايا مستديرة 6749">
              <a:extLst>
                <a:ext uri="{FF2B5EF4-FFF2-40B4-BE49-F238E27FC236}">
                  <a16:creationId xmlns:a16="http://schemas.microsoft.com/office/drawing/2014/main" id="{52A3471D-96DC-79E1-2187-3D6C1180DA53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1" name="مستطيل: زوايا مستديرة 6750">
              <a:extLst>
                <a:ext uri="{FF2B5EF4-FFF2-40B4-BE49-F238E27FC236}">
                  <a16:creationId xmlns:a16="http://schemas.microsoft.com/office/drawing/2014/main" id="{6A7964BC-93FD-1801-F9C5-8190E62F1C6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2" name="مستطيل: زوايا مستديرة 6751">
              <a:extLst>
                <a:ext uri="{FF2B5EF4-FFF2-40B4-BE49-F238E27FC236}">
                  <a16:creationId xmlns:a16="http://schemas.microsoft.com/office/drawing/2014/main" id="{EB0285C1-2712-6026-8663-10F376825361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3" name="مستطيل: زوايا مستديرة 6752">
              <a:extLst>
                <a:ext uri="{FF2B5EF4-FFF2-40B4-BE49-F238E27FC236}">
                  <a16:creationId xmlns:a16="http://schemas.microsoft.com/office/drawing/2014/main" id="{61BF0505-885B-0437-8DF6-95F5A29E72D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754" name="مستطيل: زوايا مستديرة 6753">
              <a:extLst>
                <a:ext uri="{FF2B5EF4-FFF2-40B4-BE49-F238E27FC236}">
                  <a16:creationId xmlns:a16="http://schemas.microsoft.com/office/drawing/2014/main" id="{715B0252-F1D9-2D85-BDDA-529AED710247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55" name="مجموعة 6754">
              <a:extLst>
                <a:ext uri="{FF2B5EF4-FFF2-40B4-BE49-F238E27FC236}">
                  <a16:creationId xmlns:a16="http://schemas.microsoft.com/office/drawing/2014/main" id="{E3441C5F-60E7-74E8-1812-072CA80592F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867" name="مجموعة 12866">
                <a:extLst>
                  <a:ext uri="{FF2B5EF4-FFF2-40B4-BE49-F238E27FC236}">
                    <a16:creationId xmlns:a16="http://schemas.microsoft.com/office/drawing/2014/main" id="{710DEF52-86A4-B4E1-565E-83258AB3DC1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878" name="مخطط انسيابي: رابط 12877">
                  <a:extLst>
                    <a:ext uri="{FF2B5EF4-FFF2-40B4-BE49-F238E27FC236}">
                      <a16:creationId xmlns:a16="http://schemas.microsoft.com/office/drawing/2014/main" id="{B70163AF-2230-EFF4-6956-A14E0E20814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9" name="مخطط انسيابي: رابط 12878">
                  <a:extLst>
                    <a:ext uri="{FF2B5EF4-FFF2-40B4-BE49-F238E27FC236}">
                      <a16:creationId xmlns:a16="http://schemas.microsoft.com/office/drawing/2014/main" id="{50128966-5881-A664-8D4F-CF5314DD4A1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0" name="مخطط انسيابي: رابط 12879">
                  <a:extLst>
                    <a:ext uri="{FF2B5EF4-FFF2-40B4-BE49-F238E27FC236}">
                      <a16:creationId xmlns:a16="http://schemas.microsoft.com/office/drawing/2014/main" id="{83969E04-DE67-0C5A-C6E6-ED94819F35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1" name="مخطط انسيابي: رابط 12880">
                  <a:extLst>
                    <a:ext uri="{FF2B5EF4-FFF2-40B4-BE49-F238E27FC236}">
                      <a16:creationId xmlns:a16="http://schemas.microsoft.com/office/drawing/2014/main" id="{EEA6BD15-BD1F-AC46-5B08-A5A338A82EE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8" name="مجموعة 12867">
                <a:extLst>
                  <a:ext uri="{FF2B5EF4-FFF2-40B4-BE49-F238E27FC236}">
                    <a16:creationId xmlns:a16="http://schemas.microsoft.com/office/drawing/2014/main" id="{FC9506FF-2D7F-5A0D-A256-E7401D43E2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874" name="مخطط انسيابي: رابط 12873">
                  <a:extLst>
                    <a:ext uri="{FF2B5EF4-FFF2-40B4-BE49-F238E27FC236}">
                      <a16:creationId xmlns:a16="http://schemas.microsoft.com/office/drawing/2014/main" id="{05213AAE-7A3F-D7D8-1862-0EADA44E10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5" name="مخطط انسيابي: رابط 12874">
                  <a:extLst>
                    <a:ext uri="{FF2B5EF4-FFF2-40B4-BE49-F238E27FC236}">
                      <a16:creationId xmlns:a16="http://schemas.microsoft.com/office/drawing/2014/main" id="{33989905-3A33-C5DF-69FA-23593FB23C6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6" name="مخطط انسيابي: رابط 12875">
                  <a:extLst>
                    <a:ext uri="{FF2B5EF4-FFF2-40B4-BE49-F238E27FC236}">
                      <a16:creationId xmlns:a16="http://schemas.microsoft.com/office/drawing/2014/main" id="{623FDED8-AF12-DFDE-F335-7ACDB7DE8AA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7" name="مخطط انسيابي: رابط 12876">
                  <a:extLst>
                    <a:ext uri="{FF2B5EF4-FFF2-40B4-BE49-F238E27FC236}">
                      <a16:creationId xmlns:a16="http://schemas.microsoft.com/office/drawing/2014/main" id="{CF7E3DF9-22E9-B689-6A03-62BC9599F6B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869" name="مجموعة 12868">
                <a:extLst>
                  <a:ext uri="{FF2B5EF4-FFF2-40B4-BE49-F238E27FC236}">
                    <a16:creationId xmlns:a16="http://schemas.microsoft.com/office/drawing/2014/main" id="{BE8B1DE6-BC27-ADB3-F25F-245B6D3CB2B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870" name="مخطط انسيابي: رابط 12869">
                  <a:extLst>
                    <a:ext uri="{FF2B5EF4-FFF2-40B4-BE49-F238E27FC236}">
                      <a16:creationId xmlns:a16="http://schemas.microsoft.com/office/drawing/2014/main" id="{B7B4D716-EC66-E6B9-41FE-65E4B3D922A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1" name="مخطط انسيابي: رابط 12870">
                  <a:extLst>
                    <a:ext uri="{FF2B5EF4-FFF2-40B4-BE49-F238E27FC236}">
                      <a16:creationId xmlns:a16="http://schemas.microsoft.com/office/drawing/2014/main" id="{AF34BDD6-0C2F-21F5-CB06-A20A0232E2F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2" name="مخطط انسيابي: رابط 12871">
                  <a:extLst>
                    <a:ext uri="{FF2B5EF4-FFF2-40B4-BE49-F238E27FC236}">
                      <a16:creationId xmlns:a16="http://schemas.microsoft.com/office/drawing/2014/main" id="{02DF802A-96F4-B441-882E-79F08600A3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3" name="مخطط انسيابي: رابط 12872">
                  <a:extLst>
                    <a:ext uri="{FF2B5EF4-FFF2-40B4-BE49-F238E27FC236}">
                      <a16:creationId xmlns:a16="http://schemas.microsoft.com/office/drawing/2014/main" id="{09FA5831-DFFA-C8B7-9936-D90D5EB5DF5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56" name="مجموعة 6755">
              <a:extLst>
                <a:ext uri="{FF2B5EF4-FFF2-40B4-BE49-F238E27FC236}">
                  <a16:creationId xmlns:a16="http://schemas.microsoft.com/office/drawing/2014/main" id="{E40AC3D4-DC73-D54A-4AA5-4CB6037CDE95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2864" name="مخطط انسيابي: رابط 12863">
                <a:extLst>
                  <a:ext uri="{FF2B5EF4-FFF2-40B4-BE49-F238E27FC236}">
                    <a16:creationId xmlns:a16="http://schemas.microsoft.com/office/drawing/2014/main" id="{D43D4540-3541-BF33-2FA2-AEF814D3452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865" name="مخطط انسيابي: رابط 12864">
                <a:extLst>
                  <a:ext uri="{FF2B5EF4-FFF2-40B4-BE49-F238E27FC236}">
                    <a16:creationId xmlns:a16="http://schemas.microsoft.com/office/drawing/2014/main" id="{2A8D5109-8CFD-4D10-5E3D-3D2E8EC25CB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866" name="مخطط انسيابي: رابط 12865">
                <a:extLst>
                  <a:ext uri="{FF2B5EF4-FFF2-40B4-BE49-F238E27FC236}">
                    <a16:creationId xmlns:a16="http://schemas.microsoft.com/office/drawing/2014/main" id="{D21497ED-95CC-511E-BE9C-332EA09A5D9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57" name="مستطيل: زوايا مستديرة 6756">
              <a:extLst>
                <a:ext uri="{FF2B5EF4-FFF2-40B4-BE49-F238E27FC236}">
                  <a16:creationId xmlns:a16="http://schemas.microsoft.com/office/drawing/2014/main" id="{6EECAEAE-9FFE-098A-7578-3113779088C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77" name="مجموعة 6776">
              <a:extLst>
                <a:ext uri="{FF2B5EF4-FFF2-40B4-BE49-F238E27FC236}">
                  <a16:creationId xmlns:a16="http://schemas.microsoft.com/office/drawing/2014/main" id="{94A7F41E-3524-6556-924A-F7DDF001EE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57" name="مجموعة 12656">
                <a:extLst>
                  <a:ext uri="{FF2B5EF4-FFF2-40B4-BE49-F238E27FC236}">
                    <a16:creationId xmlns:a16="http://schemas.microsoft.com/office/drawing/2014/main" id="{B8FCA2CB-CFFB-030C-075E-D73ED8F293A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68" name="مخطط انسيابي: رابط 12667">
                  <a:extLst>
                    <a:ext uri="{FF2B5EF4-FFF2-40B4-BE49-F238E27FC236}">
                      <a16:creationId xmlns:a16="http://schemas.microsoft.com/office/drawing/2014/main" id="{4FDCF971-1A35-907E-91CD-2E67084F349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9" name="مخطط انسيابي: رابط 12668">
                  <a:extLst>
                    <a:ext uri="{FF2B5EF4-FFF2-40B4-BE49-F238E27FC236}">
                      <a16:creationId xmlns:a16="http://schemas.microsoft.com/office/drawing/2014/main" id="{088DA461-C687-6307-36AD-9EA9A9E9CE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0" name="مخطط انسيابي: رابط 12669">
                  <a:extLst>
                    <a:ext uri="{FF2B5EF4-FFF2-40B4-BE49-F238E27FC236}">
                      <a16:creationId xmlns:a16="http://schemas.microsoft.com/office/drawing/2014/main" id="{6443FA1A-BF85-F00B-7682-06D0B1C1A50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1" name="مخطط انسيابي: رابط 12670">
                  <a:extLst>
                    <a:ext uri="{FF2B5EF4-FFF2-40B4-BE49-F238E27FC236}">
                      <a16:creationId xmlns:a16="http://schemas.microsoft.com/office/drawing/2014/main" id="{0255866C-D1D9-DA2E-5D5B-7F0F05EF3C1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8" name="مجموعة 12657">
                <a:extLst>
                  <a:ext uri="{FF2B5EF4-FFF2-40B4-BE49-F238E27FC236}">
                    <a16:creationId xmlns:a16="http://schemas.microsoft.com/office/drawing/2014/main" id="{C593FE9B-2152-8AF4-2EA8-14B28782ED7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64" name="مخطط انسيابي: رابط 12663">
                  <a:extLst>
                    <a:ext uri="{FF2B5EF4-FFF2-40B4-BE49-F238E27FC236}">
                      <a16:creationId xmlns:a16="http://schemas.microsoft.com/office/drawing/2014/main" id="{C8F1CD3A-C64A-D990-2C16-0AE44662B9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5" name="مخطط انسيابي: رابط 12664">
                  <a:extLst>
                    <a:ext uri="{FF2B5EF4-FFF2-40B4-BE49-F238E27FC236}">
                      <a16:creationId xmlns:a16="http://schemas.microsoft.com/office/drawing/2014/main" id="{446E5858-62B3-F224-CAC0-B9118929B3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6" name="مخطط انسيابي: رابط 12665">
                  <a:extLst>
                    <a:ext uri="{FF2B5EF4-FFF2-40B4-BE49-F238E27FC236}">
                      <a16:creationId xmlns:a16="http://schemas.microsoft.com/office/drawing/2014/main" id="{930E8FFE-0D82-2785-8859-5F09C623CDB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7" name="مخطط انسيابي: رابط 12666">
                  <a:extLst>
                    <a:ext uri="{FF2B5EF4-FFF2-40B4-BE49-F238E27FC236}">
                      <a16:creationId xmlns:a16="http://schemas.microsoft.com/office/drawing/2014/main" id="{15D4619C-1495-7DA8-4EC1-0B058555C7F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59" name="مجموعة 12658">
                <a:extLst>
                  <a:ext uri="{FF2B5EF4-FFF2-40B4-BE49-F238E27FC236}">
                    <a16:creationId xmlns:a16="http://schemas.microsoft.com/office/drawing/2014/main" id="{4295A1A5-C9B0-E214-C3F3-74532FAFDA9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60" name="مخطط انسيابي: رابط 12659">
                  <a:extLst>
                    <a:ext uri="{FF2B5EF4-FFF2-40B4-BE49-F238E27FC236}">
                      <a16:creationId xmlns:a16="http://schemas.microsoft.com/office/drawing/2014/main" id="{C7387EE9-4CFD-7641-376A-E3C49DAC058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1" name="مخطط انسيابي: رابط 12660">
                  <a:extLst>
                    <a:ext uri="{FF2B5EF4-FFF2-40B4-BE49-F238E27FC236}">
                      <a16:creationId xmlns:a16="http://schemas.microsoft.com/office/drawing/2014/main" id="{3BC3D111-5F8B-201F-01A3-D358A4159A7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2" name="مخطط انسيابي: رابط 12661">
                  <a:extLst>
                    <a:ext uri="{FF2B5EF4-FFF2-40B4-BE49-F238E27FC236}">
                      <a16:creationId xmlns:a16="http://schemas.microsoft.com/office/drawing/2014/main" id="{3126B979-31A9-FD50-F984-78C92FC310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3" name="مخطط انسيابي: رابط 12662">
                  <a:extLst>
                    <a:ext uri="{FF2B5EF4-FFF2-40B4-BE49-F238E27FC236}">
                      <a16:creationId xmlns:a16="http://schemas.microsoft.com/office/drawing/2014/main" id="{6CB806C1-F664-F044-7873-792F6D37CC2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78" name="مجموعة 6777">
              <a:extLst>
                <a:ext uri="{FF2B5EF4-FFF2-40B4-BE49-F238E27FC236}">
                  <a16:creationId xmlns:a16="http://schemas.microsoft.com/office/drawing/2014/main" id="{CC9CF5C3-87B8-C2A2-7505-F7B1D46CFC39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2654" name="مخطط انسيابي: رابط 12653">
                <a:extLst>
                  <a:ext uri="{FF2B5EF4-FFF2-40B4-BE49-F238E27FC236}">
                    <a16:creationId xmlns:a16="http://schemas.microsoft.com/office/drawing/2014/main" id="{A674D7B7-153D-A5C2-C112-44B1929CA50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55" name="مخطط انسيابي: رابط 12654">
                <a:extLst>
                  <a:ext uri="{FF2B5EF4-FFF2-40B4-BE49-F238E27FC236}">
                    <a16:creationId xmlns:a16="http://schemas.microsoft.com/office/drawing/2014/main" id="{D4A31C20-CBC3-A8EB-3D69-66CAB99A343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56" name="مخطط انسيابي: رابط 12655">
                <a:extLst>
                  <a:ext uri="{FF2B5EF4-FFF2-40B4-BE49-F238E27FC236}">
                    <a16:creationId xmlns:a16="http://schemas.microsoft.com/office/drawing/2014/main" id="{BC35CEC5-B937-EFFB-A696-D7BAF130B47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5" name="مستطيل: زوايا مستديرة 6784">
              <a:extLst>
                <a:ext uri="{FF2B5EF4-FFF2-40B4-BE49-F238E27FC236}">
                  <a16:creationId xmlns:a16="http://schemas.microsoft.com/office/drawing/2014/main" id="{9D270580-A157-F2BB-E8D0-94205741C34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6" name="مجموعة 6785">
              <a:extLst>
                <a:ext uri="{FF2B5EF4-FFF2-40B4-BE49-F238E27FC236}">
                  <a16:creationId xmlns:a16="http://schemas.microsoft.com/office/drawing/2014/main" id="{4EFDF962-AA9F-6EA9-4DD8-C3E6CD720355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2639" name="مجموعة 12638">
                <a:extLst>
                  <a:ext uri="{FF2B5EF4-FFF2-40B4-BE49-F238E27FC236}">
                    <a16:creationId xmlns:a16="http://schemas.microsoft.com/office/drawing/2014/main" id="{58331DD1-2034-4463-8B5F-3C15DE6540A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50" name="مخطط انسيابي: رابط 12649">
                  <a:extLst>
                    <a:ext uri="{FF2B5EF4-FFF2-40B4-BE49-F238E27FC236}">
                      <a16:creationId xmlns:a16="http://schemas.microsoft.com/office/drawing/2014/main" id="{6AC524EF-1E78-8672-074F-46F94BEAEED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1" name="مخطط انسيابي: رابط 12650">
                  <a:extLst>
                    <a:ext uri="{FF2B5EF4-FFF2-40B4-BE49-F238E27FC236}">
                      <a16:creationId xmlns:a16="http://schemas.microsoft.com/office/drawing/2014/main" id="{F05C41B2-A836-4DAB-5E55-87CD2730437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2" name="مخطط انسيابي: رابط 12651">
                  <a:extLst>
                    <a:ext uri="{FF2B5EF4-FFF2-40B4-BE49-F238E27FC236}">
                      <a16:creationId xmlns:a16="http://schemas.microsoft.com/office/drawing/2014/main" id="{B1C721DB-0C16-6946-298F-4433535A611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3" name="مخطط انسيابي: رابط 12652">
                  <a:extLst>
                    <a:ext uri="{FF2B5EF4-FFF2-40B4-BE49-F238E27FC236}">
                      <a16:creationId xmlns:a16="http://schemas.microsoft.com/office/drawing/2014/main" id="{ADB5D1F7-D8E5-780B-9040-14812AE6D7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0" name="مجموعة 12639">
                <a:extLst>
                  <a:ext uri="{FF2B5EF4-FFF2-40B4-BE49-F238E27FC236}">
                    <a16:creationId xmlns:a16="http://schemas.microsoft.com/office/drawing/2014/main" id="{B1422C71-2173-E359-22A9-9ED742872A2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2646" name="مخطط انسيابي: رابط 12645">
                  <a:extLst>
                    <a:ext uri="{FF2B5EF4-FFF2-40B4-BE49-F238E27FC236}">
                      <a16:creationId xmlns:a16="http://schemas.microsoft.com/office/drawing/2014/main" id="{77F2C936-DD1E-0D5A-DA30-2EEBC921178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7" name="مخطط انسيابي: رابط 12646">
                  <a:extLst>
                    <a:ext uri="{FF2B5EF4-FFF2-40B4-BE49-F238E27FC236}">
                      <a16:creationId xmlns:a16="http://schemas.microsoft.com/office/drawing/2014/main" id="{1AA4FD29-2BA1-82FF-531C-FA56E48975A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8" name="مخطط انسيابي: رابط 12647">
                  <a:extLst>
                    <a:ext uri="{FF2B5EF4-FFF2-40B4-BE49-F238E27FC236}">
                      <a16:creationId xmlns:a16="http://schemas.microsoft.com/office/drawing/2014/main" id="{5FCD8F30-9647-13A6-9698-AD963FE387C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9" name="مخطط انسيابي: رابط 12648">
                  <a:extLst>
                    <a:ext uri="{FF2B5EF4-FFF2-40B4-BE49-F238E27FC236}">
                      <a16:creationId xmlns:a16="http://schemas.microsoft.com/office/drawing/2014/main" id="{783D39A8-54FF-14CC-4550-DC7FC652C6D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2641" name="مجموعة 12640">
                <a:extLst>
                  <a:ext uri="{FF2B5EF4-FFF2-40B4-BE49-F238E27FC236}">
                    <a16:creationId xmlns:a16="http://schemas.microsoft.com/office/drawing/2014/main" id="{20B2C217-ECDD-9B0C-9BB7-D757061096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2642" name="مخطط انسيابي: رابط 12641">
                  <a:extLst>
                    <a:ext uri="{FF2B5EF4-FFF2-40B4-BE49-F238E27FC236}">
                      <a16:creationId xmlns:a16="http://schemas.microsoft.com/office/drawing/2014/main" id="{DCDF6537-14DE-064F-D986-AF23AE7F57D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3" name="مخطط انسيابي: رابط 12642">
                  <a:extLst>
                    <a:ext uri="{FF2B5EF4-FFF2-40B4-BE49-F238E27FC236}">
                      <a16:creationId xmlns:a16="http://schemas.microsoft.com/office/drawing/2014/main" id="{0E23078C-6BE3-C6C8-1732-CD3147608D6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4" name="مخطط انسيابي: رابط 12643">
                  <a:extLst>
                    <a:ext uri="{FF2B5EF4-FFF2-40B4-BE49-F238E27FC236}">
                      <a16:creationId xmlns:a16="http://schemas.microsoft.com/office/drawing/2014/main" id="{719B3D58-E255-2302-3570-3D7F3822E0F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5" name="مخطط انسيابي: رابط 12644">
                  <a:extLst>
                    <a:ext uri="{FF2B5EF4-FFF2-40B4-BE49-F238E27FC236}">
                      <a16:creationId xmlns:a16="http://schemas.microsoft.com/office/drawing/2014/main" id="{3DD6C663-3E1C-0635-0BBB-62335D1EEBC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87" name="مجموعة 6786">
              <a:extLst>
                <a:ext uri="{FF2B5EF4-FFF2-40B4-BE49-F238E27FC236}">
                  <a16:creationId xmlns:a16="http://schemas.microsoft.com/office/drawing/2014/main" id="{F51E0942-0A4A-D9CE-3552-4741D322C19B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2636" name="مخطط انسيابي: رابط 12635">
                <a:extLst>
                  <a:ext uri="{FF2B5EF4-FFF2-40B4-BE49-F238E27FC236}">
                    <a16:creationId xmlns:a16="http://schemas.microsoft.com/office/drawing/2014/main" id="{917E676F-8EE0-6EE9-9F11-6C2896F2979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637" name="مخطط انسيابي: رابط 12636">
                <a:extLst>
                  <a:ext uri="{FF2B5EF4-FFF2-40B4-BE49-F238E27FC236}">
                    <a16:creationId xmlns:a16="http://schemas.microsoft.com/office/drawing/2014/main" id="{594359BF-6FFD-44E6-1B80-B2BA086751F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638" name="مخطط انسيابي: رابط 12637">
                <a:extLst>
                  <a:ext uri="{FF2B5EF4-FFF2-40B4-BE49-F238E27FC236}">
                    <a16:creationId xmlns:a16="http://schemas.microsoft.com/office/drawing/2014/main" id="{49EBF21D-1DC3-A7DC-81E2-52B1F10A49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88" name="مستطيل: زوايا مستديرة 6787">
              <a:extLst>
                <a:ext uri="{FF2B5EF4-FFF2-40B4-BE49-F238E27FC236}">
                  <a16:creationId xmlns:a16="http://schemas.microsoft.com/office/drawing/2014/main" id="{10C9461F-CEBE-F979-826C-A164A6E5857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89" name="مجموعة 6788">
              <a:extLst>
                <a:ext uri="{FF2B5EF4-FFF2-40B4-BE49-F238E27FC236}">
                  <a16:creationId xmlns:a16="http://schemas.microsoft.com/office/drawing/2014/main" id="{D41AB147-26A4-5298-DC1E-9570B7F72475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46" name="مجموعة 6945">
                <a:extLst>
                  <a:ext uri="{FF2B5EF4-FFF2-40B4-BE49-F238E27FC236}">
                    <a16:creationId xmlns:a16="http://schemas.microsoft.com/office/drawing/2014/main" id="{3F8647E3-6606-942E-A7DF-BB331E02C19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2632" name="مخطط انسيابي: رابط 12631">
                  <a:extLst>
                    <a:ext uri="{FF2B5EF4-FFF2-40B4-BE49-F238E27FC236}">
                      <a16:creationId xmlns:a16="http://schemas.microsoft.com/office/drawing/2014/main" id="{21CBC0D5-8BBF-2972-F463-43DB77A96FA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3" name="مخطط انسيابي: رابط 12632">
                  <a:extLst>
                    <a:ext uri="{FF2B5EF4-FFF2-40B4-BE49-F238E27FC236}">
                      <a16:creationId xmlns:a16="http://schemas.microsoft.com/office/drawing/2014/main" id="{B995D97A-4179-DB2A-6150-9305CA989AF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4" name="مخطط انسيابي: رابط 12633">
                  <a:extLst>
                    <a:ext uri="{FF2B5EF4-FFF2-40B4-BE49-F238E27FC236}">
                      <a16:creationId xmlns:a16="http://schemas.microsoft.com/office/drawing/2014/main" id="{D6D18798-889D-496B-C4F5-CB467268F15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5" name="مخطط انسيابي: رابط 12634">
                  <a:extLst>
                    <a:ext uri="{FF2B5EF4-FFF2-40B4-BE49-F238E27FC236}">
                      <a16:creationId xmlns:a16="http://schemas.microsoft.com/office/drawing/2014/main" id="{847F69AA-D9B2-6F53-EAE4-20877E2590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7" name="مجموعة 6946">
                <a:extLst>
                  <a:ext uri="{FF2B5EF4-FFF2-40B4-BE49-F238E27FC236}">
                    <a16:creationId xmlns:a16="http://schemas.microsoft.com/office/drawing/2014/main" id="{31EA0BEC-13AC-5697-6EDE-AA8C1CDD238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75" name="مخطط انسيابي: رابط 6974">
                  <a:extLst>
                    <a:ext uri="{FF2B5EF4-FFF2-40B4-BE49-F238E27FC236}">
                      <a16:creationId xmlns:a16="http://schemas.microsoft.com/office/drawing/2014/main" id="{EF8BBE0C-CE60-54DC-9B4A-E4D2233E3B6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9" name="مخطط انسيابي: رابط 12628">
                  <a:extLst>
                    <a:ext uri="{FF2B5EF4-FFF2-40B4-BE49-F238E27FC236}">
                      <a16:creationId xmlns:a16="http://schemas.microsoft.com/office/drawing/2014/main" id="{E7EE114A-7B4D-4E30-ED02-400510E47D4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0" name="مخطط انسيابي: رابط 12629">
                  <a:extLst>
                    <a:ext uri="{FF2B5EF4-FFF2-40B4-BE49-F238E27FC236}">
                      <a16:creationId xmlns:a16="http://schemas.microsoft.com/office/drawing/2014/main" id="{A24AF372-D0C5-3A78-1F32-86E383CDA58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1" name="مخطط انسيابي: رابط 12630">
                  <a:extLst>
                    <a:ext uri="{FF2B5EF4-FFF2-40B4-BE49-F238E27FC236}">
                      <a16:creationId xmlns:a16="http://schemas.microsoft.com/office/drawing/2014/main" id="{FA029323-D3AA-EA3F-8CB7-1A8EBBC94E4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48" name="مجموعة 6947">
                <a:extLst>
                  <a:ext uri="{FF2B5EF4-FFF2-40B4-BE49-F238E27FC236}">
                    <a16:creationId xmlns:a16="http://schemas.microsoft.com/office/drawing/2014/main" id="{23520459-CAF4-2990-4CF1-A9FC3497F41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49" name="مخطط انسيابي: رابط 6948">
                  <a:extLst>
                    <a:ext uri="{FF2B5EF4-FFF2-40B4-BE49-F238E27FC236}">
                      <a16:creationId xmlns:a16="http://schemas.microsoft.com/office/drawing/2014/main" id="{9080D130-3C84-28E2-C02C-85201A4B3C2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0" name="مخطط انسيابي: رابط 6949">
                  <a:extLst>
                    <a:ext uri="{FF2B5EF4-FFF2-40B4-BE49-F238E27FC236}">
                      <a16:creationId xmlns:a16="http://schemas.microsoft.com/office/drawing/2014/main" id="{8EAC4397-72D4-44C6-6886-3F0D29FA72A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1" name="مخطط انسيابي: رابط 6950">
                  <a:extLst>
                    <a:ext uri="{FF2B5EF4-FFF2-40B4-BE49-F238E27FC236}">
                      <a16:creationId xmlns:a16="http://schemas.microsoft.com/office/drawing/2014/main" id="{2340CB51-4F30-0500-EB5F-F84D7E92532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52" name="مخطط انسيابي: رابط 6951">
                  <a:extLst>
                    <a:ext uri="{FF2B5EF4-FFF2-40B4-BE49-F238E27FC236}">
                      <a16:creationId xmlns:a16="http://schemas.microsoft.com/office/drawing/2014/main" id="{D2549C68-24F1-4EFC-C43A-FB1F4AAEFB3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1" name="مجموعة 6790">
              <a:extLst>
                <a:ext uri="{FF2B5EF4-FFF2-40B4-BE49-F238E27FC236}">
                  <a16:creationId xmlns:a16="http://schemas.microsoft.com/office/drawing/2014/main" id="{D7E87816-74F4-7562-5F24-ECE66334C382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6943" name="مخطط انسيابي: رابط 6942">
                <a:extLst>
                  <a:ext uri="{FF2B5EF4-FFF2-40B4-BE49-F238E27FC236}">
                    <a16:creationId xmlns:a16="http://schemas.microsoft.com/office/drawing/2014/main" id="{B1F17817-936E-3034-6A38-3F74613D88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44" name="مخطط انسيابي: رابط 6943">
                <a:extLst>
                  <a:ext uri="{FF2B5EF4-FFF2-40B4-BE49-F238E27FC236}">
                    <a16:creationId xmlns:a16="http://schemas.microsoft.com/office/drawing/2014/main" id="{68C79983-AD56-5661-E1F3-1C4A67E6E1E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45" name="مخطط انسيابي: رابط 6944">
                <a:extLst>
                  <a:ext uri="{FF2B5EF4-FFF2-40B4-BE49-F238E27FC236}">
                    <a16:creationId xmlns:a16="http://schemas.microsoft.com/office/drawing/2014/main" id="{80124C07-9D8B-7591-3BA4-48A6F30E75B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92" name="مستطيل: زوايا مستديرة 6791">
              <a:extLst>
                <a:ext uri="{FF2B5EF4-FFF2-40B4-BE49-F238E27FC236}">
                  <a16:creationId xmlns:a16="http://schemas.microsoft.com/office/drawing/2014/main" id="{A62BCD04-664E-2F46-0A20-80C6FF5F3D87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793" name="مجموعة 6792">
              <a:extLst>
                <a:ext uri="{FF2B5EF4-FFF2-40B4-BE49-F238E27FC236}">
                  <a16:creationId xmlns:a16="http://schemas.microsoft.com/office/drawing/2014/main" id="{8D3A75A4-56D8-56A8-5FDE-06D5E6BAE7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923" name="مجموعة 6922">
                <a:extLst>
                  <a:ext uri="{FF2B5EF4-FFF2-40B4-BE49-F238E27FC236}">
                    <a16:creationId xmlns:a16="http://schemas.microsoft.com/office/drawing/2014/main" id="{E692D421-AD5B-5E09-D13C-C2751BB567F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39" name="مخطط انسيابي: رابط 6938">
                  <a:extLst>
                    <a:ext uri="{FF2B5EF4-FFF2-40B4-BE49-F238E27FC236}">
                      <a16:creationId xmlns:a16="http://schemas.microsoft.com/office/drawing/2014/main" id="{3FF4FB0B-7A8E-4822-5FA5-2FA2EFCA186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0" name="مخطط انسيابي: رابط 6939">
                  <a:extLst>
                    <a:ext uri="{FF2B5EF4-FFF2-40B4-BE49-F238E27FC236}">
                      <a16:creationId xmlns:a16="http://schemas.microsoft.com/office/drawing/2014/main" id="{17F45C02-A710-48A6-36DB-E5790D87CDC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1" name="مخطط انسيابي: رابط 6940">
                  <a:extLst>
                    <a:ext uri="{FF2B5EF4-FFF2-40B4-BE49-F238E27FC236}">
                      <a16:creationId xmlns:a16="http://schemas.microsoft.com/office/drawing/2014/main" id="{B2421727-56BE-B797-C8B2-2B03D7F31A0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42" name="مخطط انسيابي: رابط 6941">
                  <a:extLst>
                    <a:ext uri="{FF2B5EF4-FFF2-40B4-BE49-F238E27FC236}">
                      <a16:creationId xmlns:a16="http://schemas.microsoft.com/office/drawing/2014/main" id="{774D43D5-44CE-2832-CD87-7E8F09525BD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4" name="مجموعة 6923">
                <a:extLst>
                  <a:ext uri="{FF2B5EF4-FFF2-40B4-BE49-F238E27FC236}">
                    <a16:creationId xmlns:a16="http://schemas.microsoft.com/office/drawing/2014/main" id="{CF5AE107-2E60-44E2-A38C-3BDB16ECAC8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935" name="مخطط انسيابي: رابط 6934">
                  <a:extLst>
                    <a:ext uri="{FF2B5EF4-FFF2-40B4-BE49-F238E27FC236}">
                      <a16:creationId xmlns:a16="http://schemas.microsoft.com/office/drawing/2014/main" id="{8E33AAC4-B1A8-E821-3278-02BDCD24501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6" name="مخطط انسيابي: رابط 6935">
                  <a:extLst>
                    <a:ext uri="{FF2B5EF4-FFF2-40B4-BE49-F238E27FC236}">
                      <a16:creationId xmlns:a16="http://schemas.microsoft.com/office/drawing/2014/main" id="{2BEDD269-E42C-FDA5-33BA-D80B1D1B478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7" name="مخطط انسيابي: رابط 6936">
                  <a:extLst>
                    <a:ext uri="{FF2B5EF4-FFF2-40B4-BE49-F238E27FC236}">
                      <a16:creationId xmlns:a16="http://schemas.microsoft.com/office/drawing/2014/main" id="{9EE491AE-C088-18FA-0E36-1FC274FC202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8" name="مخطط انسيابي: رابط 6937">
                  <a:extLst>
                    <a:ext uri="{FF2B5EF4-FFF2-40B4-BE49-F238E27FC236}">
                      <a16:creationId xmlns:a16="http://schemas.microsoft.com/office/drawing/2014/main" id="{28B0C6EF-E2FA-3451-4B82-977A01CDB6A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925" name="مجموعة 6924">
                <a:extLst>
                  <a:ext uri="{FF2B5EF4-FFF2-40B4-BE49-F238E27FC236}">
                    <a16:creationId xmlns:a16="http://schemas.microsoft.com/office/drawing/2014/main" id="{C30E47C7-BE21-3B7A-0BF4-B18E2B0AD1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931" name="مخطط انسيابي: رابط 6930">
                  <a:extLst>
                    <a:ext uri="{FF2B5EF4-FFF2-40B4-BE49-F238E27FC236}">
                      <a16:creationId xmlns:a16="http://schemas.microsoft.com/office/drawing/2014/main" id="{74BCCA27-0B0D-A645-487E-9CBA5C0B47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2" name="مخطط انسيابي: رابط 6931">
                  <a:extLst>
                    <a:ext uri="{FF2B5EF4-FFF2-40B4-BE49-F238E27FC236}">
                      <a16:creationId xmlns:a16="http://schemas.microsoft.com/office/drawing/2014/main" id="{140CB263-8DDD-F127-017E-66403A7C4BA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3" name="مخطط انسيابي: رابط 6932">
                  <a:extLst>
                    <a:ext uri="{FF2B5EF4-FFF2-40B4-BE49-F238E27FC236}">
                      <a16:creationId xmlns:a16="http://schemas.microsoft.com/office/drawing/2014/main" id="{9D15CA34-96C4-F397-D4C4-8709D3AC79F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34" name="مخطط انسيابي: رابط 6933">
                  <a:extLst>
                    <a:ext uri="{FF2B5EF4-FFF2-40B4-BE49-F238E27FC236}">
                      <a16:creationId xmlns:a16="http://schemas.microsoft.com/office/drawing/2014/main" id="{D355B2E0-56A7-3FAF-C000-E805215F7F4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799" name="مجموعة 6798">
              <a:extLst>
                <a:ext uri="{FF2B5EF4-FFF2-40B4-BE49-F238E27FC236}">
                  <a16:creationId xmlns:a16="http://schemas.microsoft.com/office/drawing/2014/main" id="{34027A6C-0855-019E-4EE1-C3421F3FC5BF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6919" name="مخطط انسيابي: رابط 6918">
                <a:extLst>
                  <a:ext uri="{FF2B5EF4-FFF2-40B4-BE49-F238E27FC236}">
                    <a16:creationId xmlns:a16="http://schemas.microsoft.com/office/drawing/2014/main" id="{DCE3F4B4-59BC-3C7A-D2B2-CDA492D1282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20" name="مخطط انسيابي: رابط 6919">
                <a:extLst>
                  <a:ext uri="{FF2B5EF4-FFF2-40B4-BE49-F238E27FC236}">
                    <a16:creationId xmlns:a16="http://schemas.microsoft.com/office/drawing/2014/main" id="{E9F9F6E5-6057-A570-80C9-875233B90BD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21" name="مخطط انسيابي: رابط 6920">
                <a:extLst>
                  <a:ext uri="{FF2B5EF4-FFF2-40B4-BE49-F238E27FC236}">
                    <a16:creationId xmlns:a16="http://schemas.microsoft.com/office/drawing/2014/main" id="{C6DCF9C7-18D0-E465-7AC0-4320568E36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0" name="مستطيل: زوايا مستديرة 6799">
              <a:extLst>
                <a:ext uri="{FF2B5EF4-FFF2-40B4-BE49-F238E27FC236}">
                  <a16:creationId xmlns:a16="http://schemas.microsoft.com/office/drawing/2014/main" id="{A8185145-E4A8-025B-92B0-65790D7BEC4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1" name="مجموعة 6800">
              <a:extLst>
                <a:ext uri="{FF2B5EF4-FFF2-40B4-BE49-F238E27FC236}">
                  <a16:creationId xmlns:a16="http://schemas.microsoft.com/office/drawing/2014/main" id="{A144FFE4-2E5A-414C-E7E8-AE4ABD2DD6B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79" name="مجموعة 6878">
                <a:extLst>
                  <a:ext uri="{FF2B5EF4-FFF2-40B4-BE49-F238E27FC236}">
                    <a16:creationId xmlns:a16="http://schemas.microsoft.com/office/drawing/2014/main" id="{29E8D8CF-446F-2820-753D-67C2050226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911" name="مخطط انسيابي: رابط 6910">
                  <a:extLst>
                    <a:ext uri="{FF2B5EF4-FFF2-40B4-BE49-F238E27FC236}">
                      <a16:creationId xmlns:a16="http://schemas.microsoft.com/office/drawing/2014/main" id="{35C7FBAF-C9BD-650C-FB78-925532E463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2" name="مخطط انسيابي: رابط 6911">
                  <a:extLst>
                    <a:ext uri="{FF2B5EF4-FFF2-40B4-BE49-F238E27FC236}">
                      <a16:creationId xmlns:a16="http://schemas.microsoft.com/office/drawing/2014/main" id="{604C5B36-866E-DC85-5BD7-FB44E280C07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7" name="مخطط انسيابي: رابط 6916">
                  <a:extLst>
                    <a:ext uri="{FF2B5EF4-FFF2-40B4-BE49-F238E27FC236}">
                      <a16:creationId xmlns:a16="http://schemas.microsoft.com/office/drawing/2014/main" id="{20C50937-9F52-9382-B6CB-E1C855292C3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18" name="مخطط انسيابي: رابط 6917">
                  <a:extLst>
                    <a:ext uri="{FF2B5EF4-FFF2-40B4-BE49-F238E27FC236}">
                      <a16:creationId xmlns:a16="http://schemas.microsoft.com/office/drawing/2014/main" id="{26967D46-5909-A37F-E2B3-942702015D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0" name="مجموعة 6879">
                <a:extLst>
                  <a:ext uri="{FF2B5EF4-FFF2-40B4-BE49-F238E27FC236}">
                    <a16:creationId xmlns:a16="http://schemas.microsoft.com/office/drawing/2014/main" id="{86829E19-E476-4779-D89D-69578461420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86" name="مخطط انسيابي: رابط 6885">
                  <a:extLst>
                    <a:ext uri="{FF2B5EF4-FFF2-40B4-BE49-F238E27FC236}">
                      <a16:creationId xmlns:a16="http://schemas.microsoft.com/office/drawing/2014/main" id="{3CCA8617-11F9-9401-AB7C-14636FA9EC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7" name="مخطط انسيابي: رابط 6886">
                  <a:extLst>
                    <a:ext uri="{FF2B5EF4-FFF2-40B4-BE49-F238E27FC236}">
                      <a16:creationId xmlns:a16="http://schemas.microsoft.com/office/drawing/2014/main" id="{DA0364FC-FBEA-568B-CE9B-B79C1CB95F9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8" name="مخطط انسيابي: رابط 6887">
                  <a:extLst>
                    <a:ext uri="{FF2B5EF4-FFF2-40B4-BE49-F238E27FC236}">
                      <a16:creationId xmlns:a16="http://schemas.microsoft.com/office/drawing/2014/main" id="{D8C121FB-DA6E-274A-BB78-06D516DA95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9" name="مخطط انسيابي: رابط 6888">
                  <a:extLst>
                    <a:ext uri="{FF2B5EF4-FFF2-40B4-BE49-F238E27FC236}">
                      <a16:creationId xmlns:a16="http://schemas.microsoft.com/office/drawing/2014/main" id="{109754E4-6EC4-D0EE-87FB-E58FF2585F2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81" name="مجموعة 6880">
                <a:extLst>
                  <a:ext uri="{FF2B5EF4-FFF2-40B4-BE49-F238E27FC236}">
                    <a16:creationId xmlns:a16="http://schemas.microsoft.com/office/drawing/2014/main" id="{35A3258A-9AE9-5CE2-65FA-E02D5BD459D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82" name="مخطط انسيابي: رابط 6881">
                  <a:extLst>
                    <a:ext uri="{FF2B5EF4-FFF2-40B4-BE49-F238E27FC236}">
                      <a16:creationId xmlns:a16="http://schemas.microsoft.com/office/drawing/2014/main" id="{A641D028-B87D-7FB7-DAD5-B8D1D90B9A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3" name="مخطط انسيابي: رابط 6882">
                  <a:extLst>
                    <a:ext uri="{FF2B5EF4-FFF2-40B4-BE49-F238E27FC236}">
                      <a16:creationId xmlns:a16="http://schemas.microsoft.com/office/drawing/2014/main" id="{2204B6A1-CEC0-A8FD-2565-C6D9CA828AF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4" name="مخطط انسيابي: رابط 6883">
                  <a:extLst>
                    <a:ext uri="{FF2B5EF4-FFF2-40B4-BE49-F238E27FC236}">
                      <a16:creationId xmlns:a16="http://schemas.microsoft.com/office/drawing/2014/main" id="{A4C733CD-2805-22A6-5922-2107BD9BED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85" name="مخطط انسيابي: رابط 6884">
                  <a:extLst>
                    <a:ext uri="{FF2B5EF4-FFF2-40B4-BE49-F238E27FC236}">
                      <a16:creationId xmlns:a16="http://schemas.microsoft.com/office/drawing/2014/main" id="{8B019410-41EF-8466-DDAF-899CB23C55D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2" name="مجموعة 6801">
              <a:extLst>
                <a:ext uri="{FF2B5EF4-FFF2-40B4-BE49-F238E27FC236}">
                  <a16:creationId xmlns:a16="http://schemas.microsoft.com/office/drawing/2014/main" id="{3CF77583-145A-3259-F72C-9F66CA8394A8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6876" name="مخطط انسيابي: رابط 6875">
                <a:extLst>
                  <a:ext uri="{FF2B5EF4-FFF2-40B4-BE49-F238E27FC236}">
                    <a16:creationId xmlns:a16="http://schemas.microsoft.com/office/drawing/2014/main" id="{E3189795-980A-0EE9-24DD-65743402FAF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77" name="مخطط انسيابي: رابط 6876">
                <a:extLst>
                  <a:ext uri="{FF2B5EF4-FFF2-40B4-BE49-F238E27FC236}">
                    <a16:creationId xmlns:a16="http://schemas.microsoft.com/office/drawing/2014/main" id="{419CF320-8F3E-1FB5-D69E-15FE95121FC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78" name="مخطط انسيابي: رابط 6877">
                <a:extLst>
                  <a:ext uri="{FF2B5EF4-FFF2-40B4-BE49-F238E27FC236}">
                    <a16:creationId xmlns:a16="http://schemas.microsoft.com/office/drawing/2014/main" id="{CE3E6D0F-3F4C-15DA-A2FB-2E26060F2E6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3" name="مستطيل: زوايا مستديرة 6802">
              <a:extLst>
                <a:ext uri="{FF2B5EF4-FFF2-40B4-BE49-F238E27FC236}">
                  <a16:creationId xmlns:a16="http://schemas.microsoft.com/office/drawing/2014/main" id="{C3682F8C-88BA-C75C-9F83-82F53E7C8428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4" name="مجموعة 6803">
              <a:extLst>
                <a:ext uri="{FF2B5EF4-FFF2-40B4-BE49-F238E27FC236}">
                  <a16:creationId xmlns:a16="http://schemas.microsoft.com/office/drawing/2014/main" id="{DBD16758-0C87-060E-7E0C-2B28B9F29CF0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55" name="مجموعة 6854">
                <a:extLst>
                  <a:ext uri="{FF2B5EF4-FFF2-40B4-BE49-F238E27FC236}">
                    <a16:creationId xmlns:a16="http://schemas.microsoft.com/office/drawing/2014/main" id="{FEA62CF5-66E9-5AEF-089F-3EDF3EFF8119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72" name="مخطط انسيابي: رابط 6871">
                  <a:extLst>
                    <a:ext uri="{FF2B5EF4-FFF2-40B4-BE49-F238E27FC236}">
                      <a16:creationId xmlns:a16="http://schemas.microsoft.com/office/drawing/2014/main" id="{970606D3-B824-51B2-5BC3-5D6FC45C06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3" name="مخطط انسيابي: رابط 6872">
                  <a:extLst>
                    <a:ext uri="{FF2B5EF4-FFF2-40B4-BE49-F238E27FC236}">
                      <a16:creationId xmlns:a16="http://schemas.microsoft.com/office/drawing/2014/main" id="{2ED60AA1-217D-287C-6982-967491F361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4" name="مخطط انسيابي: رابط 6873">
                  <a:extLst>
                    <a:ext uri="{FF2B5EF4-FFF2-40B4-BE49-F238E27FC236}">
                      <a16:creationId xmlns:a16="http://schemas.microsoft.com/office/drawing/2014/main" id="{2A18590B-9F10-EC66-37C9-58CDBEF2B08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5" name="مخطط انسيابي: رابط 6874">
                  <a:extLst>
                    <a:ext uri="{FF2B5EF4-FFF2-40B4-BE49-F238E27FC236}">
                      <a16:creationId xmlns:a16="http://schemas.microsoft.com/office/drawing/2014/main" id="{9B82F383-3FCB-9364-DCBF-29F8ADD1B32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7" name="مجموعة 6856">
                <a:extLst>
                  <a:ext uri="{FF2B5EF4-FFF2-40B4-BE49-F238E27FC236}">
                    <a16:creationId xmlns:a16="http://schemas.microsoft.com/office/drawing/2014/main" id="{489CAA88-C69A-784D-B25D-404071DF7B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68" name="مخطط انسيابي: رابط 6867">
                  <a:extLst>
                    <a:ext uri="{FF2B5EF4-FFF2-40B4-BE49-F238E27FC236}">
                      <a16:creationId xmlns:a16="http://schemas.microsoft.com/office/drawing/2014/main" id="{E9313C43-17AD-6E0C-28B0-3292A66993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9" name="مخطط انسيابي: رابط 6868">
                  <a:extLst>
                    <a:ext uri="{FF2B5EF4-FFF2-40B4-BE49-F238E27FC236}">
                      <a16:creationId xmlns:a16="http://schemas.microsoft.com/office/drawing/2014/main" id="{63B05884-2497-64F2-5CE7-74F255B630B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0" name="مخطط انسيابي: رابط 6869">
                  <a:extLst>
                    <a:ext uri="{FF2B5EF4-FFF2-40B4-BE49-F238E27FC236}">
                      <a16:creationId xmlns:a16="http://schemas.microsoft.com/office/drawing/2014/main" id="{7FCD5C27-01E8-F20E-EE78-BC64857D3D4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71" name="مخطط انسيابي: رابط 6870">
                  <a:extLst>
                    <a:ext uri="{FF2B5EF4-FFF2-40B4-BE49-F238E27FC236}">
                      <a16:creationId xmlns:a16="http://schemas.microsoft.com/office/drawing/2014/main" id="{1E122823-C6B6-62A3-0125-EC58D91F088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58" name="مجموعة 6857">
                <a:extLst>
                  <a:ext uri="{FF2B5EF4-FFF2-40B4-BE49-F238E27FC236}">
                    <a16:creationId xmlns:a16="http://schemas.microsoft.com/office/drawing/2014/main" id="{A77D2352-E82F-AF74-2695-DB4028E4064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59" name="مخطط انسيابي: رابط 6858">
                  <a:extLst>
                    <a:ext uri="{FF2B5EF4-FFF2-40B4-BE49-F238E27FC236}">
                      <a16:creationId xmlns:a16="http://schemas.microsoft.com/office/drawing/2014/main" id="{AA9D8742-63D9-4ACA-F9A2-F4012262B1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5" name="مخطط انسيابي: رابط 6864">
                  <a:extLst>
                    <a:ext uri="{FF2B5EF4-FFF2-40B4-BE49-F238E27FC236}">
                      <a16:creationId xmlns:a16="http://schemas.microsoft.com/office/drawing/2014/main" id="{45942D8E-D757-A818-DB4C-F6823D1BB7F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6" name="مخطط انسيابي: رابط 6865">
                  <a:extLst>
                    <a:ext uri="{FF2B5EF4-FFF2-40B4-BE49-F238E27FC236}">
                      <a16:creationId xmlns:a16="http://schemas.microsoft.com/office/drawing/2014/main" id="{C531F35D-97E6-3519-3F85-99957BE8A9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67" name="مخطط انسيابي: رابط 6866">
                  <a:extLst>
                    <a:ext uri="{FF2B5EF4-FFF2-40B4-BE49-F238E27FC236}">
                      <a16:creationId xmlns:a16="http://schemas.microsoft.com/office/drawing/2014/main" id="{D1D79AC8-E50A-AD4D-E643-19E60B5C5AA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5" name="مجموعة 6804">
              <a:extLst>
                <a:ext uri="{FF2B5EF4-FFF2-40B4-BE49-F238E27FC236}">
                  <a16:creationId xmlns:a16="http://schemas.microsoft.com/office/drawing/2014/main" id="{7ADD652B-975B-E4EC-2DFD-4B3DC90FB00A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6852" name="مخطط انسيابي: رابط 6851">
                <a:extLst>
                  <a:ext uri="{FF2B5EF4-FFF2-40B4-BE49-F238E27FC236}">
                    <a16:creationId xmlns:a16="http://schemas.microsoft.com/office/drawing/2014/main" id="{3463151C-E0E5-3019-6F56-A7C79C1A867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53" name="مخطط انسيابي: رابط 6852">
                <a:extLst>
                  <a:ext uri="{FF2B5EF4-FFF2-40B4-BE49-F238E27FC236}">
                    <a16:creationId xmlns:a16="http://schemas.microsoft.com/office/drawing/2014/main" id="{8A67ACCE-BF3A-675D-2EDF-70A749BA828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54" name="مخطط انسيابي: رابط 6853">
                <a:extLst>
                  <a:ext uri="{FF2B5EF4-FFF2-40B4-BE49-F238E27FC236}">
                    <a16:creationId xmlns:a16="http://schemas.microsoft.com/office/drawing/2014/main" id="{38AF6587-ED71-7F0D-FEFA-D345E24B763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806" name="مستطيل: زوايا مستديرة 6805">
              <a:extLst>
                <a:ext uri="{FF2B5EF4-FFF2-40B4-BE49-F238E27FC236}">
                  <a16:creationId xmlns:a16="http://schemas.microsoft.com/office/drawing/2014/main" id="{F0AB49AB-B4B9-B9C7-6665-5316979DB35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807" name="مجموعة 6806">
              <a:extLst>
                <a:ext uri="{FF2B5EF4-FFF2-40B4-BE49-F238E27FC236}">
                  <a16:creationId xmlns:a16="http://schemas.microsoft.com/office/drawing/2014/main" id="{C93CE612-CEDC-494D-B790-71C7280BF2D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6812" name="مجموعة 6811">
                <a:extLst>
                  <a:ext uri="{FF2B5EF4-FFF2-40B4-BE49-F238E27FC236}">
                    <a16:creationId xmlns:a16="http://schemas.microsoft.com/office/drawing/2014/main" id="{F5F3E14F-FD3E-AB8E-0483-C2FF656E23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6823" name="مخطط انسيابي: رابط 6822">
                  <a:extLst>
                    <a:ext uri="{FF2B5EF4-FFF2-40B4-BE49-F238E27FC236}">
                      <a16:creationId xmlns:a16="http://schemas.microsoft.com/office/drawing/2014/main" id="{39ADA359-10D9-0025-EFC5-964309AC930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4" name="مخطط انسيابي: رابط 6843">
                  <a:extLst>
                    <a:ext uri="{FF2B5EF4-FFF2-40B4-BE49-F238E27FC236}">
                      <a16:creationId xmlns:a16="http://schemas.microsoft.com/office/drawing/2014/main" id="{3036105B-52A4-9BC8-2905-5E21672E47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45" name="مخطط انسيابي: رابط 6844">
                  <a:extLst>
                    <a:ext uri="{FF2B5EF4-FFF2-40B4-BE49-F238E27FC236}">
                      <a16:creationId xmlns:a16="http://schemas.microsoft.com/office/drawing/2014/main" id="{D7493E78-DD5C-5763-FB0B-49B25D52C41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51" name="مخطط انسيابي: رابط 6850">
                  <a:extLst>
                    <a:ext uri="{FF2B5EF4-FFF2-40B4-BE49-F238E27FC236}">
                      <a16:creationId xmlns:a16="http://schemas.microsoft.com/office/drawing/2014/main" id="{E08A671E-F39D-A699-492B-AC962295229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3" name="مجموعة 6812">
                <a:extLst>
                  <a:ext uri="{FF2B5EF4-FFF2-40B4-BE49-F238E27FC236}">
                    <a16:creationId xmlns:a16="http://schemas.microsoft.com/office/drawing/2014/main" id="{128BD715-AE40-411D-D3B7-5B511441CF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6819" name="مخطط انسيابي: رابط 6818">
                  <a:extLst>
                    <a:ext uri="{FF2B5EF4-FFF2-40B4-BE49-F238E27FC236}">
                      <a16:creationId xmlns:a16="http://schemas.microsoft.com/office/drawing/2014/main" id="{0B6D63A4-2FF4-75D1-E5D7-BC3CCF0B01B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0" name="مخطط انسيابي: رابط 6819">
                  <a:extLst>
                    <a:ext uri="{FF2B5EF4-FFF2-40B4-BE49-F238E27FC236}">
                      <a16:creationId xmlns:a16="http://schemas.microsoft.com/office/drawing/2014/main" id="{DBD83D7D-1887-DCF2-62F5-C8500837A83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1" name="مخطط انسيابي: رابط 6820">
                  <a:extLst>
                    <a:ext uri="{FF2B5EF4-FFF2-40B4-BE49-F238E27FC236}">
                      <a16:creationId xmlns:a16="http://schemas.microsoft.com/office/drawing/2014/main" id="{4F53D7CF-36B1-55B4-4E04-1D6EB3B3F4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22" name="مخطط انسيابي: رابط 6821">
                  <a:extLst>
                    <a:ext uri="{FF2B5EF4-FFF2-40B4-BE49-F238E27FC236}">
                      <a16:creationId xmlns:a16="http://schemas.microsoft.com/office/drawing/2014/main" id="{E74AA491-6FBC-2B48-EFA2-C528F267459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6814" name="مجموعة 6813">
                <a:extLst>
                  <a:ext uri="{FF2B5EF4-FFF2-40B4-BE49-F238E27FC236}">
                    <a16:creationId xmlns:a16="http://schemas.microsoft.com/office/drawing/2014/main" id="{D459AF87-7F60-3222-B692-1074ACE7CE4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6815" name="مخطط انسيابي: رابط 6814">
                  <a:extLst>
                    <a:ext uri="{FF2B5EF4-FFF2-40B4-BE49-F238E27FC236}">
                      <a16:creationId xmlns:a16="http://schemas.microsoft.com/office/drawing/2014/main" id="{7AD70C66-530F-7156-936D-920D5C4F6C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6" name="مخطط انسيابي: رابط 6815">
                  <a:extLst>
                    <a:ext uri="{FF2B5EF4-FFF2-40B4-BE49-F238E27FC236}">
                      <a16:creationId xmlns:a16="http://schemas.microsoft.com/office/drawing/2014/main" id="{4FCCBD0B-584D-FDA4-B4DA-6E8EF4F0CC3D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7" name="مخطط انسيابي: رابط 6816">
                  <a:extLst>
                    <a:ext uri="{FF2B5EF4-FFF2-40B4-BE49-F238E27FC236}">
                      <a16:creationId xmlns:a16="http://schemas.microsoft.com/office/drawing/2014/main" id="{8A84053A-0C20-6C26-A8BA-59351841E77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18" name="مخطط انسيابي: رابط 6817">
                  <a:extLst>
                    <a:ext uri="{FF2B5EF4-FFF2-40B4-BE49-F238E27FC236}">
                      <a16:creationId xmlns:a16="http://schemas.microsoft.com/office/drawing/2014/main" id="{CD35BA55-5AA5-A5EE-4C10-AD6DE07FA9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808" name="مجموعة 6807">
              <a:extLst>
                <a:ext uri="{FF2B5EF4-FFF2-40B4-BE49-F238E27FC236}">
                  <a16:creationId xmlns:a16="http://schemas.microsoft.com/office/drawing/2014/main" id="{8D9BDDCD-BF99-D640-7C15-EF79E2BC9CD2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6809" name="مخطط انسيابي: رابط 6808">
                <a:extLst>
                  <a:ext uri="{FF2B5EF4-FFF2-40B4-BE49-F238E27FC236}">
                    <a16:creationId xmlns:a16="http://schemas.microsoft.com/office/drawing/2014/main" id="{85A91944-B38F-312B-7466-3B1C9F28297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10" name="مخطط انسيابي: رابط 6809">
                <a:extLst>
                  <a:ext uri="{FF2B5EF4-FFF2-40B4-BE49-F238E27FC236}">
                    <a16:creationId xmlns:a16="http://schemas.microsoft.com/office/drawing/2014/main" id="{B25189D1-8AB0-EE1E-BAF5-120933C5072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11" name="مخطط انسيابي: رابط 6810">
                <a:extLst>
                  <a:ext uri="{FF2B5EF4-FFF2-40B4-BE49-F238E27FC236}">
                    <a16:creationId xmlns:a16="http://schemas.microsoft.com/office/drawing/2014/main" id="{10EC1E92-AA79-7E47-32DD-2810DBF796B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2882" name="مجموعة 12881">
            <a:extLst>
              <a:ext uri="{FF2B5EF4-FFF2-40B4-BE49-F238E27FC236}">
                <a16:creationId xmlns:a16="http://schemas.microsoft.com/office/drawing/2014/main" id="{C61242C1-7253-6B80-038D-353E5F384236}"/>
              </a:ext>
            </a:extLst>
          </p:cNvPr>
          <p:cNvGrpSpPr/>
          <p:nvPr/>
        </p:nvGrpSpPr>
        <p:grpSpPr>
          <a:xfrm>
            <a:off x="69018" y="2222163"/>
            <a:ext cx="9713671" cy="524453"/>
            <a:chOff x="69018" y="1136613"/>
            <a:chExt cx="9713671" cy="524453"/>
          </a:xfrm>
        </p:grpSpPr>
        <p:sp>
          <p:nvSpPr>
            <p:cNvPr id="12883" name="مستطيل: زوايا مستديرة 12882">
              <a:extLst>
                <a:ext uri="{FF2B5EF4-FFF2-40B4-BE49-F238E27FC236}">
                  <a16:creationId xmlns:a16="http://schemas.microsoft.com/office/drawing/2014/main" id="{0FB22985-9401-4003-056D-5F70E55B08C0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4" name="مستطيل: زوايا مستديرة 12883">
              <a:extLst>
                <a:ext uri="{FF2B5EF4-FFF2-40B4-BE49-F238E27FC236}">
                  <a16:creationId xmlns:a16="http://schemas.microsoft.com/office/drawing/2014/main" id="{85832739-9BDA-C378-F909-194133DD2FD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5" name="مستطيل: زوايا مستديرة 12884">
              <a:extLst>
                <a:ext uri="{FF2B5EF4-FFF2-40B4-BE49-F238E27FC236}">
                  <a16:creationId xmlns:a16="http://schemas.microsoft.com/office/drawing/2014/main" id="{13125BE7-AE6E-DFE6-7EF9-D45A11C5DDCC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6" name="مستطيل: زوايا مستديرة 12885">
              <a:extLst>
                <a:ext uri="{FF2B5EF4-FFF2-40B4-BE49-F238E27FC236}">
                  <a16:creationId xmlns:a16="http://schemas.microsoft.com/office/drawing/2014/main" id="{EE7B850F-C511-F022-0078-DBC3A48171E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7" name="مستطيل: زوايا مستديرة 12886">
              <a:extLst>
                <a:ext uri="{FF2B5EF4-FFF2-40B4-BE49-F238E27FC236}">
                  <a16:creationId xmlns:a16="http://schemas.microsoft.com/office/drawing/2014/main" id="{4BDC6DB0-7A06-C2DB-46BA-E118A335A632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8" name="مستطيل: زوايا مستديرة 12887">
              <a:extLst>
                <a:ext uri="{FF2B5EF4-FFF2-40B4-BE49-F238E27FC236}">
                  <a16:creationId xmlns:a16="http://schemas.microsoft.com/office/drawing/2014/main" id="{1A78B8D9-5987-8861-67C0-FE7136D5F441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2889" name="مستطيل: زوايا مستديرة 12888">
              <a:extLst>
                <a:ext uri="{FF2B5EF4-FFF2-40B4-BE49-F238E27FC236}">
                  <a16:creationId xmlns:a16="http://schemas.microsoft.com/office/drawing/2014/main" id="{A459A2CF-A181-21C3-09B5-F1FEA2D0BB8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0" name="مجموعة 12889">
              <a:extLst>
                <a:ext uri="{FF2B5EF4-FFF2-40B4-BE49-F238E27FC236}">
                  <a16:creationId xmlns:a16="http://schemas.microsoft.com/office/drawing/2014/main" id="{DD4A796D-125E-87F2-1BA1-1BD44900FDF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712" name="مجموعة 2711">
                <a:extLst>
                  <a:ext uri="{FF2B5EF4-FFF2-40B4-BE49-F238E27FC236}">
                    <a16:creationId xmlns:a16="http://schemas.microsoft.com/office/drawing/2014/main" id="{B908442C-5847-B6B5-B90C-28C286661E8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723" name="مخطط انسيابي: رابط 2722">
                  <a:extLst>
                    <a:ext uri="{FF2B5EF4-FFF2-40B4-BE49-F238E27FC236}">
                      <a16:creationId xmlns:a16="http://schemas.microsoft.com/office/drawing/2014/main" id="{B06482BC-18E9-FF21-5F23-77A9A56848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4" name="مخطط انسيابي: رابط 2723">
                  <a:extLst>
                    <a:ext uri="{FF2B5EF4-FFF2-40B4-BE49-F238E27FC236}">
                      <a16:creationId xmlns:a16="http://schemas.microsoft.com/office/drawing/2014/main" id="{74BE5664-4749-1450-9C1E-8D42FB57D1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5" name="مخطط انسيابي: رابط 2724">
                  <a:extLst>
                    <a:ext uri="{FF2B5EF4-FFF2-40B4-BE49-F238E27FC236}">
                      <a16:creationId xmlns:a16="http://schemas.microsoft.com/office/drawing/2014/main" id="{112206AC-8AED-1796-6119-FD333E44B6C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6" name="مخطط انسيابي: رابط 2725">
                  <a:extLst>
                    <a:ext uri="{FF2B5EF4-FFF2-40B4-BE49-F238E27FC236}">
                      <a16:creationId xmlns:a16="http://schemas.microsoft.com/office/drawing/2014/main" id="{6203B410-842E-4409-AA45-0A959CE0723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3" name="مجموعة 2712">
                <a:extLst>
                  <a:ext uri="{FF2B5EF4-FFF2-40B4-BE49-F238E27FC236}">
                    <a16:creationId xmlns:a16="http://schemas.microsoft.com/office/drawing/2014/main" id="{D2C61AF9-AE1F-4B51-14E0-6C75A69F4AE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719" name="مخطط انسيابي: رابط 2718">
                  <a:extLst>
                    <a:ext uri="{FF2B5EF4-FFF2-40B4-BE49-F238E27FC236}">
                      <a16:creationId xmlns:a16="http://schemas.microsoft.com/office/drawing/2014/main" id="{CF2488B1-7824-D6BB-37E8-496D23A9121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0" name="مخطط انسيابي: رابط 2719">
                  <a:extLst>
                    <a:ext uri="{FF2B5EF4-FFF2-40B4-BE49-F238E27FC236}">
                      <a16:creationId xmlns:a16="http://schemas.microsoft.com/office/drawing/2014/main" id="{D9C0F7FD-5088-7EDD-7834-4D5CBE7DB6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1" name="مخطط انسيابي: رابط 2720">
                  <a:extLst>
                    <a:ext uri="{FF2B5EF4-FFF2-40B4-BE49-F238E27FC236}">
                      <a16:creationId xmlns:a16="http://schemas.microsoft.com/office/drawing/2014/main" id="{733C9B0A-8F4F-266F-462E-53C4AE22CA9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22" name="مخطط انسيابي: رابط 2721">
                  <a:extLst>
                    <a:ext uri="{FF2B5EF4-FFF2-40B4-BE49-F238E27FC236}">
                      <a16:creationId xmlns:a16="http://schemas.microsoft.com/office/drawing/2014/main" id="{FB01EB5B-FEA4-D056-713A-00DE7EB8045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714" name="مجموعة 2713">
                <a:extLst>
                  <a:ext uri="{FF2B5EF4-FFF2-40B4-BE49-F238E27FC236}">
                    <a16:creationId xmlns:a16="http://schemas.microsoft.com/office/drawing/2014/main" id="{50871E72-8473-4586-964F-6F1AFBC7F0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715" name="مخطط انسيابي: رابط 2714">
                  <a:extLst>
                    <a:ext uri="{FF2B5EF4-FFF2-40B4-BE49-F238E27FC236}">
                      <a16:creationId xmlns:a16="http://schemas.microsoft.com/office/drawing/2014/main" id="{4EBD948B-099C-C9F1-F014-43AA104427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6" name="مخطط انسيابي: رابط 2715">
                  <a:extLst>
                    <a:ext uri="{FF2B5EF4-FFF2-40B4-BE49-F238E27FC236}">
                      <a16:creationId xmlns:a16="http://schemas.microsoft.com/office/drawing/2014/main" id="{1C8B1A80-DF40-9551-4C9F-9944A13B365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7" name="مخطط انسيابي: رابط 2716">
                  <a:extLst>
                    <a:ext uri="{FF2B5EF4-FFF2-40B4-BE49-F238E27FC236}">
                      <a16:creationId xmlns:a16="http://schemas.microsoft.com/office/drawing/2014/main" id="{7443D47F-E1D6-A8E3-379C-5EC2D4E50B7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18" name="مخطط انسيابي: رابط 2717">
                  <a:extLst>
                    <a:ext uri="{FF2B5EF4-FFF2-40B4-BE49-F238E27FC236}">
                      <a16:creationId xmlns:a16="http://schemas.microsoft.com/office/drawing/2014/main" id="{AAE19C77-8425-B746-B9B4-2DC20DE2E29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1" name="مجموعة 12890">
              <a:extLst>
                <a:ext uri="{FF2B5EF4-FFF2-40B4-BE49-F238E27FC236}">
                  <a16:creationId xmlns:a16="http://schemas.microsoft.com/office/drawing/2014/main" id="{752891FD-DAA1-225D-78FE-ABCCAE41390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2709" name="مخطط انسيابي: رابط 2708">
                <a:extLst>
                  <a:ext uri="{FF2B5EF4-FFF2-40B4-BE49-F238E27FC236}">
                    <a16:creationId xmlns:a16="http://schemas.microsoft.com/office/drawing/2014/main" id="{40C030BF-0E2F-FBD2-07E2-9D51B18C9D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10" name="مخطط انسيابي: رابط 2709">
                <a:extLst>
                  <a:ext uri="{FF2B5EF4-FFF2-40B4-BE49-F238E27FC236}">
                    <a16:creationId xmlns:a16="http://schemas.microsoft.com/office/drawing/2014/main" id="{F85A10E8-BE12-F545-A287-B5E1851433C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711" name="مخطط انسيابي: رابط 2710">
                <a:extLst>
                  <a:ext uri="{FF2B5EF4-FFF2-40B4-BE49-F238E27FC236}">
                    <a16:creationId xmlns:a16="http://schemas.microsoft.com/office/drawing/2014/main" id="{F2365BC1-EB46-33FF-926D-6765918557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2" name="مستطيل: زوايا مستديرة 12891">
              <a:extLst>
                <a:ext uri="{FF2B5EF4-FFF2-40B4-BE49-F238E27FC236}">
                  <a16:creationId xmlns:a16="http://schemas.microsoft.com/office/drawing/2014/main" id="{B70B4D12-3310-6F5F-4418-8727BC2645DB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3" name="مجموعة 12892">
              <a:extLst>
                <a:ext uri="{FF2B5EF4-FFF2-40B4-BE49-F238E27FC236}">
                  <a16:creationId xmlns:a16="http://schemas.microsoft.com/office/drawing/2014/main" id="{5F0748EE-8DA6-89CB-E444-F7473C3A05B1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75" name="مجموعة 2674">
                <a:extLst>
                  <a:ext uri="{FF2B5EF4-FFF2-40B4-BE49-F238E27FC236}">
                    <a16:creationId xmlns:a16="http://schemas.microsoft.com/office/drawing/2014/main" id="{3C0726AF-2920-739B-C7A5-3D31534AF6F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97" name="مخطط انسيابي: رابط 2696">
                  <a:extLst>
                    <a:ext uri="{FF2B5EF4-FFF2-40B4-BE49-F238E27FC236}">
                      <a16:creationId xmlns:a16="http://schemas.microsoft.com/office/drawing/2014/main" id="{659F52A2-4D6D-9D78-B7FD-7E83DB61B33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8" name="مخطط انسيابي: رابط 2697">
                  <a:extLst>
                    <a:ext uri="{FF2B5EF4-FFF2-40B4-BE49-F238E27FC236}">
                      <a16:creationId xmlns:a16="http://schemas.microsoft.com/office/drawing/2014/main" id="{779BFFA5-D148-4933-FA45-91861DE2E5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9" name="مخطط انسيابي: رابط 2698">
                  <a:extLst>
                    <a:ext uri="{FF2B5EF4-FFF2-40B4-BE49-F238E27FC236}">
                      <a16:creationId xmlns:a16="http://schemas.microsoft.com/office/drawing/2014/main" id="{04C21E72-3972-D7F4-AC6F-269B0C0668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0" name="مخطط انسيابي: رابط 2699">
                  <a:extLst>
                    <a:ext uri="{FF2B5EF4-FFF2-40B4-BE49-F238E27FC236}">
                      <a16:creationId xmlns:a16="http://schemas.microsoft.com/office/drawing/2014/main" id="{A01B87BC-86AD-BC25-A137-2EFA038AF63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6" name="مجموعة 2675">
                <a:extLst>
                  <a:ext uri="{FF2B5EF4-FFF2-40B4-BE49-F238E27FC236}">
                    <a16:creationId xmlns:a16="http://schemas.microsoft.com/office/drawing/2014/main" id="{62BCEDD3-6546-53C5-DFDF-1194EFBA710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93" name="مخطط انسيابي: رابط 2692">
                  <a:extLst>
                    <a:ext uri="{FF2B5EF4-FFF2-40B4-BE49-F238E27FC236}">
                      <a16:creationId xmlns:a16="http://schemas.microsoft.com/office/drawing/2014/main" id="{41AE0EE5-4368-A892-E1CD-F633DD8BE0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4" name="مخطط انسيابي: رابط 2693">
                  <a:extLst>
                    <a:ext uri="{FF2B5EF4-FFF2-40B4-BE49-F238E27FC236}">
                      <a16:creationId xmlns:a16="http://schemas.microsoft.com/office/drawing/2014/main" id="{2A369742-D2F3-F4C8-B593-BDE6E5B838C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5" name="مخطط انسيابي: رابط 2694">
                  <a:extLst>
                    <a:ext uri="{FF2B5EF4-FFF2-40B4-BE49-F238E27FC236}">
                      <a16:creationId xmlns:a16="http://schemas.microsoft.com/office/drawing/2014/main" id="{477E8DF2-0B84-CEF9-5A9D-A35C5C0FB1A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6" name="مخطط انسيابي: رابط 2695">
                  <a:extLst>
                    <a:ext uri="{FF2B5EF4-FFF2-40B4-BE49-F238E27FC236}">
                      <a16:creationId xmlns:a16="http://schemas.microsoft.com/office/drawing/2014/main" id="{92FDE523-8AF8-2623-F425-DF30E52F937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77" name="مجموعة 2676">
                <a:extLst>
                  <a:ext uri="{FF2B5EF4-FFF2-40B4-BE49-F238E27FC236}">
                    <a16:creationId xmlns:a16="http://schemas.microsoft.com/office/drawing/2014/main" id="{0E823EA1-9BB8-FF25-ABA0-6AA97F9786F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78" name="مخطط انسيابي: رابط 2677">
                  <a:extLst>
                    <a:ext uri="{FF2B5EF4-FFF2-40B4-BE49-F238E27FC236}">
                      <a16:creationId xmlns:a16="http://schemas.microsoft.com/office/drawing/2014/main" id="{D2EAF992-4B91-4BF7-37F8-61D5DA1FD24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0" name="مخطط انسيابي: رابط 2689">
                  <a:extLst>
                    <a:ext uri="{FF2B5EF4-FFF2-40B4-BE49-F238E27FC236}">
                      <a16:creationId xmlns:a16="http://schemas.microsoft.com/office/drawing/2014/main" id="{3DA2D048-3CE4-301B-87A6-BA4A471FF72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1" name="مخطط انسيابي: رابط 2690">
                  <a:extLst>
                    <a:ext uri="{FF2B5EF4-FFF2-40B4-BE49-F238E27FC236}">
                      <a16:creationId xmlns:a16="http://schemas.microsoft.com/office/drawing/2014/main" id="{33E8363F-39FC-6894-55F4-D022D95CB96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2" name="مخطط انسيابي: رابط 2691">
                  <a:extLst>
                    <a:ext uri="{FF2B5EF4-FFF2-40B4-BE49-F238E27FC236}">
                      <a16:creationId xmlns:a16="http://schemas.microsoft.com/office/drawing/2014/main" id="{ED30EABB-994B-8E77-2B7E-A7EEAE6552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4" name="مجموعة 12893">
              <a:extLst>
                <a:ext uri="{FF2B5EF4-FFF2-40B4-BE49-F238E27FC236}">
                  <a16:creationId xmlns:a16="http://schemas.microsoft.com/office/drawing/2014/main" id="{DCDA2893-2298-1F05-7EFE-72546063D9BD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2672" name="مخطط انسيابي: رابط 2671">
                <a:extLst>
                  <a:ext uri="{FF2B5EF4-FFF2-40B4-BE49-F238E27FC236}">
                    <a16:creationId xmlns:a16="http://schemas.microsoft.com/office/drawing/2014/main" id="{C71B1D29-C18A-1101-E2F9-4955137639C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73" name="مخطط انسيابي: رابط 2672">
                <a:extLst>
                  <a:ext uri="{FF2B5EF4-FFF2-40B4-BE49-F238E27FC236}">
                    <a16:creationId xmlns:a16="http://schemas.microsoft.com/office/drawing/2014/main" id="{78B98FA2-09F6-72BD-005C-36292A7EAFC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74" name="مخطط انسيابي: رابط 2673">
                <a:extLst>
                  <a:ext uri="{FF2B5EF4-FFF2-40B4-BE49-F238E27FC236}">
                    <a16:creationId xmlns:a16="http://schemas.microsoft.com/office/drawing/2014/main" id="{6DEA006C-01EE-D3D2-F601-B3899C5CC9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5" name="مستطيل: زوايا مستديرة 12894">
              <a:extLst>
                <a:ext uri="{FF2B5EF4-FFF2-40B4-BE49-F238E27FC236}">
                  <a16:creationId xmlns:a16="http://schemas.microsoft.com/office/drawing/2014/main" id="{876C20E7-2B1F-03D8-3349-1B0EAA63DD54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6" name="مجموعة 12895">
              <a:extLst>
                <a:ext uri="{FF2B5EF4-FFF2-40B4-BE49-F238E27FC236}">
                  <a16:creationId xmlns:a16="http://schemas.microsoft.com/office/drawing/2014/main" id="{2FD8F3CA-0626-2133-0A4C-7F13A7A1EE2A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57" name="مجموعة 2656">
                <a:extLst>
                  <a:ext uri="{FF2B5EF4-FFF2-40B4-BE49-F238E27FC236}">
                    <a16:creationId xmlns:a16="http://schemas.microsoft.com/office/drawing/2014/main" id="{6B456470-2299-0990-C0FA-9552716543D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68" name="مخطط انسيابي: رابط 2667">
                  <a:extLst>
                    <a:ext uri="{FF2B5EF4-FFF2-40B4-BE49-F238E27FC236}">
                      <a16:creationId xmlns:a16="http://schemas.microsoft.com/office/drawing/2014/main" id="{5B156751-51E8-9476-6066-256491FD181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9" name="مخطط انسيابي: رابط 2668">
                  <a:extLst>
                    <a:ext uri="{FF2B5EF4-FFF2-40B4-BE49-F238E27FC236}">
                      <a16:creationId xmlns:a16="http://schemas.microsoft.com/office/drawing/2014/main" id="{1266DE49-3B9E-7940-D23F-D1D4D1486AD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0" name="مخطط انسيابي: رابط 2669">
                  <a:extLst>
                    <a:ext uri="{FF2B5EF4-FFF2-40B4-BE49-F238E27FC236}">
                      <a16:creationId xmlns:a16="http://schemas.microsoft.com/office/drawing/2014/main" id="{D24A9041-B878-BEC9-E225-CF6B4C4FF9B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1" name="مخطط انسيابي: رابط 2670">
                  <a:extLst>
                    <a:ext uri="{FF2B5EF4-FFF2-40B4-BE49-F238E27FC236}">
                      <a16:creationId xmlns:a16="http://schemas.microsoft.com/office/drawing/2014/main" id="{AF669B57-20C2-449C-270A-D1CC7E41AF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8" name="مجموعة 2657">
                <a:extLst>
                  <a:ext uri="{FF2B5EF4-FFF2-40B4-BE49-F238E27FC236}">
                    <a16:creationId xmlns:a16="http://schemas.microsoft.com/office/drawing/2014/main" id="{76A0E9FD-2345-4D9D-747F-E4DD089982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64" name="مخطط انسيابي: رابط 2663">
                  <a:extLst>
                    <a:ext uri="{FF2B5EF4-FFF2-40B4-BE49-F238E27FC236}">
                      <a16:creationId xmlns:a16="http://schemas.microsoft.com/office/drawing/2014/main" id="{8823A462-631A-85E1-7A5F-D0EF0B5F3F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5" name="مخطط انسيابي: رابط 2664">
                  <a:extLst>
                    <a:ext uri="{FF2B5EF4-FFF2-40B4-BE49-F238E27FC236}">
                      <a16:creationId xmlns:a16="http://schemas.microsoft.com/office/drawing/2014/main" id="{2C89AF41-A143-D2AA-7BCA-73753A1BE04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6" name="مخطط انسيابي: رابط 2665">
                  <a:extLst>
                    <a:ext uri="{FF2B5EF4-FFF2-40B4-BE49-F238E27FC236}">
                      <a16:creationId xmlns:a16="http://schemas.microsoft.com/office/drawing/2014/main" id="{DBAC2411-3830-980B-FE9B-E1A7EE6C75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7" name="مخطط انسيابي: رابط 2666">
                  <a:extLst>
                    <a:ext uri="{FF2B5EF4-FFF2-40B4-BE49-F238E27FC236}">
                      <a16:creationId xmlns:a16="http://schemas.microsoft.com/office/drawing/2014/main" id="{A9D83341-0EC8-B2CF-9C3E-98DA3723B15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59" name="مجموعة 2658">
                <a:extLst>
                  <a:ext uri="{FF2B5EF4-FFF2-40B4-BE49-F238E27FC236}">
                    <a16:creationId xmlns:a16="http://schemas.microsoft.com/office/drawing/2014/main" id="{94FEC535-B44F-4764-3D6B-FB64F2CA292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60" name="مخطط انسيابي: رابط 2659">
                  <a:extLst>
                    <a:ext uri="{FF2B5EF4-FFF2-40B4-BE49-F238E27FC236}">
                      <a16:creationId xmlns:a16="http://schemas.microsoft.com/office/drawing/2014/main" id="{5A23E1B0-732C-8053-4B45-D83C4FF8349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1" name="مخطط انسيابي: رابط 2660">
                  <a:extLst>
                    <a:ext uri="{FF2B5EF4-FFF2-40B4-BE49-F238E27FC236}">
                      <a16:creationId xmlns:a16="http://schemas.microsoft.com/office/drawing/2014/main" id="{82A8BDD6-9F4A-2270-E7FB-62A558B5EEB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2" name="مخطط انسيابي: رابط 2661">
                  <a:extLst>
                    <a:ext uri="{FF2B5EF4-FFF2-40B4-BE49-F238E27FC236}">
                      <a16:creationId xmlns:a16="http://schemas.microsoft.com/office/drawing/2014/main" id="{EB5BCF63-A53E-04D3-7C0A-4655D0C535C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3" name="مخطط انسيابي: رابط 2662">
                  <a:extLst>
                    <a:ext uri="{FF2B5EF4-FFF2-40B4-BE49-F238E27FC236}">
                      <a16:creationId xmlns:a16="http://schemas.microsoft.com/office/drawing/2014/main" id="{9AF1E68E-A19C-58E9-9749-26BD4E66A52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897" name="مجموعة 12896">
              <a:extLst>
                <a:ext uri="{FF2B5EF4-FFF2-40B4-BE49-F238E27FC236}">
                  <a16:creationId xmlns:a16="http://schemas.microsoft.com/office/drawing/2014/main" id="{EA899990-EA8D-2D18-BBE3-683674F0771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2654" name="مخطط انسيابي: رابط 2653">
                <a:extLst>
                  <a:ext uri="{FF2B5EF4-FFF2-40B4-BE49-F238E27FC236}">
                    <a16:creationId xmlns:a16="http://schemas.microsoft.com/office/drawing/2014/main" id="{ECACE95E-C19B-B805-FD93-E47E75DCFC0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55" name="مخطط انسيابي: رابط 2654">
                <a:extLst>
                  <a:ext uri="{FF2B5EF4-FFF2-40B4-BE49-F238E27FC236}">
                    <a16:creationId xmlns:a16="http://schemas.microsoft.com/office/drawing/2014/main" id="{336CAD59-D73F-9811-EDC4-DFDC7B160B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56" name="مخطط انسيابي: رابط 2655">
                <a:extLst>
                  <a:ext uri="{FF2B5EF4-FFF2-40B4-BE49-F238E27FC236}">
                    <a16:creationId xmlns:a16="http://schemas.microsoft.com/office/drawing/2014/main" id="{75AC5527-9EB7-77C0-E9B6-E0CA297833B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898" name="مستطيل: زوايا مستديرة 12897">
              <a:extLst>
                <a:ext uri="{FF2B5EF4-FFF2-40B4-BE49-F238E27FC236}">
                  <a16:creationId xmlns:a16="http://schemas.microsoft.com/office/drawing/2014/main" id="{5024A369-D011-FD45-D303-B4292491B828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2899" name="مجموعة 12898">
              <a:extLst>
                <a:ext uri="{FF2B5EF4-FFF2-40B4-BE49-F238E27FC236}">
                  <a16:creationId xmlns:a16="http://schemas.microsoft.com/office/drawing/2014/main" id="{2738E1DA-B1F8-7245-4202-6173DA597634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39" name="مجموعة 2638">
                <a:extLst>
                  <a:ext uri="{FF2B5EF4-FFF2-40B4-BE49-F238E27FC236}">
                    <a16:creationId xmlns:a16="http://schemas.microsoft.com/office/drawing/2014/main" id="{5D3B8E83-ADC5-E85F-CABD-FC59232CB01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50" name="مخطط انسيابي: رابط 2649">
                  <a:extLst>
                    <a:ext uri="{FF2B5EF4-FFF2-40B4-BE49-F238E27FC236}">
                      <a16:creationId xmlns:a16="http://schemas.microsoft.com/office/drawing/2014/main" id="{EB78DD32-60A5-7ECC-EA11-BCF5DACFD43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1" name="مخطط انسيابي: رابط 2650">
                  <a:extLst>
                    <a:ext uri="{FF2B5EF4-FFF2-40B4-BE49-F238E27FC236}">
                      <a16:creationId xmlns:a16="http://schemas.microsoft.com/office/drawing/2014/main" id="{280DA814-368F-172D-56E9-8E13476959A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2" name="مخطط انسيابي: رابط 2651">
                  <a:extLst>
                    <a:ext uri="{FF2B5EF4-FFF2-40B4-BE49-F238E27FC236}">
                      <a16:creationId xmlns:a16="http://schemas.microsoft.com/office/drawing/2014/main" id="{CF4943CD-E2E1-C7DC-BB3A-DADE56CB737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3" name="مخطط انسيابي: رابط 2652">
                  <a:extLst>
                    <a:ext uri="{FF2B5EF4-FFF2-40B4-BE49-F238E27FC236}">
                      <a16:creationId xmlns:a16="http://schemas.microsoft.com/office/drawing/2014/main" id="{79D60946-F4F5-EDD4-9F15-BD5D34853CD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0" name="مجموعة 2639">
                <a:extLst>
                  <a:ext uri="{FF2B5EF4-FFF2-40B4-BE49-F238E27FC236}">
                    <a16:creationId xmlns:a16="http://schemas.microsoft.com/office/drawing/2014/main" id="{0DA01A6D-4284-9948-7522-49E5FA96DD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46" name="مخطط انسيابي: رابط 2645">
                  <a:extLst>
                    <a:ext uri="{FF2B5EF4-FFF2-40B4-BE49-F238E27FC236}">
                      <a16:creationId xmlns:a16="http://schemas.microsoft.com/office/drawing/2014/main" id="{1EA5B346-1B9D-FBA1-782B-09FDB843AC1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7" name="مخطط انسيابي: رابط 2646">
                  <a:extLst>
                    <a:ext uri="{FF2B5EF4-FFF2-40B4-BE49-F238E27FC236}">
                      <a16:creationId xmlns:a16="http://schemas.microsoft.com/office/drawing/2014/main" id="{2D47EC46-1309-01D6-A706-3F064610A62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8" name="مخطط انسيابي: رابط 2647">
                  <a:extLst>
                    <a:ext uri="{FF2B5EF4-FFF2-40B4-BE49-F238E27FC236}">
                      <a16:creationId xmlns:a16="http://schemas.microsoft.com/office/drawing/2014/main" id="{EEC0300B-0CC9-49B8-6C1F-F95EA89FF3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9" name="مخطط انسيابي: رابط 2648">
                  <a:extLst>
                    <a:ext uri="{FF2B5EF4-FFF2-40B4-BE49-F238E27FC236}">
                      <a16:creationId xmlns:a16="http://schemas.microsoft.com/office/drawing/2014/main" id="{AF82DE4E-655A-132E-6D09-A6AE1866C5C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41" name="مجموعة 2640">
                <a:extLst>
                  <a:ext uri="{FF2B5EF4-FFF2-40B4-BE49-F238E27FC236}">
                    <a16:creationId xmlns:a16="http://schemas.microsoft.com/office/drawing/2014/main" id="{59013B7F-06CD-C1B6-6706-ADC2AF0DB6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42" name="مخطط انسيابي: رابط 2641">
                  <a:extLst>
                    <a:ext uri="{FF2B5EF4-FFF2-40B4-BE49-F238E27FC236}">
                      <a16:creationId xmlns:a16="http://schemas.microsoft.com/office/drawing/2014/main" id="{401CBD1D-BF0D-7C87-1A8C-06DD665571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3" name="مخطط انسيابي: رابط 2642">
                  <a:extLst>
                    <a:ext uri="{FF2B5EF4-FFF2-40B4-BE49-F238E27FC236}">
                      <a16:creationId xmlns:a16="http://schemas.microsoft.com/office/drawing/2014/main" id="{B1129CBD-E22A-7A0C-E449-B9F399EC437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4" name="مخطط انسيابي: رابط 2643">
                  <a:extLst>
                    <a:ext uri="{FF2B5EF4-FFF2-40B4-BE49-F238E27FC236}">
                      <a16:creationId xmlns:a16="http://schemas.microsoft.com/office/drawing/2014/main" id="{263291C0-3DBD-566D-6BB4-AC042B81CEC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5" name="مخطط انسيابي: رابط 2644">
                  <a:extLst>
                    <a:ext uri="{FF2B5EF4-FFF2-40B4-BE49-F238E27FC236}">
                      <a16:creationId xmlns:a16="http://schemas.microsoft.com/office/drawing/2014/main" id="{D568844E-1540-CA6B-685F-B275E7F9F4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2900" name="مجموعة 12899">
              <a:extLst>
                <a:ext uri="{FF2B5EF4-FFF2-40B4-BE49-F238E27FC236}">
                  <a16:creationId xmlns:a16="http://schemas.microsoft.com/office/drawing/2014/main" id="{B471E052-FB34-53BD-26D7-AB7DB9DD65C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2636" name="مخطط انسيابي: رابط 2635">
                <a:extLst>
                  <a:ext uri="{FF2B5EF4-FFF2-40B4-BE49-F238E27FC236}">
                    <a16:creationId xmlns:a16="http://schemas.microsoft.com/office/drawing/2014/main" id="{C835B491-7E16-B19D-4FB9-355FD928F74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37" name="مخطط انسيابي: رابط 2636">
                <a:extLst>
                  <a:ext uri="{FF2B5EF4-FFF2-40B4-BE49-F238E27FC236}">
                    <a16:creationId xmlns:a16="http://schemas.microsoft.com/office/drawing/2014/main" id="{1A4C2A5A-8322-8581-85B0-EFBA4B947B5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38" name="مخطط انسيابي: رابط 2637">
                <a:extLst>
                  <a:ext uri="{FF2B5EF4-FFF2-40B4-BE49-F238E27FC236}">
                    <a16:creationId xmlns:a16="http://schemas.microsoft.com/office/drawing/2014/main" id="{F2E536B6-7CED-BBBE-FEBF-915B871F3E5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901" name="مستطيل: زوايا مستديرة 12900">
              <a:extLst>
                <a:ext uri="{FF2B5EF4-FFF2-40B4-BE49-F238E27FC236}">
                  <a16:creationId xmlns:a16="http://schemas.microsoft.com/office/drawing/2014/main" id="{C6A3B496-74F0-18CE-86AB-872872D5BDB6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2" name="مجموعة 13171">
              <a:extLst>
                <a:ext uri="{FF2B5EF4-FFF2-40B4-BE49-F238E27FC236}">
                  <a16:creationId xmlns:a16="http://schemas.microsoft.com/office/drawing/2014/main" id="{38134E0A-93CD-4A70-AC61-D4BB8018CAD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21" name="مجموعة 2620">
                <a:extLst>
                  <a:ext uri="{FF2B5EF4-FFF2-40B4-BE49-F238E27FC236}">
                    <a16:creationId xmlns:a16="http://schemas.microsoft.com/office/drawing/2014/main" id="{053FF76D-442D-4C66-FF57-5C78BEC53A4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32" name="مخطط انسيابي: رابط 2631">
                  <a:extLst>
                    <a:ext uri="{FF2B5EF4-FFF2-40B4-BE49-F238E27FC236}">
                      <a16:creationId xmlns:a16="http://schemas.microsoft.com/office/drawing/2014/main" id="{AF4167D5-762D-FFEF-D23A-8D29CD96A62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3" name="مخطط انسيابي: رابط 2632">
                  <a:extLst>
                    <a:ext uri="{FF2B5EF4-FFF2-40B4-BE49-F238E27FC236}">
                      <a16:creationId xmlns:a16="http://schemas.microsoft.com/office/drawing/2014/main" id="{15ECBD51-A2F2-519D-7462-7AC54B47573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4" name="مخطط انسيابي: رابط 2633">
                  <a:extLst>
                    <a:ext uri="{FF2B5EF4-FFF2-40B4-BE49-F238E27FC236}">
                      <a16:creationId xmlns:a16="http://schemas.microsoft.com/office/drawing/2014/main" id="{CF6A5825-291D-EBE5-2121-5D3A7BE3535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5" name="مخطط انسيابي: رابط 2634">
                  <a:extLst>
                    <a:ext uri="{FF2B5EF4-FFF2-40B4-BE49-F238E27FC236}">
                      <a16:creationId xmlns:a16="http://schemas.microsoft.com/office/drawing/2014/main" id="{5540F0E8-7101-616D-8A7C-EB2A5AED9F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2" name="مجموعة 2621">
                <a:extLst>
                  <a:ext uri="{FF2B5EF4-FFF2-40B4-BE49-F238E27FC236}">
                    <a16:creationId xmlns:a16="http://schemas.microsoft.com/office/drawing/2014/main" id="{7A4AE4B7-B8EA-E347-0B1B-F15F5C61B0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28" name="مخطط انسيابي: رابط 2627">
                  <a:extLst>
                    <a:ext uri="{FF2B5EF4-FFF2-40B4-BE49-F238E27FC236}">
                      <a16:creationId xmlns:a16="http://schemas.microsoft.com/office/drawing/2014/main" id="{0D6C00E7-A2C7-00DC-4263-A0CA9DF0F2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9" name="مخطط انسيابي: رابط 2628">
                  <a:extLst>
                    <a:ext uri="{FF2B5EF4-FFF2-40B4-BE49-F238E27FC236}">
                      <a16:creationId xmlns:a16="http://schemas.microsoft.com/office/drawing/2014/main" id="{30B0AC1F-1E12-10EC-D1FC-59C78BC8093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0" name="مخطط انسيابي: رابط 2629">
                  <a:extLst>
                    <a:ext uri="{FF2B5EF4-FFF2-40B4-BE49-F238E27FC236}">
                      <a16:creationId xmlns:a16="http://schemas.microsoft.com/office/drawing/2014/main" id="{1E9906A3-967B-A868-E8F1-B7ACD98AB71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1" name="مخطط انسيابي: رابط 2630">
                  <a:extLst>
                    <a:ext uri="{FF2B5EF4-FFF2-40B4-BE49-F238E27FC236}">
                      <a16:creationId xmlns:a16="http://schemas.microsoft.com/office/drawing/2014/main" id="{4486820B-24EB-9DA3-F5E1-4E12B52BA8F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23" name="مجموعة 2622">
                <a:extLst>
                  <a:ext uri="{FF2B5EF4-FFF2-40B4-BE49-F238E27FC236}">
                    <a16:creationId xmlns:a16="http://schemas.microsoft.com/office/drawing/2014/main" id="{FF48F219-5CDA-7DE3-7313-9033A144B18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24" name="مخطط انسيابي: رابط 2623">
                  <a:extLst>
                    <a:ext uri="{FF2B5EF4-FFF2-40B4-BE49-F238E27FC236}">
                      <a16:creationId xmlns:a16="http://schemas.microsoft.com/office/drawing/2014/main" id="{7D2AF0FB-D6F1-BE13-D3A0-8FD1563704E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5" name="مخطط انسيابي: رابط 2624">
                  <a:extLst>
                    <a:ext uri="{FF2B5EF4-FFF2-40B4-BE49-F238E27FC236}">
                      <a16:creationId xmlns:a16="http://schemas.microsoft.com/office/drawing/2014/main" id="{5BC10B10-45CF-EC36-8ECA-61DAC91E9CA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6" name="مخطط انسيابي: رابط 2625">
                  <a:extLst>
                    <a:ext uri="{FF2B5EF4-FFF2-40B4-BE49-F238E27FC236}">
                      <a16:creationId xmlns:a16="http://schemas.microsoft.com/office/drawing/2014/main" id="{58A71BB5-D2B0-A6E9-DD22-33DE957B57B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7" name="مخطط انسيابي: رابط 2626">
                  <a:extLst>
                    <a:ext uri="{FF2B5EF4-FFF2-40B4-BE49-F238E27FC236}">
                      <a16:creationId xmlns:a16="http://schemas.microsoft.com/office/drawing/2014/main" id="{E3A88334-3105-FF9E-BF9A-49FD338F25E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3" name="مجموعة 13172">
              <a:extLst>
                <a:ext uri="{FF2B5EF4-FFF2-40B4-BE49-F238E27FC236}">
                  <a16:creationId xmlns:a16="http://schemas.microsoft.com/office/drawing/2014/main" id="{9177AAB2-E1EB-B7DA-5B7B-F5DF7CF8348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2618" name="مخطط انسيابي: رابط 2617">
                <a:extLst>
                  <a:ext uri="{FF2B5EF4-FFF2-40B4-BE49-F238E27FC236}">
                    <a16:creationId xmlns:a16="http://schemas.microsoft.com/office/drawing/2014/main" id="{A2242A47-23A1-7735-D4BC-CC594512561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19" name="مخطط انسيابي: رابط 2618">
                <a:extLst>
                  <a:ext uri="{FF2B5EF4-FFF2-40B4-BE49-F238E27FC236}">
                    <a16:creationId xmlns:a16="http://schemas.microsoft.com/office/drawing/2014/main" id="{18609185-911A-03E6-DB55-001201E68CB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20" name="مخطط انسيابي: رابط 2619">
                <a:extLst>
                  <a:ext uri="{FF2B5EF4-FFF2-40B4-BE49-F238E27FC236}">
                    <a16:creationId xmlns:a16="http://schemas.microsoft.com/office/drawing/2014/main" id="{A0704B3D-9992-42D3-AAEB-6A7B661505A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4" name="مستطيل: زوايا مستديرة 13173">
              <a:extLst>
                <a:ext uri="{FF2B5EF4-FFF2-40B4-BE49-F238E27FC236}">
                  <a16:creationId xmlns:a16="http://schemas.microsoft.com/office/drawing/2014/main" id="{C2176A24-966A-3CCB-18E0-FA097483A387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77" name="مجموعة 13176">
              <a:extLst>
                <a:ext uri="{FF2B5EF4-FFF2-40B4-BE49-F238E27FC236}">
                  <a16:creationId xmlns:a16="http://schemas.microsoft.com/office/drawing/2014/main" id="{40414E78-7A03-02A4-F643-16D2E862CD3C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603" name="مجموعة 2602">
                <a:extLst>
                  <a:ext uri="{FF2B5EF4-FFF2-40B4-BE49-F238E27FC236}">
                    <a16:creationId xmlns:a16="http://schemas.microsoft.com/office/drawing/2014/main" id="{BEA51FB7-ACD0-8A64-E8DC-8F2FD3A744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614" name="مخطط انسيابي: رابط 2613">
                  <a:extLst>
                    <a:ext uri="{FF2B5EF4-FFF2-40B4-BE49-F238E27FC236}">
                      <a16:creationId xmlns:a16="http://schemas.microsoft.com/office/drawing/2014/main" id="{0F03702D-F1B8-9136-4A8B-4016D041AA1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5" name="مخطط انسيابي: رابط 2614">
                  <a:extLst>
                    <a:ext uri="{FF2B5EF4-FFF2-40B4-BE49-F238E27FC236}">
                      <a16:creationId xmlns:a16="http://schemas.microsoft.com/office/drawing/2014/main" id="{6BA4C090-57CD-C4BD-8F24-B43E14D755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6" name="مخطط انسيابي: رابط 2615">
                  <a:extLst>
                    <a:ext uri="{FF2B5EF4-FFF2-40B4-BE49-F238E27FC236}">
                      <a16:creationId xmlns:a16="http://schemas.microsoft.com/office/drawing/2014/main" id="{F3355ECC-83A0-E468-8F13-0D5079DF342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7" name="مخطط انسيابي: رابط 2616">
                  <a:extLst>
                    <a:ext uri="{FF2B5EF4-FFF2-40B4-BE49-F238E27FC236}">
                      <a16:creationId xmlns:a16="http://schemas.microsoft.com/office/drawing/2014/main" id="{3DE6DB5E-BA19-F9EB-630B-BD0C99D2F29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4" name="مجموعة 2603">
                <a:extLst>
                  <a:ext uri="{FF2B5EF4-FFF2-40B4-BE49-F238E27FC236}">
                    <a16:creationId xmlns:a16="http://schemas.microsoft.com/office/drawing/2014/main" id="{B776D4E2-FAA9-3D4B-FFB0-0A26F341A0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610" name="مخطط انسيابي: رابط 2609">
                  <a:extLst>
                    <a:ext uri="{FF2B5EF4-FFF2-40B4-BE49-F238E27FC236}">
                      <a16:creationId xmlns:a16="http://schemas.microsoft.com/office/drawing/2014/main" id="{CF1AF418-EB0E-F423-DE88-07D0D7C1255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1" name="مخطط انسيابي: رابط 2610">
                  <a:extLst>
                    <a:ext uri="{FF2B5EF4-FFF2-40B4-BE49-F238E27FC236}">
                      <a16:creationId xmlns:a16="http://schemas.microsoft.com/office/drawing/2014/main" id="{B568322C-5D40-9858-0423-583BA7BEA49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2" name="مخطط انسيابي: رابط 2611">
                  <a:extLst>
                    <a:ext uri="{FF2B5EF4-FFF2-40B4-BE49-F238E27FC236}">
                      <a16:creationId xmlns:a16="http://schemas.microsoft.com/office/drawing/2014/main" id="{02FB901A-D048-51E3-C0F6-67B37940B6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3" name="مخطط انسيابي: رابط 2612">
                  <a:extLst>
                    <a:ext uri="{FF2B5EF4-FFF2-40B4-BE49-F238E27FC236}">
                      <a16:creationId xmlns:a16="http://schemas.microsoft.com/office/drawing/2014/main" id="{3DEC8DBC-B3D8-5520-1EE1-779C40D9B906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605" name="مجموعة 2604">
                <a:extLst>
                  <a:ext uri="{FF2B5EF4-FFF2-40B4-BE49-F238E27FC236}">
                    <a16:creationId xmlns:a16="http://schemas.microsoft.com/office/drawing/2014/main" id="{950A34E0-D48B-19FF-B3A4-D46D59873AE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606" name="مخطط انسيابي: رابط 2605">
                  <a:extLst>
                    <a:ext uri="{FF2B5EF4-FFF2-40B4-BE49-F238E27FC236}">
                      <a16:creationId xmlns:a16="http://schemas.microsoft.com/office/drawing/2014/main" id="{B7E7099C-A9F7-9E8B-C2D5-56FE40F178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7" name="مخطط انسيابي: رابط 2606">
                  <a:extLst>
                    <a:ext uri="{FF2B5EF4-FFF2-40B4-BE49-F238E27FC236}">
                      <a16:creationId xmlns:a16="http://schemas.microsoft.com/office/drawing/2014/main" id="{69231744-A072-25CC-9675-604C899ACBB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8" name="مخطط انسيابي: رابط 2607">
                  <a:extLst>
                    <a:ext uri="{FF2B5EF4-FFF2-40B4-BE49-F238E27FC236}">
                      <a16:creationId xmlns:a16="http://schemas.microsoft.com/office/drawing/2014/main" id="{01AA9906-752B-BEE0-4329-FC9E428C217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9" name="مخطط انسيابي: رابط 2608">
                  <a:extLst>
                    <a:ext uri="{FF2B5EF4-FFF2-40B4-BE49-F238E27FC236}">
                      <a16:creationId xmlns:a16="http://schemas.microsoft.com/office/drawing/2014/main" id="{0EC3E9E3-94B8-BE0D-C859-7B53AD6F9F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78" name="مجموعة 13177">
              <a:extLst>
                <a:ext uri="{FF2B5EF4-FFF2-40B4-BE49-F238E27FC236}">
                  <a16:creationId xmlns:a16="http://schemas.microsoft.com/office/drawing/2014/main" id="{B6CA4A73-654E-4E63-1FFA-5751E92286C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2597" name="مخطط انسيابي: رابط 2596">
                <a:extLst>
                  <a:ext uri="{FF2B5EF4-FFF2-40B4-BE49-F238E27FC236}">
                    <a16:creationId xmlns:a16="http://schemas.microsoft.com/office/drawing/2014/main" id="{F1443230-57D3-1938-0D15-A6E231641B9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601" name="مخطط انسيابي: رابط 2600">
                <a:extLst>
                  <a:ext uri="{FF2B5EF4-FFF2-40B4-BE49-F238E27FC236}">
                    <a16:creationId xmlns:a16="http://schemas.microsoft.com/office/drawing/2014/main" id="{82AF6669-6A30-58DE-AFDE-DF8B569ABD6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602" name="مخطط انسيابي: رابط 2601">
                <a:extLst>
                  <a:ext uri="{FF2B5EF4-FFF2-40B4-BE49-F238E27FC236}">
                    <a16:creationId xmlns:a16="http://schemas.microsoft.com/office/drawing/2014/main" id="{276BD022-CF29-91C7-0A3A-8538B35516F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79" name="مستطيل: زوايا مستديرة 13178">
              <a:extLst>
                <a:ext uri="{FF2B5EF4-FFF2-40B4-BE49-F238E27FC236}">
                  <a16:creationId xmlns:a16="http://schemas.microsoft.com/office/drawing/2014/main" id="{17484B2D-4F02-BE67-A3DB-B7B5C996231E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0" name="مجموعة 13179">
              <a:extLst>
                <a:ext uri="{FF2B5EF4-FFF2-40B4-BE49-F238E27FC236}">
                  <a16:creationId xmlns:a16="http://schemas.microsoft.com/office/drawing/2014/main" id="{A64238AE-B841-AD85-676B-FB8891C3D799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82" name="مجموعة 2581">
                <a:extLst>
                  <a:ext uri="{FF2B5EF4-FFF2-40B4-BE49-F238E27FC236}">
                    <a16:creationId xmlns:a16="http://schemas.microsoft.com/office/drawing/2014/main" id="{89D83750-5162-AEC0-56A5-ED91598C079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93" name="مخطط انسيابي: رابط 2592">
                  <a:extLst>
                    <a:ext uri="{FF2B5EF4-FFF2-40B4-BE49-F238E27FC236}">
                      <a16:creationId xmlns:a16="http://schemas.microsoft.com/office/drawing/2014/main" id="{B9EE0454-9AB9-0998-FB9F-D435C68E997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4" name="مخطط انسيابي: رابط 2593">
                  <a:extLst>
                    <a:ext uri="{FF2B5EF4-FFF2-40B4-BE49-F238E27FC236}">
                      <a16:creationId xmlns:a16="http://schemas.microsoft.com/office/drawing/2014/main" id="{974EFF04-92CE-AEB2-B5AC-9B76611ACFC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5" name="مخطط انسيابي: رابط 2594">
                  <a:extLst>
                    <a:ext uri="{FF2B5EF4-FFF2-40B4-BE49-F238E27FC236}">
                      <a16:creationId xmlns:a16="http://schemas.microsoft.com/office/drawing/2014/main" id="{ACE5E3BB-E602-6329-006B-927FD8DF070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6" name="مخطط انسيابي: رابط 2595">
                  <a:extLst>
                    <a:ext uri="{FF2B5EF4-FFF2-40B4-BE49-F238E27FC236}">
                      <a16:creationId xmlns:a16="http://schemas.microsoft.com/office/drawing/2014/main" id="{2AA2C840-CBE2-94BC-BC7B-61E480BDA3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3" name="مجموعة 2582">
                <a:extLst>
                  <a:ext uri="{FF2B5EF4-FFF2-40B4-BE49-F238E27FC236}">
                    <a16:creationId xmlns:a16="http://schemas.microsoft.com/office/drawing/2014/main" id="{3E7E34AD-AABD-2D83-D01D-65D65513D45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89" name="مخطط انسيابي: رابط 2588">
                  <a:extLst>
                    <a:ext uri="{FF2B5EF4-FFF2-40B4-BE49-F238E27FC236}">
                      <a16:creationId xmlns:a16="http://schemas.microsoft.com/office/drawing/2014/main" id="{319CD16E-732A-3BEA-C310-DBFEA74001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0" name="مخطط انسيابي: رابط 2589">
                  <a:extLst>
                    <a:ext uri="{FF2B5EF4-FFF2-40B4-BE49-F238E27FC236}">
                      <a16:creationId xmlns:a16="http://schemas.microsoft.com/office/drawing/2014/main" id="{2AC9BA99-5BB7-55DD-ABE7-16084B8B8C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1" name="مخطط انسيابي: رابط 2590">
                  <a:extLst>
                    <a:ext uri="{FF2B5EF4-FFF2-40B4-BE49-F238E27FC236}">
                      <a16:creationId xmlns:a16="http://schemas.microsoft.com/office/drawing/2014/main" id="{1FFCEF1C-678B-044F-BDD6-5AF46F58E2F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92" name="مخطط انسيابي: رابط 2591">
                  <a:extLst>
                    <a:ext uri="{FF2B5EF4-FFF2-40B4-BE49-F238E27FC236}">
                      <a16:creationId xmlns:a16="http://schemas.microsoft.com/office/drawing/2014/main" id="{F3FABDDB-607B-47C2-DA12-FC5FE4481D1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84" name="مجموعة 2583">
                <a:extLst>
                  <a:ext uri="{FF2B5EF4-FFF2-40B4-BE49-F238E27FC236}">
                    <a16:creationId xmlns:a16="http://schemas.microsoft.com/office/drawing/2014/main" id="{B0A74380-157E-DF35-BA4C-06EA352CA93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85" name="مخطط انسيابي: رابط 2584">
                  <a:extLst>
                    <a:ext uri="{FF2B5EF4-FFF2-40B4-BE49-F238E27FC236}">
                      <a16:creationId xmlns:a16="http://schemas.microsoft.com/office/drawing/2014/main" id="{4900A7D8-2BFE-E1B1-B3CF-0EC757E4BFC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6" name="مخطط انسيابي: رابط 2585">
                  <a:extLst>
                    <a:ext uri="{FF2B5EF4-FFF2-40B4-BE49-F238E27FC236}">
                      <a16:creationId xmlns:a16="http://schemas.microsoft.com/office/drawing/2014/main" id="{569A1177-4F1C-BA1E-C865-626401798E5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7" name="مخطط انسيابي: رابط 2586">
                  <a:extLst>
                    <a:ext uri="{FF2B5EF4-FFF2-40B4-BE49-F238E27FC236}">
                      <a16:creationId xmlns:a16="http://schemas.microsoft.com/office/drawing/2014/main" id="{5EB095A3-1EF6-DAF9-8042-9430EF8F5F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88" name="مخطط انسيابي: رابط 2587">
                  <a:extLst>
                    <a:ext uri="{FF2B5EF4-FFF2-40B4-BE49-F238E27FC236}">
                      <a16:creationId xmlns:a16="http://schemas.microsoft.com/office/drawing/2014/main" id="{8BBC24A0-86D5-3D3A-2B9F-BAFE8A4F2F5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1" name="مجموعة 13180">
              <a:extLst>
                <a:ext uri="{FF2B5EF4-FFF2-40B4-BE49-F238E27FC236}">
                  <a16:creationId xmlns:a16="http://schemas.microsoft.com/office/drawing/2014/main" id="{AD408508-3D02-394C-A428-1F9361970778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2579" name="مخطط انسيابي: رابط 2578">
                <a:extLst>
                  <a:ext uri="{FF2B5EF4-FFF2-40B4-BE49-F238E27FC236}">
                    <a16:creationId xmlns:a16="http://schemas.microsoft.com/office/drawing/2014/main" id="{93A3741F-2D69-4F90-613E-278F7859D4A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80" name="مخطط انسيابي: رابط 2579">
                <a:extLst>
                  <a:ext uri="{FF2B5EF4-FFF2-40B4-BE49-F238E27FC236}">
                    <a16:creationId xmlns:a16="http://schemas.microsoft.com/office/drawing/2014/main" id="{855406F5-68FD-1F5F-5F61-A9436DC037E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81" name="مخطط انسيابي: رابط 2580">
                <a:extLst>
                  <a:ext uri="{FF2B5EF4-FFF2-40B4-BE49-F238E27FC236}">
                    <a16:creationId xmlns:a16="http://schemas.microsoft.com/office/drawing/2014/main" id="{A5402630-76BA-2ADC-56C1-18F106283FD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2" name="مستطيل: زوايا مستديرة 13181">
              <a:extLst>
                <a:ext uri="{FF2B5EF4-FFF2-40B4-BE49-F238E27FC236}">
                  <a16:creationId xmlns:a16="http://schemas.microsoft.com/office/drawing/2014/main" id="{E5D9BFC2-BBBA-3E06-7A75-9719A41E46D2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3" name="مجموعة 13182">
              <a:extLst>
                <a:ext uri="{FF2B5EF4-FFF2-40B4-BE49-F238E27FC236}">
                  <a16:creationId xmlns:a16="http://schemas.microsoft.com/office/drawing/2014/main" id="{5E36A840-3227-D1A4-FD14-CA3D2FA8CB50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2564" name="مجموعة 2563">
                <a:extLst>
                  <a:ext uri="{FF2B5EF4-FFF2-40B4-BE49-F238E27FC236}">
                    <a16:creationId xmlns:a16="http://schemas.microsoft.com/office/drawing/2014/main" id="{47713E25-9EB6-58A1-321A-646B0610224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2575" name="مخطط انسيابي: رابط 2574">
                  <a:extLst>
                    <a:ext uri="{FF2B5EF4-FFF2-40B4-BE49-F238E27FC236}">
                      <a16:creationId xmlns:a16="http://schemas.microsoft.com/office/drawing/2014/main" id="{724B37EB-5F86-FDF2-1AA0-1F1A2804A6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6" name="مخطط انسيابي: رابط 2575">
                  <a:extLst>
                    <a:ext uri="{FF2B5EF4-FFF2-40B4-BE49-F238E27FC236}">
                      <a16:creationId xmlns:a16="http://schemas.microsoft.com/office/drawing/2014/main" id="{790DA2D6-F606-6A75-571B-23D364FDF11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7" name="مخطط انسيابي: رابط 2576">
                  <a:extLst>
                    <a:ext uri="{FF2B5EF4-FFF2-40B4-BE49-F238E27FC236}">
                      <a16:creationId xmlns:a16="http://schemas.microsoft.com/office/drawing/2014/main" id="{727D1B5B-7294-4303-49B9-247FB15CF97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8" name="مخطط انسيابي: رابط 2577">
                  <a:extLst>
                    <a:ext uri="{FF2B5EF4-FFF2-40B4-BE49-F238E27FC236}">
                      <a16:creationId xmlns:a16="http://schemas.microsoft.com/office/drawing/2014/main" id="{698A1DB7-C935-635C-00E4-1E27E61E89A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5" name="مجموعة 2564">
                <a:extLst>
                  <a:ext uri="{FF2B5EF4-FFF2-40B4-BE49-F238E27FC236}">
                    <a16:creationId xmlns:a16="http://schemas.microsoft.com/office/drawing/2014/main" id="{DF78D87A-CA6B-E9B4-A2B1-5651E858FCA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2571" name="مخطط انسيابي: رابط 2570">
                  <a:extLst>
                    <a:ext uri="{FF2B5EF4-FFF2-40B4-BE49-F238E27FC236}">
                      <a16:creationId xmlns:a16="http://schemas.microsoft.com/office/drawing/2014/main" id="{198C8D1B-48F3-7B63-DA24-E7E9425312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2" name="مخطط انسيابي: رابط 2571">
                  <a:extLst>
                    <a:ext uri="{FF2B5EF4-FFF2-40B4-BE49-F238E27FC236}">
                      <a16:creationId xmlns:a16="http://schemas.microsoft.com/office/drawing/2014/main" id="{674AAE0C-E931-D3E5-145F-526B3B99111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3" name="مخطط انسيابي: رابط 2572">
                  <a:extLst>
                    <a:ext uri="{FF2B5EF4-FFF2-40B4-BE49-F238E27FC236}">
                      <a16:creationId xmlns:a16="http://schemas.microsoft.com/office/drawing/2014/main" id="{673329A6-8379-A757-EC81-D6106101AA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4" name="مخطط انسيابي: رابط 2573">
                  <a:extLst>
                    <a:ext uri="{FF2B5EF4-FFF2-40B4-BE49-F238E27FC236}">
                      <a16:creationId xmlns:a16="http://schemas.microsoft.com/office/drawing/2014/main" id="{DE698AFF-A0A0-645B-9431-CEBFAFC7A8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2566" name="مجموعة 2565">
                <a:extLst>
                  <a:ext uri="{FF2B5EF4-FFF2-40B4-BE49-F238E27FC236}">
                    <a16:creationId xmlns:a16="http://schemas.microsoft.com/office/drawing/2014/main" id="{9584F39C-704A-12A9-8006-CEC0F305D73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2567" name="مخطط انسيابي: رابط 2566">
                  <a:extLst>
                    <a:ext uri="{FF2B5EF4-FFF2-40B4-BE49-F238E27FC236}">
                      <a16:creationId xmlns:a16="http://schemas.microsoft.com/office/drawing/2014/main" id="{4BA1E898-CADA-8209-373F-7ACC4A82F7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8" name="مخطط انسيابي: رابط 2567">
                  <a:extLst>
                    <a:ext uri="{FF2B5EF4-FFF2-40B4-BE49-F238E27FC236}">
                      <a16:creationId xmlns:a16="http://schemas.microsoft.com/office/drawing/2014/main" id="{22B27EF8-0A2C-CAB8-2CEC-5CA63F68268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69" name="مخطط انسيابي: رابط 2568">
                  <a:extLst>
                    <a:ext uri="{FF2B5EF4-FFF2-40B4-BE49-F238E27FC236}">
                      <a16:creationId xmlns:a16="http://schemas.microsoft.com/office/drawing/2014/main" id="{571602B5-F098-D843-529B-A09EA3291C2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70" name="مخطط انسيابي: رابط 2569">
                  <a:extLst>
                    <a:ext uri="{FF2B5EF4-FFF2-40B4-BE49-F238E27FC236}">
                      <a16:creationId xmlns:a16="http://schemas.microsoft.com/office/drawing/2014/main" id="{891198D3-E3E8-2207-61E4-1062C4235F6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560" name="مجموعة 2559">
              <a:extLst>
                <a:ext uri="{FF2B5EF4-FFF2-40B4-BE49-F238E27FC236}">
                  <a16:creationId xmlns:a16="http://schemas.microsoft.com/office/drawing/2014/main" id="{825A05CE-C735-1BD3-24AD-40106206B6D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2561" name="مخطط انسيابي: رابط 2560">
                <a:extLst>
                  <a:ext uri="{FF2B5EF4-FFF2-40B4-BE49-F238E27FC236}">
                    <a16:creationId xmlns:a16="http://schemas.microsoft.com/office/drawing/2014/main" id="{A8A155E1-A53F-1295-6C63-F3086E795C8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562" name="مخطط انسيابي: رابط 2561">
                <a:extLst>
                  <a:ext uri="{FF2B5EF4-FFF2-40B4-BE49-F238E27FC236}">
                    <a16:creationId xmlns:a16="http://schemas.microsoft.com/office/drawing/2014/main" id="{C4C27E81-AF87-9EE0-453A-AEB55CE13F0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563" name="مخطط انسيابي: رابط 2562">
                <a:extLst>
                  <a:ext uri="{FF2B5EF4-FFF2-40B4-BE49-F238E27FC236}">
                    <a16:creationId xmlns:a16="http://schemas.microsoft.com/office/drawing/2014/main" id="{C099F5F1-0BC5-5939-B306-44FAB851324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33" name="مجموعة 2732">
            <a:extLst>
              <a:ext uri="{FF2B5EF4-FFF2-40B4-BE49-F238E27FC236}">
                <a16:creationId xmlns:a16="http://schemas.microsoft.com/office/drawing/2014/main" id="{0D8D2E74-7A63-9123-66DD-F2D786D5A684}"/>
              </a:ext>
            </a:extLst>
          </p:cNvPr>
          <p:cNvGrpSpPr/>
          <p:nvPr/>
        </p:nvGrpSpPr>
        <p:grpSpPr>
          <a:xfrm>
            <a:off x="69018" y="2764938"/>
            <a:ext cx="9713671" cy="524453"/>
            <a:chOff x="69018" y="1136613"/>
            <a:chExt cx="9713671" cy="524453"/>
          </a:xfrm>
        </p:grpSpPr>
        <p:sp>
          <p:nvSpPr>
            <p:cNvPr id="2734" name="مستطيل: زوايا مستديرة 2733">
              <a:extLst>
                <a:ext uri="{FF2B5EF4-FFF2-40B4-BE49-F238E27FC236}">
                  <a16:creationId xmlns:a16="http://schemas.microsoft.com/office/drawing/2014/main" id="{D0136263-58AC-50BA-D58A-544346F40FA9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5" name="مستطيل: زوايا مستديرة 2734">
              <a:extLst>
                <a:ext uri="{FF2B5EF4-FFF2-40B4-BE49-F238E27FC236}">
                  <a16:creationId xmlns:a16="http://schemas.microsoft.com/office/drawing/2014/main" id="{7FBEA919-FB87-5254-384C-80498C884085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6" name="مستطيل: زوايا مستديرة 2735">
              <a:extLst>
                <a:ext uri="{FF2B5EF4-FFF2-40B4-BE49-F238E27FC236}">
                  <a16:creationId xmlns:a16="http://schemas.microsoft.com/office/drawing/2014/main" id="{56A0FF16-E504-CB8A-FEC4-D209C97771F8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7" name="مستطيل: زوايا مستديرة 2736">
              <a:extLst>
                <a:ext uri="{FF2B5EF4-FFF2-40B4-BE49-F238E27FC236}">
                  <a16:creationId xmlns:a16="http://schemas.microsoft.com/office/drawing/2014/main" id="{9561EB42-5A44-2A15-97C5-9169DFF86F80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8" name="مستطيل: زوايا مستديرة 2737">
              <a:extLst>
                <a:ext uri="{FF2B5EF4-FFF2-40B4-BE49-F238E27FC236}">
                  <a16:creationId xmlns:a16="http://schemas.microsoft.com/office/drawing/2014/main" id="{AE6B9CE5-A81F-DAE9-9CC0-A806988269C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9" name="مستطيل: زوايا مستديرة 2738">
              <a:extLst>
                <a:ext uri="{FF2B5EF4-FFF2-40B4-BE49-F238E27FC236}">
                  <a16:creationId xmlns:a16="http://schemas.microsoft.com/office/drawing/2014/main" id="{3920E8D4-C01C-0B48-BB7B-4CB93BC73E5A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40" name="مستطيل: زوايا مستديرة 2739">
              <a:extLst>
                <a:ext uri="{FF2B5EF4-FFF2-40B4-BE49-F238E27FC236}">
                  <a16:creationId xmlns:a16="http://schemas.microsoft.com/office/drawing/2014/main" id="{D1760AF6-1A23-115F-A050-330BBB96074E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1" name="مجموعة 2740">
              <a:extLst>
                <a:ext uri="{FF2B5EF4-FFF2-40B4-BE49-F238E27FC236}">
                  <a16:creationId xmlns:a16="http://schemas.microsoft.com/office/drawing/2014/main" id="{B30CE403-D7D8-627F-99DD-33A1CD1D7F2D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25" name="مجموعة 13324">
                <a:extLst>
                  <a:ext uri="{FF2B5EF4-FFF2-40B4-BE49-F238E27FC236}">
                    <a16:creationId xmlns:a16="http://schemas.microsoft.com/office/drawing/2014/main" id="{9BE86A27-AA82-76FE-6E4F-D49ACA3846C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36" name="مخطط انسيابي: رابط 13335">
                  <a:extLst>
                    <a:ext uri="{FF2B5EF4-FFF2-40B4-BE49-F238E27FC236}">
                      <a16:creationId xmlns:a16="http://schemas.microsoft.com/office/drawing/2014/main" id="{ADAF80AE-840F-E8E5-D4C7-FD932A84D03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7" name="مخطط انسيابي: رابط 13336">
                  <a:extLst>
                    <a:ext uri="{FF2B5EF4-FFF2-40B4-BE49-F238E27FC236}">
                      <a16:creationId xmlns:a16="http://schemas.microsoft.com/office/drawing/2014/main" id="{5A445A71-D8A2-0A3D-E631-1001624C9A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8" name="مخطط انسيابي: رابط 13337">
                  <a:extLst>
                    <a:ext uri="{FF2B5EF4-FFF2-40B4-BE49-F238E27FC236}">
                      <a16:creationId xmlns:a16="http://schemas.microsoft.com/office/drawing/2014/main" id="{9E1EE3BE-CD91-E59D-FE87-00E151595C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9" name="مخطط انسيابي: رابط 13338">
                  <a:extLst>
                    <a:ext uri="{FF2B5EF4-FFF2-40B4-BE49-F238E27FC236}">
                      <a16:creationId xmlns:a16="http://schemas.microsoft.com/office/drawing/2014/main" id="{66420AB8-AF1C-10CF-1B50-6961DFC3B1D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6" name="مجموعة 13325">
                <a:extLst>
                  <a:ext uri="{FF2B5EF4-FFF2-40B4-BE49-F238E27FC236}">
                    <a16:creationId xmlns:a16="http://schemas.microsoft.com/office/drawing/2014/main" id="{F22148A9-A3CF-A3AA-9A86-3C17C13747B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32" name="مخطط انسيابي: رابط 13331">
                  <a:extLst>
                    <a:ext uri="{FF2B5EF4-FFF2-40B4-BE49-F238E27FC236}">
                      <a16:creationId xmlns:a16="http://schemas.microsoft.com/office/drawing/2014/main" id="{745B165D-25D4-1C59-4532-D503FAF5917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3" name="مخطط انسيابي: رابط 13332">
                  <a:extLst>
                    <a:ext uri="{FF2B5EF4-FFF2-40B4-BE49-F238E27FC236}">
                      <a16:creationId xmlns:a16="http://schemas.microsoft.com/office/drawing/2014/main" id="{EC1CCBFB-3557-1487-7AE8-B611F1645ED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4" name="مخطط انسيابي: رابط 13333">
                  <a:extLst>
                    <a:ext uri="{FF2B5EF4-FFF2-40B4-BE49-F238E27FC236}">
                      <a16:creationId xmlns:a16="http://schemas.microsoft.com/office/drawing/2014/main" id="{B9620E86-153F-86FA-8A9E-7C56BEC11AD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5" name="مخطط انسيابي: رابط 13334">
                  <a:extLst>
                    <a:ext uri="{FF2B5EF4-FFF2-40B4-BE49-F238E27FC236}">
                      <a16:creationId xmlns:a16="http://schemas.microsoft.com/office/drawing/2014/main" id="{5DACBF2B-4060-717A-5D57-21A66835D2B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27" name="مجموعة 13326">
                <a:extLst>
                  <a:ext uri="{FF2B5EF4-FFF2-40B4-BE49-F238E27FC236}">
                    <a16:creationId xmlns:a16="http://schemas.microsoft.com/office/drawing/2014/main" id="{2FF47B44-7B65-B606-BC6B-A29363E0A9C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28" name="مخطط انسيابي: رابط 13327">
                  <a:extLst>
                    <a:ext uri="{FF2B5EF4-FFF2-40B4-BE49-F238E27FC236}">
                      <a16:creationId xmlns:a16="http://schemas.microsoft.com/office/drawing/2014/main" id="{E501262A-03E3-E09E-4C8F-5ACE1746DA9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9" name="مخطط انسيابي: رابط 13328">
                  <a:extLst>
                    <a:ext uri="{FF2B5EF4-FFF2-40B4-BE49-F238E27FC236}">
                      <a16:creationId xmlns:a16="http://schemas.microsoft.com/office/drawing/2014/main" id="{CC71FADF-03DC-F06D-3FE5-5B6D09222D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0" name="مخطط انسيابي: رابط 13329">
                  <a:extLst>
                    <a:ext uri="{FF2B5EF4-FFF2-40B4-BE49-F238E27FC236}">
                      <a16:creationId xmlns:a16="http://schemas.microsoft.com/office/drawing/2014/main" id="{241CDFC9-35F9-844A-B591-33E17738760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1" name="مخطط انسيابي: رابط 13330">
                  <a:extLst>
                    <a:ext uri="{FF2B5EF4-FFF2-40B4-BE49-F238E27FC236}">
                      <a16:creationId xmlns:a16="http://schemas.microsoft.com/office/drawing/2014/main" id="{D649E1A0-E5C5-C920-1109-2E14FDD19B9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2" name="مجموعة 2741">
              <a:extLst>
                <a:ext uri="{FF2B5EF4-FFF2-40B4-BE49-F238E27FC236}">
                  <a16:creationId xmlns:a16="http://schemas.microsoft.com/office/drawing/2014/main" id="{CD1105E6-E7EE-A97A-3480-1DACB45829A0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322" name="مخطط انسيابي: رابط 13321">
                <a:extLst>
                  <a:ext uri="{FF2B5EF4-FFF2-40B4-BE49-F238E27FC236}">
                    <a16:creationId xmlns:a16="http://schemas.microsoft.com/office/drawing/2014/main" id="{B1C2E6B9-EE5E-4CB6-08CB-C2CF60BA79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23" name="مخطط انسيابي: رابط 13322">
                <a:extLst>
                  <a:ext uri="{FF2B5EF4-FFF2-40B4-BE49-F238E27FC236}">
                    <a16:creationId xmlns:a16="http://schemas.microsoft.com/office/drawing/2014/main" id="{AC2C9D98-9C7E-86DA-A8EB-E44A6CDCF89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24" name="مخطط انسيابي: رابط 13323">
                <a:extLst>
                  <a:ext uri="{FF2B5EF4-FFF2-40B4-BE49-F238E27FC236}">
                    <a16:creationId xmlns:a16="http://schemas.microsoft.com/office/drawing/2014/main" id="{B906E8D8-0D4D-C892-99B5-7F09666EDD7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3" name="مستطيل: زوايا مستديرة 2742">
              <a:extLst>
                <a:ext uri="{FF2B5EF4-FFF2-40B4-BE49-F238E27FC236}">
                  <a16:creationId xmlns:a16="http://schemas.microsoft.com/office/drawing/2014/main" id="{88627144-CF5C-5430-31F7-177D2C2D15DE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4" name="مجموعة 2743">
              <a:extLst>
                <a:ext uri="{FF2B5EF4-FFF2-40B4-BE49-F238E27FC236}">
                  <a16:creationId xmlns:a16="http://schemas.microsoft.com/office/drawing/2014/main" id="{32B7FED4-3DCF-40A3-DD34-8C2190B69DB0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07" name="مجموعة 13306">
                <a:extLst>
                  <a:ext uri="{FF2B5EF4-FFF2-40B4-BE49-F238E27FC236}">
                    <a16:creationId xmlns:a16="http://schemas.microsoft.com/office/drawing/2014/main" id="{92ACEDB2-6F6F-672D-309F-F42EC576D58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18" name="مخطط انسيابي: رابط 13317">
                  <a:extLst>
                    <a:ext uri="{FF2B5EF4-FFF2-40B4-BE49-F238E27FC236}">
                      <a16:creationId xmlns:a16="http://schemas.microsoft.com/office/drawing/2014/main" id="{3A88E8D5-39F4-416C-B3ED-C99E53780AD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9" name="مخطط انسيابي: رابط 13318">
                  <a:extLst>
                    <a:ext uri="{FF2B5EF4-FFF2-40B4-BE49-F238E27FC236}">
                      <a16:creationId xmlns:a16="http://schemas.microsoft.com/office/drawing/2014/main" id="{4F5BFC71-07B8-033A-1352-B5AF0070BA9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0" name="مخطط انسيابي: رابط 13319">
                  <a:extLst>
                    <a:ext uri="{FF2B5EF4-FFF2-40B4-BE49-F238E27FC236}">
                      <a16:creationId xmlns:a16="http://schemas.microsoft.com/office/drawing/2014/main" id="{E2A005C9-52AF-74B8-9AA5-78DE0F28E8F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1" name="مخطط انسيابي: رابط 13320">
                  <a:extLst>
                    <a:ext uri="{FF2B5EF4-FFF2-40B4-BE49-F238E27FC236}">
                      <a16:creationId xmlns:a16="http://schemas.microsoft.com/office/drawing/2014/main" id="{6F9A425C-B0D7-D506-EBAA-733727F2E01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8" name="مجموعة 13307">
                <a:extLst>
                  <a:ext uri="{FF2B5EF4-FFF2-40B4-BE49-F238E27FC236}">
                    <a16:creationId xmlns:a16="http://schemas.microsoft.com/office/drawing/2014/main" id="{B8DCB139-8063-68D9-5603-5EC8E9403B9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14" name="مخطط انسيابي: رابط 13313">
                  <a:extLst>
                    <a:ext uri="{FF2B5EF4-FFF2-40B4-BE49-F238E27FC236}">
                      <a16:creationId xmlns:a16="http://schemas.microsoft.com/office/drawing/2014/main" id="{E6733AD3-2569-4E89-51BB-FFE9E2A99EF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5" name="مخطط انسيابي: رابط 13314">
                  <a:extLst>
                    <a:ext uri="{FF2B5EF4-FFF2-40B4-BE49-F238E27FC236}">
                      <a16:creationId xmlns:a16="http://schemas.microsoft.com/office/drawing/2014/main" id="{2DA8F2F0-6D20-F901-72E1-A5E44F0B6B6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6" name="مخطط انسيابي: رابط 13315">
                  <a:extLst>
                    <a:ext uri="{FF2B5EF4-FFF2-40B4-BE49-F238E27FC236}">
                      <a16:creationId xmlns:a16="http://schemas.microsoft.com/office/drawing/2014/main" id="{D5EC275A-4953-8B8F-82E0-CE9D3F6001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7" name="مخطط انسيابي: رابط 13316">
                  <a:extLst>
                    <a:ext uri="{FF2B5EF4-FFF2-40B4-BE49-F238E27FC236}">
                      <a16:creationId xmlns:a16="http://schemas.microsoft.com/office/drawing/2014/main" id="{C5B4DDB9-7C89-124D-FB80-67B626F98C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09" name="مجموعة 13308">
                <a:extLst>
                  <a:ext uri="{FF2B5EF4-FFF2-40B4-BE49-F238E27FC236}">
                    <a16:creationId xmlns:a16="http://schemas.microsoft.com/office/drawing/2014/main" id="{AA86808B-5393-8721-C8F0-5E7913B57C0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10" name="مخطط انسيابي: رابط 13309">
                  <a:extLst>
                    <a:ext uri="{FF2B5EF4-FFF2-40B4-BE49-F238E27FC236}">
                      <a16:creationId xmlns:a16="http://schemas.microsoft.com/office/drawing/2014/main" id="{AB345487-2677-401A-B245-23F8F72126F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1" name="مخطط انسيابي: رابط 13310">
                  <a:extLst>
                    <a:ext uri="{FF2B5EF4-FFF2-40B4-BE49-F238E27FC236}">
                      <a16:creationId xmlns:a16="http://schemas.microsoft.com/office/drawing/2014/main" id="{FC899934-AED6-F783-420A-B107525776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2" name="مخطط انسيابي: رابط 13311">
                  <a:extLst>
                    <a:ext uri="{FF2B5EF4-FFF2-40B4-BE49-F238E27FC236}">
                      <a16:creationId xmlns:a16="http://schemas.microsoft.com/office/drawing/2014/main" id="{97E80100-1EB0-D67D-8725-69048657498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3" name="مخطط انسيابي: رابط 13312">
                  <a:extLst>
                    <a:ext uri="{FF2B5EF4-FFF2-40B4-BE49-F238E27FC236}">
                      <a16:creationId xmlns:a16="http://schemas.microsoft.com/office/drawing/2014/main" id="{6AECFC34-E30A-6D81-6244-D10F5406B3C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5" name="مجموعة 2744">
              <a:extLst>
                <a:ext uri="{FF2B5EF4-FFF2-40B4-BE49-F238E27FC236}">
                  <a16:creationId xmlns:a16="http://schemas.microsoft.com/office/drawing/2014/main" id="{B7F7879B-EDBB-B9D2-C39D-85B005A29D2A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304" name="مخطط انسيابي: رابط 13303">
                <a:extLst>
                  <a:ext uri="{FF2B5EF4-FFF2-40B4-BE49-F238E27FC236}">
                    <a16:creationId xmlns:a16="http://schemas.microsoft.com/office/drawing/2014/main" id="{0BA3A468-7FF0-3BB5-D00D-198B88EA5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05" name="مخطط انسيابي: رابط 13304">
                <a:extLst>
                  <a:ext uri="{FF2B5EF4-FFF2-40B4-BE49-F238E27FC236}">
                    <a16:creationId xmlns:a16="http://schemas.microsoft.com/office/drawing/2014/main" id="{A4E14F35-2828-3DE1-D471-88CA7E26566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06" name="مخطط انسيابي: رابط 13305">
                <a:extLst>
                  <a:ext uri="{FF2B5EF4-FFF2-40B4-BE49-F238E27FC236}">
                    <a16:creationId xmlns:a16="http://schemas.microsoft.com/office/drawing/2014/main" id="{194BD1F7-0B40-8483-13C6-6CB9E2636BF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6" name="مستطيل: زوايا مستديرة 2745">
              <a:extLst>
                <a:ext uri="{FF2B5EF4-FFF2-40B4-BE49-F238E27FC236}">
                  <a16:creationId xmlns:a16="http://schemas.microsoft.com/office/drawing/2014/main" id="{8D4EF0C8-3488-A0A1-36C2-27196406CB2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47" name="مجموعة 2746">
              <a:extLst>
                <a:ext uri="{FF2B5EF4-FFF2-40B4-BE49-F238E27FC236}">
                  <a16:creationId xmlns:a16="http://schemas.microsoft.com/office/drawing/2014/main" id="{1035CD65-F169-AB6C-E397-840957566811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89" name="مجموعة 13288">
                <a:extLst>
                  <a:ext uri="{FF2B5EF4-FFF2-40B4-BE49-F238E27FC236}">
                    <a16:creationId xmlns:a16="http://schemas.microsoft.com/office/drawing/2014/main" id="{37D5D225-AA60-D52A-881E-E8C391C47C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00" name="مخطط انسيابي: رابط 13299">
                  <a:extLst>
                    <a:ext uri="{FF2B5EF4-FFF2-40B4-BE49-F238E27FC236}">
                      <a16:creationId xmlns:a16="http://schemas.microsoft.com/office/drawing/2014/main" id="{C716B06A-5D13-65E6-6825-589D7FE021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1" name="مخطط انسيابي: رابط 13300">
                  <a:extLst>
                    <a:ext uri="{FF2B5EF4-FFF2-40B4-BE49-F238E27FC236}">
                      <a16:creationId xmlns:a16="http://schemas.microsoft.com/office/drawing/2014/main" id="{0EB5187C-EF7C-80CB-8081-2069D36BBB0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2" name="مخطط انسيابي: رابط 13301">
                  <a:extLst>
                    <a:ext uri="{FF2B5EF4-FFF2-40B4-BE49-F238E27FC236}">
                      <a16:creationId xmlns:a16="http://schemas.microsoft.com/office/drawing/2014/main" id="{01387AE5-A741-C960-9E1E-8DCA3FCE318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3" name="مخطط انسيابي: رابط 13302">
                  <a:extLst>
                    <a:ext uri="{FF2B5EF4-FFF2-40B4-BE49-F238E27FC236}">
                      <a16:creationId xmlns:a16="http://schemas.microsoft.com/office/drawing/2014/main" id="{B9F8B2D9-3F26-51E0-725E-81E1BC8CEF3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0" name="مجموعة 13289">
                <a:extLst>
                  <a:ext uri="{FF2B5EF4-FFF2-40B4-BE49-F238E27FC236}">
                    <a16:creationId xmlns:a16="http://schemas.microsoft.com/office/drawing/2014/main" id="{E136102E-C515-2435-FFE6-FD0F3B179ED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96" name="مخطط انسيابي: رابط 13295">
                  <a:extLst>
                    <a:ext uri="{FF2B5EF4-FFF2-40B4-BE49-F238E27FC236}">
                      <a16:creationId xmlns:a16="http://schemas.microsoft.com/office/drawing/2014/main" id="{E6F43690-67A4-E54F-0D5A-39C68C6B642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7" name="مخطط انسيابي: رابط 13296">
                  <a:extLst>
                    <a:ext uri="{FF2B5EF4-FFF2-40B4-BE49-F238E27FC236}">
                      <a16:creationId xmlns:a16="http://schemas.microsoft.com/office/drawing/2014/main" id="{13673B14-D410-C621-E14A-ACDC7F461A7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8" name="مخطط انسيابي: رابط 13297">
                  <a:extLst>
                    <a:ext uri="{FF2B5EF4-FFF2-40B4-BE49-F238E27FC236}">
                      <a16:creationId xmlns:a16="http://schemas.microsoft.com/office/drawing/2014/main" id="{8F91CD0A-4169-7573-D28A-06443D95A27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9" name="مخطط انسيابي: رابط 13298">
                  <a:extLst>
                    <a:ext uri="{FF2B5EF4-FFF2-40B4-BE49-F238E27FC236}">
                      <a16:creationId xmlns:a16="http://schemas.microsoft.com/office/drawing/2014/main" id="{3CCA183E-E0E8-73C3-0D48-9F02C22EC3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91" name="مجموعة 13290">
                <a:extLst>
                  <a:ext uri="{FF2B5EF4-FFF2-40B4-BE49-F238E27FC236}">
                    <a16:creationId xmlns:a16="http://schemas.microsoft.com/office/drawing/2014/main" id="{C27FD15D-9755-117D-1A35-FEA0A2B450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92" name="مخطط انسيابي: رابط 13291">
                  <a:extLst>
                    <a:ext uri="{FF2B5EF4-FFF2-40B4-BE49-F238E27FC236}">
                      <a16:creationId xmlns:a16="http://schemas.microsoft.com/office/drawing/2014/main" id="{C21DBF08-C6BB-3314-0453-DC27CF2ABB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3" name="مخطط انسيابي: رابط 13292">
                  <a:extLst>
                    <a:ext uri="{FF2B5EF4-FFF2-40B4-BE49-F238E27FC236}">
                      <a16:creationId xmlns:a16="http://schemas.microsoft.com/office/drawing/2014/main" id="{C6F17692-86B7-85B6-CEC3-517DA67E029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4" name="مخطط انسيابي: رابط 13293">
                  <a:extLst>
                    <a:ext uri="{FF2B5EF4-FFF2-40B4-BE49-F238E27FC236}">
                      <a16:creationId xmlns:a16="http://schemas.microsoft.com/office/drawing/2014/main" id="{93FB4C25-22DF-C4B7-2E08-C033BD0030A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5" name="مخطط انسيابي: رابط 13294">
                  <a:extLst>
                    <a:ext uri="{FF2B5EF4-FFF2-40B4-BE49-F238E27FC236}">
                      <a16:creationId xmlns:a16="http://schemas.microsoft.com/office/drawing/2014/main" id="{43D4247C-9855-4A47-B43B-D853F1125E6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48" name="مجموعة 2747">
              <a:extLst>
                <a:ext uri="{FF2B5EF4-FFF2-40B4-BE49-F238E27FC236}">
                  <a16:creationId xmlns:a16="http://schemas.microsoft.com/office/drawing/2014/main" id="{C68C1975-99AF-DA74-76C3-9FADFBF4B42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286" name="مخطط انسيابي: رابط 13285">
                <a:extLst>
                  <a:ext uri="{FF2B5EF4-FFF2-40B4-BE49-F238E27FC236}">
                    <a16:creationId xmlns:a16="http://schemas.microsoft.com/office/drawing/2014/main" id="{88B4B461-0DF7-1619-D9E6-EB0ECECE1F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87" name="مخطط انسيابي: رابط 13286">
                <a:extLst>
                  <a:ext uri="{FF2B5EF4-FFF2-40B4-BE49-F238E27FC236}">
                    <a16:creationId xmlns:a16="http://schemas.microsoft.com/office/drawing/2014/main" id="{7DC2F048-154F-DD89-0CBA-907DF172712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88" name="مخطط انسيابي: رابط 13287">
                <a:extLst>
                  <a:ext uri="{FF2B5EF4-FFF2-40B4-BE49-F238E27FC236}">
                    <a16:creationId xmlns:a16="http://schemas.microsoft.com/office/drawing/2014/main" id="{BB62CB91-B742-4E45-99B3-55839AB40E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49" name="مستطيل: زوايا مستديرة 2748">
              <a:extLst>
                <a:ext uri="{FF2B5EF4-FFF2-40B4-BE49-F238E27FC236}">
                  <a16:creationId xmlns:a16="http://schemas.microsoft.com/office/drawing/2014/main" id="{76342462-9766-87E2-5B7C-7B0A9F77EB83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50" name="مجموعة 2749">
              <a:extLst>
                <a:ext uri="{FF2B5EF4-FFF2-40B4-BE49-F238E27FC236}">
                  <a16:creationId xmlns:a16="http://schemas.microsoft.com/office/drawing/2014/main" id="{536ED64F-15FD-DA6B-8E6C-280A6A50600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71" name="مجموعة 13270">
                <a:extLst>
                  <a:ext uri="{FF2B5EF4-FFF2-40B4-BE49-F238E27FC236}">
                    <a16:creationId xmlns:a16="http://schemas.microsoft.com/office/drawing/2014/main" id="{06CECA1F-BECA-D587-10EC-6B3FC49792E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82" name="مخطط انسيابي: رابط 13281">
                  <a:extLst>
                    <a:ext uri="{FF2B5EF4-FFF2-40B4-BE49-F238E27FC236}">
                      <a16:creationId xmlns:a16="http://schemas.microsoft.com/office/drawing/2014/main" id="{C06B0A5B-2906-7E1F-0752-9EDD30873D0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3" name="مخطط انسيابي: رابط 13282">
                  <a:extLst>
                    <a:ext uri="{FF2B5EF4-FFF2-40B4-BE49-F238E27FC236}">
                      <a16:creationId xmlns:a16="http://schemas.microsoft.com/office/drawing/2014/main" id="{D0AD4189-9340-1960-1B0A-90225DCF357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4" name="مخطط انسيابي: رابط 13283">
                  <a:extLst>
                    <a:ext uri="{FF2B5EF4-FFF2-40B4-BE49-F238E27FC236}">
                      <a16:creationId xmlns:a16="http://schemas.microsoft.com/office/drawing/2014/main" id="{16E7165F-5693-B450-AF4C-9C6481DB41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5" name="مخطط انسيابي: رابط 13284">
                  <a:extLst>
                    <a:ext uri="{FF2B5EF4-FFF2-40B4-BE49-F238E27FC236}">
                      <a16:creationId xmlns:a16="http://schemas.microsoft.com/office/drawing/2014/main" id="{4ADD9066-1BFB-147D-2B21-5FBD3529359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2" name="مجموعة 13271">
                <a:extLst>
                  <a:ext uri="{FF2B5EF4-FFF2-40B4-BE49-F238E27FC236}">
                    <a16:creationId xmlns:a16="http://schemas.microsoft.com/office/drawing/2014/main" id="{C364ABC0-4E05-19F2-B77A-1D583B35196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78" name="مخطط انسيابي: رابط 13277">
                  <a:extLst>
                    <a:ext uri="{FF2B5EF4-FFF2-40B4-BE49-F238E27FC236}">
                      <a16:creationId xmlns:a16="http://schemas.microsoft.com/office/drawing/2014/main" id="{8301FEB6-6227-1A21-961C-6AE39CAFA22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9" name="مخطط انسيابي: رابط 13278">
                  <a:extLst>
                    <a:ext uri="{FF2B5EF4-FFF2-40B4-BE49-F238E27FC236}">
                      <a16:creationId xmlns:a16="http://schemas.microsoft.com/office/drawing/2014/main" id="{5A052C7E-E573-C560-0784-3F30EEFC778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0" name="مخطط انسيابي: رابط 13279">
                  <a:extLst>
                    <a:ext uri="{FF2B5EF4-FFF2-40B4-BE49-F238E27FC236}">
                      <a16:creationId xmlns:a16="http://schemas.microsoft.com/office/drawing/2014/main" id="{80FEFCC7-D53A-60CC-C78B-FD71881E4EA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1" name="مخطط انسيابي: رابط 13280">
                  <a:extLst>
                    <a:ext uri="{FF2B5EF4-FFF2-40B4-BE49-F238E27FC236}">
                      <a16:creationId xmlns:a16="http://schemas.microsoft.com/office/drawing/2014/main" id="{B5F2FA03-D4A4-AC01-840C-6A4BF060026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73" name="مجموعة 13272">
                <a:extLst>
                  <a:ext uri="{FF2B5EF4-FFF2-40B4-BE49-F238E27FC236}">
                    <a16:creationId xmlns:a16="http://schemas.microsoft.com/office/drawing/2014/main" id="{D602681D-7380-B934-97C6-0CA83B29D3C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74" name="مخطط انسيابي: رابط 13273">
                  <a:extLst>
                    <a:ext uri="{FF2B5EF4-FFF2-40B4-BE49-F238E27FC236}">
                      <a16:creationId xmlns:a16="http://schemas.microsoft.com/office/drawing/2014/main" id="{5E1DE34F-4B18-CACC-7E07-A0D8DFD4A2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5" name="مخطط انسيابي: رابط 13274">
                  <a:extLst>
                    <a:ext uri="{FF2B5EF4-FFF2-40B4-BE49-F238E27FC236}">
                      <a16:creationId xmlns:a16="http://schemas.microsoft.com/office/drawing/2014/main" id="{7D384C28-6F09-58C2-8B5D-E4A1AD71EDB0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6" name="مخطط انسيابي: رابط 13275">
                  <a:extLst>
                    <a:ext uri="{FF2B5EF4-FFF2-40B4-BE49-F238E27FC236}">
                      <a16:creationId xmlns:a16="http://schemas.microsoft.com/office/drawing/2014/main" id="{4E7EE95C-4D7E-4120-2404-389CB7250DB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7" name="مخطط انسيابي: رابط 13276">
                  <a:extLst>
                    <a:ext uri="{FF2B5EF4-FFF2-40B4-BE49-F238E27FC236}">
                      <a16:creationId xmlns:a16="http://schemas.microsoft.com/office/drawing/2014/main" id="{F2CE99E1-9CEE-3B93-B238-7525F46EE72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51" name="مجموعة 2750">
              <a:extLst>
                <a:ext uri="{FF2B5EF4-FFF2-40B4-BE49-F238E27FC236}">
                  <a16:creationId xmlns:a16="http://schemas.microsoft.com/office/drawing/2014/main" id="{6B6DB1EC-DE62-7F56-0931-C0AD24FC301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268" name="مخطط انسيابي: رابط 13267">
                <a:extLst>
                  <a:ext uri="{FF2B5EF4-FFF2-40B4-BE49-F238E27FC236}">
                    <a16:creationId xmlns:a16="http://schemas.microsoft.com/office/drawing/2014/main" id="{7E32C31E-0C28-AA7A-DD73-DE600BDC37B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69" name="مخطط انسيابي: رابط 13268">
                <a:extLst>
                  <a:ext uri="{FF2B5EF4-FFF2-40B4-BE49-F238E27FC236}">
                    <a16:creationId xmlns:a16="http://schemas.microsoft.com/office/drawing/2014/main" id="{4E3042E6-E557-14C9-4480-22582919A9A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70" name="مخطط انسيابي: رابط 13269">
                <a:extLst>
                  <a:ext uri="{FF2B5EF4-FFF2-40B4-BE49-F238E27FC236}">
                    <a16:creationId xmlns:a16="http://schemas.microsoft.com/office/drawing/2014/main" id="{7C0BA06A-2B15-C628-B734-A9FE2C23C0F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4" name="مستطيل: زوايا مستديرة 13183">
              <a:extLst>
                <a:ext uri="{FF2B5EF4-FFF2-40B4-BE49-F238E27FC236}">
                  <a16:creationId xmlns:a16="http://schemas.microsoft.com/office/drawing/2014/main" id="{66A6395A-0BFC-4CC8-BDCA-FA649259C2AB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5" name="مجموعة 13184">
              <a:extLst>
                <a:ext uri="{FF2B5EF4-FFF2-40B4-BE49-F238E27FC236}">
                  <a16:creationId xmlns:a16="http://schemas.microsoft.com/office/drawing/2014/main" id="{70202C3C-A9F0-94E4-0927-CA543A93C964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53" name="مجموعة 13252">
                <a:extLst>
                  <a:ext uri="{FF2B5EF4-FFF2-40B4-BE49-F238E27FC236}">
                    <a16:creationId xmlns:a16="http://schemas.microsoft.com/office/drawing/2014/main" id="{81AF0388-2988-57FD-0716-459A6D84295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64" name="مخطط انسيابي: رابط 13263">
                  <a:extLst>
                    <a:ext uri="{FF2B5EF4-FFF2-40B4-BE49-F238E27FC236}">
                      <a16:creationId xmlns:a16="http://schemas.microsoft.com/office/drawing/2014/main" id="{A275A586-35A9-46EC-3FE2-BF5A917EF0A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5" name="مخطط انسيابي: رابط 13264">
                  <a:extLst>
                    <a:ext uri="{FF2B5EF4-FFF2-40B4-BE49-F238E27FC236}">
                      <a16:creationId xmlns:a16="http://schemas.microsoft.com/office/drawing/2014/main" id="{130BDB31-BA0D-5144-D69A-4AA808C705E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6" name="مخطط انسيابي: رابط 13265">
                  <a:extLst>
                    <a:ext uri="{FF2B5EF4-FFF2-40B4-BE49-F238E27FC236}">
                      <a16:creationId xmlns:a16="http://schemas.microsoft.com/office/drawing/2014/main" id="{08FE20A2-2FA0-4227-24FB-C231ED3B8563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7" name="مخطط انسيابي: رابط 13266">
                  <a:extLst>
                    <a:ext uri="{FF2B5EF4-FFF2-40B4-BE49-F238E27FC236}">
                      <a16:creationId xmlns:a16="http://schemas.microsoft.com/office/drawing/2014/main" id="{DABE971B-9CC7-20DA-E120-6135A1EE5B3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4" name="مجموعة 13253">
                <a:extLst>
                  <a:ext uri="{FF2B5EF4-FFF2-40B4-BE49-F238E27FC236}">
                    <a16:creationId xmlns:a16="http://schemas.microsoft.com/office/drawing/2014/main" id="{18E0E8BC-3255-5A07-B28D-D015142837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60" name="مخطط انسيابي: رابط 13259">
                  <a:extLst>
                    <a:ext uri="{FF2B5EF4-FFF2-40B4-BE49-F238E27FC236}">
                      <a16:creationId xmlns:a16="http://schemas.microsoft.com/office/drawing/2014/main" id="{778587A7-1D25-F579-DDFA-A0465F147B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1" name="مخطط انسيابي: رابط 13260">
                  <a:extLst>
                    <a:ext uri="{FF2B5EF4-FFF2-40B4-BE49-F238E27FC236}">
                      <a16:creationId xmlns:a16="http://schemas.microsoft.com/office/drawing/2014/main" id="{DAAD80A2-A784-FBE4-86EA-AAAF746BC9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2" name="مخطط انسيابي: رابط 13261">
                  <a:extLst>
                    <a:ext uri="{FF2B5EF4-FFF2-40B4-BE49-F238E27FC236}">
                      <a16:creationId xmlns:a16="http://schemas.microsoft.com/office/drawing/2014/main" id="{3EAC7F64-8868-D1F5-24EC-900AC0F3711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3" name="مخطط انسيابي: رابط 13262">
                  <a:extLst>
                    <a:ext uri="{FF2B5EF4-FFF2-40B4-BE49-F238E27FC236}">
                      <a16:creationId xmlns:a16="http://schemas.microsoft.com/office/drawing/2014/main" id="{73938030-9BBB-C62E-12F1-486B9F88510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55" name="مجموعة 13254">
                <a:extLst>
                  <a:ext uri="{FF2B5EF4-FFF2-40B4-BE49-F238E27FC236}">
                    <a16:creationId xmlns:a16="http://schemas.microsoft.com/office/drawing/2014/main" id="{100DD693-4F52-5912-A87B-527DD03ECAC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56" name="مخطط انسيابي: رابط 13255">
                  <a:extLst>
                    <a:ext uri="{FF2B5EF4-FFF2-40B4-BE49-F238E27FC236}">
                      <a16:creationId xmlns:a16="http://schemas.microsoft.com/office/drawing/2014/main" id="{A41195D2-3FF8-1F34-C23B-BEFEC7E6856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7" name="مخطط انسيابي: رابط 13256">
                  <a:extLst>
                    <a:ext uri="{FF2B5EF4-FFF2-40B4-BE49-F238E27FC236}">
                      <a16:creationId xmlns:a16="http://schemas.microsoft.com/office/drawing/2014/main" id="{6BE4602B-10F7-93B3-3F6A-5B8DD02A9CE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8" name="مخطط انسيابي: رابط 13257">
                  <a:extLst>
                    <a:ext uri="{FF2B5EF4-FFF2-40B4-BE49-F238E27FC236}">
                      <a16:creationId xmlns:a16="http://schemas.microsoft.com/office/drawing/2014/main" id="{37143494-FB47-BEEB-0D6D-785922B312B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9" name="مخطط انسيابي: رابط 13258">
                  <a:extLst>
                    <a:ext uri="{FF2B5EF4-FFF2-40B4-BE49-F238E27FC236}">
                      <a16:creationId xmlns:a16="http://schemas.microsoft.com/office/drawing/2014/main" id="{6622090D-3A68-20B7-A7B2-908C64A03CE4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6" name="مجموعة 13185">
              <a:extLst>
                <a:ext uri="{FF2B5EF4-FFF2-40B4-BE49-F238E27FC236}">
                  <a16:creationId xmlns:a16="http://schemas.microsoft.com/office/drawing/2014/main" id="{D76F5841-8521-3593-EA16-450630AEDBAC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250" name="مخطط انسيابي: رابط 13249">
                <a:extLst>
                  <a:ext uri="{FF2B5EF4-FFF2-40B4-BE49-F238E27FC236}">
                    <a16:creationId xmlns:a16="http://schemas.microsoft.com/office/drawing/2014/main" id="{7694A9F4-2FF9-4C8A-3B2E-BAED6283D8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51" name="مخطط انسيابي: رابط 13250">
                <a:extLst>
                  <a:ext uri="{FF2B5EF4-FFF2-40B4-BE49-F238E27FC236}">
                    <a16:creationId xmlns:a16="http://schemas.microsoft.com/office/drawing/2014/main" id="{5B264779-BB33-E11F-389C-6B2ADBA7679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52" name="مخطط انسيابي: رابط 13251">
                <a:extLst>
                  <a:ext uri="{FF2B5EF4-FFF2-40B4-BE49-F238E27FC236}">
                    <a16:creationId xmlns:a16="http://schemas.microsoft.com/office/drawing/2014/main" id="{73938D40-6495-9B0E-6F89-E2D7CCD24F4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87" name="مستطيل: زوايا مستديرة 13186">
              <a:extLst>
                <a:ext uri="{FF2B5EF4-FFF2-40B4-BE49-F238E27FC236}">
                  <a16:creationId xmlns:a16="http://schemas.microsoft.com/office/drawing/2014/main" id="{DD7C0460-51B2-1D1A-5953-1BCE224FCA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88" name="مجموعة 13187">
              <a:extLst>
                <a:ext uri="{FF2B5EF4-FFF2-40B4-BE49-F238E27FC236}">
                  <a16:creationId xmlns:a16="http://schemas.microsoft.com/office/drawing/2014/main" id="{F4D3E25E-59B9-E886-4D94-BF33441BB28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35" name="مجموعة 13234">
                <a:extLst>
                  <a:ext uri="{FF2B5EF4-FFF2-40B4-BE49-F238E27FC236}">
                    <a16:creationId xmlns:a16="http://schemas.microsoft.com/office/drawing/2014/main" id="{2534ED98-DA28-E828-0BDA-EFE6E53C0A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46" name="مخطط انسيابي: رابط 13245">
                  <a:extLst>
                    <a:ext uri="{FF2B5EF4-FFF2-40B4-BE49-F238E27FC236}">
                      <a16:creationId xmlns:a16="http://schemas.microsoft.com/office/drawing/2014/main" id="{E7B1D57B-A897-B521-309C-767A5B2B958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7" name="مخطط انسيابي: رابط 13246">
                  <a:extLst>
                    <a:ext uri="{FF2B5EF4-FFF2-40B4-BE49-F238E27FC236}">
                      <a16:creationId xmlns:a16="http://schemas.microsoft.com/office/drawing/2014/main" id="{E84704C4-D744-1D19-C1DE-DBE72265082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8" name="مخطط انسيابي: رابط 13247">
                  <a:extLst>
                    <a:ext uri="{FF2B5EF4-FFF2-40B4-BE49-F238E27FC236}">
                      <a16:creationId xmlns:a16="http://schemas.microsoft.com/office/drawing/2014/main" id="{3C8632E1-35F6-B114-086D-FCE826AC236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9" name="مخطط انسيابي: رابط 13248">
                  <a:extLst>
                    <a:ext uri="{FF2B5EF4-FFF2-40B4-BE49-F238E27FC236}">
                      <a16:creationId xmlns:a16="http://schemas.microsoft.com/office/drawing/2014/main" id="{E2DE7FAD-F531-6A04-9115-4217AADA0BA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6" name="مجموعة 13235">
                <a:extLst>
                  <a:ext uri="{FF2B5EF4-FFF2-40B4-BE49-F238E27FC236}">
                    <a16:creationId xmlns:a16="http://schemas.microsoft.com/office/drawing/2014/main" id="{1D9F0961-79F6-566F-EAF5-BECD63B4456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42" name="مخطط انسيابي: رابط 13241">
                  <a:extLst>
                    <a:ext uri="{FF2B5EF4-FFF2-40B4-BE49-F238E27FC236}">
                      <a16:creationId xmlns:a16="http://schemas.microsoft.com/office/drawing/2014/main" id="{CE263CEA-DF6E-4A4B-CFDF-26A61C2AFE0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3" name="مخطط انسيابي: رابط 13242">
                  <a:extLst>
                    <a:ext uri="{FF2B5EF4-FFF2-40B4-BE49-F238E27FC236}">
                      <a16:creationId xmlns:a16="http://schemas.microsoft.com/office/drawing/2014/main" id="{DEFD13B4-2EB8-A042-EFCD-8EE0882000D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4" name="مخطط انسيابي: رابط 13243">
                  <a:extLst>
                    <a:ext uri="{FF2B5EF4-FFF2-40B4-BE49-F238E27FC236}">
                      <a16:creationId xmlns:a16="http://schemas.microsoft.com/office/drawing/2014/main" id="{3193303B-D5CD-C5D9-C0E4-B5843BAB7A6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5" name="مخطط انسيابي: رابط 13244">
                  <a:extLst>
                    <a:ext uri="{FF2B5EF4-FFF2-40B4-BE49-F238E27FC236}">
                      <a16:creationId xmlns:a16="http://schemas.microsoft.com/office/drawing/2014/main" id="{72F5A643-9251-2A60-BD2A-86B6040DD9C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37" name="مجموعة 13236">
                <a:extLst>
                  <a:ext uri="{FF2B5EF4-FFF2-40B4-BE49-F238E27FC236}">
                    <a16:creationId xmlns:a16="http://schemas.microsoft.com/office/drawing/2014/main" id="{49755DC2-559F-0861-835A-B5FBB125DC8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38" name="مخطط انسيابي: رابط 13237">
                  <a:extLst>
                    <a:ext uri="{FF2B5EF4-FFF2-40B4-BE49-F238E27FC236}">
                      <a16:creationId xmlns:a16="http://schemas.microsoft.com/office/drawing/2014/main" id="{DB617A9D-0FA4-3C3F-043F-8F3B08435C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9" name="مخطط انسيابي: رابط 13238">
                  <a:extLst>
                    <a:ext uri="{FF2B5EF4-FFF2-40B4-BE49-F238E27FC236}">
                      <a16:creationId xmlns:a16="http://schemas.microsoft.com/office/drawing/2014/main" id="{6376358B-ACEC-2CAD-CBEB-F7F91BFF6D0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0" name="مخطط انسيابي: رابط 13239">
                  <a:extLst>
                    <a:ext uri="{FF2B5EF4-FFF2-40B4-BE49-F238E27FC236}">
                      <a16:creationId xmlns:a16="http://schemas.microsoft.com/office/drawing/2014/main" id="{5CD81962-5C87-4431-7D85-A25FA63C9C2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1" name="مخطط انسيابي: رابط 13240">
                  <a:extLst>
                    <a:ext uri="{FF2B5EF4-FFF2-40B4-BE49-F238E27FC236}">
                      <a16:creationId xmlns:a16="http://schemas.microsoft.com/office/drawing/2014/main" id="{A1055442-64C2-8EA8-A159-363C7E93E66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89" name="مجموعة 13188">
              <a:extLst>
                <a:ext uri="{FF2B5EF4-FFF2-40B4-BE49-F238E27FC236}">
                  <a16:creationId xmlns:a16="http://schemas.microsoft.com/office/drawing/2014/main" id="{F1C0D735-E05C-B5C0-D538-AEADEB79904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232" name="مخطط انسيابي: رابط 13231">
                <a:extLst>
                  <a:ext uri="{FF2B5EF4-FFF2-40B4-BE49-F238E27FC236}">
                    <a16:creationId xmlns:a16="http://schemas.microsoft.com/office/drawing/2014/main" id="{CFCACA17-B17C-FA92-01CA-39584E2BFB7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33" name="مخطط انسيابي: رابط 13232">
                <a:extLst>
                  <a:ext uri="{FF2B5EF4-FFF2-40B4-BE49-F238E27FC236}">
                    <a16:creationId xmlns:a16="http://schemas.microsoft.com/office/drawing/2014/main" id="{6E6727A1-4FAE-3EAB-434A-25A5DE47DCC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34" name="مخطط انسيابي: رابط 13233">
                <a:extLst>
                  <a:ext uri="{FF2B5EF4-FFF2-40B4-BE49-F238E27FC236}">
                    <a16:creationId xmlns:a16="http://schemas.microsoft.com/office/drawing/2014/main" id="{CEDA35F3-7C31-A629-CA4E-FC610188813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0" name="مستطيل: زوايا مستديرة 13189">
              <a:extLst>
                <a:ext uri="{FF2B5EF4-FFF2-40B4-BE49-F238E27FC236}">
                  <a16:creationId xmlns:a16="http://schemas.microsoft.com/office/drawing/2014/main" id="{C8C6FE3F-9085-1317-F0F4-F1B94522B14C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1" name="مجموعة 13190">
              <a:extLst>
                <a:ext uri="{FF2B5EF4-FFF2-40B4-BE49-F238E27FC236}">
                  <a16:creationId xmlns:a16="http://schemas.microsoft.com/office/drawing/2014/main" id="{697A73E5-0D83-3B49-1E32-125AD931098D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217" name="مجموعة 13216">
                <a:extLst>
                  <a:ext uri="{FF2B5EF4-FFF2-40B4-BE49-F238E27FC236}">
                    <a16:creationId xmlns:a16="http://schemas.microsoft.com/office/drawing/2014/main" id="{212FAA19-FB3C-B35D-A6E7-F4344A648A4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28" name="مخطط انسيابي: رابط 13227">
                  <a:extLst>
                    <a:ext uri="{FF2B5EF4-FFF2-40B4-BE49-F238E27FC236}">
                      <a16:creationId xmlns:a16="http://schemas.microsoft.com/office/drawing/2014/main" id="{91D82946-9CCF-A29C-DDBF-5D3E8F6A9A2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9" name="مخطط انسيابي: رابط 13228">
                  <a:extLst>
                    <a:ext uri="{FF2B5EF4-FFF2-40B4-BE49-F238E27FC236}">
                      <a16:creationId xmlns:a16="http://schemas.microsoft.com/office/drawing/2014/main" id="{1B9B7227-EFEE-60A8-4E1A-C0D12738B1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0" name="مخطط انسيابي: رابط 13229">
                  <a:extLst>
                    <a:ext uri="{FF2B5EF4-FFF2-40B4-BE49-F238E27FC236}">
                      <a16:creationId xmlns:a16="http://schemas.microsoft.com/office/drawing/2014/main" id="{630ADBF6-11C3-BAAA-0B2D-8C2C05BCF9E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1" name="مخطط انسيابي: رابط 13230">
                  <a:extLst>
                    <a:ext uri="{FF2B5EF4-FFF2-40B4-BE49-F238E27FC236}">
                      <a16:creationId xmlns:a16="http://schemas.microsoft.com/office/drawing/2014/main" id="{7FE52CB4-9D1E-EDF4-8420-111AB8C3305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8" name="مجموعة 13217">
                <a:extLst>
                  <a:ext uri="{FF2B5EF4-FFF2-40B4-BE49-F238E27FC236}">
                    <a16:creationId xmlns:a16="http://schemas.microsoft.com/office/drawing/2014/main" id="{1FD64B44-BA59-06F8-5136-B3A6688B928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24" name="مخطط انسيابي: رابط 13223">
                  <a:extLst>
                    <a:ext uri="{FF2B5EF4-FFF2-40B4-BE49-F238E27FC236}">
                      <a16:creationId xmlns:a16="http://schemas.microsoft.com/office/drawing/2014/main" id="{1732A987-20D4-9F25-44EA-55EE78538B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5" name="مخطط انسيابي: رابط 13224">
                  <a:extLst>
                    <a:ext uri="{FF2B5EF4-FFF2-40B4-BE49-F238E27FC236}">
                      <a16:creationId xmlns:a16="http://schemas.microsoft.com/office/drawing/2014/main" id="{73130925-96F1-1CAB-ACE9-7EC01B3765B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6" name="مخطط انسيابي: رابط 13225">
                  <a:extLst>
                    <a:ext uri="{FF2B5EF4-FFF2-40B4-BE49-F238E27FC236}">
                      <a16:creationId xmlns:a16="http://schemas.microsoft.com/office/drawing/2014/main" id="{FA7FB1A6-FDDA-B488-5325-66584ABEBB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7" name="مخطط انسيابي: رابط 13226">
                  <a:extLst>
                    <a:ext uri="{FF2B5EF4-FFF2-40B4-BE49-F238E27FC236}">
                      <a16:creationId xmlns:a16="http://schemas.microsoft.com/office/drawing/2014/main" id="{C494D194-EBC5-7F98-EBD9-03ADB40FD67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19" name="مجموعة 13218">
                <a:extLst>
                  <a:ext uri="{FF2B5EF4-FFF2-40B4-BE49-F238E27FC236}">
                    <a16:creationId xmlns:a16="http://schemas.microsoft.com/office/drawing/2014/main" id="{8DB22456-1059-35B0-6125-63F1126A445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20" name="مخطط انسيابي: رابط 13219">
                  <a:extLst>
                    <a:ext uri="{FF2B5EF4-FFF2-40B4-BE49-F238E27FC236}">
                      <a16:creationId xmlns:a16="http://schemas.microsoft.com/office/drawing/2014/main" id="{A6E00A21-6D8C-A352-1DD0-F21E2A38167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1" name="مخطط انسيابي: رابط 13220">
                  <a:extLst>
                    <a:ext uri="{FF2B5EF4-FFF2-40B4-BE49-F238E27FC236}">
                      <a16:creationId xmlns:a16="http://schemas.microsoft.com/office/drawing/2014/main" id="{6320BEE0-0E52-9F0A-8510-264C582966B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2" name="مخطط انسيابي: رابط 13221">
                  <a:extLst>
                    <a:ext uri="{FF2B5EF4-FFF2-40B4-BE49-F238E27FC236}">
                      <a16:creationId xmlns:a16="http://schemas.microsoft.com/office/drawing/2014/main" id="{F6480BE6-6E85-4152-4D2F-A4EEB23AEC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3" name="مخطط انسيابي: رابط 13222">
                  <a:extLst>
                    <a:ext uri="{FF2B5EF4-FFF2-40B4-BE49-F238E27FC236}">
                      <a16:creationId xmlns:a16="http://schemas.microsoft.com/office/drawing/2014/main" id="{D155B199-AF1F-BDA6-6E87-4B9FECE6E3C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2" name="مجموعة 13191">
              <a:extLst>
                <a:ext uri="{FF2B5EF4-FFF2-40B4-BE49-F238E27FC236}">
                  <a16:creationId xmlns:a16="http://schemas.microsoft.com/office/drawing/2014/main" id="{09FA29D1-A64A-9A66-3047-49C3AB77C2C6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214" name="مخطط انسيابي: رابط 13213">
                <a:extLst>
                  <a:ext uri="{FF2B5EF4-FFF2-40B4-BE49-F238E27FC236}">
                    <a16:creationId xmlns:a16="http://schemas.microsoft.com/office/drawing/2014/main" id="{A3E4B0DF-8EFB-AE88-9B61-269F9A4F436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215" name="مخطط انسيابي: رابط 13214">
                <a:extLst>
                  <a:ext uri="{FF2B5EF4-FFF2-40B4-BE49-F238E27FC236}">
                    <a16:creationId xmlns:a16="http://schemas.microsoft.com/office/drawing/2014/main" id="{969B66A9-B3EB-6EF7-F6A9-C4E5B9A5D37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216" name="مخطط انسيابي: رابط 13215">
                <a:extLst>
                  <a:ext uri="{FF2B5EF4-FFF2-40B4-BE49-F238E27FC236}">
                    <a16:creationId xmlns:a16="http://schemas.microsoft.com/office/drawing/2014/main" id="{2FB2A70B-8D3D-2E08-4988-F674EA11ED9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193" name="مستطيل: زوايا مستديرة 13192">
              <a:extLst>
                <a:ext uri="{FF2B5EF4-FFF2-40B4-BE49-F238E27FC236}">
                  <a16:creationId xmlns:a16="http://schemas.microsoft.com/office/drawing/2014/main" id="{48B09E1B-874D-B5DF-99A4-64437C803FF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194" name="مجموعة 13193">
              <a:extLst>
                <a:ext uri="{FF2B5EF4-FFF2-40B4-BE49-F238E27FC236}">
                  <a16:creationId xmlns:a16="http://schemas.microsoft.com/office/drawing/2014/main" id="{5C69E39F-651B-AE5B-F98A-FE744658B0D4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199" name="مجموعة 13198">
                <a:extLst>
                  <a:ext uri="{FF2B5EF4-FFF2-40B4-BE49-F238E27FC236}">
                    <a16:creationId xmlns:a16="http://schemas.microsoft.com/office/drawing/2014/main" id="{EFF3B2FF-4BDC-6533-29C3-1BF4E068869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210" name="مخطط انسيابي: رابط 13209">
                  <a:extLst>
                    <a:ext uri="{FF2B5EF4-FFF2-40B4-BE49-F238E27FC236}">
                      <a16:creationId xmlns:a16="http://schemas.microsoft.com/office/drawing/2014/main" id="{506C0901-2405-1578-4FA9-62143A9D98D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1" name="مخطط انسيابي: رابط 13210">
                  <a:extLst>
                    <a:ext uri="{FF2B5EF4-FFF2-40B4-BE49-F238E27FC236}">
                      <a16:creationId xmlns:a16="http://schemas.microsoft.com/office/drawing/2014/main" id="{812E530E-42D1-02C1-11B0-D6022315EBE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2" name="مخطط انسيابي: رابط 13211">
                  <a:extLst>
                    <a:ext uri="{FF2B5EF4-FFF2-40B4-BE49-F238E27FC236}">
                      <a16:creationId xmlns:a16="http://schemas.microsoft.com/office/drawing/2014/main" id="{54187782-AB21-9FED-1A7F-271FFE9A67B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3" name="مخطط انسيابي: رابط 13212">
                  <a:extLst>
                    <a:ext uri="{FF2B5EF4-FFF2-40B4-BE49-F238E27FC236}">
                      <a16:creationId xmlns:a16="http://schemas.microsoft.com/office/drawing/2014/main" id="{803379E5-03C3-F377-4AD1-D370123EE0C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0" name="مجموعة 13199">
                <a:extLst>
                  <a:ext uri="{FF2B5EF4-FFF2-40B4-BE49-F238E27FC236}">
                    <a16:creationId xmlns:a16="http://schemas.microsoft.com/office/drawing/2014/main" id="{52102EDC-8498-0C0E-8745-3200CE2CF6F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206" name="مخطط انسيابي: رابط 13205">
                  <a:extLst>
                    <a:ext uri="{FF2B5EF4-FFF2-40B4-BE49-F238E27FC236}">
                      <a16:creationId xmlns:a16="http://schemas.microsoft.com/office/drawing/2014/main" id="{9A9C4A67-37C5-39A4-8369-04F79C1B70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7" name="مخطط انسيابي: رابط 13206">
                  <a:extLst>
                    <a:ext uri="{FF2B5EF4-FFF2-40B4-BE49-F238E27FC236}">
                      <a16:creationId xmlns:a16="http://schemas.microsoft.com/office/drawing/2014/main" id="{6EBE7688-5D44-56E5-CB30-8E489812A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8" name="مخطط انسيابي: رابط 13207">
                  <a:extLst>
                    <a:ext uri="{FF2B5EF4-FFF2-40B4-BE49-F238E27FC236}">
                      <a16:creationId xmlns:a16="http://schemas.microsoft.com/office/drawing/2014/main" id="{78D50045-A6F3-F05E-4222-539F883D047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9" name="مخطط انسيابي: رابط 13208">
                  <a:extLst>
                    <a:ext uri="{FF2B5EF4-FFF2-40B4-BE49-F238E27FC236}">
                      <a16:creationId xmlns:a16="http://schemas.microsoft.com/office/drawing/2014/main" id="{F5D83FE2-5A87-2A7C-5EB9-3CAC101652D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201" name="مجموعة 13200">
                <a:extLst>
                  <a:ext uri="{FF2B5EF4-FFF2-40B4-BE49-F238E27FC236}">
                    <a16:creationId xmlns:a16="http://schemas.microsoft.com/office/drawing/2014/main" id="{54A56223-A51D-4BBF-E08F-26310AEE86F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202" name="مخطط انسيابي: رابط 13201">
                  <a:extLst>
                    <a:ext uri="{FF2B5EF4-FFF2-40B4-BE49-F238E27FC236}">
                      <a16:creationId xmlns:a16="http://schemas.microsoft.com/office/drawing/2014/main" id="{09D67832-6BD0-CD1D-2AC2-80608D65F51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3" name="مخطط انسيابي: رابط 13202">
                  <a:extLst>
                    <a:ext uri="{FF2B5EF4-FFF2-40B4-BE49-F238E27FC236}">
                      <a16:creationId xmlns:a16="http://schemas.microsoft.com/office/drawing/2014/main" id="{A7836BD7-BDCF-03FF-6F04-6721F0C61F2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4" name="مخطط انسيابي: رابط 13203">
                  <a:extLst>
                    <a:ext uri="{FF2B5EF4-FFF2-40B4-BE49-F238E27FC236}">
                      <a16:creationId xmlns:a16="http://schemas.microsoft.com/office/drawing/2014/main" id="{69880A89-2AE1-222B-F1B5-370CE2F6641A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5" name="مخطط انسيابي: رابط 13204">
                  <a:extLst>
                    <a:ext uri="{FF2B5EF4-FFF2-40B4-BE49-F238E27FC236}">
                      <a16:creationId xmlns:a16="http://schemas.microsoft.com/office/drawing/2014/main" id="{8603B327-A6E6-88DC-1993-B33D4E91E82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195" name="مجموعة 13194">
              <a:extLst>
                <a:ext uri="{FF2B5EF4-FFF2-40B4-BE49-F238E27FC236}">
                  <a16:creationId xmlns:a16="http://schemas.microsoft.com/office/drawing/2014/main" id="{867DC00F-2CF8-873C-DCD4-40643D3ACE5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196" name="مخطط انسيابي: رابط 13195">
                <a:extLst>
                  <a:ext uri="{FF2B5EF4-FFF2-40B4-BE49-F238E27FC236}">
                    <a16:creationId xmlns:a16="http://schemas.microsoft.com/office/drawing/2014/main" id="{2046049F-1C36-A181-76D1-E0140792078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197" name="مخطط انسيابي: رابط 13196">
                <a:extLst>
                  <a:ext uri="{FF2B5EF4-FFF2-40B4-BE49-F238E27FC236}">
                    <a16:creationId xmlns:a16="http://schemas.microsoft.com/office/drawing/2014/main" id="{B95B1FE6-1282-7691-4E55-5C9E8E1FC5F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198" name="مخطط انسيابي: رابط 13197">
                <a:extLst>
                  <a:ext uri="{FF2B5EF4-FFF2-40B4-BE49-F238E27FC236}">
                    <a16:creationId xmlns:a16="http://schemas.microsoft.com/office/drawing/2014/main" id="{41F91C76-AC52-5315-B5DE-F9DE56E14B2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340" name="مجموعة 13339">
            <a:extLst>
              <a:ext uri="{FF2B5EF4-FFF2-40B4-BE49-F238E27FC236}">
                <a16:creationId xmlns:a16="http://schemas.microsoft.com/office/drawing/2014/main" id="{21DAB5C6-A42D-6B12-7503-FE387D385528}"/>
              </a:ext>
            </a:extLst>
          </p:cNvPr>
          <p:cNvGrpSpPr/>
          <p:nvPr/>
        </p:nvGrpSpPr>
        <p:grpSpPr>
          <a:xfrm>
            <a:off x="69018" y="3307713"/>
            <a:ext cx="9713671" cy="524453"/>
            <a:chOff x="69018" y="1136613"/>
            <a:chExt cx="9713671" cy="524453"/>
          </a:xfrm>
        </p:grpSpPr>
        <p:sp>
          <p:nvSpPr>
            <p:cNvPr id="13341" name="مستطيل: زوايا مستديرة 13340">
              <a:extLst>
                <a:ext uri="{FF2B5EF4-FFF2-40B4-BE49-F238E27FC236}">
                  <a16:creationId xmlns:a16="http://schemas.microsoft.com/office/drawing/2014/main" id="{ED5B4182-37D9-D78D-2A85-6A94CCEE766E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2" name="مستطيل: زوايا مستديرة 13341">
              <a:extLst>
                <a:ext uri="{FF2B5EF4-FFF2-40B4-BE49-F238E27FC236}">
                  <a16:creationId xmlns:a16="http://schemas.microsoft.com/office/drawing/2014/main" id="{31E91A0F-4E5C-B3FD-2F15-7067BD0E868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3" name="مستطيل: زوايا مستديرة 13342">
              <a:extLst>
                <a:ext uri="{FF2B5EF4-FFF2-40B4-BE49-F238E27FC236}">
                  <a16:creationId xmlns:a16="http://schemas.microsoft.com/office/drawing/2014/main" id="{61F4ABCE-B7F2-7960-B9F3-E223F1C1AB2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4" name="مستطيل: زوايا مستديرة 13343">
              <a:extLst>
                <a:ext uri="{FF2B5EF4-FFF2-40B4-BE49-F238E27FC236}">
                  <a16:creationId xmlns:a16="http://schemas.microsoft.com/office/drawing/2014/main" id="{573CD9B2-F5E4-F59F-158C-A88B56256BA3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5" name="مستطيل: زوايا مستديرة 13344">
              <a:extLst>
                <a:ext uri="{FF2B5EF4-FFF2-40B4-BE49-F238E27FC236}">
                  <a16:creationId xmlns:a16="http://schemas.microsoft.com/office/drawing/2014/main" id="{F50B664E-B516-ECA8-E7ED-C8ED214A08C7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6" name="مستطيل: زوايا مستديرة 13345">
              <a:extLst>
                <a:ext uri="{FF2B5EF4-FFF2-40B4-BE49-F238E27FC236}">
                  <a16:creationId xmlns:a16="http://schemas.microsoft.com/office/drawing/2014/main" id="{72DB67B3-9591-4D15-4BF6-938E18CD5045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347" name="مستطيل: زوايا مستديرة 13346">
              <a:extLst>
                <a:ext uri="{FF2B5EF4-FFF2-40B4-BE49-F238E27FC236}">
                  <a16:creationId xmlns:a16="http://schemas.microsoft.com/office/drawing/2014/main" id="{86149638-8A4F-2DFF-FB9E-50F7ED91B25C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48" name="مجموعة 13347">
              <a:extLst>
                <a:ext uri="{FF2B5EF4-FFF2-40B4-BE49-F238E27FC236}">
                  <a16:creationId xmlns:a16="http://schemas.microsoft.com/office/drawing/2014/main" id="{D6119715-EC2E-5F12-C796-453E2B02DBA3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00" name="مجموعة 13499">
                <a:extLst>
                  <a:ext uri="{FF2B5EF4-FFF2-40B4-BE49-F238E27FC236}">
                    <a16:creationId xmlns:a16="http://schemas.microsoft.com/office/drawing/2014/main" id="{79905929-0050-8C6A-C67C-E246F53B2C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11" name="مخطط انسيابي: رابط 13510">
                  <a:extLst>
                    <a:ext uri="{FF2B5EF4-FFF2-40B4-BE49-F238E27FC236}">
                      <a16:creationId xmlns:a16="http://schemas.microsoft.com/office/drawing/2014/main" id="{3528E5FD-70B7-6EC0-5F77-A5EA9C8662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2" name="مخطط انسيابي: رابط 13511">
                  <a:extLst>
                    <a:ext uri="{FF2B5EF4-FFF2-40B4-BE49-F238E27FC236}">
                      <a16:creationId xmlns:a16="http://schemas.microsoft.com/office/drawing/2014/main" id="{F02CCCA7-2BE1-27DB-81AA-CA0BFE33AC5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3" name="مخطط انسيابي: رابط 13512">
                  <a:extLst>
                    <a:ext uri="{FF2B5EF4-FFF2-40B4-BE49-F238E27FC236}">
                      <a16:creationId xmlns:a16="http://schemas.microsoft.com/office/drawing/2014/main" id="{94C06421-349E-29AE-01D3-DD9BA8DECC4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4" name="مخطط انسيابي: رابط 13513">
                  <a:extLst>
                    <a:ext uri="{FF2B5EF4-FFF2-40B4-BE49-F238E27FC236}">
                      <a16:creationId xmlns:a16="http://schemas.microsoft.com/office/drawing/2014/main" id="{E99FB62D-BA94-15F1-3A4E-6CB54CB0D93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1" name="مجموعة 13500">
                <a:extLst>
                  <a:ext uri="{FF2B5EF4-FFF2-40B4-BE49-F238E27FC236}">
                    <a16:creationId xmlns:a16="http://schemas.microsoft.com/office/drawing/2014/main" id="{139B3DFA-0E4E-015F-66E4-FCB885FE824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07" name="مخطط انسيابي: رابط 13506">
                  <a:extLst>
                    <a:ext uri="{FF2B5EF4-FFF2-40B4-BE49-F238E27FC236}">
                      <a16:creationId xmlns:a16="http://schemas.microsoft.com/office/drawing/2014/main" id="{2325ACC2-F1B7-5872-9276-51284E2F52B9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8" name="مخطط انسيابي: رابط 13507">
                  <a:extLst>
                    <a:ext uri="{FF2B5EF4-FFF2-40B4-BE49-F238E27FC236}">
                      <a16:creationId xmlns:a16="http://schemas.microsoft.com/office/drawing/2014/main" id="{B9B26208-74F7-9DBF-3F8B-6B44113A9D4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9" name="مخطط انسيابي: رابط 13508">
                  <a:extLst>
                    <a:ext uri="{FF2B5EF4-FFF2-40B4-BE49-F238E27FC236}">
                      <a16:creationId xmlns:a16="http://schemas.microsoft.com/office/drawing/2014/main" id="{AE43C2C8-3A6E-A5D5-B257-B5242BC003C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0" name="مخطط انسيابي: رابط 13509">
                  <a:extLst>
                    <a:ext uri="{FF2B5EF4-FFF2-40B4-BE49-F238E27FC236}">
                      <a16:creationId xmlns:a16="http://schemas.microsoft.com/office/drawing/2014/main" id="{E08FB252-1394-5511-B63E-7A6517126C1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02" name="مجموعة 13501">
                <a:extLst>
                  <a:ext uri="{FF2B5EF4-FFF2-40B4-BE49-F238E27FC236}">
                    <a16:creationId xmlns:a16="http://schemas.microsoft.com/office/drawing/2014/main" id="{ACB60127-494C-7CCB-35A7-3E581316A77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03" name="مخطط انسيابي: رابط 13502">
                  <a:extLst>
                    <a:ext uri="{FF2B5EF4-FFF2-40B4-BE49-F238E27FC236}">
                      <a16:creationId xmlns:a16="http://schemas.microsoft.com/office/drawing/2014/main" id="{8EF59FC5-3AEE-CBEE-CCEB-89E28C2E391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4" name="مخطط انسيابي: رابط 13503">
                  <a:extLst>
                    <a:ext uri="{FF2B5EF4-FFF2-40B4-BE49-F238E27FC236}">
                      <a16:creationId xmlns:a16="http://schemas.microsoft.com/office/drawing/2014/main" id="{012D2657-453A-86AD-3A1B-014D0FB77A2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5" name="مخطط انسيابي: رابط 13504">
                  <a:extLst>
                    <a:ext uri="{FF2B5EF4-FFF2-40B4-BE49-F238E27FC236}">
                      <a16:creationId xmlns:a16="http://schemas.microsoft.com/office/drawing/2014/main" id="{159354D0-4E6B-4E89-6CA2-8487F822422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6" name="مخطط انسيابي: رابط 13505">
                  <a:extLst>
                    <a:ext uri="{FF2B5EF4-FFF2-40B4-BE49-F238E27FC236}">
                      <a16:creationId xmlns:a16="http://schemas.microsoft.com/office/drawing/2014/main" id="{B9C148BF-FC0B-A365-5090-A157419585F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49" name="مجموعة 13348">
              <a:extLst>
                <a:ext uri="{FF2B5EF4-FFF2-40B4-BE49-F238E27FC236}">
                  <a16:creationId xmlns:a16="http://schemas.microsoft.com/office/drawing/2014/main" id="{A239DBA3-D79A-2E75-008E-B40EA9125FB4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497" name="مخطط انسيابي: رابط 13496">
                <a:extLst>
                  <a:ext uri="{FF2B5EF4-FFF2-40B4-BE49-F238E27FC236}">
                    <a16:creationId xmlns:a16="http://schemas.microsoft.com/office/drawing/2014/main" id="{13C5F6D3-3ED0-9AF7-4E91-611CF17F89B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98" name="مخطط انسيابي: رابط 13497">
                <a:extLst>
                  <a:ext uri="{FF2B5EF4-FFF2-40B4-BE49-F238E27FC236}">
                    <a16:creationId xmlns:a16="http://schemas.microsoft.com/office/drawing/2014/main" id="{A258B373-2CDD-C7E3-C414-F5A85CD737D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99" name="مخطط انسيابي: رابط 13498">
                <a:extLst>
                  <a:ext uri="{FF2B5EF4-FFF2-40B4-BE49-F238E27FC236}">
                    <a16:creationId xmlns:a16="http://schemas.microsoft.com/office/drawing/2014/main" id="{90C4C699-DDFD-F790-631D-ED2FA787401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0" name="مستطيل: زوايا مستديرة 13349">
              <a:extLst>
                <a:ext uri="{FF2B5EF4-FFF2-40B4-BE49-F238E27FC236}">
                  <a16:creationId xmlns:a16="http://schemas.microsoft.com/office/drawing/2014/main" id="{FEFB0648-0FF3-CF89-2F61-273787C68DD2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1" name="مجموعة 13350">
              <a:extLst>
                <a:ext uri="{FF2B5EF4-FFF2-40B4-BE49-F238E27FC236}">
                  <a16:creationId xmlns:a16="http://schemas.microsoft.com/office/drawing/2014/main" id="{25BEF67C-4309-AEFD-9814-454923DB6E6E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82" name="مجموعة 13481">
                <a:extLst>
                  <a:ext uri="{FF2B5EF4-FFF2-40B4-BE49-F238E27FC236}">
                    <a16:creationId xmlns:a16="http://schemas.microsoft.com/office/drawing/2014/main" id="{E61BF486-2C02-C002-8A54-423EB7DF912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93" name="مخطط انسيابي: رابط 13492">
                  <a:extLst>
                    <a:ext uri="{FF2B5EF4-FFF2-40B4-BE49-F238E27FC236}">
                      <a16:creationId xmlns:a16="http://schemas.microsoft.com/office/drawing/2014/main" id="{78CED8EA-40A8-8548-DB17-CAFCF50AC55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4" name="مخطط انسيابي: رابط 13493">
                  <a:extLst>
                    <a:ext uri="{FF2B5EF4-FFF2-40B4-BE49-F238E27FC236}">
                      <a16:creationId xmlns:a16="http://schemas.microsoft.com/office/drawing/2014/main" id="{9A0C5951-AAA6-FD9C-E5C2-98F3C514C34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5" name="مخطط انسيابي: رابط 13494">
                  <a:extLst>
                    <a:ext uri="{FF2B5EF4-FFF2-40B4-BE49-F238E27FC236}">
                      <a16:creationId xmlns:a16="http://schemas.microsoft.com/office/drawing/2014/main" id="{7558C1B2-82A2-8CFD-9909-768AAD81584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6" name="مخطط انسيابي: رابط 13495">
                  <a:extLst>
                    <a:ext uri="{FF2B5EF4-FFF2-40B4-BE49-F238E27FC236}">
                      <a16:creationId xmlns:a16="http://schemas.microsoft.com/office/drawing/2014/main" id="{85A9D8C2-05BC-8520-A8FE-EE2091CBA1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3" name="مجموعة 13482">
                <a:extLst>
                  <a:ext uri="{FF2B5EF4-FFF2-40B4-BE49-F238E27FC236}">
                    <a16:creationId xmlns:a16="http://schemas.microsoft.com/office/drawing/2014/main" id="{513165CA-E76C-D2D8-65E1-C42969F3046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89" name="مخطط انسيابي: رابط 13488">
                  <a:extLst>
                    <a:ext uri="{FF2B5EF4-FFF2-40B4-BE49-F238E27FC236}">
                      <a16:creationId xmlns:a16="http://schemas.microsoft.com/office/drawing/2014/main" id="{ADABA57B-2DF5-698B-DA97-50D5D0CDD3E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0" name="مخطط انسيابي: رابط 13489">
                  <a:extLst>
                    <a:ext uri="{FF2B5EF4-FFF2-40B4-BE49-F238E27FC236}">
                      <a16:creationId xmlns:a16="http://schemas.microsoft.com/office/drawing/2014/main" id="{31763937-9680-34C6-9E3D-6C251C6A2B0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1" name="مخطط انسيابي: رابط 13490">
                  <a:extLst>
                    <a:ext uri="{FF2B5EF4-FFF2-40B4-BE49-F238E27FC236}">
                      <a16:creationId xmlns:a16="http://schemas.microsoft.com/office/drawing/2014/main" id="{D8D0960A-BB85-9739-2F76-05FE69461D2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2" name="مخطط انسيابي: رابط 13491">
                  <a:extLst>
                    <a:ext uri="{FF2B5EF4-FFF2-40B4-BE49-F238E27FC236}">
                      <a16:creationId xmlns:a16="http://schemas.microsoft.com/office/drawing/2014/main" id="{59162966-FF47-58AF-28A9-29943322FCC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84" name="مجموعة 13483">
                <a:extLst>
                  <a:ext uri="{FF2B5EF4-FFF2-40B4-BE49-F238E27FC236}">
                    <a16:creationId xmlns:a16="http://schemas.microsoft.com/office/drawing/2014/main" id="{F7D70468-443D-B8D9-D35F-F99BC5C5A04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85" name="مخطط انسيابي: رابط 13484">
                  <a:extLst>
                    <a:ext uri="{FF2B5EF4-FFF2-40B4-BE49-F238E27FC236}">
                      <a16:creationId xmlns:a16="http://schemas.microsoft.com/office/drawing/2014/main" id="{355B6BC3-7CDB-8B0C-C9ED-58F72D53771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6" name="مخطط انسيابي: رابط 13485">
                  <a:extLst>
                    <a:ext uri="{FF2B5EF4-FFF2-40B4-BE49-F238E27FC236}">
                      <a16:creationId xmlns:a16="http://schemas.microsoft.com/office/drawing/2014/main" id="{0E7E7D93-4605-51F3-424A-1D2A1C64320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7" name="مخطط انسيابي: رابط 13486">
                  <a:extLst>
                    <a:ext uri="{FF2B5EF4-FFF2-40B4-BE49-F238E27FC236}">
                      <a16:creationId xmlns:a16="http://schemas.microsoft.com/office/drawing/2014/main" id="{E1AE2595-36A2-AC12-44CA-C65BD11E349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8" name="مخطط انسيابي: رابط 13487">
                  <a:extLst>
                    <a:ext uri="{FF2B5EF4-FFF2-40B4-BE49-F238E27FC236}">
                      <a16:creationId xmlns:a16="http://schemas.microsoft.com/office/drawing/2014/main" id="{999238AC-7174-B421-4514-9A0ECBCDAD2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2" name="مجموعة 13351">
              <a:extLst>
                <a:ext uri="{FF2B5EF4-FFF2-40B4-BE49-F238E27FC236}">
                  <a16:creationId xmlns:a16="http://schemas.microsoft.com/office/drawing/2014/main" id="{272916F7-1BA7-38CB-D27B-B6557EABA9DF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479" name="مخطط انسيابي: رابط 13478">
                <a:extLst>
                  <a:ext uri="{FF2B5EF4-FFF2-40B4-BE49-F238E27FC236}">
                    <a16:creationId xmlns:a16="http://schemas.microsoft.com/office/drawing/2014/main" id="{3DA9C3AA-9462-D645-60F7-9B9C84452DB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80" name="مخطط انسيابي: رابط 13479">
                <a:extLst>
                  <a:ext uri="{FF2B5EF4-FFF2-40B4-BE49-F238E27FC236}">
                    <a16:creationId xmlns:a16="http://schemas.microsoft.com/office/drawing/2014/main" id="{5DFD2C05-478A-FDA9-C46D-AFA88EEB08D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81" name="مخطط انسيابي: رابط 13480">
                <a:extLst>
                  <a:ext uri="{FF2B5EF4-FFF2-40B4-BE49-F238E27FC236}">
                    <a16:creationId xmlns:a16="http://schemas.microsoft.com/office/drawing/2014/main" id="{F6BAB1D4-C2DD-E502-9DF4-97E2C838B0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3" name="مستطيل: زوايا مستديرة 13352">
              <a:extLst>
                <a:ext uri="{FF2B5EF4-FFF2-40B4-BE49-F238E27FC236}">
                  <a16:creationId xmlns:a16="http://schemas.microsoft.com/office/drawing/2014/main" id="{F1D8342B-F795-FC8D-730E-00F5F982012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4" name="مجموعة 13353">
              <a:extLst>
                <a:ext uri="{FF2B5EF4-FFF2-40B4-BE49-F238E27FC236}">
                  <a16:creationId xmlns:a16="http://schemas.microsoft.com/office/drawing/2014/main" id="{4C6EAD11-2145-E987-180E-BB79CA13CB18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64" name="مجموعة 13463">
                <a:extLst>
                  <a:ext uri="{FF2B5EF4-FFF2-40B4-BE49-F238E27FC236}">
                    <a16:creationId xmlns:a16="http://schemas.microsoft.com/office/drawing/2014/main" id="{4F5181FC-BB48-77BA-9887-B5F6C33B589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75" name="مخطط انسيابي: رابط 13474">
                  <a:extLst>
                    <a:ext uri="{FF2B5EF4-FFF2-40B4-BE49-F238E27FC236}">
                      <a16:creationId xmlns:a16="http://schemas.microsoft.com/office/drawing/2014/main" id="{DDE056E0-FBCB-2663-4382-C46BFD5E64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6" name="مخطط انسيابي: رابط 13475">
                  <a:extLst>
                    <a:ext uri="{FF2B5EF4-FFF2-40B4-BE49-F238E27FC236}">
                      <a16:creationId xmlns:a16="http://schemas.microsoft.com/office/drawing/2014/main" id="{9736DA10-27D5-0D59-96F1-91569C51A1B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7" name="مخطط انسيابي: رابط 13476">
                  <a:extLst>
                    <a:ext uri="{FF2B5EF4-FFF2-40B4-BE49-F238E27FC236}">
                      <a16:creationId xmlns:a16="http://schemas.microsoft.com/office/drawing/2014/main" id="{30C6F3BD-792E-242C-58AD-D77810F20F8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8" name="مخطط انسيابي: رابط 13477">
                  <a:extLst>
                    <a:ext uri="{FF2B5EF4-FFF2-40B4-BE49-F238E27FC236}">
                      <a16:creationId xmlns:a16="http://schemas.microsoft.com/office/drawing/2014/main" id="{1E8CE7B1-DEC3-2822-AB55-7CC2E54F9CC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5" name="مجموعة 13464">
                <a:extLst>
                  <a:ext uri="{FF2B5EF4-FFF2-40B4-BE49-F238E27FC236}">
                    <a16:creationId xmlns:a16="http://schemas.microsoft.com/office/drawing/2014/main" id="{A90817BE-DD7E-3588-D042-C4A5C6BDF6A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71" name="مخطط انسيابي: رابط 13470">
                  <a:extLst>
                    <a:ext uri="{FF2B5EF4-FFF2-40B4-BE49-F238E27FC236}">
                      <a16:creationId xmlns:a16="http://schemas.microsoft.com/office/drawing/2014/main" id="{D3C5E25A-0239-0004-794C-0B0C512707C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2" name="مخطط انسيابي: رابط 13471">
                  <a:extLst>
                    <a:ext uri="{FF2B5EF4-FFF2-40B4-BE49-F238E27FC236}">
                      <a16:creationId xmlns:a16="http://schemas.microsoft.com/office/drawing/2014/main" id="{D1F15DBB-2809-773C-CCFC-EA09D48821C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3" name="مخطط انسيابي: رابط 13472">
                  <a:extLst>
                    <a:ext uri="{FF2B5EF4-FFF2-40B4-BE49-F238E27FC236}">
                      <a16:creationId xmlns:a16="http://schemas.microsoft.com/office/drawing/2014/main" id="{81C60D2C-CCDA-46F6-CC30-0D994A540C9D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4" name="مخطط انسيابي: رابط 13473">
                  <a:extLst>
                    <a:ext uri="{FF2B5EF4-FFF2-40B4-BE49-F238E27FC236}">
                      <a16:creationId xmlns:a16="http://schemas.microsoft.com/office/drawing/2014/main" id="{B0AC64A4-EC57-BB2F-58E3-94C23668C57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66" name="مجموعة 13465">
                <a:extLst>
                  <a:ext uri="{FF2B5EF4-FFF2-40B4-BE49-F238E27FC236}">
                    <a16:creationId xmlns:a16="http://schemas.microsoft.com/office/drawing/2014/main" id="{44576132-1857-EEE1-FBE1-CBC78292D20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67" name="مخطط انسيابي: رابط 13466">
                  <a:extLst>
                    <a:ext uri="{FF2B5EF4-FFF2-40B4-BE49-F238E27FC236}">
                      <a16:creationId xmlns:a16="http://schemas.microsoft.com/office/drawing/2014/main" id="{F8D6501B-6F51-91CF-176B-DB6965C6CF9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8" name="مخطط انسيابي: رابط 13467">
                  <a:extLst>
                    <a:ext uri="{FF2B5EF4-FFF2-40B4-BE49-F238E27FC236}">
                      <a16:creationId xmlns:a16="http://schemas.microsoft.com/office/drawing/2014/main" id="{6E4BACC7-4BE9-E386-3FB3-FEA33C95E18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9" name="مخطط انسيابي: رابط 13468">
                  <a:extLst>
                    <a:ext uri="{FF2B5EF4-FFF2-40B4-BE49-F238E27FC236}">
                      <a16:creationId xmlns:a16="http://schemas.microsoft.com/office/drawing/2014/main" id="{641B06C4-1D77-CAA5-105A-8EAE180960D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0" name="مخطط انسيابي: رابط 13469">
                  <a:extLst>
                    <a:ext uri="{FF2B5EF4-FFF2-40B4-BE49-F238E27FC236}">
                      <a16:creationId xmlns:a16="http://schemas.microsoft.com/office/drawing/2014/main" id="{98E4CA80-22BA-8771-D2B9-A9352B4C283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5" name="مجموعة 13354">
              <a:extLst>
                <a:ext uri="{FF2B5EF4-FFF2-40B4-BE49-F238E27FC236}">
                  <a16:creationId xmlns:a16="http://schemas.microsoft.com/office/drawing/2014/main" id="{A68A2494-7788-3DB6-3F6D-F5706BA39BAA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461" name="مخطط انسيابي: رابط 13460">
                <a:extLst>
                  <a:ext uri="{FF2B5EF4-FFF2-40B4-BE49-F238E27FC236}">
                    <a16:creationId xmlns:a16="http://schemas.microsoft.com/office/drawing/2014/main" id="{FAB18C02-D24B-2F8E-7327-5C85570165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62" name="مخطط انسيابي: رابط 13461">
                <a:extLst>
                  <a:ext uri="{FF2B5EF4-FFF2-40B4-BE49-F238E27FC236}">
                    <a16:creationId xmlns:a16="http://schemas.microsoft.com/office/drawing/2014/main" id="{9E23336D-7A04-8E17-026E-3C948E59D69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63" name="مخطط انسيابي: رابط 13462">
                <a:extLst>
                  <a:ext uri="{FF2B5EF4-FFF2-40B4-BE49-F238E27FC236}">
                    <a16:creationId xmlns:a16="http://schemas.microsoft.com/office/drawing/2014/main" id="{C04E378F-3459-C0B8-A97A-DC70C55E07C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6" name="مستطيل: زوايا مستديرة 13355">
              <a:extLst>
                <a:ext uri="{FF2B5EF4-FFF2-40B4-BE49-F238E27FC236}">
                  <a16:creationId xmlns:a16="http://schemas.microsoft.com/office/drawing/2014/main" id="{22896549-A851-9657-CB9E-BB81E262191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57" name="مجموعة 13356">
              <a:extLst>
                <a:ext uri="{FF2B5EF4-FFF2-40B4-BE49-F238E27FC236}">
                  <a16:creationId xmlns:a16="http://schemas.microsoft.com/office/drawing/2014/main" id="{91D99345-16C2-0CB8-AC8F-89CAD08AF31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46" name="مجموعة 13445">
                <a:extLst>
                  <a:ext uri="{FF2B5EF4-FFF2-40B4-BE49-F238E27FC236}">
                    <a16:creationId xmlns:a16="http://schemas.microsoft.com/office/drawing/2014/main" id="{CA2CBFEE-20AF-4AD4-77DA-BD38D27245FD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57" name="مخطط انسيابي: رابط 13456">
                  <a:extLst>
                    <a:ext uri="{FF2B5EF4-FFF2-40B4-BE49-F238E27FC236}">
                      <a16:creationId xmlns:a16="http://schemas.microsoft.com/office/drawing/2014/main" id="{AC59059D-F175-D91A-ED12-A67EF7FF5488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8" name="مخطط انسيابي: رابط 13457">
                  <a:extLst>
                    <a:ext uri="{FF2B5EF4-FFF2-40B4-BE49-F238E27FC236}">
                      <a16:creationId xmlns:a16="http://schemas.microsoft.com/office/drawing/2014/main" id="{6B7EC191-2B06-4891-6DA6-EAC351CB4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9" name="مخطط انسيابي: رابط 13458">
                  <a:extLst>
                    <a:ext uri="{FF2B5EF4-FFF2-40B4-BE49-F238E27FC236}">
                      <a16:creationId xmlns:a16="http://schemas.microsoft.com/office/drawing/2014/main" id="{5D0CE274-53AA-7E2C-00EF-D837E3538E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0" name="مخطط انسيابي: رابط 13459">
                  <a:extLst>
                    <a:ext uri="{FF2B5EF4-FFF2-40B4-BE49-F238E27FC236}">
                      <a16:creationId xmlns:a16="http://schemas.microsoft.com/office/drawing/2014/main" id="{D1098762-AFF4-E5AF-4750-152BAB1193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7" name="مجموعة 13446">
                <a:extLst>
                  <a:ext uri="{FF2B5EF4-FFF2-40B4-BE49-F238E27FC236}">
                    <a16:creationId xmlns:a16="http://schemas.microsoft.com/office/drawing/2014/main" id="{54E8B5E0-2EFA-0D83-2E97-B469A56BC9CF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53" name="مخطط انسيابي: رابط 13452">
                  <a:extLst>
                    <a:ext uri="{FF2B5EF4-FFF2-40B4-BE49-F238E27FC236}">
                      <a16:creationId xmlns:a16="http://schemas.microsoft.com/office/drawing/2014/main" id="{5E284AF0-BAC1-05FE-1F06-30A9B89A0A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4" name="مخطط انسيابي: رابط 13453">
                  <a:extLst>
                    <a:ext uri="{FF2B5EF4-FFF2-40B4-BE49-F238E27FC236}">
                      <a16:creationId xmlns:a16="http://schemas.microsoft.com/office/drawing/2014/main" id="{E5D88DD8-D2D9-E84B-F4EA-874BDC14E1A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5" name="مخطط انسيابي: رابط 13454">
                  <a:extLst>
                    <a:ext uri="{FF2B5EF4-FFF2-40B4-BE49-F238E27FC236}">
                      <a16:creationId xmlns:a16="http://schemas.microsoft.com/office/drawing/2014/main" id="{5DC70003-A03E-BDC8-0710-DFB0744931E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6" name="مخطط انسيابي: رابط 13455">
                  <a:extLst>
                    <a:ext uri="{FF2B5EF4-FFF2-40B4-BE49-F238E27FC236}">
                      <a16:creationId xmlns:a16="http://schemas.microsoft.com/office/drawing/2014/main" id="{625F6D64-76FC-5F5A-EB4D-79E3A9F71A3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48" name="مجموعة 13447">
                <a:extLst>
                  <a:ext uri="{FF2B5EF4-FFF2-40B4-BE49-F238E27FC236}">
                    <a16:creationId xmlns:a16="http://schemas.microsoft.com/office/drawing/2014/main" id="{428D477F-8281-C475-CCB1-0FFBAB6290F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49" name="مخطط انسيابي: رابط 13448">
                  <a:extLst>
                    <a:ext uri="{FF2B5EF4-FFF2-40B4-BE49-F238E27FC236}">
                      <a16:creationId xmlns:a16="http://schemas.microsoft.com/office/drawing/2014/main" id="{B50D8BC3-16D0-B084-6FE4-1589524F52F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0" name="مخطط انسيابي: رابط 13449">
                  <a:extLst>
                    <a:ext uri="{FF2B5EF4-FFF2-40B4-BE49-F238E27FC236}">
                      <a16:creationId xmlns:a16="http://schemas.microsoft.com/office/drawing/2014/main" id="{118DDFA1-A003-B8D7-6F9C-AD020163F38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1" name="مخطط انسيابي: رابط 13450">
                  <a:extLst>
                    <a:ext uri="{FF2B5EF4-FFF2-40B4-BE49-F238E27FC236}">
                      <a16:creationId xmlns:a16="http://schemas.microsoft.com/office/drawing/2014/main" id="{C0CA4C10-CF35-4E7B-94DC-81498F9A3DC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2" name="مخطط انسيابي: رابط 13451">
                  <a:extLst>
                    <a:ext uri="{FF2B5EF4-FFF2-40B4-BE49-F238E27FC236}">
                      <a16:creationId xmlns:a16="http://schemas.microsoft.com/office/drawing/2014/main" id="{07D60A93-122A-F886-0400-AD81553B65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58" name="مجموعة 13357">
              <a:extLst>
                <a:ext uri="{FF2B5EF4-FFF2-40B4-BE49-F238E27FC236}">
                  <a16:creationId xmlns:a16="http://schemas.microsoft.com/office/drawing/2014/main" id="{A977A019-464B-9F6A-04A5-944C73BCE243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443" name="مخطط انسيابي: رابط 13442">
                <a:extLst>
                  <a:ext uri="{FF2B5EF4-FFF2-40B4-BE49-F238E27FC236}">
                    <a16:creationId xmlns:a16="http://schemas.microsoft.com/office/drawing/2014/main" id="{53DC9BD2-9B71-8C94-347D-B365BF0587E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44" name="مخطط انسيابي: رابط 13443">
                <a:extLst>
                  <a:ext uri="{FF2B5EF4-FFF2-40B4-BE49-F238E27FC236}">
                    <a16:creationId xmlns:a16="http://schemas.microsoft.com/office/drawing/2014/main" id="{DB7D7969-7680-A932-E548-B211567A040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45" name="مخطط انسيابي: رابط 13444">
                <a:extLst>
                  <a:ext uri="{FF2B5EF4-FFF2-40B4-BE49-F238E27FC236}">
                    <a16:creationId xmlns:a16="http://schemas.microsoft.com/office/drawing/2014/main" id="{E69F4015-2273-98C4-46B1-138DAAD2F12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59" name="مستطيل: زوايا مستديرة 13358">
              <a:extLst>
                <a:ext uri="{FF2B5EF4-FFF2-40B4-BE49-F238E27FC236}">
                  <a16:creationId xmlns:a16="http://schemas.microsoft.com/office/drawing/2014/main" id="{B0E24ED9-4C5B-D387-B771-2C97DA7732C4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0" name="مجموعة 13359">
              <a:extLst>
                <a:ext uri="{FF2B5EF4-FFF2-40B4-BE49-F238E27FC236}">
                  <a16:creationId xmlns:a16="http://schemas.microsoft.com/office/drawing/2014/main" id="{ACA9EEDE-1935-B6D7-57D8-459DBA0ECE80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28" name="مجموعة 13427">
                <a:extLst>
                  <a:ext uri="{FF2B5EF4-FFF2-40B4-BE49-F238E27FC236}">
                    <a16:creationId xmlns:a16="http://schemas.microsoft.com/office/drawing/2014/main" id="{8AC5AFA3-CAA5-3460-0168-8FD263B0B17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39" name="مخطط انسيابي: رابط 13438">
                  <a:extLst>
                    <a:ext uri="{FF2B5EF4-FFF2-40B4-BE49-F238E27FC236}">
                      <a16:creationId xmlns:a16="http://schemas.microsoft.com/office/drawing/2014/main" id="{C62D8F13-3A89-BA41-FF32-45B016E5BF3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0" name="مخطط انسيابي: رابط 13439">
                  <a:extLst>
                    <a:ext uri="{FF2B5EF4-FFF2-40B4-BE49-F238E27FC236}">
                      <a16:creationId xmlns:a16="http://schemas.microsoft.com/office/drawing/2014/main" id="{4D327F23-5885-CD02-78F6-54DFC88458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1" name="مخطط انسيابي: رابط 13440">
                  <a:extLst>
                    <a:ext uri="{FF2B5EF4-FFF2-40B4-BE49-F238E27FC236}">
                      <a16:creationId xmlns:a16="http://schemas.microsoft.com/office/drawing/2014/main" id="{93B0B455-EDA9-5E1C-5C21-2CB3A0719FC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2" name="مخطط انسيابي: رابط 13441">
                  <a:extLst>
                    <a:ext uri="{FF2B5EF4-FFF2-40B4-BE49-F238E27FC236}">
                      <a16:creationId xmlns:a16="http://schemas.microsoft.com/office/drawing/2014/main" id="{8062EE42-CE6D-8E4A-8124-A0B4937506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29" name="مجموعة 13428">
                <a:extLst>
                  <a:ext uri="{FF2B5EF4-FFF2-40B4-BE49-F238E27FC236}">
                    <a16:creationId xmlns:a16="http://schemas.microsoft.com/office/drawing/2014/main" id="{D75FDFBA-AE09-29C4-A913-48712743F4F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35" name="مخطط انسيابي: رابط 13434">
                  <a:extLst>
                    <a:ext uri="{FF2B5EF4-FFF2-40B4-BE49-F238E27FC236}">
                      <a16:creationId xmlns:a16="http://schemas.microsoft.com/office/drawing/2014/main" id="{BEBD2C31-3165-0B97-D179-9D4097AAD2C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6" name="مخطط انسيابي: رابط 13435">
                  <a:extLst>
                    <a:ext uri="{FF2B5EF4-FFF2-40B4-BE49-F238E27FC236}">
                      <a16:creationId xmlns:a16="http://schemas.microsoft.com/office/drawing/2014/main" id="{B02FE1AE-3660-7ABE-743F-EC144E72A0C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7" name="مخطط انسيابي: رابط 13436">
                  <a:extLst>
                    <a:ext uri="{FF2B5EF4-FFF2-40B4-BE49-F238E27FC236}">
                      <a16:creationId xmlns:a16="http://schemas.microsoft.com/office/drawing/2014/main" id="{41607A98-610C-4F43-075F-D2CD26B8B73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8" name="مخطط انسيابي: رابط 13437">
                  <a:extLst>
                    <a:ext uri="{FF2B5EF4-FFF2-40B4-BE49-F238E27FC236}">
                      <a16:creationId xmlns:a16="http://schemas.microsoft.com/office/drawing/2014/main" id="{03D1F532-87BF-5E33-B6DA-8881EE8B88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30" name="مجموعة 13429">
                <a:extLst>
                  <a:ext uri="{FF2B5EF4-FFF2-40B4-BE49-F238E27FC236}">
                    <a16:creationId xmlns:a16="http://schemas.microsoft.com/office/drawing/2014/main" id="{7FEFA973-C638-C9D9-E2AA-A38F8A8E850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31" name="مخطط انسيابي: رابط 13430">
                  <a:extLst>
                    <a:ext uri="{FF2B5EF4-FFF2-40B4-BE49-F238E27FC236}">
                      <a16:creationId xmlns:a16="http://schemas.microsoft.com/office/drawing/2014/main" id="{6ED4D07E-2FD7-A836-A4EB-14BB6B62CD5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2" name="مخطط انسيابي: رابط 13431">
                  <a:extLst>
                    <a:ext uri="{FF2B5EF4-FFF2-40B4-BE49-F238E27FC236}">
                      <a16:creationId xmlns:a16="http://schemas.microsoft.com/office/drawing/2014/main" id="{8D2C41F6-02D8-097E-208B-E09B3765195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3" name="مخطط انسيابي: رابط 13432">
                  <a:extLst>
                    <a:ext uri="{FF2B5EF4-FFF2-40B4-BE49-F238E27FC236}">
                      <a16:creationId xmlns:a16="http://schemas.microsoft.com/office/drawing/2014/main" id="{1BB5C5AE-403F-E247-B7CE-536B60FB411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4" name="مخطط انسيابي: رابط 13433">
                  <a:extLst>
                    <a:ext uri="{FF2B5EF4-FFF2-40B4-BE49-F238E27FC236}">
                      <a16:creationId xmlns:a16="http://schemas.microsoft.com/office/drawing/2014/main" id="{4553DDFD-8311-7E8E-5B3F-2C2105997D8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1" name="مجموعة 13360">
              <a:extLst>
                <a:ext uri="{FF2B5EF4-FFF2-40B4-BE49-F238E27FC236}">
                  <a16:creationId xmlns:a16="http://schemas.microsoft.com/office/drawing/2014/main" id="{F549E914-A893-E7A3-A3A6-830D7183E5D0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425" name="مخطط انسيابي: رابط 13424">
                <a:extLst>
                  <a:ext uri="{FF2B5EF4-FFF2-40B4-BE49-F238E27FC236}">
                    <a16:creationId xmlns:a16="http://schemas.microsoft.com/office/drawing/2014/main" id="{72CDC43F-81C4-8294-2588-D2B4002C430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26" name="مخطط انسيابي: رابط 13425">
                <a:extLst>
                  <a:ext uri="{FF2B5EF4-FFF2-40B4-BE49-F238E27FC236}">
                    <a16:creationId xmlns:a16="http://schemas.microsoft.com/office/drawing/2014/main" id="{9B5C2242-4212-ED5B-5F69-9FA03F77A4DC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27" name="مخطط انسيابي: رابط 13426">
                <a:extLst>
                  <a:ext uri="{FF2B5EF4-FFF2-40B4-BE49-F238E27FC236}">
                    <a16:creationId xmlns:a16="http://schemas.microsoft.com/office/drawing/2014/main" id="{40D2756F-D9D0-4CEC-FCF2-24740C64693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2" name="مستطيل: زوايا مستديرة 13361">
              <a:extLst>
                <a:ext uri="{FF2B5EF4-FFF2-40B4-BE49-F238E27FC236}">
                  <a16:creationId xmlns:a16="http://schemas.microsoft.com/office/drawing/2014/main" id="{6E927FE2-ABD2-A406-A8F2-F514121A7CB2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3" name="مجموعة 13362">
              <a:extLst>
                <a:ext uri="{FF2B5EF4-FFF2-40B4-BE49-F238E27FC236}">
                  <a16:creationId xmlns:a16="http://schemas.microsoft.com/office/drawing/2014/main" id="{7CB61706-D9C6-8A30-357A-2F737225F6D0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410" name="مجموعة 13409">
                <a:extLst>
                  <a:ext uri="{FF2B5EF4-FFF2-40B4-BE49-F238E27FC236}">
                    <a16:creationId xmlns:a16="http://schemas.microsoft.com/office/drawing/2014/main" id="{42241758-ECD2-E17B-D9CF-CE26B30C744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21" name="مخطط انسيابي: رابط 13420">
                  <a:extLst>
                    <a:ext uri="{FF2B5EF4-FFF2-40B4-BE49-F238E27FC236}">
                      <a16:creationId xmlns:a16="http://schemas.microsoft.com/office/drawing/2014/main" id="{C52AD7DB-CB6E-9F92-1AC5-BF38902749E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2" name="مخطط انسيابي: رابط 13421">
                  <a:extLst>
                    <a:ext uri="{FF2B5EF4-FFF2-40B4-BE49-F238E27FC236}">
                      <a16:creationId xmlns:a16="http://schemas.microsoft.com/office/drawing/2014/main" id="{B36CEE8A-905F-79D7-FB4C-D3C3C752E25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3" name="مخطط انسيابي: رابط 13422">
                  <a:extLst>
                    <a:ext uri="{FF2B5EF4-FFF2-40B4-BE49-F238E27FC236}">
                      <a16:creationId xmlns:a16="http://schemas.microsoft.com/office/drawing/2014/main" id="{7FB2AF70-9AB6-369B-6D68-F1061974FA91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4" name="مخطط انسيابي: رابط 13423">
                  <a:extLst>
                    <a:ext uri="{FF2B5EF4-FFF2-40B4-BE49-F238E27FC236}">
                      <a16:creationId xmlns:a16="http://schemas.microsoft.com/office/drawing/2014/main" id="{B65068FC-D944-A075-4846-B967E410987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1" name="مجموعة 13410">
                <a:extLst>
                  <a:ext uri="{FF2B5EF4-FFF2-40B4-BE49-F238E27FC236}">
                    <a16:creationId xmlns:a16="http://schemas.microsoft.com/office/drawing/2014/main" id="{B1412ADC-1118-8312-505A-127073FD0CB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417" name="مخطط انسيابي: رابط 13416">
                  <a:extLst>
                    <a:ext uri="{FF2B5EF4-FFF2-40B4-BE49-F238E27FC236}">
                      <a16:creationId xmlns:a16="http://schemas.microsoft.com/office/drawing/2014/main" id="{F436B3C1-0702-EB39-A2CD-229B0E9AB7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8" name="مخطط انسيابي: رابط 13417">
                  <a:extLst>
                    <a:ext uri="{FF2B5EF4-FFF2-40B4-BE49-F238E27FC236}">
                      <a16:creationId xmlns:a16="http://schemas.microsoft.com/office/drawing/2014/main" id="{B7869033-BD79-AA8D-F66E-D8201DEC17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9" name="مخطط انسيابي: رابط 13418">
                  <a:extLst>
                    <a:ext uri="{FF2B5EF4-FFF2-40B4-BE49-F238E27FC236}">
                      <a16:creationId xmlns:a16="http://schemas.microsoft.com/office/drawing/2014/main" id="{9FF3D795-8A3B-606A-B7CD-709046E0B353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0" name="مخطط انسيابي: رابط 13419">
                  <a:extLst>
                    <a:ext uri="{FF2B5EF4-FFF2-40B4-BE49-F238E27FC236}">
                      <a16:creationId xmlns:a16="http://schemas.microsoft.com/office/drawing/2014/main" id="{86948232-AB75-B2BC-390C-BD9F29FD051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412" name="مجموعة 13411">
                <a:extLst>
                  <a:ext uri="{FF2B5EF4-FFF2-40B4-BE49-F238E27FC236}">
                    <a16:creationId xmlns:a16="http://schemas.microsoft.com/office/drawing/2014/main" id="{2E54912A-4A4D-6417-6847-7FD10B879A1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413" name="مخطط انسيابي: رابط 13412">
                  <a:extLst>
                    <a:ext uri="{FF2B5EF4-FFF2-40B4-BE49-F238E27FC236}">
                      <a16:creationId xmlns:a16="http://schemas.microsoft.com/office/drawing/2014/main" id="{9CD2859C-8077-35D7-34B2-12529BDAA90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4" name="مخطط انسيابي: رابط 13413">
                  <a:extLst>
                    <a:ext uri="{FF2B5EF4-FFF2-40B4-BE49-F238E27FC236}">
                      <a16:creationId xmlns:a16="http://schemas.microsoft.com/office/drawing/2014/main" id="{4862C7C0-1EF5-382A-B331-46E07D0921E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5" name="مخطط انسيابي: رابط 13414">
                  <a:extLst>
                    <a:ext uri="{FF2B5EF4-FFF2-40B4-BE49-F238E27FC236}">
                      <a16:creationId xmlns:a16="http://schemas.microsoft.com/office/drawing/2014/main" id="{C1FB4B1B-5D32-AE78-0CFC-2125FA21AA3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6" name="مخطط انسيابي: رابط 13415">
                  <a:extLst>
                    <a:ext uri="{FF2B5EF4-FFF2-40B4-BE49-F238E27FC236}">
                      <a16:creationId xmlns:a16="http://schemas.microsoft.com/office/drawing/2014/main" id="{9453D6D4-47BB-9936-A929-A7058F2A273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4" name="مجموعة 13363">
              <a:extLst>
                <a:ext uri="{FF2B5EF4-FFF2-40B4-BE49-F238E27FC236}">
                  <a16:creationId xmlns:a16="http://schemas.microsoft.com/office/drawing/2014/main" id="{88079ED8-F959-249B-53BC-08131986843E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407" name="مخطط انسيابي: رابط 13406">
                <a:extLst>
                  <a:ext uri="{FF2B5EF4-FFF2-40B4-BE49-F238E27FC236}">
                    <a16:creationId xmlns:a16="http://schemas.microsoft.com/office/drawing/2014/main" id="{5E080A2D-DB6F-24A1-44C4-BAB173D7B34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408" name="مخطط انسيابي: رابط 13407">
                <a:extLst>
                  <a:ext uri="{FF2B5EF4-FFF2-40B4-BE49-F238E27FC236}">
                    <a16:creationId xmlns:a16="http://schemas.microsoft.com/office/drawing/2014/main" id="{7A419944-28B7-C758-6FE3-5B4657A9C76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409" name="مخطط انسيابي: رابط 13408">
                <a:extLst>
                  <a:ext uri="{FF2B5EF4-FFF2-40B4-BE49-F238E27FC236}">
                    <a16:creationId xmlns:a16="http://schemas.microsoft.com/office/drawing/2014/main" id="{10030870-D464-456D-B347-E02F699D6EC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5" name="مستطيل: زوايا مستديرة 13364">
              <a:extLst>
                <a:ext uri="{FF2B5EF4-FFF2-40B4-BE49-F238E27FC236}">
                  <a16:creationId xmlns:a16="http://schemas.microsoft.com/office/drawing/2014/main" id="{B3680B66-A6AE-5745-8F16-E7800E2F0A3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6" name="مجموعة 13365">
              <a:extLst>
                <a:ext uri="{FF2B5EF4-FFF2-40B4-BE49-F238E27FC236}">
                  <a16:creationId xmlns:a16="http://schemas.microsoft.com/office/drawing/2014/main" id="{ABC3EF64-DF18-4F66-F776-486867C42AB8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92" name="مجموعة 13391">
                <a:extLst>
                  <a:ext uri="{FF2B5EF4-FFF2-40B4-BE49-F238E27FC236}">
                    <a16:creationId xmlns:a16="http://schemas.microsoft.com/office/drawing/2014/main" id="{F7C9AD4B-5EF6-0EAE-C502-3613B933573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403" name="مخطط انسيابي: رابط 13402">
                  <a:extLst>
                    <a:ext uri="{FF2B5EF4-FFF2-40B4-BE49-F238E27FC236}">
                      <a16:creationId xmlns:a16="http://schemas.microsoft.com/office/drawing/2014/main" id="{9F867939-DD35-4510-1A8D-91195D22292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4" name="مخطط انسيابي: رابط 13403">
                  <a:extLst>
                    <a:ext uri="{FF2B5EF4-FFF2-40B4-BE49-F238E27FC236}">
                      <a16:creationId xmlns:a16="http://schemas.microsoft.com/office/drawing/2014/main" id="{EC5100AF-0358-C112-F789-A43FF49B7EE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5" name="مخطط انسيابي: رابط 13404">
                  <a:extLst>
                    <a:ext uri="{FF2B5EF4-FFF2-40B4-BE49-F238E27FC236}">
                      <a16:creationId xmlns:a16="http://schemas.microsoft.com/office/drawing/2014/main" id="{2EC01E4E-D052-A04E-64DA-48E4BF9E959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6" name="مخطط انسيابي: رابط 13405">
                  <a:extLst>
                    <a:ext uri="{FF2B5EF4-FFF2-40B4-BE49-F238E27FC236}">
                      <a16:creationId xmlns:a16="http://schemas.microsoft.com/office/drawing/2014/main" id="{46F375C1-EBD9-2EA3-2511-A7D8E6FF8ED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3" name="مجموعة 13392">
                <a:extLst>
                  <a:ext uri="{FF2B5EF4-FFF2-40B4-BE49-F238E27FC236}">
                    <a16:creationId xmlns:a16="http://schemas.microsoft.com/office/drawing/2014/main" id="{A3B4A931-83DC-B3EF-BC9E-F281378F8846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99" name="مخطط انسيابي: رابط 13398">
                  <a:extLst>
                    <a:ext uri="{FF2B5EF4-FFF2-40B4-BE49-F238E27FC236}">
                      <a16:creationId xmlns:a16="http://schemas.microsoft.com/office/drawing/2014/main" id="{992B5242-4F25-7737-1F80-CE34FE2598B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0" name="مخطط انسيابي: رابط 13399">
                  <a:extLst>
                    <a:ext uri="{FF2B5EF4-FFF2-40B4-BE49-F238E27FC236}">
                      <a16:creationId xmlns:a16="http://schemas.microsoft.com/office/drawing/2014/main" id="{B024522C-66CF-4DC5-7AEE-89565DB744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1" name="مخطط انسيابي: رابط 13400">
                  <a:extLst>
                    <a:ext uri="{FF2B5EF4-FFF2-40B4-BE49-F238E27FC236}">
                      <a16:creationId xmlns:a16="http://schemas.microsoft.com/office/drawing/2014/main" id="{E415E8BF-F2A9-7DC0-F972-5C10A406806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2" name="مخطط انسيابي: رابط 13401">
                  <a:extLst>
                    <a:ext uri="{FF2B5EF4-FFF2-40B4-BE49-F238E27FC236}">
                      <a16:creationId xmlns:a16="http://schemas.microsoft.com/office/drawing/2014/main" id="{506327FE-7081-4528-1305-78C0AC488F6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94" name="مجموعة 13393">
                <a:extLst>
                  <a:ext uri="{FF2B5EF4-FFF2-40B4-BE49-F238E27FC236}">
                    <a16:creationId xmlns:a16="http://schemas.microsoft.com/office/drawing/2014/main" id="{D3A29D5C-10AA-DAA2-6BF0-2FA4EDFD0D5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95" name="مخطط انسيابي: رابط 13394">
                  <a:extLst>
                    <a:ext uri="{FF2B5EF4-FFF2-40B4-BE49-F238E27FC236}">
                      <a16:creationId xmlns:a16="http://schemas.microsoft.com/office/drawing/2014/main" id="{47F372EB-B5E8-4D29-5F86-3C8C88D1485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6" name="مخطط انسيابي: رابط 13395">
                  <a:extLst>
                    <a:ext uri="{FF2B5EF4-FFF2-40B4-BE49-F238E27FC236}">
                      <a16:creationId xmlns:a16="http://schemas.microsoft.com/office/drawing/2014/main" id="{CF943454-0453-E5D3-5F73-DE5996CDBED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7" name="مخطط انسيابي: رابط 13396">
                  <a:extLst>
                    <a:ext uri="{FF2B5EF4-FFF2-40B4-BE49-F238E27FC236}">
                      <a16:creationId xmlns:a16="http://schemas.microsoft.com/office/drawing/2014/main" id="{362F034E-ED16-6A58-18D2-9CDC204C26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8" name="مخطط انسيابي: رابط 13397">
                  <a:extLst>
                    <a:ext uri="{FF2B5EF4-FFF2-40B4-BE49-F238E27FC236}">
                      <a16:creationId xmlns:a16="http://schemas.microsoft.com/office/drawing/2014/main" id="{8E5395F2-A84B-01FF-8244-AF697D55E42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67" name="مجموعة 13366">
              <a:extLst>
                <a:ext uri="{FF2B5EF4-FFF2-40B4-BE49-F238E27FC236}">
                  <a16:creationId xmlns:a16="http://schemas.microsoft.com/office/drawing/2014/main" id="{9BC369B7-00E6-39E6-DD3B-E57F2CB48D12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389" name="مخطط انسيابي: رابط 13388">
                <a:extLst>
                  <a:ext uri="{FF2B5EF4-FFF2-40B4-BE49-F238E27FC236}">
                    <a16:creationId xmlns:a16="http://schemas.microsoft.com/office/drawing/2014/main" id="{A94E8F00-FC1E-F49D-F721-D574662FB6C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90" name="مخطط انسيابي: رابط 13389">
                <a:extLst>
                  <a:ext uri="{FF2B5EF4-FFF2-40B4-BE49-F238E27FC236}">
                    <a16:creationId xmlns:a16="http://schemas.microsoft.com/office/drawing/2014/main" id="{73E88D9C-E0B0-675F-674E-2138931AB71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91" name="مخطط انسيابي: رابط 13390">
                <a:extLst>
                  <a:ext uri="{FF2B5EF4-FFF2-40B4-BE49-F238E27FC236}">
                    <a16:creationId xmlns:a16="http://schemas.microsoft.com/office/drawing/2014/main" id="{719811E7-2D5B-AE9E-30CF-E6536EA70FE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368" name="مستطيل: زوايا مستديرة 13367">
              <a:extLst>
                <a:ext uri="{FF2B5EF4-FFF2-40B4-BE49-F238E27FC236}">
                  <a16:creationId xmlns:a16="http://schemas.microsoft.com/office/drawing/2014/main" id="{E4D00589-1741-6D25-8BB4-A3B172497D8C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369" name="مجموعة 13368">
              <a:extLst>
                <a:ext uri="{FF2B5EF4-FFF2-40B4-BE49-F238E27FC236}">
                  <a16:creationId xmlns:a16="http://schemas.microsoft.com/office/drawing/2014/main" id="{FB896D09-D766-C074-B175-78E57DC8BCED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374" name="مجموعة 13373">
                <a:extLst>
                  <a:ext uri="{FF2B5EF4-FFF2-40B4-BE49-F238E27FC236}">
                    <a16:creationId xmlns:a16="http://schemas.microsoft.com/office/drawing/2014/main" id="{52E52CEF-7793-535E-FCE6-FE7A6B3A052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385" name="مخطط انسيابي: رابط 13384">
                  <a:extLst>
                    <a:ext uri="{FF2B5EF4-FFF2-40B4-BE49-F238E27FC236}">
                      <a16:creationId xmlns:a16="http://schemas.microsoft.com/office/drawing/2014/main" id="{F25A611C-145C-A66F-E38D-3C85D941A9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6" name="مخطط انسيابي: رابط 13385">
                  <a:extLst>
                    <a:ext uri="{FF2B5EF4-FFF2-40B4-BE49-F238E27FC236}">
                      <a16:creationId xmlns:a16="http://schemas.microsoft.com/office/drawing/2014/main" id="{D24F2A70-8CBA-AE51-BAC2-A61710560B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7" name="مخطط انسيابي: رابط 13386">
                  <a:extLst>
                    <a:ext uri="{FF2B5EF4-FFF2-40B4-BE49-F238E27FC236}">
                      <a16:creationId xmlns:a16="http://schemas.microsoft.com/office/drawing/2014/main" id="{93A613D8-EEBA-2728-799B-D1797988725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8" name="مخطط انسيابي: رابط 13387">
                  <a:extLst>
                    <a:ext uri="{FF2B5EF4-FFF2-40B4-BE49-F238E27FC236}">
                      <a16:creationId xmlns:a16="http://schemas.microsoft.com/office/drawing/2014/main" id="{65106D8B-DE91-A355-CE6F-589D2AD73C4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5" name="مجموعة 13374">
                <a:extLst>
                  <a:ext uri="{FF2B5EF4-FFF2-40B4-BE49-F238E27FC236}">
                    <a16:creationId xmlns:a16="http://schemas.microsoft.com/office/drawing/2014/main" id="{99E8EC31-3C8C-9E33-1CAA-511996B060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381" name="مخطط انسيابي: رابط 13380">
                  <a:extLst>
                    <a:ext uri="{FF2B5EF4-FFF2-40B4-BE49-F238E27FC236}">
                      <a16:creationId xmlns:a16="http://schemas.microsoft.com/office/drawing/2014/main" id="{A785C975-B91D-DA3D-63FB-E25377E158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2" name="مخطط انسيابي: رابط 13381">
                  <a:extLst>
                    <a:ext uri="{FF2B5EF4-FFF2-40B4-BE49-F238E27FC236}">
                      <a16:creationId xmlns:a16="http://schemas.microsoft.com/office/drawing/2014/main" id="{93346924-FFC7-5C9F-6BFD-B87C960F63D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3" name="مخطط انسيابي: رابط 13382">
                  <a:extLst>
                    <a:ext uri="{FF2B5EF4-FFF2-40B4-BE49-F238E27FC236}">
                      <a16:creationId xmlns:a16="http://schemas.microsoft.com/office/drawing/2014/main" id="{EBCE4B55-818B-BFBD-782A-D207EF6DEDD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4" name="مخطط انسيابي: رابط 13383">
                  <a:extLst>
                    <a:ext uri="{FF2B5EF4-FFF2-40B4-BE49-F238E27FC236}">
                      <a16:creationId xmlns:a16="http://schemas.microsoft.com/office/drawing/2014/main" id="{5B1282F9-534B-E9EB-55B8-7EA947BF43D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376" name="مجموعة 13375">
                <a:extLst>
                  <a:ext uri="{FF2B5EF4-FFF2-40B4-BE49-F238E27FC236}">
                    <a16:creationId xmlns:a16="http://schemas.microsoft.com/office/drawing/2014/main" id="{D21DDB14-2017-8458-D1D6-C371C01EB54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377" name="مخطط انسيابي: رابط 13376">
                  <a:extLst>
                    <a:ext uri="{FF2B5EF4-FFF2-40B4-BE49-F238E27FC236}">
                      <a16:creationId xmlns:a16="http://schemas.microsoft.com/office/drawing/2014/main" id="{B77CFEA8-4C9D-7C40-9050-3034C81DEED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8" name="مخطط انسيابي: رابط 13377">
                  <a:extLst>
                    <a:ext uri="{FF2B5EF4-FFF2-40B4-BE49-F238E27FC236}">
                      <a16:creationId xmlns:a16="http://schemas.microsoft.com/office/drawing/2014/main" id="{0578D3DD-4C7E-9953-0704-E45AF4DADD9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9" name="مخطط انسيابي: رابط 13378">
                  <a:extLst>
                    <a:ext uri="{FF2B5EF4-FFF2-40B4-BE49-F238E27FC236}">
                      <a16:creationId xmlns:a16="http://schemas.microsoft.com/office/drawing/2014/main" id="{82A91745-004C-F73E-0A6D-DDA8A30E424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0" name="مخطط انسيابي: رابط 13379">
                  <a:extLst>
                    <a:ext uri="{FF2B5EF4-FFF2-40B4-BE49-F238E27FC236}">
                      <a16:creationId xmlns:a16="http://schemas.microsoft.com/office/drawing/2014/main" id="{D1EC05DC-664D-FD4D-0DC6-F7BC8735B31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370" name="مجموعة 13369">
              <a:extLst>
                <a:ext uri="{FF2B5EF4-FFF2-40B4-BE49-F238E27FC236}">
                  <a16:creationId xmlns:a16="http://schemas.microsoft.com/office/drawing/2014/main" id="{EA23022B-A94B-DFD3-A692-6EC17E00C10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371" name="مخطط انسيابي: رابط 13370">
                <a:extLst>
                  <a:ext uri="{FF2B5EF4-FFF2-40B4-BE49-F238E27FC236}">
                    <a16:creationId xmlns:a16="http://schemas.microsoft.com/office/drawing/2014/main" id="{7C17669E-7905-43BF-8622-9D093970CC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372" name="مخطط انسيابي: رابط 13371">
                <a:extLst>
                  <a:ext uri="{FF2B5EF4-FFF2-40B4-BE49-F238E27FC236}">
                    <a16:creationId xmlns:a16="http://schemas.microsoft.com/office/drawing/2014/main" id="{6EE8A859-4880-E8AA-C458-6B23D3D3F44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373" name="مخطط انسيابي: رابط 13372">
                <a:extLst>
                  <a:ext uri="{FF2B5EF4-FFF2-40B4-BE49-F238E27FC236}">
                    <a16:creationId xmlns:a16="http://schemas.microsoft.com/office/drawing/2014/main" id="{797C4694-AF71-3199-DD82-25957B9A47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515" name="مجموعة 13514">
            <a:extLst>
              <a:ext uri="{FF2B5EF4-FFF2-40B4-BE49-F238E27FC236}">
                <a16:creationId xmlns:a16="http://schemas.microsoft.com/office/drawing/2014/main" id="{6036BC36-C9BE-66B8-CED2-33D7D32307A4}"/>
              </a:ext>
            </a:extLst>
          </p:cNvPr>
          <p:cNvGrpSpPr/>
          <p:nvPr/>
        </p:nvGrpSpPr>
        <p:grpSpPr>
          <a:xfrm>
            <a:off x="69018" y="3850488"/>
            <a:ext cx="9713671" cy="524453"/>
            <a:chOff x="69018" y="1136613"/>
            <a:chExt cx="9713671" cy="524453"/>
          </a:xfrm>
        </p:grpSpPr>
        <p:sp>
          <p:nvSpPr>
            <p:cNvPr id="13516" name="مستطيل: زوايا مستديرة 13515">
              <a:extLst>
                <a:ext uri="{FF2B5EF4-FFF2-40B4-BE49-F238E27FC236}">
                  <a16:creationId xmlns:a16="http://schemas.microsoft.com/office/drawing/2014/main" id="{1D66DF0D-49F9-066A-EAED-22C60DF00DD8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7" name="مستطيل: زوايا مستديرة 13516">
              <a:extLst>
                <a:ext uri="{FF2B5EF4-FFF2-40B4-BE49-F238E27FC236}">
                  <a16:creationId xmlns:a16="http://schemas.microsoft.com/office/drawing/2014/main" id="{6FE3E855-FB75-5F87-5223-AD280FBD9C46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8" name="مستطيل: زوايا مستديرة 13517">
              <a:extLst>
                <a:ext uri="{FF2B5EF4-FFF2-40B4-BE49-F238E27FC236}">
                  <a16:creationId xmlns:a16="http://schemas.microsoft.com/office/drawing/2014/main" id="{37BE4648-A4CD-3570-E6E2-6BD5B1B19B1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19" name="مستطيل: زوايا مستديرة 13518">
              <a:extLst>
                <a:ext uri="{FF2B5EF4-FFF2-40B4-BE49-F238E27FC236}">
                  <a16:creationId xmlns:a16="http://schemas.microsoft.com/office/drawing/2014/main" id="{F3424B77-A812-0F5F-5D1B-251B2E81FB7B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0" name="مستطيل: زوايا مستديرة 13519">
              <a:extLst>
                <a:ext uri="{FF2B5EF4-FFF2-40B4-BE49-F238E27FC236}">
                  <a16:creationId xmlns:a16="http://schemas.microsoft.com/office/drawing/2014/main" id="{136C9A02-78FF-EE1E-BB42-46D966C839C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1" name="مستطيل: زوايا مستديرة 13520">
              <a:extLst>
                <a:ext uri="{FF2B5EF4-FFF2-40B4-BE49-F238E27FC236}">
                  <a16:creationId xmlns:a16="http://schemas.microsoft.com/office/drawing/2014/main" id="{D01FDC35-A7AF-0A16-D9A7-D4A5864C4AF2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522" name="مستطيل: زوايا مستديرة 13521">
              <a:extLst>
                <a:ext uri="{FF2B5EF4-FFF2-40B4-BE49-F238E27FC236}">
                  <a16:creationId xmlns:a16="http://schemas.microsoft.com/office/drawing/2014/main" id="{F7FAC3B7-C14D-00FE-35FE-48D05FEA2B2D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3" name="مجموعة 13522">
              <a:extLst>
                <a:ext uri="{FF2B5EF4-FFF2-40B4-BE49-F238E27FC236}">
                  <a16:creationId xmlns:a16="http://schemas.microsoft.com/office/drawing/2014/main" id="{889C6131-4DBD-53D8-E97E-67E5D3921FD0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75" name="مجموعة 13674">
                <a:extLst>
                  <a:ext uri="{FF2B5EF4-FFF2-40B4-BE49-F238E27FC236}">
                    <a16:creationId xmlns:a16="http://schemas.microsoft.com/office/drawing/2014/main" id="{B7A1EE76-31D7-E700-9DD1-A8052C1D6F3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86" name="مخطط انسيابي: رابط 13685">
                  <a:extLst>
                    <a:ext uri="{FF2B5EF4-FFF2-40B4-BE49-F238E27FC236}">
                      <a16:creationId xmlns:a16="http://schemas.microsoft.com/office/drawing/2014/main" id="{B240EEA2-951D-7071-437B-A87A90A00A4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7" name="مخطط انسيابي: رابط 13686">
                  <a:extLst>
                    <a:ext uri="{FF2B5EF4-FFF2-40B4-BE49-F238E27FC236}">
                      <a16:creationId xmlns:a16="http://schemas.microsoft.com/office/drawing/2014/main" id="{191DA8E9-B3C9-9541-E56A-41132584363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8" name="مخطط انسيابي: رابط 13687">
                  <a:extLst>
                    <a:ext uri="{FF2B5EF4-FFF2-40B4-BE49-F238E27FC236}">
                      <a16:creationId xmlns:a16="http://schemas.microsoft.com/office/drawing/2014/main" id="{F54690C2-E8C4-98FB-6CF6-D7D9E0B73C2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9" name="مخطط انسيابي: رابط 13688">
                  <a:extLst>
                    <a:ext uri="{FF2B5EF4-FFF2-40B4-BE49-F238E27FC236}">
                      <a16:creationId xmlns:a16="http://schemas.microsoft.com/office/drawing/2014/main" id="{C32F304A-9F3C-E6D4-AF02-C8B321575E1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6" name="مجموعة 13675">
                <a:extLst>
                  <a:ext uri="{FF2B5EF4-FFF2-40B4-BE49-F238E27FC236}">
                    <a16:creationId xmlns:a16="http://schemas.microsoft.com/office/drawing/2014/main" id="{AE78CA80-7FBD-29E7-650A-85D31887761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82" name="مخطط انسيابي: رابط 13681">
                  <a:extLst>
                    <a:ext uri="{FF2B5EF4-FFF2-40B4-BE49-F238E27FC236}">
                      <a16:creationId xmlns:a16="http://schemas.microsoft.com/office/drawing/2014/main" id="{53832C3B-F1C6-F869-5ADF-06E7A9D196F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3" name="مخطط انسيابي: رابط 13682">
                  <a:extLst>
                    <a:ext uri="{FF2B5EF4-FFF2-40B4-BE49-F238E27FC236}">
                      <a16:creationId xmlns:a16="http://schemas.microsoft.com/office/drawing/2014/main" id="{021F5F1E-00DB-63C6-A93E-A908A7600BF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4" name="مخطط انسيابي: رابط 13683">
                  <a:extLst>
                    <a:ext uri="{FF2B5EF4-FFF2-40B4-BE49-F238E27FC236}">
                      <a16:creationId xmlns:a16="http://schemas.microsoft.com/office/drawing/2014/main" id="{7FD4D90D-CAE0-B438-3E98-5121A80DFC6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5" name="مخطط انسيابي: رابط 13684">
                  <a:extLst>
                    <a:ext uri="{FF2B5EF4-FFF2-40B4-BE49-F238E27FC236}">
                      <a16:creationId xmlns:a16="http://schemas.microsoft.com/office/drawing/2014/main" id="{0AA6A7DC-3805-ECFD-6410-F937E16413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77" name="مجموعة 13676">
                <a:extLst>
                  <a:ext uri="{FF2B5EF4-FFF2-40B4-BE49-F238E27FC236}">
                    <a16:creationId xmlns:a16="http://schemas.microsoft.com/office/drawing/2014/main" id="{79C00DFF-235A-6B59-D43D-EAA838F87AD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78" name="مخطط انسيابي: رابط 13677">
                  <a:extLst>
                    <a:ext uri="{FF2B5EF4-FFF2-40B4-BE49-F238E27FC236}">
                      <a16:creationId xmlns:a16="http://schemas.microsoft.com/office/drawing/2014/main" id="{74335B2D-C87E-718A-1E30-6E0C86C4063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9" name="مخطط انسيابي: رابط 13678">
                  <a:extLst>
                    <a:ext uri="{FF2B5EF4-FFF2-40B4-BE49-F238E27FC236}">
                      <a16:creationId xmlns:a16="http://schemas.microsoft.com/office/drawing/2014/main" id="{DCE20C71-C876-2E56-00D4-3AEB56DC1CE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0" name="مخطط انسيابي: رابط 13679">
                  <a:extLst>
                    <a:ext uri="{FF2B5EF4-FFF2-40B4-BE49-F238E27FC236}">
                      <a16:creationId xmlns:a16="http://schemas.microsoft.com/office/drawing/2014/main" id="{2594F505-77A8-5CBD-1754-AD3046253C4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81" name="مخطط انسيابي: رابط 13680">
                  <a:extLst>
                    <a:ext uri="{FF2B5EF4-FFF2-40B4-BE49-F238E27FC236}">
                      <a16:creationId xmlns:a16="http://schemas.microsoft.com/office/drawing/2014/main" id="{81EF9694-E636-4C23-4C32-069F6BFEEA9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4" name="مجموعة 13523">
              <a:extLst>
                <a:ext uri="{FF2B5EF4-FFF2-40B4-BE49-F238E27FC236}">
                  <a16:creationId xmlns:a16="http://schemas.microsoft.com/office/drawing/2014/main" id="{ABD0420B-6DE9-21B0-8F54-35C42BF210DF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672" name="مخطط انسيابي: رابط 13671">
                <a:extLst>
                  <a:ext uri="{FF2B5EF4-FFF2-40B4-BE49-F238E27FC236}">
                    <a16:creationId xmlns:a16="http://schemas.microsoft.com/office/drawing/2014/main" id="{6B3EEFC3-B058-E79F-7B37-C6A0F13FE1D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73" name="مخطط انسيابي: رابط 13672">
                <a:extLst>
                  <a:ext uri="{FF2B5EF4-FFF2-40B4-BE49-F238E27FC236}">
                    <a16:creationId xmlns:a16="http://schemas.microsoft.com/office/drawing/2014/main" id="{FBA0A897-B398-60B8-13F9-2A87FBE9A10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74" name="مخطط انسيابي: رابط 13673">
                <a:extLst>
                  <a:ext uri="{FF2B5EF4-FFF2-40B4-BE49-F238E27FC236}">
                    <a16:creationId xmlns:a16="http://schemas.microsoft.com/office/drawing/2014/main" id="{86516736-2452-7754-CF39-7AE9F5AFDFB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5" name="مستطيل: زوايا مستديرة 13524">
              <a:extLst>
                <a:ext uri="{FF2B5EF4-FFF2-40B4-BE49-F238E27FC236}">
                  <a16:creationId xmlns:a16="http://schemas.microsoft.com/office/drawing/2014/main" id="{D39268A1-023C-5409-B398-C46E8786B8F1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6" name="مجموعة 13525">
              <a:extLst>
                <a:ext uri="{FF2B5EF4-FFF2-40B4-BE49-F238E27FC236}">
                  <a16:creationId xmlns:a16="http://schemas.microsoft.com/office/drawing/2014/main" id="{42C52231-9F47-55EF-2AF2-90ED7953CF58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57" name="مجموعة 13656">
                <a:extLst>
                  <a:ext uri="{FF2B5EF4-FFF2-40B4-BE49-F238E27FC236}">
                    <a16:creationId xmlns:a16="http://schemas.microsoft.com/office/drawing/2014/main" id="{2C363089-F51A-B3A4-2039-882F48451F5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68" name="مخطط انسيابي: رابط 13667">
                  <a:extLst>
                    <a:ext uri="{FF2B5EF4-FFF2-40B4-BE49-F238E27FC236}">
                      <a16:creationId xmlns:a16="http://schemas.microsoft.com/office/drawing/2014/main" id="{64281BC1-7263-9AD3-5031-D0930951C28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9" name="مخطط انسيابي: رابط 13668">
                  <a:extLst>
                    <a:ext uri="{FF2B5EF4-FFF2-40B4-BE49-F238E27FC236}">
                      <a16:creationId xmlns:a16="http://schemas.microsoft.com/office/drawing/2014/main" id="{930632B2-46E9-9D96-82AE-14D313EAA98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0" name="مخطط انسيابي: رابط 13669">
                  <a:extLst>
                    <a:ext uri="{FF2B5EF4-FFF2-40B4-BE49-F238E27FC236}">
                      <a16:creationId xmlns:a16="http://schemas.microsoft.com/office/drawing/2014/main" id="{F5526FFC-8414-2339-BD5E-BE3EF29D895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71" name="مخطط انسيابي: رابط 13670">
                  <a:extLst>
                    <a:ext uri="{FF2B5EF4-FFF2-40B4-BE49-F238E27FC236}">
                      <a16:creationId xmlns:a16="http://schemas.microsoft.com/office/drawing/2014/main" id="{AACE6A66-442B-E929-4103-71EC5543AEF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8" name="مجموعة 13657">
                <a:extLst>
                  <a:ext uri="{FF2B5EF4-FFF2-40B4-BE49-F238E27FC236}">
                    <a16:creationId xmlns:a16="http://schemas.microsoft.com/office/drawing/2014/main" id="{84DB8E33-F253-11BC-560D-753B5B28797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64" name="مخطط انسيابي: رابط 13663">
                  <a:extLst>
                    <a:ext uri="{FF2B5EF4-FFF2-40B4-BE49-F238E27FC236}">
                      <a16:creationId xmlns:a16="http://schemas.microsoft.com/office/drawing/2014/main" id="{1F4C0D7A-94A2-7E5F-5554-C38A4BC09EA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5" name="مخطط انسيابي: رابط 13664">
                  <a:extLst>
                    <a:ext uri="{FF2B5EF4-FFF2-40B4-BE49-F238E27FC236}">
                      <a16:creationId xmlns:a16="http://schemas.microsoft.com/office/drawing/2014/main" id="{C20E9EB4-A71A-5115-21B6-4808BAB382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6" name="مخطط انسيابي: رابط 13665">
                  <a:extLst>
                    <a:ext uri="{FF2B5EF4-FFF2-40B4-BE49-F238E27FC236}">
                      <a16:creationId xmlns:a16="http://schemas.microsoft.com/office/drawing/2014/main" id="{AC66EA9C-DBCC-5DAE-CE74-CA2B3AB39B3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7" name="مخطط انسيابي: رابط 13666">
                  <a:extLst>
                    <a:ext uri="{FF2B5EF4-FFF2-40B4-BE49-F238E27FC236}">
                      <a16:creationId xmlns:a16="http://schemas.microsoft.com/office/drawing/2014/main" id="{049A959E-EBEA-8C88-34ED-84EB510B245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59" name="مجموعة 13658">
                <a:extLst>
                  <a:ext uri="{FF2B5EF4-FFF2-40B4-BE49-F238E27FC236}">
                    <a16:creationId xmlns:a16="http://schemas.microsoft.com/office/drawing/2014/main" id="{6AA81B10-499B-1FB6-72BC-E3CE9759F1B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60" name="مخطط انسيابي: رابط 13659">
                  <a:extLst>
                    <a:ext uri="{FF2B5EF4-FFF2-40B4-BE49-F238E27FC236}">
                      <a16:creationId xmlns:a16="http://schemas.microsoft.com/office/drawing/2014/main" id="{3418776C-17D2-5921-675B-6601E77C64B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1" name="مخطط انسيابي: رابط 13660">
                  <a:extLst>
                    <a:ext uri="{FF2B5EF4-FFF2-40B4-BE49-F238E27FC236}">
                      <a16:creationId xmlns:a16="http://schemas.microsoft.com/office/drawing/2014/main" id="{729FFA0E-C364-5A99-E8C2-0B0876CBF26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2" name="مخطط انسيابي: رابط 13661">
                  <a:extLst>
                    <a:ext uri="{FF2B5EF4-FFF2-40B4-BE49-F238E27FC236}">
                      <a16:creationId xmlns:a16="http://schemas.microsoft.com/office/drawing/2014/main" id="{2D4F4C93-3E41-F0D0-1694-1AD8B1AC44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63" name="مخطط انسيابي: رابط 13662">
                  <a:extLst>
                    <a:ext uri="{FF2B5EF4-FFF2-40B4-BE49-F238E27FC236}">
                      <a16:creationId xmlns:a16="http://schemas.microsoft.com/office/drawing/2014/main" id="{DDC422AC-AAEE-515D-612C-CE0F486C8F0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27" name="مجموعة 13526">
              <a:extLst>
                <a:ext uri="{FF2B5EF4-FFF2-40B4-BE49-F238E27FC236}">
                  <a16:creationId xmlns:a16="http://schemas.microsoft.com/office/drawing/2014/main" id="{DC7A3BF4-F9AF-CCCB-5AC1-CB4C9A11C03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654" name="مخطط انسيابي: رابط 13653">
                <a:extLst>
                  <a:ext uri="{FF2B5EF4-FFF2-40B4-BE49-F238E27FC236}">
                    <a16:creationId xmlns:a16="http://schemas.microsoft.com/office/drawing/2014/main" id="{428027E8-A235-9C33-EDE3-FE4227E64B3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55" name="مخطط انسيابي: رابط 13654">
                <a:extLst>
                  <a:ext uri="{FF2B5EF4-FFF2-40B4-BE49-F238E27FC236}">
                    <a16:creationId xmlns:a16="http://schemas.microsoft.com/office/drawing/2014/main" id="{C2A6E48F-D7EB-536F-91F5-E0AA6E6DFA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56" name="مخطط انسيابي: رابط 13655">
                <a:extLst>
                  <a:ext uri="{FF2B5EF4-FFF2-40B4-BE49-F238E27FC236}">
                    <a16:creationId xmlns:a16="http://schemas.microsoft.com/office/drawing/2014/main" id="{7E11B4F7-5BC0-50E6-1829-EE349EC3C79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28" name="مستطيل: زوايا مستديرة 13527">
              <a:extLst>
                <a:ext uri="{FF2B5EF4-FFF2-40B4-BE49-F238E27FC236}">
                  <a16:creationId xmlns:a16="http://schemas.microsoft.com/office/drawing/2014/main" id="{3F573AB7-E03F-DB88-FE38-82AD8B4B9BCE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29" name="مجموعة 13528">
              <a:extLst>
                <a:ext uri="{FF2B5EF4-FFF2-40B4-BE49-F238E27FC236}">
                  <a16:creationId xmlns:a16="http://schemas.microsoft.com/office/drawing/2014/main" id="{0EAC4968-BA66-F735-AC56-B32E62FD93E0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39" name="مجموعة 13638">
                <a:extLst>
                  <a:ext uri="{FF2B5EF4-FFF2-40B4-BE49-F238E27FC236}">
                    <a16:creationId xmlns:a16="http://schemas.microsoft.com/office/drawing/2014/main" id="{9504A1B4-247B-DE98-B35B-8328F6DC4AC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50" name="مخطط انسيابي: رابط 13649">
                  <a:extLst>
                    <a:ext uri="{FF2B5EF4-FFF2-40B4-BE49-F238E27FC236}">
                      <a16:creationId xmlns:a16="http://schemas.microsoft.com/office/drawing/2014/main" id="{47F4CB9B-9791-00B5-B1AF-EEE92724D8B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1" name="مخطط انسيابي: رابط 13650">
                  <a:extLst>
                    <a:ext uri="{FF2B5EF4-FFF2-40B4-BE49-F238E27FC236}">
                      <a16:creationId xmlns:a16="http://schemas.microsoft.com/office/drawing/2014/main" id="{D24FCAB2-78A0-3919-DFB3-6E41D7CA124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2" name="مخطط انسيابي: رابط 13651">
                  <a:extLst>
                    <a:ext uri="{FF2B5EF4-FFF2-40B4-BE49-F238E27FC236}">
                      <a16:creationId xmlns:a16="http://schemas.microsoft.com/office/drawing/2014/main" id="{A7A9BFF9-1D84-13BC-E9AA-9A6C0729F91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53" name="مخطط انسيابي: رابط 13652">
                  <a:extLst>
                    <a:ext uri="{FF2B5EF4-FFF2-40B4-BE49-F238E27FC236}">
                      <a16:creationId xmlns:a16="http://schemas.microsoft.com/office/drawing/2014/main" id="{6FE165E1-5510-432F-D280-ED013CBB226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0" name="مجموعة 13639">
                <a:extLst>
                  <a:ext uri="{FF2B5EF4-FFF2-40B4-BE49-F238E27FC236}">
                    <a16:creationId xmlns:a16="http://schemas.microsoft.com/office/drawing/2014/main" id="{BE9B9077-55D3-E26D-3852-DBF139E1C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46" name="مخطط انسيابي: رابط 13645">
                  <a:extLst>
                    <a:ext uri="{FF2B5EF4-FFF2-40B4-BE49-F238E27FC236}">
                      <a16:creationId xmlns:a16="http://schemas.microsoft.com/office/drawing/2014/main" id="{CED126A7-D3B4-25EC-1CBB-06D200F181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7" name="مخطط انسيابي: رابط 13646">
                  <a:extLst>
                    <a:ext uri="{FF2B5EF4-FFF2-40B4-BE49-F238E27FC236}">
                      <a16:creationId xmlns:a16="http://schemas.microsoft.com/office/drawing/2014/main" id="{8BB5100B-E4EE-EAD8-DF5C-460F10B86C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8" name="مخطط انسيابي: رابط 13647">
                  <a:extLst>
                    <a:ext uri="{FF2B5EF4-FFF2-40B4-BE49-F238E27FC236}">
                      <a16:creationId xmlns:a16="http://schemas.microsoft.com/office/drawing/2014/main" id="{14F5CA82-A974-EB60-E436-918D60955234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9" name="مخطط انسيابي: رابط 13648">
                  <a:extLst>
                    <a:ext uri="{FF2B5EF4-FFF2-40B4-BE49-F238E27FC236}">
                      <a16:creationId xmlns:a16="http://schemas.microsoft.com/office/drawing/2014/main" id="{F9DDABB1-2218-1E33-64BF-1CA866962F1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41" name="مجموعة 13640">
                <a:extLst>
                  <a:ext uri="{FF2B5EF4-FFF2-40B4-BE49-F238E27FC236}">
                    <a16:creationId xmlns:a16="http://schemas.microsoft.com/office/drawing/2014/main" id="{CD476BB7-1202-F4FB-5A5A-5E4AACE5572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42" name="مخطط انسيابي: رابط 13641">
                  <a:extLst>
                    <a:ext uri="{FF2B5EF4-FFF2-40B4-BE49-F238E27FC236}">
                      <a16:creationId xmlns:a16="http://schemas.microsoft.com/office/drawing/2014/main" id="{2FAAE85C-F649-EC33-4B4F-09A2AEF9012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3" name="مخطط انسيابي: رابط 13642">
                  <a:extLst>
                    <a:ext uri="{FF2B5EF4-FFF2-40B4-BE49-F238E27FC236}">
                      <a16:creationId xmlns:a16="http://schemas.microsoft.com/office/drawing/2014/main" id="{6EA8D665-D0CB-E9CB-8313-BC4CF43D52B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4" name="مخطط انسيابي: رابط 13643">
                  <a:extLst>
                    <a:ext uri="{FF2B5EF4-FFF2-40B4-BE49-F238E27FC236}">
                      <a16:creationId xmlns:a16="http://schemas.microsoft.com/office/drawing/2014/main" id="{41C81409-2C6B-99B4-1E38-5F27027D697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45" name="مخطط انسيابي: رابط 13644">
                  <a:extLst>
                    <a:ext uri="{FF2B5EF4-FFF2-40B4-BE49-F238E27FC236}">
                      <a16:creationId xmlns:a16="http://schemas.microsoft.com/office/drawing/2014/main" id="{66A4BBF6-B16F-CEF2-7CEE-9791F9C965E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0" name="مجموعة 13529">
              <a:extLst>
                <a:ext uri="{FF2B5EF4-FFF2-40B4-BE49-F238E27FC236}">
                  <a16:creationId xmlns:a16="http://schemas.microsoft.com/office/drawing/2014/main" id="{A085AC6C-ACC0-B13B-0BE7-5061E6090646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636" name="مخطط انسيابي: رابط 13635">
                <a:extLst>
                  <a:ext uri="{FF2B5EF4-FFF2-40B4-BE49-F238E27FC236}">
                    <a16:creationId xmlns:a16="http://schemas.microsoft.com/office/drawing/2014/main" id="{947819DF-3F67-CE73-28E5-53077F6EE7D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37" name="مخطط انسيابي: رابط 13636">
                <a:extLst>
                  <a:ext uri="{FF2B5EF4-FFF2-40B4-BE49-F238E27FC236}">
                    <a16:creationId xmlns:a16="http://schemas.microsoft.com/office/drawing/2014/main" id="{8F4DB49C-FDFC-7AAE-A441-A9032BD0385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38" name="مخطط انسيابي: رابط 13637">
                <a:extLst>
                  <a:ext uri="{FF2B5EF4-FFF2-40B4-BE49-F238E27FC236}">
                    <a16:creationId xmlns:a16="http://schemas.microsoft.com/office/drawing/2014/main" id="{66BFAC38-2A38-626B-1D10-43BFDD4AD66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1" name="مستطيل: زوايا مستديرة 13530">
              <a:extLst>
                <a:ext uri="{FF2B5EF4-FFF2-40B4-BE49-F238E27FC236}">
                  <a16:creationId xmlns:a16="http://schemas.microsoft.com/office/drawing/2014/main" id="{45C51A6F-1249-7BCB-A391-77067B6ADA99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2" name="مجموعة 13531">
              <a:extLst>
                <a:ext uri="{FF2B5EF4-FFF2-40B4-BE49-F238E27FC236}">
                  <a16:creationId xmlns:a16="http://schemas.microsoft.com/office/drawing/2014/main" id="{29500CC3-A8DE-2C42-AA53-A5F685E433BC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21" name="مجموعة 13620">
                <a:extLst>
                  <a:ext uri="{FF2B5EF4-FFF2-40B4-BE49-F238E27FC236}">
                    <a16:creationId xmlns:a16="http://schemas.microsoft.com/office/drawing/2014/main" id="{40DBAEC2-03F5-B438-25C2-D770C33EFB9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32" name="مخطط انسيابي: رابط 13631">
                  <a:extLst>
                    <a:ext uri="{FF2B5EF4-FFF2-40B4-BE49-F238E27FC236}">
                      <a16:creationId xmlns:a16="http://schemas.microsoft.com/office/drawing/2014/main" id="{ADB96BC9-CD56-8D9D-3CBA-4BB45FEB5B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3" name="مخطط انسيابي: رابط 13632">
                  <a:extLst>
                    <a:ext uri="{FF2B5EF4-FFF2-40B4-BE49-F238E27FC236}">
                      <a16:creationId xmlns:a16="http://schemas.microsoft.com/office/drawing/2014/main" id="{96A23181-85B7-7597-503D-3F568695FC0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4" name="مخطط انسيابي: رابط 13633">
                  <a:extLst>
                    <a:ext uri="{FF2B5EF4-FFF2-40B4-BE49-F238E27FC236}">
                      <a16:creationId xmlns:a16="http://schemas.microsoft.com/office/drawing/2014/main" id="{6CDAD7FB-2DF7-E4D2-96D0-006505F742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5" name="مخطط انسيابي: رابط 13634">
                  <a:extLst>
                    <a:ext uri="{FF2B5EF4-FFF2-40B4-BE49-F238E27FC236}">
                      <a16:creationId xmlns:a16="http://schemas.microsoft.com/office/drawing/2014/main" id="{A03653CD-76C9-DFE0-B44D-1E686B5709C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2" name="مجموعة 13621">
                <a:extLst>
                  <a:ext uri="{FF2B5EF4-FFF2-40B4-BE49-F238E27FC236}">
                    <a16:creationId xmlns:a16="http://schemas.microsoft.com/office/drawing/2014/main" id="{4C7526AF-8DC9-073A-62C7-F4D78CD1798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28" name="مخطط انسيابي: رابط 13627">
                  <a:extLst>
                    <a:ext uri="{FF2B5EF4-FFF2-40B4-BE49-F238E27FC236}">
                      <a16:creationId xmlns:a16="http://schemas.microsoft.com/office/drawing/2014/main" id="{A33F57AE-B5BB-5809-D60A-263A6749091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9" name="مخطط انسيابي: رابط 13628">
                  <a:extLst>
                    <a:ext uri="{FF2B5EF4-FFF2-40B4-BE49-F238E27FC236}">
                      <a16:creationId xmlns:a16="http://schemas.microsoft.com/office/drawing/2014/main" id="{305AAE59-6C3E-4E0B-9ADE-04D720260B5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0" name="مخطط انسيابي: رابط 13629">
                  <a:extLst>
                    <a:ext uri="{FF2B5EF4-FFF2-40B4-BE49-F238E27FC236}">
                      <a16:creationId xmlns:a16="http://schemas.microsoft.com/office/drawing/2014/main" id="{135EF967-8501-714C-0A03-DFE2DFCD4C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31" name="مخطط انسيابي: رابط 13630">
                  <a:extLst>
                    <a:ext uri="{FF2B5EF4-FFF2-40B4-BE49-F238E27FC236}">
                      <a16:creationId xmlns:a16="http://schemas.microsoft.com/office/drawing/2014/main" id="{30D2EE02-4016-3190-C515-135BF84021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23" name="مجموعة 13622">
                <a:extLst>
                  <a:ext uri="{FF2B5EF4-FFF2-40B4-BE49-F238E27FC236}">
                    <a16:creationId xmlns:a16="http://schemas.microsoft.com/office/drawing/2014/main" id="{1D6D56C9-F6E1-427B-C8AE-4D52EDA1C8B6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24" name="مخطط انسيابي: رابط 13623">
                  <a:extLst>
                    <a:ext uri="{FF2B5EF4-FFF2-40B4-BE49-F238E27FC236}">
                      <a16:creationId xmlns:a16="http://schemas.microsoft.com/office/drawing/2014/main" id="{43B7E6C2-A586-B2DA-F68A-29DC28184B4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5" name="مخطط انسيابي: رابط 13624">
                  <a:extLst>
                    <a:ext uri="{FF2B5EF4-FFF2-40B4-BE49-F238E27FC236}">
                      <a16:creationId xmlns:a16="http://schemas.microsoft.com/office/drawing/2014/main" id="{53191419-8E9A-6D12-A370-B8B9AF97E6A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6" name="مخطط انسيابي: رابط 13625">
                  <a:extLst>
                    <a:ext uri="{FF2B5EF4-FFF2-40B4-BE49-F238E27FC236}">
                      <a16:creationId xmlns:a16="http://schemas.microsoft.com/office/drawing/2014/main" id="{4ADA9A3F-20C5-3993-BBBA-DC4A6034E8E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27" name="مخطط انسيابي: رابط 13626">
                  <a:extLst>
                    <a:ext uri="{FF2B5EF4-FFF2-40B4-BE49-F238E27FC236}">
                      <a16:creationId xmlns:a16="http://schemas.microsoft.com/office/drawing/2014/main" id="{270EE23E-5616-D728-E38F-976A621FA72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3" name="مجموعة 13532">
              <a:extLst>
                <a:ext uri="{FF2B5EF4-FFF2-40B4-BE49-F238E27FC236}">
                  <a16:creationId xmlns:a16="http://schemas.microsoft.com/office/drawing/2014/main" id="{F4DFC577-4C86-382A-0922-0305C4455CE4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618" name="مخطط انسيابي: رابط 13617">
                <a:extLst>
                  <a:ext uri="{FF2B5EF4-FFF2-40B4-BE49-F238E27FC236}">
                    <a16:creationId xmlns:a16="http://schemas.microsoft.com/office/drawing/2014/main" id="{172A084E-0FF3-D310-710F-9C96A3015A62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19" name="مخطط انسيابي: رابط 13618">
                <a:extLst>
                  <a:ext uri="{FF2B5EF4-FFF2-40B4-BE49-F238E27FC236}">
                    <a16:creationId xmlns:a16="http://schemas.microsoft.com/office/drawing/2014/main" id="{9800C29A-1825-2E4F-3010-AB2191DE07B6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20" name="مخطط انسيابي: رابط 13619">
                <a:extLst>
                  <a:ext uri="{FF2B5EF4-FFF2-40B4-BE49-F238E27FC236}">
                    <a16:creationId xmlns:a16="http://schemas.microsoft.com/office/drawing/2014/main" id="{43739323-EE42-E767-A0BF-D745C78F666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4" name="مستطيل: زوايا مستديرة 13533">
              <a:extLst>
                <a:ext uri="{FF2B5EF4-FFF2-40B4-BE49-F238E27FC236}">
                  <a16:creationId xmlns:a16="http://schemas.microsoft.com/office/drawing/2014/main" id="{1AC9FBCE-5D0E-72F8-3940-141AF0F6AEF5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5" name="مجموعة 13534">
              <a:extLst>
                <a:ext uri="{FF2B5EF4-FFF2-40B4-BE49-F238E27FC236}">
                  <a16:creationId xmlns:a16="http://schemas.microsoft.com/office/drawing/2014/main" id="{0E1F9550-0FFD-10B9-8E51-6C2D6EA2F73C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603" name="مجموعة 13602">
                <a:extLst>
                  <a:ext uri="{FF2B5EF4-FFF2-40B4-BE49-F238E27FC236}">
                    <a16:creationId xmlns:a16="http://schemas.microsoft.com/office/drawing/2014/main" id="{F47DDFEB-499E-161A-358F-A9641396A09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614" name="مخطط انسيابي: رابط 13613">
                  <a:extLst>
                    <a:ext uri="{FF2B5EF4-FFF2-40B4-BE49-F238E27FC236}">
                      <a16:creationId xmlns:a16="http://schemas.microsoft.com/office/drawing/2014/main" id="{AB991742-464B-34E7-E1FA-8DC4615825E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5" name="مخطط انسيابي: رابط 13614">
                  <a:extLst>
                    <a:ext uri="{FF2B5EF4-FFF2-40B4-BE49-F238E27FC236}">
                      <a16:creationId xmlns:a16="http://schemas.microsoft.com/office/drawing/2014/main" id="{291EE0B8-6604-01C5-5734-7F4F5D38330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6" name="مخطط انسيابي: رابط 13615">
                  <a:extLst>
                    <a:ext uri="{FF2B5EF4-FFF2-40B4-BE49-F238E27FC236}">
                      <a16:creationId xmlns:a16="http://schemas.microsoft.com/office/drawing/2014/main" id="{3704A44C-EB8C-2CE8-9544-2A0CAF3868E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7" name="مخطط انسيابي: رابط 13616">
                  <a:extLst>
                    <a:ext uri="{FF2B5EF4-FFF2-40B4-BE49-F238E27FC236}">
                      <a16:creationId xmlns:a16="http://schemas.microsoft.com/office/drawing/2014/main" id="{60144B45-96B2-138E-6C0D-6B3AC4A9498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4" name="مجموعة 13603">
                <a:extLst>
                  <a:ext uri="{FF2B5EF4-FFF2-40B4-BE49-F238E27FC236}">
                    <a16:creationId xmlns:a16="http://schemas.microsoft.com/office/drawing/2014/main" id="{DD154CAE-B496-CED4-C5A0-6F37C75A012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610" name="مخطط انسيابي: رابط 13609">
                  <a:extLst>
                    <a:ext uri="{FF2B5EF4-FFF2-40B4-BE49-F238E27FC236}">
                      <a16:creationId xmlns:a16="http://schemas.microsoft.com/office/drawing/2014/main" id="{F02A6B94-B917-C2AC-2045-A65A702EFE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1" name="مخطط انسيابي: رابط 13610">
                  <a:extLst>
                    <a:ext uri="{FF2B5EF4-FFF2-40B4-BE49-F238E27FC236}">
                      <a16:creationId xmlns:a16="http://schemas.microsoft.com/office/drawing/2014/main" id="{F225FE65-D7FE-DCF5-62D1-9D68294E4D4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2" name="مخطط انسيابي: رابط 13611">
                  <a:extLst>
                    <a:ext uri="{FF2B5EF4-FFF2-40B4-BE49-F238E27FC236}">
                      <a16:creationId xmlns:a16="http://schemas.microsoft.com/office/drawing/2014/main" id="{453B73BA-5158-0E7E-40F9-3E4DA89C2F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13" name="مخطط انسيابي: رابط 13612">
                  <a:extLst>
                    <a:ext uri="{FF2B5EF4-FFF2-40B4-BE49-F238E27FC236}">
                      <a16:creationId xmlns:a16="http://schemas.microsoft.com/office/drawing/2014/main" id="{655AD9AC-FCF9-AE45-3752-16678F8FA93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605" name="مجموعة 13604">
                <a:extLst>
                  <a:ext uri="{FF2B5EF4-FFF2-40B4-BE49-F238E27FC236}">
                    <a16:creationId xmlns:a16="http://schemas.microsoft.com/office/drawing/2014/main" id="{039C8949-B8E6-448C-8B4E-C187F88CB9B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606" name="مخطط انسيابي: رابط 13605">
                  <a:extLst>
                    <a:ext uri="{FF2B5EF4-FFF2-40B4-BE49-F238E27FC236}">
                      <a16:creationId xmlns:a16="http://schemas.microsoft.com/office/drawing/2014/main" id="{22168F8F-38D4-04F9-21C5-07AE8C16B96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7" name="مخطط انسيابي: رابط 13606">
                  <a:extLst>
                    <a:ext uri="{FF2B5EF4-FFF2-40B4-BE49-F238E27FC236}">
                      <a16:creationId xmlns:a16="http://schemas.microsoft.com/office/drawing/2014/main" id="{E12A93F1-A2BF-C3E7-F6B4-8520FF3DFB1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8" name="مخطط انسيابي: رابط 13607">
                  <a:extLst>
                    <a:ext uri="{FF2B5EF4-FFF2-40B4-BE49-F238E27FC236}">
                      <a16:creationId xmlns:a16="http://schemas.microsoft.com/office/drawing/2014/main" id="{05A430D5-C2DB-0C14-6705-49D903A7DF23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609" name="مخطط انسيابي: رابط 13608">
                  <a:extLst>
                    <a:ext uri="{FF2B5EF4-FFF2-40B4-BE49-F238E27FC236}">
                      <a16:creationId xmlns:a16="http://schemas.microsoft.com/office/drawing/2014/main" id="{3A776C34-9501-1785-477A-DE0DB8B59E4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6" name="مجموعة 13535">
              <a:extLst>
                <a:ext uri="{FF2B5EF4-FFF2-40B4-BE49-F238E27FC236}">
                  <a16:creationId xmlns:a16="http://schemas.microsoft.com/office/drawing/2014/main" id="{8086036C-B3D6-06DE-5AA3-82CAF606EEAE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600" name="مخطط انسيابي: رابط 13599">
                <a:extLst>
                  <a:ext uri="{FF2B5EF4-FFF2-40B4-BE49-F238E27FC236}">
                    <a16:creationId xmlns:a16="http://schemas.microsoft.com/office/drawing/2014/main" id="{1C0257CD-13B7-1212-4591-2D530F97882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601" name="مخطط انسيابي: رابط 13600">
                <a:extLst>
                  <a:ext uri="{FF2B5EF4-FFF2-40B4-BE49-F238E27FC236}">
                    <a16:creationId xmlns:a16="http://schemas.microsoft.com/office/drawing/2014/main" id="{D2FEA948-6CAF-444B-0464-8D74891B190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602" name="مخطط انسيابي: رابط 13601">
                <a:extLst>
                  <a:ext uri="{FF2B5EF4-FFF2-40B4-BE49-F238E27FC236}">
                    <a16:creationId xmlns:a16="http://schemas.microsoft.com/office/drawing/2014/main" id="{825F862E-7148-1E26-AB5D-F8F6E23EE7D1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37" name="مستطيل: زوايا مستديرة 13536">
              <a:extLst>
                <a:ext uri="{FF2B5EF4-FFF2-40B4-BE49-F238E27FC236}">
                  <a16:creationId xmlns:a16="http://schemas.microsoft.com/office/drawing/2014/main" id="{933D7CD9-3B75-3F4F-EC41-256DA52AC1C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38" name="مجموعة 13537">
              <a:extLst>
                <a:ext uri="{FF2B5EF4-FFF2-40B4-BE49-F238E27FC236}">
                  <a16:creationId xmlns:a16="http://schemas.microsoft.com/office/drawing/2014/main" id="{BA88FF03-2C21-BD22-BD1C-B20629635F4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85" name="مجموعة 13584">
                <a:extLst>
                  <a:ext uri="{FF2B5EF4-FFF2-40B4-BE49-F238E27FC236}">
                    <a16:creationId xmlns:a16="http://schemas.microsoft.com/office/drawing/2014/main" id="{48CD62D8-6B0B-51DB-97F6-7B1884A2D7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96" name="مخطط انسيابي: رابط 13595">
                  <a:extLst>
                    <a:ext uri="{FF2B5EF4-FFF2-40B4-BE49-F238E27FC236}">
                      <a16:creationId xmlns:a16="http://schemas.microsoft.com/office/drawing/2014/main" id="{CCC27D7A-BCED-7BE2-C34E-B75C2DEE898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7" name="مخطط انسيابي: رابط 13596">
                  <a:extLst>
                    <a:ext uri="{FF2B5EF4-FFF2-40B4-BE49-F238E27FC236}">
                      <a16:creationId xmlns:a16="http://schemas.microsoft.com/office/drawing/2014/main" id="{BDD021C7-4CDC-C342-C184-51BAC794595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8" name="مخطط انسيابي: رابط 13597">
                  <a:extLst>
                    <a:ext uri="{FF2B5EF4-FFF2-40B4-BE49-F238E27FC236}">
                      <a16:creationId xmlns:a16="http://schemas.microsoft.com/office/drawing/2014/main" id="{68907CFD-2D0A-7EA2-8CC0-62BFB5920C4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9" name="مخطط انسيابي: رابط 13598">
                  <a:extLst>
                    <a:ext uri="{FF2B5EF4-FFF2-40B4-BE49-F238E27FC236}">
                      <a16:creationId xmlns:a16="http://schemas.microsoft.com/office/drawing/2014/main" id="{2D5EEEB0-573A-F69D-4FC0-8886889A399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6" name="مجموعة 13585">
                <a:extLst>
                  <a:ext uri="{FF2B5EF4-FFF2-40B4-BE49-F238E27FC236}">
                    <a16:creationId xmlns:a16="http://schemas.microsoft.com/office/drawing/2014/main" id="{DA95B8B0-1FEF-70F7-4885-701819C2B13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92" name="مخطط انسيابي: رابط 13591">
                  <a:extLst>
                    <a:ext uri="{FF2B5EF4-FFF2-40B4-BE49-F238E27FC236}">
                      <a16:creationId xmlns:a16="http://schemas.microsoft.com/office/drawing/2014/main" id="{B2E4B0C5-4D8D-083E-B6D0-9DCF2AA9C45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3" name="مخطط انسيابي: رابط 13592">
                  <a:extLst>
                    <a:ext uri="{FF2B5EF4-FFF2-40B4-BE49-F238E27FC236}">
                      <a16:creationId xmlns:a16="http://schemas.microsoft.com/office/drawing/2014/main" id="{3E6D438B-B579-F8B1-7906-8DCDF1D894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4" name="مخطط انسيابي: رابط 13593">
                  <a:extLst>
                    <a:ext uri="{FF2B5EF4-FFF2-40B4-BE49-F238E27FC236}">
                      <a16:creationId xmlns:a16="http://schemas.microsoft.com/office/drawing/2014/main" id="{5F0D818C-217F-96A9-2493-B95768651D8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5" name="مخطط انسيابي: رابط 13594">
                  <a:extLst>
                    <a:ext uri="{FF2B5EF4-FFF2-40B4-BE49-F238E27FC236}">
                      <a16:creationId xmlns:a16="http://schemas.microsoft.com/office/drawing/2014/main" id="{D5BB092D-6E7C-BAE9-16AC-72E2924CC93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87" name="مجموعة 13586">
                <a:extLst>
                  <a:ext uri="{FF2B5EF4-FFF2-40B4-BE49-F238E27FC236}">
                    <a16:creationId xmlns:a16="http://schemas.microsoft.com/office/drawing/2014/main" id="{5F23CD0D-B893-BD58-CF8D-E97BD246E6D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88" name="مخطط انسيابي: رابط 13587">
                  <a:extLst>
                    <a:ext uri="{FF2B5EF4-FFF2-40B4-BE49-F238E27FC236}">
                      <a16:creationId xmlns:a16="http://schemas.microsoft.com/office/drawing/2014/main" id="{02DA2ACD-CB08-48A6-36C0-F715AFBC84B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9" name="مخطط انسيابي: رابط 13588">
                  <a:extLst>
                    <a:ext uri="{FF2B5EF4-FFF2-40B4-BE49-F238E27FC236}">
                      <a16:creationId xmlns:a16="http://schemas.microsoft.com/office/drawing/2014/main" id="{21C2D1E4-F08B-CF4E-90B8-7E91F35ABFE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0" name="مخطط انسيابي: رابط 13589">
                  <a:extLst>
                    <a:ext uri="{FF2B5EF4-FFF2-40B4-BE49-F238E27FC236}">
                      <a16:creationId xmlns:a16="http://schemas.microsoft.com/office/drawing/2014/main" id="{B44F8BFB-F385-A53D-AE8D-998F5560F12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1" name="مخطط انسيابي: رابط 13590">
                  <a:extLst>
                    <a:ext uri="{FF2B5EF4-FFF2-40B4-BE49-F238E27FC236}">
                      <a16:creationId xmlns:a16="http://schemas.microsoft.com/office/drawing/2014/main" id="{BF9ED1F6-338C-B550-94B4-4B7F1B6C50B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39" name="مجموعة 13538">
              <a:extLst>
                <a:ext uri="{FF2B5EF4-FFF2-40B4-BE49-F238E27FC236}">
                  <a16:creationId xmlns:a16="http://schemas.microsoft.com/office/drawing/2014/main" id="{D786C567-9C94-FE85-1706-33EFAD8034A9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582" name="مخطط انسيابي: رابط 13581">
                <a:extLst>
                  <a:ext uri="{FF2B5EF4-FFF2-40B4-BE49-F238E27FC236}">
                    <a16:creationId xmlns:a16="http://schemas.microsoft.com/office/drawing/2014/main" id="{D94B5E1C-D92A-2C30-3EC4-61683BEA478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83" name="مخطط انسيابي: رابط 13582">
                <a:extLst>
                  <a:ext uri="{FF2B5EF4-FFF2-40B4-BE49-F238E27FC236}">
                    <a16:creationId xmlns:a16="http://schemas.microsoft.com/office/drawing/2014/main" id="{2652BFD3-1B99-FDBB-12DE-DE3E5D81928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84" name="مخطط انسيابي: رابط 13583">
                <a:extLst>
                  <a:ext uri="{FF2B5EF4-FFF2-40B4-BE49-F238E27FC236}">
                    <a16:creationId xmlns:a16="http://schemas.microsoft.com/office/drawing/2014/main" id="{49D4D936-A6A3-B19E-B314-395977E0C9B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0" name="مستطيل: زوايا مستديرة 13539">
              <a:extLst>
                <a:ext uri="{FF2B5EF4-FFF2-40B4-BE49-F238E27FC236}">
                  <a16:creationId xmlns:a16="http://schemas.microsoft.com/office/drawing/2014/main" id="{897B2979-E195-700F-186B-CFD90B75965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1" name="مجموعة 13540">
              <a:extLst>
                <a:ext uri="{FF2B5EF4-FFF2-40B4-BE49-F238E27FC236}">
                  <a16:creationId xmlns:a16="http://schemas.microsoft.com/office/drawing/2014/main" id="{11D76629-1950-78F7-CD04-7C9E1DBF3C3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67" name="مجموعة 13566">
                <a:extLst>
                  <a:ext uri="{FF2B5EF4-FFF2-40B4-BE49-F238E27FC236}">
                    <a16:creationId xmlns:a16="http://schemas.microsoft.com/office/drawing/2014/main" id="{B8693F14-B2BC-BB92-FBA6-328C671B524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78" name="مخطط انسيابي: رابط 13577">
                  <a:extLst>
                    <a:ext uri="{FF2B5EF4-FFF2-40B4-BE49-F238E27FC236}">
                      <a16:creationId xmlns:a16="http://schemas.microsoft.com/office/drawing/2014/main" id="{A9AFDA36-1191-1590-EF63-0927C2B022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9" name="مخطط انسيابي: رابط 13578">
                  <a:extLst>
                    <a:ext uri="{FF2B5EF4-FFF2-40B4-BE49-F238E27FC236}">
                      <a16:creationId xmlns:a16="http://schemas.microsoft.com/office/drawing/2014/main" id="{BFE49794-4A07-DD2B-AEC3-23C31C98C4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0" name="مخطط انسيابي: رابط 13579">
                  <a:extLst>
                    <a:ext uri="{FF2B5EF4-FFF2-40B4-BE49-F238E27FC236}">
                      <a16:creationId xmlns:a16="http://schemas.microsoft.com/office/drawing/2014/main" id="{89B16065-42DA-C478-D925-CEBAD1BCF9D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1" name="مخطط انسيابي: رابط 13580">
                  <a:extLst>
                    <a:ext uri="{FF2B5EF4-FFF2-40B4-BE49-F238E27FC236}">
                      <a16:creationId xmlns:a16="http://schemas.microsoft.com/office/drawing/2014/main" id="{E61D4984-CEAF-19B5-C550-868BD41E1DA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8" name="مجموعة 13567">
                <a:extLst>
                  <a:ext uri="{FF2B5EF4-FFF2-40B4-BE49-F238E27FC236}">
                    <a16:creationId xmlns:a16="http://schemas.microsoft.com/office/drawing/2014/main" id="{D382412F-7E01-37D9-E6F2-76E2718404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74" name="مخطط انسيابي: رابط 13573">
                  <a:extLst>
                    <a:ext uri="{FF2B5EF4-FFF2-40B4-BE49-F238E27FC236}">
                      <a16:creationId xmlns:a16="http://schemas.microsoft.com/office/drawing/2014/main" id="{6028B371-2D7E-1F64-0159-EF3AD2FCA6D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5" name="مخطط انسيابي: رابط 13574">
                  <a:extLst>
                    <a:ext uri="{FF2B5EF4-FFF2-40B4-BE49-F238E27FC236}">
                      <a16:creationId xmlns:a16="http://schemas.microsoft.com/office/drawing/2014/main" id="{679F7DB5-D6C5-7F2C-6C5C-EBE46FE2276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6" name="مخطط انسيابي: رابط 13575">
                  <a:extLst>
                    <a:ext uri="{FF2B5EF4-FFF2-40B4-BE49-F238E27FC236}">
                      <a16:creationId xmlns:a16="http://schemas.microsoft.com/office/drawing/2014/main" id="{C1D92AFA-D8C2-7B7D-B12E-FB9CBEA3E31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7" name="مخطط انسيابي: رابط 13576">
                  <a:extLst>
                    <a:ext uri="{FF2B5EF4-FFF2-40B4-BE49-F238E27FC236}">
                      <a16:creationId xmlns:a16="http://schemas.microsoft.com/office/drawing/2014/main" id="{35F1460D-7C5A-5376-0442-EB0E2C061E5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69" name="مجموعة 13568">
                <a:extLst>
                  <a:ext uri="{FF2B5EF4-FFF2-40B4-BE49-F238E27FC236}">
                    <a16:creationId xmlns:a16="http://schemas.microsoft.com/office/drawing/2014/main" id="{1BC06A18-304A-A768-B3FD-A3ED0F1E91D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70" name="مخطط انسيابي: رابط 13569">
                  <a:extLst>
                    <a:ext uri="{FF2B5EF4-FFF2-40B4-BE49-F238E27FC236}">
                      <a16:creationId xmlns:a16="http://schemas.microsoft.com/office/drawing/2014/main" id="{B6E9AD91-CF66-4DB9-0E6A-9F205F1F8C8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1" name="مخطط انسيابي: رابط 13570">
                  <a:extLst>
                    <a:ext uri="{FF2B5EF4-FFF2-40B4-BE49-F238E27FC236}">
                      <a16:creationId xmlns:a16="http://schemas.microsoft.com/office/drawing/2014/main" id="{702E0F48-EA9E-F292-C504-A0AC6BB5968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2" name="مخطط انسيابي: رابط 13571">
                  <a:extLst>
                    <a:ext uri="{FF2B5EF4-FFF2-40B4-BE49-F238E27FC236}">
                      <a16:creationId xmlns:a16="http://schemas.microsoft.com/office/drawing/2014/main" id="{75F62F02-1679-B1E4-F868-98E1866FC59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3" name="مخطط انسيابي: رابط 13572">
                  <a:extLst>
                    <a:ext uri="{FF2B5EF4-FFF2-40B4-BE49-F238E27FC236}">
                      <a16:creationId xmlns:a16="http://schemas.microsoft.com/office/drawing/2014/main" id="{79AAB56E-01A5-335E-3E29-EEA5CD1FED4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2" name="مجموعة 13541">
              <a:extLst>
                <a:ext uri="{FF2B5EF4-FFF2-40B4-BE49-F238E27FC236}">
                  <a16:creationId xmlns:a16="http://schemas.microsoft.com/office/drawing/2014/main" id="{66C396C5-BEF5-B7A3-3C11-FC478070657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564" name="مخطط انسيابي: رابط 13563">
                <a:extLst>
                  <a:ext uri="{FF2B5EF4-FFF2-40B4-BE49-F238E27FC236}">
                    <a16:creationId xmlns:a16="http://schemas.microsoft.com/office/drawing/2014/main" id="{8862AF0C-E12B-C26B-68A2-AB17BDA7762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65" name="مخطط انسيابي: رابط 13564">
                <a:extLst>
                  <a:ext uri="{FF2B5EF4-FFF2-40B4-BE49-F238E27FC236}">
                    <a16:creationId xmlns:a16="http://schemas.microsoft.com/office/drawing/2014/main" id="{ADAE00EE-D213-CCF6-98D9-4483C0459D2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66" name="مخطط انسيابي: رابط 13565">
                <a:extLst>
                  <a:ext uri="{FF2B5EF4-FFF2-40B4-BE49-F238E27FC236}">
                    <a16:creationId xmlns:a16="http://schemas.microsoft.com/office/drawing/2014/main" id="{2574AA8F-226A-0B47-2524-D6292CC571F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543" name="مستطيل: زوايا مستديرة 13542">
              <a:extLst>
                <a:ext uri="{FF2B5EF4-FFF2-40B4-BE49-F238E27FC236}">
                  <a16:creationId xmlns:a16="http://schemas.microsoft.com/office/drawing/2014/main" id="{FF1E217E-193B-ECBC-A9F9-8CF4827B75CB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544" name="مجموعة 13543">
              <a:extLst>
                <a:ext uri="{FF2B5EF4-FFF2-40B4-BE49-F238E27FC236}">
                  <a16:creationId xmlns:a16="http://schemas.microsoft.com/office/drawing/2014/main" id="{5A8C7D66-F23A-1189-51C2-53CA7A17130E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549" name="مجموعة 13548">
                <a:extLst>
                  <a:ext uri="{FF2B5EF4-FFF2-40B4-BE49-F238E27FC236}">
                    <a16:creationId xmlns:a16="http://schemas.microsoft.com/office/drawing/2014/main" id="{CC505438-D692-A006-A115-DDAEE05F5D11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560" name="مخطط انسيابي: رابط 13559">
                  <a:extLst>
                    <a:ext uri="{FF2B5EF4-FFF2-40B4-BE49-F238E27FC236}">
                      <a16:creationId xmlns:a16="http://schemas.microsoft.com/office/drawing/2014/main" id="{3033CA6F-25FC-3DDE-BF0E-C5443B74E80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1" name="مخطط انسيابي: رابط 13560">
                  <a:extLst>
                    <a:ext uri="{FF2B5EF4-FFF2-40B4-BE49-F238E27FC236}">
                      <a16:creationId xmlns:a16="http://schemas.microsoft.com/office/drawing/2014/main" id="{21CDF886-2C9B-1EA8-6FCC-B47A9217EDF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2" name="مخطط انسيابي: رابط 13561">
                  <a:extLst>
                    <a:ext uri="{FF2B5EF4-FFF2-40B4-BE49-F238E27FC236}">
                      <a16:creationId xmlns:a16="http://schemas.microsoft.com/office/drawing/2014/main" id="{F64B5419-BE7F-251B-1C15-8AF421053B3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3" name="مخطط انسيابي: رابط 13562">
                  <a:extLst>
                    <a:ext uri="{FF2B5EF4-FFF2-40B4-BE49-F238E27FC236}">
                      <a16:creationId xmlns:a16="http://schemas.microsoft.com/office/drawing/2014/main" id="{34BE2638-A645-54FE-4D29-FA4904E31C1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0" name="مجموعة 13549">
                <a:extLst>
                  <a:ext uri="{FF2B5EF4-FFF2-40B4-BE49-F238E27FC236}">
                    <a16:creationId xmlns:a16="http://schemas.microsoft.com/office/drawing/2014/main" id="{66436BD8-C96B-DF16-3466-6D5632E381B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556" name="مخطط انسيابي: رابط 13555">
                  <a:extLst>
                    <a:ext uri="{FF2B5EF4-FFF2-40B4-BE49-F238E27FC236}">
                      <a16:creationId xmlns:a16="http://schemas.microsoft.com/office/drawing/2014/main" id="{EED4561A-D281-2B96-F162-A4679E7E763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7" name="مخطط انسيابي: رابط 13556">
                  <a:extLst>
                    <a:ext uri="{FF2B5EF4-FFF2-40B4-BE49-F238E27FC236}">
                      <a16:creationId xmlns:a16="http://schemas.microsoft.com/office/drawing/2014/main" id="{CD22E3B6-877E-47DE-13EB-C90476E9E2F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8" name="مخطط انسيابي: رابط 13557">
                  <a:extLst>
                    <a:ext uri="{FF2B5EF4-FFF2-40B4-BE49-F238E27FC236}">
                      <a16:creationId xmlns:a16="http://schemas.microsoft.com/office/drawing/2014/main" id="{3E58B4C8-4506-D204-1C32-019E9EF223E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9" name="مخطط انسيابي: رابط 13558">
                  <a:extLst>
                    <a:ext uri="{FF2B5EF4-FFF2-40B4-BE49-F238E27FC236}">
                      <a16:creationId xmlns:a16="http://schemas.microsoft.com/office/drawing/2014/main" id="{08B0D820-3820-EBC4-04B1-2F4E0BCA8DCD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551" name="مجموعة 13550">
                <a:extLst>
                  <a:ext uri="{FF2B5EF4-FFF2-40B4-BE49-F238E27FC236}">
                    <a16:creationId xmlns:a16="http://schemas.microsoft.com/office/drawing/2014/main" id="{5641566E-A537-A78C-E414-104F49EA5B6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552" name="مخطط انسيابي: رابط 13551">
                  <a:extLst>
                    <a:ext uri="{FF2B5EF4-FFF2-40B4-BE49-F238E27FC236}">
                      <a16:creationId xmlns:a16="http://schemas.microsoft.com/office/drawing/2014/main" id="{ED575A93-CDA8-916F-ACD0-68BCDF6FDF0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3" name="مخطط انسيابي: رابط 13552">
                  <a:extLst>
                    <a:ext uri="{FF2B5EF4-FFF2-40B4-BE49-F238E27FC236}">
                      <a16:creationId xmlns:a16="http://schemas.microsoft.com/office/drawing/2014/main" id="{C46102BE-8319-7271-4841-ADF6C2147BC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4" name="مخطط انسيابي: رابط 13553">
                  <a:extLst>
                    <a:ext uri="{FF2B5EF4-FFF2-40B4-BE49-F238E27FC236}">
                      <a16:creationId xmlns:a16="http://schemas.microsoft.com/office/drawing/2014/main" id="{E60155E8-BB34-D343-CD2A-D8373A4900D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5" name="مخطط انسيابي: رابط 13554">
                  <a:extLst>
                    <a:ext uri="{FF2B5EF4-FFF2-40B4-BE49-F238E27FC236}">
                      <a16:creationId xmlns:a16="http://schemas.microsoft.com/office/drawing/2014/main" id="{74FE7469-A2EC-1053-5A29-8F7C212472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545" name="مجموعة 13544">
              <a:extLst>
                <a:ext uri="{FF2B5EF4-FFF2-40B4-BE49-F238E27FC236}">
                  <a16:creationId xmlns:a16="http://schemas.microsoft.com/office/drawing/2014/main" id="{8F83F906-405C-F9F3-BB3B-A9CFC16257B7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546" name="مخطط انسيابي: رابط 13545">
                <a:extLst>
                  <a:ext uri="{FF2B5EF4-FFF2-40B4-BE49-F238E27FC236}">
                    <a16:creationId xmlns:a16="http://schemas.microsoft.com/office/drawing/2014/main" id="{BF1AAC93-5FDF-85E7-8298-76D952A82F2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547" name="مخطط انسيابي: رابط 13546">
                <a:extLst>
                  <a:ext uri="{FF2B5EF4-FFF2-40B4-BE49-F238E27FC236}">
                    <a16:creationId xmlns:a16="http://schemas.microsoft.com/office/drawing/2014/main" id="{D1694B7A-9834-027A-6D4A-B0F2D1632B8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548" name="مخطط انسيابي: رابط 13547">
                <a:extLst>
                  <a:ext uri="{FF2B5EF4-FFF2-40B4-BE49-F238E27FC236}">
                    <a16:creationId xmlns:a16="http://schemas.microsoft.com/office/drawing/2014/main" id="{9FE36AB0-A56A-AC39-AD9F-30FB6D8DADC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690" name="مجموعة 13689">
            <a:extLst>
              <a:ext uri="{FF2B5EF4-FFF2-40B4-BE49-F238E27FC236}">
                <a16:creationId xmlns:a16="http://schemas.microsoft.com/office/drawing/2014/main" id="{2EFF4C02-0B97-0DCC-0183-04F3CF689BAF}"/>
              </a:ext>
            </a:extLst>
          </p:cNvPr>
          <p:cNvGrpSpPr/>
          <p:nvPr/>
        </p:nvGrpSpPr>
        <p:grpSpPr>
          <a:xfrm>
            <a:off x="69018" y="4393263"/>
            <a:ext cx="9713671" cy="524453"/>
            <a:chOff x="69018" y="1136613"/>
            <a:chExt cx="9713671" cy="524453"/>
          </a:xfrm>
        </p:grpSpPr>
        <p:sp>
          <p:nvSpPr>
            <p:cNvPr id="13691" name="مستطيل: زوايا مستديرة 13690">
              <a:extLst>
                <a:ext uri="{FF2B5EF4-FFF2-40B4-BE49-F238E27FC236}">
                  <a16:creationId xmlns:a16="http://schemas.microsoft.com/office/drawing/2014/main" id="{F05D5936-BE28-03DA-EA4B-A8CD585582B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2" name="مستطيل: زوايا مستديرة 13691">
              <a:extLst>
                <a:ext uri="{FF2B5EF4-FFF2-40B4-BE49-F238E27FC236}">
                  <a16:creationId xmlns:a16="http://schemas.microsoft.com/office/drawing/2014/main" id="{B48C249D-648B-7869-0C33-D98EB9EFA222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3" name="مستطيل: زوايا مستديرة 13692">
              <a:extLst>
                <a:ext uri="{FF2B5EF4-FFF2-40B4-BE49-F238E27FC236}">
                  <a16:creationId xmlns:a16="http://schemas.microsoft.com/office/drawing/2014/main" id="{4A8795A5-6DD6-AF1F-7224-4744D3881875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4" name="مستطيل: زوايا مستديرة 13693">
              <a:extLst>
                <a:ext uri="{FF2B5EF4-FFF2-40B4-BE49-F238E27FC236}">
                  <a16:creationId xmlns:a16="http://schemas.microsoft.com/office/drawing/2014/main" id="{BA876603-22AF-E6FA-31AA-570E97BE4C2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5" name="مستطيل: زوايا مستديرة 13694">
              <a:extLst>
                <a:ext uri="{FF2B5EF4-FFF2-40B4-BE49-F238E27FC236}">
                  <a16:creationId xmlns:a16="http://schemas.microsoft.com/office/drawing/2014/main" id="{8C2D2D78-8EBB-9BF0-CE58-3EFAE57B8805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6" name="مستطيل: زوايا مستديرة 13695">
              <a:extLst>
                <a:ext uri="{FF2B5EF4-FFF2-40B4-BE49-F238E27FC236}">
                  <a16:creationId xmlns:a16="http://schemas.microsoft.com/office/drawing/2014/main" id="{9587AF65-96BB-D3E7-12AD-06EEE9021E87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697" name="مستطيل: زوايا مستديرة 13696">
              <a:extLst>
                <a:ext uri="{FF2B5EF4-FFF2-40B4-BE49-F238E27FC236}">
                  <a16:creationId xmlns:a16="http://schemas.microsoft.com/office/drawing/2014/main" id="{C6186491-33E0-8CD3-1BB5-193B410E7F9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698" name="مجموعة 13697">
              <a:extLst>
                <a:ext uri="{FF2B5EF4-FFF2-40B4-BE49-F238E27FC236}">
                  <a16:creationId xmlns:a16="http://schemas.microsoft.com/office/drawing/2014/main" id="{4B507666-4B04-39D8-F86D-CBF10907BEB2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50" name="مجموعة 13849">
                <a:extLst>
                  <a:ext uri="{FF2B5EF4-FFF2-40B4-BE49-F238E27FC236}">
                    <a16:creationId xmlns:a16="http://schemas.microsoft.com/office/drawing/2014/main" id="{ADB0E717-6B94-297E-F377-1A21AF38A8D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61" name="مخطط انسيابي: رابط 13860">
                  <a:extLst>
                    <a:ext uri="{FF2B5EF4-FFF2-40B4-BE49-F238E27FC236}">
                      <a16:creationId xmlns:a16="http://schemas.microsoft.com/office/drawing/2014/main" id="{E2661952-416A-B52D-D5C2-F7E67DC579B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2" name="مخطط انسيابي: رابط 13861">
                  <a:extLst>
                    <a:ext uri="{FF2B5EF4-FFF2-40B4-BE49-F238E27FC236}">
                      <a16:creationId xmlns:a16="http://schemas.microsoft.com/office/drawing/2014/main" id="{A048A2C1-37C2-0DE3-7EFE-FEAEA32FC61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3" name="مخطط انسيابي: رابط 13862">
                  <a:extLst>
                    <a:ext uri="{FF2B5EF4-FFF2-40B4-BE49-F238E27FC236}">
                      <a16:creationId xmlns:a16="http://schemas.microsoft.com/office/drawing/2014/main" id="{C172796C-53CA-72AE-2A8D-73E6E29F439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4" name="مخطط انسيابي: رابط 13863">
                  <a:extLst>
                    <a:ext uri="{FF2B5EF4-FFF2-40B4-BE49-F238E27FC236}">
                      <a16:creationId xmlns:a16="http://schemas.microsoft.com/office/drawing/2014/main" id="{DB286EDD-456E-9101-9870-77A59FC4348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1" name="مجموعة 13850">
                <a:extLst>
                  <a:ext uri="{FF2B5EF4-FFF2-40B4-BE49-F238E27FC236}">
                    <a16:creationId xmlns:a16="http://schemas.microsoft.com/office/drawing/2014/main" id="{94966E67-6363-26A8-7CAE-5B732D4F9BB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57" name="مخطط انسيابي: رابط 13856">
                  <a:extLst>
                    <a:ext uri="{FF2B5EF4-FFF2-40B4-BE49-F238E27FC236}">
                      <a16:creationId xmlns:a16="http://schemas.microsoft.com/office/drawing/2014/main" id="{C57D8E73-3197-83C1-4FE5-D31E1069A17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8" name="مخطط انسيابي: رابط 13857">
                  <a:extLst>
                    <a:ext uri="{FF2B5EF4-FFF2-40B4-BE49-F238E27FC236}">
                      <a16:creationId xmlns:a16="http://schemas.microsoft.com/office/drawing/2014/main" id="{84014ABA-DB6A-34FA-029C-EEAA6D1A2D5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9" name="مخطط انسيابي: رابط 13858">
                  <a:extLst>
                    <a:ext uri="{FF2B5EF4-FFF2-40B4-BE49-F238E27FC236}">
                      <a16:creationId xmlns:a16="http://schemas.microsoft.com/office/drawing/2014/main" id="{B4C208B0-08F5-0CCD-ACBE-DDA14D3AE00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60" name="مخطط انسيابي: رابط 13859">
                  <a:extLst>
                    <a:ext uri="{FF2B5EF4-FFF2-40B4-BE49-F238E27FC236}">
                      <a16:creationId xmlns:a16="http://schemas.microsoft.com/office/drawing/2014/main" id="{C5D63DD1-DF92-1338-EC03-065B9252F60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52" name="مجموعة 13851">
                <a:extLst>
                  <a:ext uri="{FF2B5EF4-FFF2-40B4-BE49-F238E27FC236}">
                    <a16:creationId xmlns:a16="http://schemas.microsoft.com/office/drawing/2014/main" id="{1BD4AED8-A2D3-10F0-A59E-FB3B50E51BF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53" name="مخطط انسيابي: رابط 13852">
                  <a:extLst>
                    <a:ext uri="{FF2B5EF4-FFF2-40B4-BE49-F238E27FC236}">
                      <a16:creationId xmlns:a16="http://schemas.microsoft.com/office/drawing/2014/main" id="{59686DF1-E9C0-D77C-B66C-BC5BE1DF5C6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4" name="مخطط انسيابي: رابط 13853">
                  <a:extLst>
                    <a:ext uri="{FF2B5EF4-FFF2-40B4-BE49-F238E27FC236}">
                      <a16:creationId xmlns:a16="http://schemas.microsoft.com/office/drawing/2014/main" id="{236B6FAB-B8C8-6613-43CC-99DE2B8DB48E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5" name="مخطط انسيابي: رابط 13854">
                  <a:extLst>
                    <a:ext uri="{FF2B5EF4-FFF2-40B4-BE49-F238E27FC236}">
                      <a16:creationId xmlns:a16="http://schemas.microsoft.com/office/drawing/2014/main" id="{1695E791-0BE6-77D8-CC88-DD4C885F6C3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6" name="مخطط انسيابي: رابط 13855">
                  <a:extLst>
                    <a:ext uri="{FF2B5EF4-FFF2-40B4-BE49-F238E27FC236}">
                      <a16:creationId xmlns:a16="http://schemas.microsoft.com/office/drawing/2014/main" id="{01672B64-D9EE-6AD3-2041-3B759E0666D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699" name="مجموعة 13698">
              <a:extLst>
                <a:ext uri="{FF2B5EF4-FFF2-40B4-BE49-F238E27FC236}">
                  <a16:creationId xmlns:a16="http://schemas.microsoft.com/office/drawing/2014/main" id="{21161DEF-FBAC-81AC-1FBE-0143815D7432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3847" name="مخطط انسيابي: رابط 13846">
                <a:extLst>
                  <a:ext uri="{FF2B5EF4-FFF2-40B4-BE49-F238E27FC236}">
                    <a16:creationId xmlns:a16="http://schemas.microsoft.com/office/drawing/2014/main" id="{79AE2C6F-84D5-C56C-F6EC-452C6354EE8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48" name="مخطط انسيابي: رابط 13847">
                <a:extLst>
                  <a:ext uri="{FF2B5EF4-FFF2-40B4-BE49-F238E27FC236}">
                    <a16:creationId xmlns:a16="http://schemas.microsoft.com/office/drawing/2014/main" id="{9258A4BC-48F8-303A-39DE-FDF7453CAB1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49" name="مخطط انسيابي: رابط 13848">
                <a:extLst>
                  <a:ext uri="{FF2B5EF4-FFF2-40B4-BE49-F238E27FC236}">
                    <a16:creationId xmlns:a16="http://schemas.microsoft.com/office/drawing/2014/main" id="{BF1BFF09-850E-E488-B902-DC209D1DCD5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0" name="مستطيل: زوايا مستديرة 13699">
              <a:extLst>
                <a:ext uri="{FF2B5EF4-FFF2-40B4-BE49-F238E27FC236}">
                  <a16:creationId xmlns:a16="http://schemas.microsoft.com/office/drawing/2014/main" id="{F11E1AD8-F4DE-9FF4-20A6-C207314D9D54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1" name="مجموعة 13700">
              <a:extLst>
                <a:ext uri="{FF2B5EF4-FFF2-40B4-BE49-F238E27FC236}">
                  <a16:creationId xmlns:a16="http://schemas.microsoft.com/office/drawing/2014/main" id="{419234C9-C6E1-BCD3-4F0E-3DC1AECCC914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32" name="مجموعة 13831">
                <a:extLst>
                  <a:ext uri="{FF2B5EF4-FFF2-40B4-BE49-F238E27FC236}">
                    <a16:creationId xmlns:a16="http://schemas.microsoft.com/office/drawing/2014/main" id="{5D102BCD-ACEF-2CCE-20A9-A9EFF2BF611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43" name="مخطط انسيابي: رابط 13842">
                  <a:extLst>
                    <a:ext uri="{FF2B5EF4-FFF2-40B4-BE49-F238E27FC236}">
                      <a16:creationId xmlns:a16="http://schemas.microsoft.com/office/drawing/2014/main" id="{E3BDBC91-ABDC-0D47-6CB1-8C212E0A925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4" name="مخطط انسيابي: رابط 13843">
                  <a:extLst>
                    <a:ext uri="{FF2B5EF4-FFF2-40B4-BE49-F238E27FC236}">
                      <a16:creationId xmlns:a16="http://schemas.microsoft.com/office/drawing/2014/main" id="{7E630604-6756-5AE9-A6BD-DE663BD669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5" name="مخطط انسيابي: رابط 13844">
                  <a:extLst>
                    <a:ext uri="{FF2B5EF4-FFF2-40B4-BE49-F238E27FC236}">
                      <a16:creationId xmlns:a16="http://schemas.microsoft.com/office/drawing/2014/main" id="{D0CAEC9D-0B94-6F25-2DE1-39FCD03F8FD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6" name="مخطط انسيابي: رابط 13845">
                  <a:extLst>
                    <a:ext uri="{FF2B5EF4-FFF2-40B4-BE49-F238E27FC236}">
                      <a16:creationId xmlns:a16="http://schemas.microsoft.com/office/drawing/2014/main" id="{749FD9C5-B762-D04B-5F43-CD77B00DA7D8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3" name="مجموعة 13832">
                <a:extLst>
                  <a:ext uri="{FF2B5EF4-FFF2-40B4-BE49-F238E27FC236}">
                    <a16:creationId xmlns:a16="http://schemas.microsoft.com/office/drawing/2014/main" id="{7CF93D9E-A7E2-7C81-92E6-5CE04FD1D30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39" name="مخطط انسيابي: رابط 13838">
                  <a:extLst>
                    <a:ext uri="{FF2B5EF4-FFF2-40B4-BE49-F238E27FC236}">
                      <a16:creationId xmlns:a16="http://schemas.microsoft.com/office/drawing/2014/main" id="{A93AC6C0-E929-9F3E-2A2D-96494D238C7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0" name="مخطط انسيابي: رابط 13839">
                  <a:extLst>
                    <a:ext uri="{FF2B5EF4-FFF2-40B4-BE49-F238E27FC236}">
                      <a16:creationId xmlns:a16="http://schemas.microsoft.com/office/drawing/2014/main" id="{FC2D64EC-8CA7-7FD0-D072-16FD599332A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1" name="مخطط انسيابي: رابط 13840">
                  <a:extLst>
                    <a:ext uri="{FF2B5EF4-FFF2-40B4-BE49-F238E27FC236}">
                      <a16:creationId xmlns:a16="http://schemas.microsoft.com/office/drawing/2014/main" id="{9D019631-BD37-6104-1F57-C225A5AAF36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42" name="مخطط انسيابي: رابط 13841">
                  <a:extLst>
                    <a:ext uri="{FF2B5EF4-FFF2-40B4-BE49-F238E27FC236}">
                      <a16:creationId xmlns:a16="http://schemas.microsoft.com/office/drawing/2014/main" id="{85B9DE2B-0944-2117-F3B4-6C35785E9A0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34" name="مجموعة 13833">
                <a:extLst>
                  <a:ext uri="{FF2B5EF4-FFF2-40B4-BE49-F238E27FC236}">
                    <a16:creationId xmlns:a16="http://schemas.microsoft.com/office/drawing/2014/main" id="{ADBCDEC0-C121-D385-4BB1-1C81364C855C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35" name="مخطط انسيابي: رابط 13834">
                  <a:extLst>
                    <a:ext uri="{FF2B5EF4-FFF2-40B4-BE49-F238E27FC236}">
                      <a16:creationId xmlns:a16="http://schemas.microsoft.com/office/drawing/2014/main" id="{E49FE705-D21C-D8CF-49C9-A856311BBA3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6" name="مخطط انسيابي: رابط 13835">
                  <a:extLst>
                    <a:ext uri="{FF2B5EF4-FFF2-40B4-BE49-F238E27FC236}">
                      <a16:creationId xmlns:a16="http://schemas.microsoft.com/office/drawing/2014/main" id="{0477516A-B90A-7435-15CC-F4A40E89AED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7" name="مخطط انسيابي: رابط 13836">
                  <a:extLst>
                    <a:ext uri="{FF2B5EF4-FFF2-40B4-BE49-F238E27FC236}">
                      <a16:creationId xmlns:a16="http://schemas.microsoft.com/office/drawing/2014/main" id="{F0B31BA8-F585-A172-36F0-5AE93E28CC7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38" name="مخطط انسيابي: رابط 13837">
                  <a:extLst>
                    <a:ext uri="{FF2B5EF4-FFF2-40B4-BE49-F238E27FC236}">
                      <a16:creationId xmlns:a16="http://schemas.microsoft.com/office/drawing/2014/main" id="{BE68326E-95D1-B6E9-1604-B113A489B7A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2" name="مجموعة 13701">
              <a:extLst>
                <a:ext uri="{FF2B5EF4-FFF2-40B4-BE49-F238E27FC236}">
                  <a16:creationId xmlns:a16="http://schemas.microsoft.com/office/drawing/2014/main" id="{8DB5410F-F9EE-C1CF-FAE0-F3D002221118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3829" name="مخطط انسيابي: رابط 13828">
                <a:extLst>
                  <a:ext uri="{FF2B5EF4-FFF2-40B4-BE49-F238E27FC236}">
                    <a16:creationId xmlns:a16="http://schemas.microsoft.com/office/drawing/2014/main" id="{6D4BD2B5-FA24-6D60-E7FF-273496FF34E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30" name="مخطط انسيابي: رابط 13829">
                <a:extLst>
                  <a:ext uri="{FF2B5EF4-FFF2-40B4-BE49-F238E27FC236}">
                    <a16:creationId xmlns:a16="http://schemas.microsoft.com/office/drawing/2014/main" id="{AFC45DBF-FA74-1888-A5FB-D3EE654CE1D2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31" name="مخطط انسيابي: رابط 13830">
                <a:extLst>
                  <a:ext uri="{FF2B5EF4-FFF2-40B4-BE49-F238E27FC236}">
                    <a16:creationId xmlns:a16="http://schemas.microsoft.com/office/drawing/2014/main" id="{FDD4537C-6C16-19F6-880C-F307A59E8A5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3" name="مستطيل: زوايا مستديرة 13702">
              <a:extLst>
                <a:ext uri="{FF2B5EF4-FFF2-40B4-BE49-F238E27FC236}">
                  <a16:creationId xmlns:a16="http://schemas.microsoft.com/office/drawing/2014/main" id="{C479F604-D85F-624F-B0DE-21D71D9867F8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4" name="مجموعة 13703">
              <a:extLst>
                <a:ext uri="{FF2B5EF4-FFF2-40B4-BE49-F238E27FC236}">
                  <a16:creationId xmlns:a16="http://schemas.microsoft.com/office/drawing/2014/main" id="{6C1AD5B2-0036-8F87-A681-1DA31011C87D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14" name="مجموعة 13813">
                <a:extLst>
                  <a:ext uri="{FF2B5EF4-FFF2-40B4-BE49-F238E27FC236}">
                    <a16:creationId xmlns:a16="http://schemas.microsoft.com/office/drawing/2014/main" id="{00F3B593-67D2-57DD-3FCC-1C97CCED1D9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25" name="مخطط انسيابي: رابط 13824">
                  <a:extLst>
                    <a:ext uri="{FF2B5EF4-FFF2-40B4-BE49-F238E27FC236}">
                      <a16:creationId xmlns:a16="http://schemas.microsoft.com/office/drawing/2014/main" id="{24629B8A-2E34-213C-6808-1A69EFE2A6D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6" name="مخطط انسيابي: رابط 13825">
                  <a:extLst>
                    <a:ext uri="{FF2B5EF4-FFF2-40B4-BE49-F238E27FC236}">
                      <a16:creationId xmlns:a16="http://schemas.microsoft.com/office/drawing/2014/main" id="{461A18B0-2E16-24FB-4EA5-0EB1046F952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7" name="مخطط انسيابي: رابط 13826">
                  <a:extLst>
                    <a:ext uri="{FF2B5EF4-FFF2-40B4-BE49-F238E27FC236}">
                      <a16:creationId xmlns:a16="http://schemas.microsoft.com/office/drawing/2014/main" id="{06377573-6FAF-4E89-6A11-19706CE2E18E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8" name="مخطط انسيابي: رابط 13827">
                  <a:extLst>
                    <a:ext uri="{FF2B5EF4-FFF2-40B4-BE49-F238E27FC236}">
                      <a16:creationId xmlns:a16="http://schemas.microsoft.com/office/drawing/2014/main" id="{4F0A5D70-8365-E49E-C62A-FDECA21F5EB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5" name="مجموعة 13814">
                <a:extLst>
                  <a:ext uri="{FF2B5EF4-FFF2-40B4-BE49-F238E27FC236}">
                    <a16:creationId xmlns:a16="http://schemas.microsoft.com/office/drawing/2014/main" id="{82E0EC03-593C-D151-48F9-236622357CC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21" name="مخطط انسيابي: رابط 13820">
                  <a:extLst>
                    <a:ext uri="{FF2B5EF4-FFF2-40B4-BE49-F238E27FC236}">
                      <a16:creationId xmlns:a16="http://schemas.microsoft.com/office/drawing/2014/main" id="{45C5AE41-C170-1DC8-E42C-F318C39732C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2" name="مخطط انسيابي: رابط 13821">
                  <a:extLst>
                    <a:ext uri="{FF2B5EF4-FFF2-40B4-BE49-F238E27FC236}">
                      <a16:creationId xmlns:a16="http://schemas.microsoft.com/office/drawing/2014/main" id="{24A36771-536F-2DDE-D309-01B5B1D0657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3" name="مخطط انسيابي: رابط 13822">
                  <a:extLst>
                    <a:ext uri="{FF2B5EF4-FFF2-40B4-BE49-F238E27FC236}">
                      <a16:creationId xmlns:a16="http://schemas.microsoft.com/office/drawing/2014/main" id="{1CF58349-C81D-C84B-BDA5-F00059EE050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4" name="مخطط انسيابي: رابط 13823">
                  <a:extLst>
                    <a:ext uri="{FF2B5EF4-FFF2-40B4-BE49-F238E27FC236}">
                      <a16:creationId xmlns:a16="http://schemas.microsoft.com/office/drawing/2014/main" id="{46C2CF26-1E5A-58B0-D053-D9D61B10178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816" name="مجموعة 13815">
                <a:extLst>
                  <a:ext uri="{FF2B5EF4-FFF2-40B4-BE49-F238E27FC236}">
                    <a16:creationId xmlns:a16="http://schemas.microsoft.com/office/drawing/2014/main" id="{94F638F0-725C-3A43-74BF-97FFD3BFD45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817" name="مخطط انسيابي: رابط 13816">
                  <a:extLst>
                    <a:ext uri="{FF2B5EF4-FFF2-40B4-BE49-F238E27FC236}">
                      <a16:creationId xmlns:a16="http://schemas.microsoft.com/office/drawing/2014/main" id="{43B9BAA9-F44B-08E1-BBA6-5C20A21297C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8" name="مخطط انسيابي: رابط 13817">
                  <a:extLst>
                    <a:ext uri="{FF2B5EF4-FFF2-40B4-BE49-F238E27FC236}">
                      <a16:creationId xmlns:a16="http://schemas.microsoft.com/office/drawing/2014/main" id="{D391BAEE-3794-C8EB-EDFD-5FB871EA0B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9" name="مخطط انسيابي: رابط 13818">
                  <a:extLst>
                    <a:ext uri="{FF2B5EF4-FFF2-40B4-BE49-F238E27FC236}">
                      <a16:creationId xmlns:a16="http://schemas.microsoft.com/office/drawing/2014/main" id="{C7C0960E-C645-322B-63DD-5BA215E968E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20" name="مخطط انسيابي: رابط 13819">
                  <a:extLst>
                    <a:ext uri="{FF2B5EF4-FFF2-40B4-BE49-F238E27FC236}">
                      <a16:creationId xmlns:a16="http://schemas.microsoft.com/office/drawing/2014/main" id="{E8C64BA2-DF74-9D4A-34E4-066392B620E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5" name="مجموعة 13704">
              <a:extLst>
                <a:ext uri="{FF2B5EF4-FFF2-40B4-BE49-F238E27FC236}">
                  <a16:creationId xmlns:a16="http://schemas.microsoft.com/office/drawing/2014/main" id="{3B406C71-602C-37AF-BA95-BD73D3E2BB4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811" name="مخطط انسيابي: رابط 13810">
                <a:extLst>
                  <a:ext uri="{FF2B5EF4-FFF2-40B4-BE49-F238E27FC236}">
                    <a16:creationId xmlns:a16="http://schemas.microsoft.com/office/drawing/2014/main" id="{217199F3-CFC7-0C15-42A1-D2BBFE8C07F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12" name="مخطط انسيابي: رابط 13811">
                <a:extLst>
                  <a:ext uri="{FF2B5EF4-FFF2-40B4-BE49-F238E27FC236}">
                    <a16:creationId xmlns:a16="http://schemas.microsoft.com/office/drawing/2014/main" id="{DD0228EA-2068-6FC6-99C1-62C77BE2BEE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13" name="مخطط انسيابي: رابط 13812">
                <a:extLst>
                  <a:ext uri="{FF2B5EF4-FFF2-40B4-BE49-F238E27FC236}">
                    <a16:creationId xmlns:a16="http://schemas.microsoft.com/office/drawing/2014/main" id="{AF1B872D-A92F-1BEE-A9D8-346EE2EC616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6" name="مستطيل: زوايا مستديرة 13705">
              <a:extLst>
                <a:ext uri="{FF2B5EF4-FFF2-40B4-BE49-F238E27FC236}">
                  <a16:creationId xmlns:a16="http://schemas.microsoft.com/office/drawing/2014/main" id="{013A65AC-194F-BF4D-D628-914CF6BDD68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07" name="مجموعة 13706">
              <a:extLst>
                <a:ext uri="{FF2B5EF4-FFF2-40B4-BE49-F238E27FC236}">
                  <a16:creationId xmlns:a16="http://schemas.microsoft.com/office/drawing/2014/main" id="{4FE7D4DC-077E-9F1E-D745-907B5C7D6BD3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96" name="مجموعة 13795">
                <a:extLst>
                  <a:ext uri="{FF2B5EF4-FFF2-40B4-BE49-F238E27FC236}">
                    <a16:creationId xmlns:a16="http://schemas.microsoft.com/office/drawing/2014/main" id="{5FAB7B36-BA8E-425A-7D0F-D2498B220C7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807" name="مخطط انسيابي: رابط 13806">
                  <a:extLst>
                    <a:ext uri="{FF2B5EF4-FFF2-40B4-BE49-F238E27FC236}">
                      <a16:creationId xmlns:a16="http://schemas.microsoft.com/office/drawing/2014/main" id="{21A8F971-1FAF-CB2D-D2B6-6329A5D5D13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8" name="مخطط انسيابي: رابط 13807">
                  <a:extLst>
                    <a:ext uri="{FF2B5EF4-FFF2-40B4-BE49-F238E27FC236}">
                      <a16:creationId xmlns:a16="http://schemas.microsoft.com/office/drawing/2014/main" id="{C59F7EF7-C5FF-2C4C-2EF4-966225A9CEC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9" name="مخطط انسيابي: رابط 13808">
                  <a:extLst>
                    <a:ext uri="{FF2B5EF4-FFF2-40B4-BE49-F238E27FC236}">
                      <a16:creationId xmlns:a16="http://schemas.microsoft.com/office/drawing/2014/main" id="{3BC234E7-1CE4-C84D-43E2-99DAD7E0EB6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10" name="مخطط انسيابي: رابط 13809">
                  <a:extLst>
                    <a:ext uri="{FF2B5EF4-FFF2-40B4-BE49-F238E27FC236}">
                      <a16:creationId xmlns:a16="http://schemas.microsoft.com/office/drawing/2014/main" id="{01176CA7-329C-30DB-8C0E-676ECA037E82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7" name="مجموعة 13796">
                <a:extLst>
                  <a:ext uri="{FF2B5EF4-FFF2-40B4-BE49-F238E27FC236}">
                    <a16:creationId xmlns:a16="http://schemas.microsoft.com/office/drawing/2014/main" id="{C9BF94F1-6A53-B3BC-3A73-E563A75DF5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803" name="مخطط انسيابي: رابط 13802">
                  <a:extLst>
                    <a:ext uri="{FF2B5EF4-FFF2-40B4-BE49-F238E27FC236}">
                      <a16:creationId xmlns:a16="http://schemas.microsoft.com/office/drawing/2014/main" id="{D39DBEBD-05A3-3532-CDC5-F5FAE8CD364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4" name="مخطط انسيابي: رابط 13803">
                  <a:extLst>
                    <a:ext uri="{FF2B5EF4-FFF2-40B4-BE49-F238E27FC236}">
                      <a16:creationId xmlns:a16="http://schemas.microsoft.com/office/drawing/2014/main" id="{76BD6E4E-52B5-4C54-D90A-1408306BAE9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5" name="مخطط انسيابي: رابط 13804">
                  <a:extLst>
                    <a:ext uri="{FF2B5EF4-FFF2-40B4-BE49-F238E27FC236}">
                      <a16:creationId xmlns:a16="http://schemas.microsoft.com/office/drawing/2014/main" id="{B00909D4-9379-7E3B-54E8-26A9FE1F0B3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6" name="مخطط انسيابي: رابط 13805">
                  <a:extLst>
                    <a:ext uri="{FF2B5EF4-FFF2-40B4-BE49-F238E27FC236}">
                      <a16:creationId xmlns:a16="http://schemas.microsoft.com/office/drawing/2014/main" id="{2B986F3C-04CB-F3D9-F982-5ADDDB0BB0D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98" name="مجموعة 13797">
                <a:extLst>
                  <a:ext uri="{FF2B5EF4-FFF2-40B4-BE49-F238E27FC236}">
                    <a16:creationId xmlns:a16="http://schemas.microsoft.com/office/drawing/2014/main" id="{43BAD4A5-32EF-9694-DDB3-90B834A484B3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99" name="مخطط انسيابي: رابط 13798">
                  <a:extLst>
                    <a:ext uri="{FF2B5EF4-FFF2-40B4-BE49-F238E27FC236}">
                      <a16:creationId xmlns:a16="http://schemas.microsoft.com/office/drawing/2014/main" id="{FF189D70-5F38-BE23-4377-0B91DB2451A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0" name="مخطط انسيابي: رابط 13799">
                  <a:extLst>
                    <a:ext uri="{FF2B5EF4-FFF2-40B4-BE49-F238E27FC236}">
                      <a16:creationId xmlns:a16="http://schemas.microsoft.com/office/drawing/2014/main" id="{8A3107D3-A40B-3DC9-8886-D19C7D96FD0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1" name="مخطط انسيابي: رابط 13800">
                  <a:extLst>
                    <a:ext uri="{FF2B5EF4-FFF2-40B4-BE49-F238E27FC236}">
                      <a16:creationId xmlns:a16="http://schemas.microsoft.com/office/drawing/2014/main" id="{F69F926B-9C79-7A3F-D622-6B0E026404F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02" name="مخطط انسيابي: رابط 13801">
                  <a:extLst>
                    <a:ext uri="{FF2B5EF4-FFF2-40B4-BE49-F238E27FC236}">
                      <a16:creationId xmlns:a16="http://schemas.microsoft.com/office/drawing/2014/main" id="{AD97BE74-6120-DB9E-146E-DF0BA87E4BD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08" name="مجموعة 13707">
              <a:extLst>
                <a:ext uri="{FF2B5EF4-FFF2-40B4-BE49-F238E27FC236}">
                  <a16:creationId xmlns:a16="http://schemas.microsoft.com/office/drawing/2014/main" id="{465FA992-08B1-2A1E-771C-7389F44DB629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793" name="مخطط انسيابي: رابط 13792">
                <a:extLst>
                  <a:ext uri="{FF2B5EF4-FFF2-40B4-BE49-F238E27FC236}">
                    <a16:creationId xmlns:a16="http://schemas.microsoft.com/office/drawing/2014/main" id="{E791FBEC-26D4-64AC-98C6-1723B4A6EE4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94" name="مخطط انسيابي: رابط 13793">
                <a:extLst>
                  <a:ext uri="{FF2B5EF4-FFF2-40B4-BE49-F238E27FC236}">
                    <a16:creationId xmlns:a16="http://schemas.microsoft.com/office/drawing/2014/main" id="{07947B41-5323-2898-80FA-258B62B7347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95" name="مخطط انسيابي: رابط 13794">
                <a:extLst>
                  <a:ext uri="{FF2B5EF4-FFF2-40B4-BE49-F238E27FC236}">
                    <a16:creationId xmlns:a16="http://schemas.microsoft.com/office/drawing/2014/main" id="{9588E92A-5B4A-EA6A-76ED-D375B42CD9A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09" name="مستطيل: زوايا مستديرة 13708">
              <a:extLst>
                <a:ext uri="{FF2B5EF4-FFF2-40B4-BE49-F238E27FC236}">
                  <a16:creationId xmlns:a16="http://schemas.microsoft.com/office/drawing/2014/main" id="{0E9A3D96-C1D5-5E09-5162-50428ABFA0AF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0" name="مجموعة 13709">
              <a:extLst>
                <a:ext uri="{FF2B5EF4-FFF2-40B4-BE49-F238E27FC236}">
                  <a16:creationId xmlns:a16="http://schemas.microsoft.com/office/drawing/2014/main" id="{D9D1B6F1-F397-D219-B91A-83ACDB2FCCEF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78" name="مجموعة 13777">
                <a:extLst>
                  <a:ext uri="{FF2B5EF4-FFF2-40B4-BE49-F238E27FC236}">
                    <a16:creationId xmlns:a16="http://schemas.microsoft.com/office/drawing/2014/main" id="{0B042882-0F04-2737-2A2A-CC57657B703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89" name="مخطط انسيابي: رابط 13788">
                  <a:extLst>
                    <a:ext uri="{FF2B5EF4-FFF2-40B4-BE49-F238E27FC236}">
                      <a16:creationId xmlns:a16="http://schemas.microsoft.com/office/drawing/2014/main" id="{C18734A4-6DD9-D346-D64E-0D7DB3628FA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0" name="مخطط انسيابي: رابط 13789">
                  <a:extLst>
                    <a:ext uri="{FF2B5EF4-FFF2-40B4-BE49-F238E27FC236}">
                      <a16:creationId xmlns:a16="http://schemas.microsoft.com/office/drawing/2014/main" id="{9727A0D7-BC74-D6F2-FAE8-518BBEE14AF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1" name="مخطط انسيابي: رابط 13790">
                  <a:extLst>
                    <a:ext uri="{FF2B5EF4-FFF2-40B4-BE49-F238E27FC236}">
                      <a16:creationId xmlns:a16="http://schemas.microsoft.com/office/drawing/2014/main" id="{6A11CF7F-A4E8-1801-37F4-6DE50B6A509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92" name="مخطط انسيابي: رابط 13791">
                  <a:extLst>
                    <a:ext uri="{FF2B5EF4-FFF2-40B4-BE49-F238E27FC236}">
                      <a16:creationId xmlns:a16="http://schemas.microsoft.com/office/drawing/2014/main" id="{860B52A1-6373-86B8-36DA-CCC4D68384FB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79" name="مجموعة 13778">
                <a:extLst>
                  <a:ext uri="{FF2B5EF4-FFF2-40B4-BE49-F238E27FC236}">
                    <a16:creationId xmlns:a16="http://schemas.microsoft.com/office/drawing/2014/main" id="{EF52F704-53DC-34B3-1F7A-DB34EF0A85E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85" name="مخطط انسيابي: رابط 13784">
                  <a:extLst>
                    <a:ext uri="{FF2B5EF4-FFF2-40B4-BE49-F238E27FC236}">
                      <a16:creationId xmlns:a16="http://schemas.microsoft.com/office/drawing/2014/main" id="{2702AC9E-CA6C-81BF-DF29-BD8E0081831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6" name="مخطط انسيابي: رابط 13785">
                  <a:extLst>
                    <a:ext uri="{FF2B5EF4-FFF2-40B4-BE49-F238E27FC236}">
                      <a16:creationId xmlns:a16="http://schemas.microsoft.com/office/drawing/2014/main" id="{A3ECA3AC-6E08-364A-CB06-2CF5DE2501D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7" name="مخطط انسيابي: رابط 13786">
                  <a:extLst>
                    <a:ext uri="{FF2B5EF4-FFF2-40B4-BE49-F238E27FC236}">
                      <a16:creationId xmlns:a16="http://schemas.microsoft.com/office/drawing/2014/main" id="{83D2E2B6-2682-10FD-B57C-F13792D902A7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8" name="مخطط انسيابي: رابط 13787">
                  <a:extLst>
                    <a:ext uri="{FF2B5EF4-FFF2-40B4-BE49-F238E27FC236}">
                      <a16:creationId xmlns:a16="http://schemas.microsoft.com/office/drawing/2014/main" id="{B5C5E3F3-F70E-B7DD-F6BD-7DEFAB6C2E1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80" name="مجموعة 13779">
                <a:extLst>
                  <a:ext uri="{FF2B5EF4-FFF2-40B4-BE49-F238E27FC236}">
                    <a16:creationId xmlns:a16="http://schemas.microsoft.com/office/drawing/2014/main" id="{543E3D30-6134-A1C9-AB9F-F46D9FB5459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81" name="مخطط انسيابي: رابط 13780">
                  <a:extLst>
                    <a:ext uri="{FF2B5EF4-FFF2-40B4-BE49-F238E27FC236}">
                      <a16:creationId xmlns:a16="http://schemas.microsoft.com/office/drawing/2014/main" id="{1BFA89AB-86FE-EE7B-1834-40764A8C26E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2" name="مخطط انسيابي: رابط 13781">
                  <a:extLst>
                    <a:ext uri="{FF2B5EF4-FFF2-40B4-BE49-F238E27FC236}">
                      <a16:creationId xmlns:a16="http://schemas.microsoft.com/office/drawing/2014/main" id="{1FDD485F-EB58-0B32-D665-D9D1CE6F8A41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3" name="مخطط انسيابي: رابط 13782">
                  <a:extLst>
                    <a:ext uri="{FF2B5EF4-FFF2-40B4-BE49-F238E27FC236}">
                      <a16:creationId xmlns:a16="http://schemas.microsoft.com/office/drawing/2014/main" id="{B1D3E31E-AC9F-0539-9B13-B8B5FF44B844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84" name="مخطط انسيابي: رابط 13783">
                  <a:extLst>
                    <a:ext uri="{FF2B5EF4-FFF2-40B4-BE49-F238E27FC236}">
                      <a16:creationId xmlns:a16="http://schemas.microsoft.com/office/drawing/2014/main" id="{D22F419B-8931-CD26-513E-397998B91BF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1" name="مجموعة 13710">
              <a:extLst>
                <a:ext uri="{FF2B5EF4-FFF2-40B4-BE49-F238E27FC236}">
                  <a16:creationId xmlns:a16="http://schemas.microsoft.com/office/drawing/2014/main" id="{1DAE8867-7899-46C5-FC6E-E02A5D70E4CA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775" name="مخطط انسيابي: رابط 13774">
                <a:extLst>
                  <a:ext uri="{FF2B5EF4-FFF2-40B4-BE49-F238E27FC236}">
                    <a16:creationId xmlns:a16="http://schemas.microsoft.com/office/drawing/2014/main" id="{A2DE77A7-BEEE-262B-734A-01A3DCBB82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76" name="مخطط انسيابي: رابط 13775">
                <a:extLst>
                  <a:ext uri="{FF2B5EF4-FFF2-40B4-BE49-F238E27FC236}">
                    <a16:creationId xmlns:a16="http://schemas.microsoft.com/office/drawing/2014/main" id="{0372A8EC-3A1A-F601-8559-9D12D087DC45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77" name="مخطط انسيابي: رابط 13776">
                <a:extLst>
                  <a:ext uri="{FF2B5EF4-FFF2-40B4-BE49-F238E27FC236}">
                    <a16:creationId xmlns:a16="http://schemas.microsoft.com/office/drawing/2014/main" id="{F52F8E14-61C3-F386-337C-AE17A7564EC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2" name="مستطيل: زوايا مستديرة 13711">
              <a:extLst>
                <a:ext uri="{FF2B5EF4-FFF2-40B4-BE49-F238E27FC236}">
                  <a16:creationId xmlns:a16="http://schemas.microsoft.com/office/drawing/2014/main" id="{D84D3168-94FD-8619-8886-F628ADD90CDC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3" name="مجموعة 13712">
              <a:extLst>
                <a:ext uri="{FF2B5EF4-FFF2-40B4-BE49-F238E27FC236}">
                  <a16:creationId xmlns:a16="http://schemas.microsoft.com/office/drawing/2014/main" id="{B9159F86-2C9F-E2FC-8BFC-31AB613207D6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60" name="مجموعة 13759">
                <a:extLst>
                  <a:ext uri="{FF2B5EF4-FFF2-40B4-BE49-F238E27FC236}">
                    <a16:creationId xmlns:a16="http://schemas.microsoft.com/office/drawing/2014/main" id="{3F575EFD-0FD7-F00D-3DCE-148986DF473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71" name="مخطط انسيابي: رابط 13770">
                  <a:extLst>
                    <a:ext uri="{FF2B5EF4-FFF2-40B4-BE49-F238E27FC236}">
                      <a16:creationId xmlns:a16="http://schemas.microsoft.com/office/drawing/2014/main" id="{6DB8BD8A-CF1C-F507-4031-279F223B5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2" name="مخطط انسيابي: رابط 13771">
                  <a:extLst>
                    <a:ext uri="{FF2B5EF4-FFF2-40B4-BE49-F238E27FC236}">
                      <a16:creationId xmlns:a16="http://schemas.microsoft.com/office/drawing/2014/main" id="{C3F88B2C-652C-407D-BE39-7E816714960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3" name="مخطط انسيابي: رابط 13772">
                  <a:extLst>
                    <a:ext uri="{FF2B5EF4-FFF2-40B4-BE49-F238E27FC236}">
                      <a16:creationId xmlns:a16="http://schemas.microsoft.com/office/drawing/2014/main" id="{15DCCEAB-29F5-2CC5-6825-31F45A3D947A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4" name="مخطط انسيابي: رابط 13773">
                  <a:extLst>
                    <a:ext uri="{FF2B5EF4-FFF2-40B4-BE49-F238E27FC236}">
                      <a16:creationId xmlns:a16="http://schemas.microsoft.com/office/drawing/2014/main" id="{BED77920-5577-4A84-4C50-369DE1FFDD7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1" name="مجموعة 13760">
                <a:extLst>
                  <a:ext uri="{FF2B5EF4-FFF2-40B4-BE49-F238E27FC236}">
                    <a16:creationId xmlns:a16="http://schemas.microsoft.com/office/drawing/2014/main" id="{BD77F7D5-D8C2-3E4A-A691-362647DDEFEE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67" name="مخطط انسيابي: رابط 13766">
                  <a:extLst>
                    <a:ext uri="{FF2B5EF4-FFF2-40B4-BE49-F238E27FC236}">
                      <a16:creationId xmlns:a16="http://schemas.microsoft.com/office/drawing/2014/main" id="{8AD87124-14AE-6D13-85FC-BC89199D135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8" name="مخطط انسيابي: رابط 13767">
                  <a:extLst>
                    <a:ext uri="{FF2B5EF4-FFF2-40B4-BE49-F238E27FC236}">
                      <a16:creationId xmlns:a16="http://schemas.microsoft.com/office/drawing/2014/main" id="{B342FBF1-5150-CAAE-40DB-B2F952C06E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9" name="مخطط انسيابي: رابط 13768">
                  <a:extLst>
                    <a:ext uri="{FF2B5EF4-FFF2-40B4-BE49-F238E27FC236}">
                      <a16:creationId xmlns:a16="http://schemas.microsoft.com/office/drawing/2014/main" id="{1DBD143D-9564-CDBB-BF77-55A10461A690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70" name="مخطط انسيابي: رابط 13769">
                  <a:extLst>
                    <a:ext uri="{FF2B5EF4-FFF2-40B4-BE49-F238E27FC236}">
                      <a16:creationId xmlns:a16="http://schemas.microsoft.com/office/drawing/2014/main" id="{5DAFAEE3-FB13-1799-213D-046D21A4C4F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62" name="مجموعة 13761">
                <a:extLst>
                  <a:ext uri="{FF2B5EF4-FFF2-40B4-BE49-F238E27FC236}">
                    <a16:creationId xmlns:a16="http://schemas.microsoft.com/office/drawing/2014/main" id="{F9BF8E3D-36F5-483F-6D58-69B79D384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63" name="مخطط انسيابي: رابط 13762">
                  <a:extLst>
                    <a:ext uri="{FF2B5EF4-FFF2-40B4-BE49-F238E27FC236}">
                      <a16:creationId xmlns:a16="http://schemas.microsoft.com/office/drawing/2014/main" id="{A607790C-CF39-E2F5-B5C5-A376C0764A5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4" name="مخطط انسيابي: رابط 13763">
                  <a:extLst>
                    <a:ext uri="{FF2B5EF4-FFF2-40B4-BE49-F238E27FC236}">
                      <a16:creationId xmlns:a16="http://schemas.microsoft.com/office/drawing/2014/main" id="{C2E71134-06AF-FBB2-1E98-E5D875552BDB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5" name="مخطط انسيابي: رابط 13764">
                  <a:extLst>
                    <a:ext uri="{FF2B5EF4-FFF2-40B4-BE49-F238E27FC236}">
                      <a16:creationId xmlns:a16="http://schemas.microsoft.com/office/drawing/2014/main" id="{ED8C101B-02AC-9A3D-77A9-800A4D242F7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66" name="مخطط انسيابي: رابط 13765">
                  <a:extLst>
                    <a:ext uri="{FF2B5EF4-FFF2-40B4-BE49-F238E27FC236}">
                      <a16:creationId xmlns:a16="http://schemas.microsoft.com/office/drawing/2014/main" id="{E6A51B9E-0CCA-8380-3D7A-5961CBAD4591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4" name="مجموعة 13713">
              <a:extLst>
                <a:ext uri="{FF2B5EF4-FFF2-40B4-BE49-F238E27FC236}">
                  <a16:creationId xmlns:a16="http://schemas.microsoft.com/office/drawing/2014/main" id="{0284605A-114B-33DE-F650-37CD2B4F6E3C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757" name="مخطط انسيابي: رابط 13756">
                <a:extLst>
                  <a:ext uri="{FF2B5EF4-FFF2-40B4-BE49-F238E27FC236}">
                    <a16:creationId xmlns:a16="http://schemas.microsoft.com/office/drawing/2014/main" id="{CF9A0E7C-C1A8-F178-38AB-BDA83A7B45C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58" name="مخطط انسيابي: رابط 13757">
                <a:extLst>
                  <a:ext uri="{FF2B5EF4-FFF2-40B4-BE49-F238E27FC236}">
                    <a16:creationId xmlns:a16="http://schemas.microsoft.com/office/drawing/2014/main" id="{FBF648EE-640D-62BC-6477-5E5A004C86F7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59" name="مخطط انسيابي: رابط 13758">
                <a:extLst>
                  <a:ext uri="{FF2B5EF4-FFF2-40B4-BE49-F238E27FC236}">
                    <a16:creationId xmlns:a16="http://schemas.microsoft.com/office/drawing/2014/main" id="{DE342F22-50E2-F784-B427-89EBAC751B5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5" name="مستطيل: زوايا مستديرة 13714">
              <a:extLst>
                <a:ext uri="{FF2B5EF4-FFF2-40B4-BE49-F238E27FC236}">
                  <a16:creationId xmlns:a16="http://schemas.microsoft.com/office/drawing/2014/main" id="{A4F8FCC8-F4B5-0D40-B003-812968E9EA20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6" name="مجموعة 13715">
              <a:extLst>
                <a:ext uri="{FF2B5EF4-FFF2-40B4-BE49-F238E27FC236}">
                  <a16:creationId xmlns:a16="http://schemas.microsoft.com/office/drawing/2014/main" id="{4C731E9D-B6D0-07DC-3591-7816A462A547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42" name="مجموعة 13741">
                <a:extLst>
                  <a:ext uri="{FF2B5EF4-FFF2-40B4-BE49-F238E27FC236}">
                    <a16:creationId xmlns:a16="http://schemas.microsoft.com/office/drawing/2014/main" id="{0C239D36-CA94-677F-6A80-242EFEEA01C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53" name="مخطط انسيابي: رابط 13752">
                  <a:extLst>
                    <a:ext uri="{FF2B5EF4-FFF2-40B4-BE49-F238E27FC236}">
                      <a16:creationId xmlns:a16="http://schemas.microsoft.com/office/drawing/2014/main" id="{17B53360-D9BC-4D3A-8AFE-E821FB52FFC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4" name="مخطط انسيابي: رابط 13753">
                  <a:extLst>
                    <a:ext uri="{FF2B5EF4-FFF2-40B4-BE49-F238E27FC236}">
                      <a16:creationId xmlns:a16="http://schemas.microsoft.com/office/drawing/2014/main" id="{0D9287C1-7736-30A8-8142-F30EAC59528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5" name="مخطط انسيابي: رابط 13754">
                  <a:extLst>
                    <a:ext uri="{FF2B5EF4-FFF2-40B4-BE49-F238E27FC236}">
                      <a16:creationId xmlns:a16="http://schemas.microsoft.com/office/drawing/2014/main" id="{13904724-3A48-FC2D-701F-C58ED302CA7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6" name="مخطط انسيابي: رابط 13755">
                  <a:extLst>
                    <a:ext uri="{FF2B5EF4-FFF2-40B4-BE49-F238E27FC236}">
                      <a16:creationId xmlns:a16="http://schemas.microsoft.com/office/drawing/2014/main" id="{BFF07D07-EE23-1FE4-454D-6AD416C90A4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3" name="مجموعة 13742">
                <a:extLst>
                  <a:ext uri="{FF2B5EF4-FFF2-40B4-BE49-F238E27FC236}">
                    <a16:creationId xmlns:a16="http://schemas.microsoft.com/office/drawing/2014/main" id="{8600B65B-98BB-64D0-671C-9AED5463919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49" name="مخطط انسيابي: رابط 13748">
                  <a:extLst>
                    <a:ext uri="{FF2B5EF4-FFF2-40B4-BE49-F238E27FC236}">
                      <a16:creationId xmlns:a16="http://schemas.microsoft.com/office/drawing/2014/main" id="{3F30109D-3309-FC1A-286B-0872474C8C9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0" name="مخطط انسيابي: رابط 13749">
                  <a:extLst>
                    <a:ext uri="{FF2B5EF4-FFF2-40B4-BE49-F238E27FC236}">
                      <a16:creationId xmlns:a16="http://schemas.microsoft.com/office/drawing/2014/main" id="{B04B8634-F588-A113-E401-9010A396B4E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1" name="مخطط انسيابي: رابط 13750">
                  <a:extLst>
                    <a:ext uri="{FF2B5EF4-FFF2-40B4-BE49-F238E27FC236}">
                      <a16:creationId xmlns:a16="http://schemas.microsoft.com/office/drawing/2014/main" id="{FDBB13A9-5898-6408-E552-4F7F5F2673F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52" name="مخطط انسيابي: رابط 13751">
                  <a:extLst>
                    <a:ext uri="{FF2B5EF4-FFF2-40B4-BE49-F238E27FC236}">
                      <a16:creationId xmlns:a16="http://schemas.microsoft.com/office/drawing/2014/main" id="{A309064F-AEBE-A98A-006C-9AAA009CC712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44" name="مجموعة 13743">
                <a:extLst>
                  <a:ext uri="{FF2B5EF4-FFF2-40B4-BE49-F238E27FC236}">
                    <a16:creationId xmlns:a16="http://schemas.microsoft.com/office/drawing/2014/main" id="{C867B790-9D4D-F4DA-609E-DD038AEACE6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45" name="مخطط انسيابي: رابط 13744">
                  <a:extLst>
                    <a:ext uri="{FF2B5EF4-FFF2-40B4-BE49-F238E27FC236}">
                      <a16:creationId xmlns:a16="http://schemas.microsoft.com/office/drawing/2014/main" id="{71C2D5D2-8C79-A462-5282-C65235CD098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6" name="مخطط انسيابي: رابط 13745">
                  <a:extLst>
                    <a:ext uri="{FF2B5EF4-FFF2-40B4-BE49-F238E27FC236}">
                      <a16:creationId xmlns:a16="http://schemas.microsoft.com/office/drawing/2014/main" id="{DD341FD1-8C4A-C3BF-5C9D-DC22A075C4B3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7" name="مخطط انسيابي: رابط 13746">
                  <a:extLst>
                    <a:ext uri="{FF2B5EF4-FFF2-40B4-BE49-F238E27FC236}">
                      <a16:creationId xmlns:a16="http://schemas.microsoft.com/office/drawing/2014/main" id="{829F68DA-9450-A584-F174-C61096720A1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48" name="مخطط انسيابي: رابط 13747">
                  <a:extLst>
                    <a:ext uri="{FF2B5EF4-FFF2-40B4-BE49-F238E27FC236}">
                      <a16:creationId xmlns:a16="http://schemas.microsoft.com/office/drawing/2014/main" id="{C80A8C2F-E90B-69E7-4254-24F62C69A90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17" name="مجموعة 13716">
              <a:extLst>
                <a:ext uri="{FF2B5EF4-FFF2-40B4-BE49-F238E27FC236}">
                  <a16:creationId xmlns:a16="http://schemas.microsoft.com/office/drawing/2014/main" id="{3D19B37C-2794-2B8C-1198-A61F67FEEE5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739" name="مخطط انسيابي: رابط 13738">
                <a:extLst>
                  <a:ext uri="{FF2B5EF4-FFF2-40B4-BE49-F238E27FC236}">
                    <a16:creationId xmlns:a16="http://schemas.microsoft.com/office/drawing/2014/main" id="{6A916002-041E-80AE-93DF-B2FEF142175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40" name="مخطط انسيابي: رابط 13739">
                <a:extLst>
                  <a:ext uri="{FF2B5EF4-FFF2-40B4-BE49-F238E27FC236}">
                    <a16:creationId xmlns:a16="http://schemas.microsoft.com/office/drawing/2014/main" id="{A97260D0-050D-6037-4FF7-6DDF2DB2AEF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41" name="مخطط انسيابي: رابط 13740">
                <a:extLst>
                  <a:ext uri="{FF2B5EF4-FFF2-40B4-BE49-F238E27FC236}">
                    <a16:creationId xmlns:a16="http://schemas.microsoft.com/office/drawing/2014/main" id="{E4C367DA-892A-2ADD-A3D9-8F62011EEBA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718" name="مستطيل: زوايا مستديرة 13717">
              <a:extLst>
                <a:ext uri="{FF2B5EF4-FFF2-40B4-BE49-F238E27FC236}">
                  <a16:creationId xmlns:a16="http://schemas.microsoft.com/office/drawing/2014/main" id="{10F62060-FC40-F195-91DB-448244E73D81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719" name="مجموعة 13718">
              <a:extLst>
                <a:ext uri="{FF2B5EF4-FFF2-40B4-BE49-F238E27FC236}">
                  <a16:creationId xmlns:a16="http://schemas.microsoft.com/office/drawing/2014/main" id="{475C188B-298A-4EDF-2D2D-D366F73C2422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724" name="مجموعة 13723">
                <a:extLst>
                  <a:ext uri="{FF2B5EF4-FFF2-40B4-BE49-F238E27FC236}">
                    <a16:creationId xmlns:a16="http://schemas.microsoft.com/office/drawing/2014/main" id="{9FE311ED-33DD-2833-4E0C-9BF16016AB6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735" name="مخطط انسيابي: رابط 13734">
                  <a:extLst>
                    <a:ext uri="{FF2B5EF4-FFF2-40B4-BE49-F238E27FC236}">
                      <a16:creationId xmlns:a16="http://schemas.microsoft.com/office/drawing/2014/main" id="{4B25D4A5-243C-773D-9A91-E83DDA0881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6" name="مخطط انسيابي: رابط 13735">
                  <a:extLst>
                    <a:ext uri="{FF2B5EF4-FFF2-40B4-BE49-F238E27FC236}">
                      <a16:creationId xmlns:a16="http://schemas.microsoft.com/office/drawing/2014/main" id="{0F7279FF-9254-9469-0780-931F61DFB8F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7" name="مخطط انسيابي: رابط 13736">
                  <a:extLst>
                    <a:ext uri="{FF2B5EF4-FFF2-40B4-BE49-F238E27FC236}">
                      <a16:creationId xmlns:a16="http://schemas.microsoft.com/office/drawing/2014/main" id="{035DBCDD-510F-3890-779B-D668F42F7CF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8" name="مخطط انسيابي: رابط 13737">
                  <a:extLst>
                    <a:ext uri="{FF2B5EF4-FFF2-40B4-BE49-F238E27FC236}">
                      <a16:creationId xmlns:a16="http://schemas.microsoft.com/office/drawing/2014/main" id="{6D13574A-DEC1-FD4B-1326-38C8A08170B0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5" name="مجموعة 13724">
                <a:extLst>
                  <a:ext uri="{FF2B5EF4-FFF2-40B4-BE49-F238E27FC236}">
                    <a16:creationId xmlns:a16="http://schemas.microsoft.com/office/drawing/2014/main" id="{2653327F-2CF6-8D30-0467-B36D80A03BE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731" name="مخطط انسيابي: رابط 13730">
                  <a:extLst>
                    <a:ext uri="{FF2B5EF4-FFF2-40B4-BE49-F238E27FC236}">
                      <a16:creationId xmlns:a16="http://schemas.microsoft.com/office/drawing/2014/main" id="{8A0D6CC2-E682-DF1C-6D44-AAAE54E69AD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2" name="مخطط انسيابي: رابط 13731">
                  <a:extLst>
                    <a:ext uri="{FF2B5EF4-FFF2-40B4-BE49-F238E27FC236}">
                      <a16:creationId xmlns:a16="http://schemas.microsoft.com/office/drawing/2014/main" id="{A633ED5F-749C-1079-BB03-254F585A206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3" name="مخطط انسيابي: رابط 13732">
                  <a:extLst>
                    <a:ext uri="{FF2B5EF4-FFF2-40B4-BE49-F238E27FC236}">
                      <a16:creationId xmlns:a16="http://schemas.microsoft.com/office/drawing/2014/main" id="{58299041-B103-3A73-EC3E-EF4B8890030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4" name="مخطط انسيابي: رابط 13733">
                  <a:extLst>
                    <a:ext uri="{FF2B5EF4-FFF2-40B4-BE49-F238E27FC236}">
                      <a16:creationId xmlns:a16="http://schemas.microsoft.com/office/drawing/2014/main" id="{6F25EED3-0919-8B85-D781-B9A20621BD1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726" name="مجموعة 13725">
                <a:extLst>
                  <a:ext uri="{FF2B5EF4-FFF2-40B4-BE49-F238E27FC236}">
                    <a16:creationId xmlns:a16="http://schemas.microsoft.com/office/drawing/2014/main" id="{E09A920B-0813-5E38-6EA5-16BA5BF55961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727" name="مخطط انسيابي: رابط 13726">
                  <a:extLst>
                    <a:ext uri="{FF2B5EF4-FFF2-40B4-BE49-F238E27FC236}">
                      <a16:creationId xmlns:a16="http://schemas.microsoft.com/office/drawing/2014/main" id="{AE907929-182C-A2AC-3CDC-02DFDEDAD14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8" name="مخطط انسيابي: رابط 13727">
                  <a:extLst>
                    <a:ext uri="{FF2B5EF4-FFF2-40B4-BE49-F238E27FC236}">
                      <a16:creationId xmlns:a16="http://schemas.microsoft.com/office/drawing/2014/main" id="{6A9C0B32-1D11-22EC-9E5A-1BD9F9FFF93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29" name="مخطط انسيابي: رابط 13728">
                  <a:extLst>
                    <a:ext uri="{FF2B5EF4-FFF2-40B4-BE49-F238E27FC236}">
                      <a16:creationId xmlns:a16="http://schemas.microsoft.com/office/drawing/2014/main" id="{4D26A72C-C9CD-4603-1D60-1EFB1F54D20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730" name="مخطط انسيابي: رابط 13729">
                  <a:extLst>
                    <a:ext uri="{FF2B5EF4-FFF2-40B4-BE49-F238E27FC236}">
                      <a16:creationId xmlns:a16="http://schemas.microsoft.com/office/drawing/2014/main" id="{C5E3126F-237C-8152-BC71-FBB482CF1566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720" name="مجموعة 13719">
              <a:extLst>
                <a:ext uri="{FF2B5EF4-FFF2-40B4-BE49-F238E27FC236}">
                  <a16:creationId xmlns:a16="http://schemas.microsoft.com/office/drawing/2014/main" id="{153993C8-B08C-7136-4AB4-1FD099C07BE8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721" name="مخطط انسيابي: رابط 13720">
                <a:extLst>
                  <a:ext uri="{FF2B5EF4-FFF2-40B4-BE49-F238E27FC236}">
                    <a16:creationId xmlns:a16="http://schemas.microsoft.com/office/drawing/2014/main" id="{1D060C1C-8FA9-5F27-DF25-8C62F653082A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722" name="مخطط انسيابي: رابط 13721">
                <a:extLst>
                  <a:ext uri="{FF2B5EF4-FFF2-40B4-BE49-F238E27FC236}">
                    <a16:creationId xmlns:a16="http://schemas.microsoft.com/office/drawing/2014/main" id="{8D732597-06F8-FBF0-9A8C-F35542817FD9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723" name="مخطط انسيابي: رابط 13722">
                <a:extLst>
                  <a:ext uri="{FF2B5EF4-FFF2-40B4-BE49-F238E27FC236}">
                    <a16:creationId xmlns:a16="http://schemas.microsoft.com/office/drawing/2014/main" id="{3DFA1A9F-236C-A658-C168-A6465820BAF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865" name="مجموعة 13864">
            <a:extLst>
              <a:ext uri="{FF2B5EF4-FFF2-40B4-BE49-F238E27FC236}">
                <a16:creationId xmlns:a16="http://schemas.microsoft.com/office/drawing/2014/main" id="{5110EB53-1576-0C37-07E4-FB6329C78F6D}"/>
              </a:ext>
            </a:extLst>
          </p:cNvPr>
          <p:cNvGrpSpPr/>
          <p:nvPr/>
        </p:nvGrpSpPr>
        <p:grpSpPr>
          <a:xfrm>
            <a:off x="69018" y="4936038"/>
            <a:ext cx="9713671" cy="524453"/>
            <a:chOff x="69018" y="1136613"/>
            <a:chExt cx="9713671" cy="524453"/>
          </a:xfrm>
        </p:grpSpPr>
        <p:sp>
          <p:nvSpPr>
            <p:cNvPr id="13866" name="مستطيل: زوايا مستديرة 13865">
              <a:extLst>
                <a:ext uri="{FF2B5EF4-FFF2-40B4-BE49-F238E27FC236}">
                  <a16:creationId xmlns:a16="http://schemas.microsoft.com/office/drawing/2014/main" id="{84504702-A2C8-EFEA-54FA-2178EE5F9045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7" name="مستطيل: زوايا مستديرة 13866">
              <a:extLst>
                <a:ext uri="{FF2B5EF4-FFF2-40B4-BE49-F238E27FC236}">
                  <a16:creationId xmlns:a16="http://schemas.microsoft.com/office/drawing/2014/main" id="{B6D917CA-A861-9430-3FE2-23B485D1D17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8" name="مستطيل: زوايا مستديرة 13867">
              <a:extLst>
                <a:ext uri="{FF2B5EF4-FFF2-40B4-BE49-F238E27FC236}">
                  <a16:creationId xmlns:a16="http://schemas.microsoft.com/office/drawing/2014/main" id="{6011C820-8E5E-CBC6-8427-6C952EF7AF29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69" name="مستطيل: زوايا مستديرة 13868">
              <a:extLst>
                <a:ext uri="{FF2B5EF4-FFF2-40B4-BE49-F238E27FC236}">
                  <a16:creationId xmlns:a16="http://schemas.microsoft.com/office/drawing/2014/main" id="{CDBE3897-9C74-C0B2-3901-1A3B1B9173A5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0" name="مستطيل: زوايا مستديرة 13869">
              <a:extLst>
                <a:ext uri="{FF2B5EF4-FFF2-40B4-BE49-F238E27FC236}">
                  <a16:creationId xmlns:a16="http://schemas.microsoft.com/office/drawing/2014/main" id="{3B189EE4-0F92-A368-B793-348E9D6978BD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1" name="مستطيل: زوايا مستديرة 13870">
              <a:extLst>
                <a:ext uri="{FF2B5EF4-FFF2-40B4-BE49-F238E27FC236}">
                  <a16:creationId xmlns:a16="http://schemas.microsoft.com/office/drawing/2014/main" id="{C7A38703-9F03-92E4-9A34-B1230078BCC9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3872" name="مستطيل: زوايا مستديرة 13871">
              <a:extLst>
                <a:ext uri="{FF2B5EF4-FFF2-40B4-BE49-F238E27FC236}">
                  <a16:creationId xmlns:a16="http://schemas.microsoft.com/office/drawing/2014/main" id="{1AFFCC74-DE35-28F7-B8F3-F2B0B88D98DA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3" name="مجموعة 13872">
              <a:extLst>
                <a:ext uri="{FF2B5EF4-FFF2-40B4-BE49-F238E27FC236}">
                  <a16:creationId xmlns:a16="http://schemas.microsoft.com/office/drawing/2014/main" id="{573820D4-313B-A726-AD2C-F383F270FE61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25" name="مجموعة 14024">
                <a:extLst>
                  <a:ext uri="{FF2B5EF4-FFF2-40B4-BE49-F238E27FC236}">
                    <a16:creationId xmlns:a16="http://schemas.microsoft.com/office/drawing/2014/main" id="{9C54B76F-0E64-8AE8-D066-88562DE859A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36" name="مخطط انسيابي: رابط 14035">
                  <a:extLst>
                    <a:ext uri="{FF2B5EF4-FFF2-40B4-BE49-F238E27FC236}">
                      <a16:creationId xmlns:a16="http://schemas.microsoft.com/office/drawing/2014/main" id="{841F147A-8707-3C27-875E-EA8A569E683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7" name="مخطط انسيابي: رابط 14036">
                  <a:extLst>
                    <a:ext uri="{FF2B5EF4-FFF2-40B4-BE49-F238E27FC236}">
                      <a16:creationId xmlns:a16="http://schemas.microsoft.com/office/drawing/2014/main" id="{371C1356-F658-EA0C-662E-32DE683CCF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8" name="مخطط انسيابي: رابط 14037">
                  <a:extLst>
                    <a:ext uri="{FF2B5EF4-FFF2-40B4-BE49-F238E27FC236}">
                      <a16:creationId xmlns:a16="http://schemas.microsoft.com/office/drawing/2014/main" id="{25D46536-7A42-98F0-2AE9-158EB966B72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9" name="مخطط انسيابي: رابط 14038">
                  <a:extLst>
                    <a:ext uri="{FF2B5EF4-FFF2-40B4-BE49-F238E27FC236}">
                      <a16:creationId xmlns:a16="http://schemas.microsoft.com/office/drawing/2014/main" id="{F945B961-8504-2F0F-CABE-82E37E60B7C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6" name="مجموعة 14025">
                <a:extLst>
                  <a:ext uri="{FF2B5EF4-FFF2-40B4-BE49-F238E27FC236}">
                    <a16:creationId xmlns:a16="http://schemas.microsoft.com/office/drawing/2014/main" id="{11F3E6AC-F94E-0730-63B9-66D478FD56E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32" name="مخطط انسيابي: رابط 14031">
                  <a:extLst>
                    <a:ext uri="{FF2B5EF4-FFF2-40B4-BE49-F238E27FC236}">
                      <a16:creationId xmlns:a16="http://schemas.microsoft.com/office/drawing/2014/main" id="{BC6FC7E8-E98E-C5F6-9FE1-6004714D175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3" name="مخطط انسيابي: رابط 14032">
                  <a:extLst>
                    <a:ext uri="{FF2B5EF4-FFF2-40B4-BE49-F238E27FC236}">
                      <a16:creationId xmlns:a16="http://schemas.microsoft.com/office/drawing/2014/main" id="{644AD66F-84BA-6C21-521E-776FD2FBA71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4" name="مخطط انسيابي: رابط 14033">
                  <a:extLst>
                    <a:ext uri="{FF2B5EF4-FFF2-40B4-BE49-F238E27FC236}">
                      <a16:creationId xmlns:a16="http://schemas.microsoft.com/office/drawing/2014/main" id="{47E56BE5-9838-F723-DC84-B25DEB58C17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5" name="مخطط انسيابي: رابط 14034">
                  <a:extLst>
                    <a:ext uri="{FF2B5EF4-FFF2-40B4-BE49-F238E27FC236}">
                      <a16:creationId xmlns:a16="http://schemas.microsoft.com/office/drawing/2014/main" id="{D0866312-6F7E-21DC-EBCA-EAB5702FDD6B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27" name="مجموعة 14026">
                <a:extLst>
                  <a:ext uri="{FF2B5EF4-FFF2-40B4-BE49-F238E27FC236}">
                    <a16:creationId xmlns:a16="http://schemas.microsoft.com/office/drawing/2014/main" id="{42B8E631-14A1-C692-28D6-3C49CA5227E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28" name="مخطط انسيابي: رابط 14027">
                  <a:extLst>
                    <a:ext uri="{FF2B5EF4-FFF2-40B4-BE49-F238E27FC236}">
                      <a16:creationId xmlns:a16="http://schemas.microsoft.com/office/drawing/2014/main" id="{AA9D44C4-71CA-792E-4F16-E9BB08894C3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9" name="مخطط انسيابي: رابط 14028">
                  <a:extLst>
                    <a:ext uri="{FF2B5EF4-FFF2-40B4-BE49-F238E27FC236}">
                      <a16:creationId xmlns:a16="http://schemas.microsoft.com/office/drawing/2014/main" id="{0CCDA7A9-0404-E90D-B1A3-0550C00DA35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0" name="مخطط انسيابي: رابط 14029">
                  <a:extLst>
                    <a:ext uri="{FF2B5EF4-FFF2-40B4-BE49-F238E27FC236}">
                      <a16:creationId xmlns:a16="http://schemas.microsoft.com/office/drawing/2014/main" id="{51910153-70B7-BB32-BFCA-C79622B6782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31" name="مخطط انسيابي: رابط 14030">
                  <a:extLst>
                    <a:ext uri="{FF2B5EF4-FFF2-40B4-BE49-F238E27FC236}">
                      <a16:creationId xmlns:a16="http://schemas.microsoft.com/office/drawing/2014/main" id="{EAF9A76F-B0CB-978C-1C05-A791F02B979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4" name="مجموعة 13873">
              <a:extLst>
                <a:ext uri="{FF2B5EF4-FFF2-40B4-BE49-F238E27FC236}">
                  <a16:creationId xmlns:a16="http://schemas.microsoft.com/office/drawing/2014/main" id="{FEF78517-186B-58D1-9090-90814820B729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022" name="مخطط انسيابي: رابط 14021">
                <a:extLst>
                  <a:ext uri="{FF2B5EF4-FFF2-40B4-BE49-F238E27FC236}">
                    <a16:creationId xmlns:a16="http://schemas.microsoft.com/office/drawing/2014/main" id="{F718DFA5-5B05-7072-DCC5-BAF90DB905D7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23" name="مخطط انسيابي: رابط 14022">
                <a:extLst>
                  <a:ext uri="{FF2B5EF4-FFF2-40B4-BE49-F238E27FC236}">
                    <a16:creationId xmlns:a16="http://schemas.microsoft.com/office/drawing/2014/main" id="{425869B5-8934-0258-5C7E-1A92459D857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24" name="مخطط انسيابي: رابط 14023">
                <a:extLst>
                  <a:ext uri="{FF2B5EF4-FFF2-40B4-BE49-F238E27FC236}">
                    <a16:creationId xmlns:a16="http://schemas.microsoft.com/office/drawing/2014/main" id="{DA474745-24BD-31BC-978E-93FCED1F0E3D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5" name="مستطيل: زوايا مستديرة 13874">
              <a:extLst>
                <a:ext uri="{FF2B5EF4-FFF2-40B4-BE49-F238E27FC236}">
                  <a16:creationId xmlns:a16="http://schemas.microsoft.com/office/drawing/2014/main" id="{BAE13A3C-FECB-31E7-A6DD-811226B8E0EF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6" name="مجموعة 13875">
              <a:extLst>
                <a:ext uri="{FF2B5EF4-FFF2-40B4-BE49-F238E27FC236}">
                  <a16:creationId xmlns:a16="http://schemas.microsoft.com/office/drawing/2014/main" id="{E18F0814-E83A-1F45-11B9-CD02215DB766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07" name="مجموعة 14006">
                <a:extLst>
                  <a:ext uri="{FF2B5EF4-FFF2-40B4-BE49-F238E27FC236}">
                    <a16:creationId xmlns:a16="http://schemas.microsoft.com/office/drawing/2014/main" id="{C68272F4-EA89-E626-658A-636DFAC49AA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18" name="مخطط انسيابي: رابط 14017">
                  <a:extLst>
                    <a:ext uri="{FF2B5EF4-FFF2-40B4-BE49-F238E27FC236}">
                      <a16:creationId xmlns:a16="http://schemas.microsoft.com/office/drawing/2014/main" id="{82CF7F34-D9CD-9B47-DBAE-675932AF3FA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9" name="مخطط انسيابي: رابط 14018">
                  <a:extLst>
                    <a:ext uri="{FF2B5EF4-FFF2-40B4-BE49-F238E27FC236}">
                      <a16:creationId xmlns:a16="http://schemas.microsoft.com/office/drawing/2014/main" id="{36AEB876-1E17-BAD0-E567-714FAC37AD3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0" name="مخطط انسيابي: رابط 14019">
                  <a:extLst>
                    <a:ext uri="{FF2B5EF4-FFF2-40B4-BE49-F238E27FC236}">
                      <a16:creationId xmlns:a16="http://schemas.microsoft.com/office/drawing/2014/main" id="{445E73CD-8A63-8457-E539-70A59473450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21" name="مخطط انسيابي: رابط 14020">
                  <a:extLst>
                    <a:ext uri="{FF2B5EF4-FFF2-40B4-BE49-F238E27FC236}">
                      <a16:creationId xmlns:a16="http://schemas.microsoft.com/office/drawing/2014/main" id="{90404D40-EC38-347B-966C-EDC962BE5B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8" name="مجموعة 14007">
                <a:extLst>
                  <a:ext uri="{FF2B5EF4-FFF2-40B4-BE49-F238E27FC236}">
                    <a16:creationId xmlns:a16="http://schemas.microsoft.com/office/drawing/2014/main" id="{27A85939-FF1D-09BE-C526-F6F35B3A4EF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14" name="مخطط انسيابي: رابط 14013">
                  <a:extLst>
                    <a:ext uri="{FF2B5EF4-FFF2-40B4-BE49-F238E27FC236}">
                      <a16:creationId xmlns:a16="http://schemas.microsoft.com/office/drawing/2014/main" id="{51D4CC68-F1E9-9787-8599-446563344AC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5" name="مخطط انسيابي: رابط 14014">
                  <a:extLst>
                    <a:ext uri="{FF2B5EF4-FFF2-40B4-BE49-F238E27FC236}">
                      <a16:creationId xmlns:a16="http://schemas.microsoft.com/office/drawing/2014/main" id="{77D7317D-6257-CF09-E4A9-3A75EF9743CD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6" name="مخطط انسيابي: رابط 14015">
                  <a:extLst>
                    <a:ext uri="{FF2B5EF4-FFF2-40B4-BE49-F238E27FC236}">
                      <a16:creationId xmlns:a16="http://schemas.microsoft.com/office/drawing/2014/main" id="{0BE8299B-D3A5-8E5F-760D-28672C9A6A0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7" name="مخطط انسيابي: رابط 14016">
                  <a:extLst>
                    <a:ext uri="{FF2B5EF4-FFF2-40B4-BE49-F238E27FC236}">
                      <a16:creationId xmlns:a16="http://schemas.microsoft.com/office/drawing/2014/main" id="{989CBEC7-6804-E867-3EE6-78466259945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09" name="مجموعة 14008">
                <a:extLst>
                  <a:ext uri="{FF2B5EF4-FFF2-40B4-BE49-F238E27FC236}">
                    <a16:creationId xmlns:a16="http://schemas.microsoft.com/office/drawing/2014/main" id="{174D8C16-B45E-E720-1FC1-77683B0EF3F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10" name="مخطط انسيابي: رابط 14009">
                  <a:extLst>
                    <a:ext uri="{FF2B5EF4-FFF2-40B4-BE49-F238E27FC236}">
                      <a16:creationId xmlns:a16="http://schemas.microsoft.com/office/drawing/2014/main" id="{D426A3D8-1E16-537E-9F25-971894392C4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1" name="مخطط انسيابي: رابط 14010">
                  <a:extLst>
                    <a:ext uri="{FF2B5EF4-FFF2-40B4-BE49-F238E27FC236}">
                      <a16:creationId xmlns:a16="http://schemas.microsoft.com/office/drawing/2014/main" id="{9B543574-7F18-3FEC-31F4-8F9131AA0A9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2" name="مخطط انسيابي: رابط 14011">
                  <a:extLst>
                    <a:ext uri="{FF2B5EF4-FFF2-40B4-BE49-F238E27FC236}">
                      <a16:creationId xmlns:a16="http://schemas.microsoft.com/office/drawing/2014/main" id="{C900A0CC-A5B7-4861-D2C4-E3BCA7EC4915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13" name="مخطط انسيابي: رابط 14012">
                  <a:extLst>
                    <a:ext uri="{FF2B5EF4-FFF2-40B4-BE49-F238E27FC236}">
                      <a16:creationId xmlns:a16="http://schemas.microsoft.com/office/drawing/2014/main" id="{4DFD0F5C-6BF5-C1B2-7070-9EBFFB4B4A4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77" name="مجموعة 13876">
              <a:extLst>
                <a:ext uri="{FF2B5EF4-FFF2-40B4-BE49-F238E27FC236}">
                  <a16:creationId xmlns:a16="http://schemas.microsoft.com/office/drawing/2014/main" id="{7985D545-5089-280F-6382-326835AC562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004" name="مخطط انسيابي: رابط 14003">
                <a:extLst>
                  <a:ext uri="{FF2B5EF4-FFF2-40B4-BE49-F238E27FC236}">
                    <a16:creationId xmlns:a16="http://schemas.microsoft.com/office/drawing/2014/main" id="{2BA80A5B-ED33-8990-8DAE-EBD22150824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05" name="مخطط انسيابي: رابط 14004">
                <a:extLst>
                  <a:ext uri="{FF2B5EF4-FFF2-40B4-BE49-F238E27FC236}">
                    <a16:creationId xmlns:a16="http://schemas.microsoft.com/office/drawing/2014/main" id="{A8830817-2CC6-B75B-A072-3A3AD583C11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06" name="مخطط انسيابي: رابط 14005">
                <a:extLst>
                  <a:ext uri="{FF2B5EF4-FFF2-40B4-BE49-F238E27FC236}">
                    <a16:creationId xmlns:a16="http://schemas.microsoft.com/office/drawing/2014/main" id="{6F150520-89B1-1A57-186E-F86ABE97CE6C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78" name="مستطيل: زوايا مستديرة 13877">
              <a:extLst>
                <a:ext uri="{FF2B5EF4-FFF2-40B4-BE49-F238E27FC236}">
                  <a16:creationId xmlns:a16="http://schemas.microsoft.com/office/drawing/2014/main" id="{01DDA85B-7DD7-7179-7E11-FA0D883CDCC3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79" name="مجموعة 13878">
              <a:extLst>
                <a:ext uri="{FF2B5EF4-FFF2-40B4-BE49-F238E27FC236}">
                  <a16:creationId xmlns:a16="http://schemas.microsoft.com/office/drawing/2014/main" id="{8581B95D-C121-2CEC-BBAB-288E13FD114F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89" name="مجموعة 13988">
                <a:extLst>
                  <a:ext uri="{FF2B5EF4-FFF2-40B4-BE49-F238E27FC236}">
                    <a16:creationId xmlns:a16="http://schemas.microsoft.com/office/drawing/2014/main" id="{EAD03ED9-73F2-7447-389B-9D6B03D39E8C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00" name="مخطط انسيابي: رابط 13999">
                  <a:extLst>
                    <a:ext uri="{FF2B5EF4-FFF2-40B4-BE49-F238E27FC236}">
                      <a16:creationId xmlns:a16="http://schemas.microsoft.com/office/drawing/2014/main" id="{A99C329F-3518-49F7-567E-D3F67E35349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1" name="مخطط انسيابي: رابط 14000">
                  <a:extLst>
                    <a:ext uri="{FF2B5EF4-FFF2-40B4-BE49-F238E27FC236}">
                      <a16:creationId xmlns:a16="http://schemas.microsoft.com/office/drawing/2014/main" id="{C547BC86-2081-BDE7-CA0F-5747FB2FA55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2" name="مخطط انسيابي: رابط 14001">
                  <a:extLst>
                    <a:ext uri="{FF2B5EF4-FFF2-40B4-BE49-F238E27FC236}">
                      <a16:creationId xmlns:a16="http://schemas.microsoft.com/office/drawing/2014/main" id="{11517C3D-658F-503E-9BFD-5706428C2B0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03" name="مخطط انسيابي: رابط 14002">
                  <a:extLst>
                    <a:ext uri="{FF2B5EF4-FFF2-40B4-BE49-F238E27FC236}">
                      <a16:creationId xmlns:a16="http://schemas.microsoft.com/office/drawing/2014/main" id="{C6457DB2-6227-0A9C-1AC3-74FC52A130D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0" name="مجموعة 13989">
                <a:extLst>
                  <a:ext uri="{FF2B5EF4-FFF2-40B4-BE49-F238E27FC236}">
                    <a16:creationId xmlns:a16="http://schemas.microsoft.com/office/drawing/2014/main" id="{D6DDC4B9-14D6-E9E0-5882-FBBD034E432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96" name="مخطط انسيابي: رابط 13995">
                  <a:extLst>
                    <a:ext uri="{FF2B5EF4-FFF2-40B4-BE49-F238E27FC236}">
                      <a16:creationId xmlns:a16="http://schemas.microsoft.com/office/drawing/2014/main" id="{B3480FF3-F470-921F-98F1-06D18B49C0E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7" name="مخطط انسيابي: رابط 13996">
                  <a:extLst>
                    <a:ext uri="{FF2B5EF4-FFF2-40B4-BE49-F238E27FC236}">
                      <a16:creationId xmlns:a16="http://schemas.microsoft.com/office/drawing/2014/main" id="{A6873AAB-B05F-1F81-7A1D-942CA78BBA9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8" name="مخطط انسيابي: رابط 13997">
                  <a:extLst>
                    <a:ext uri="{FF2B5EF4-FFF2-40B4-BE49-F238E27FC236}">
                      <a16:creationId xmlns:a16="http://schemas.microsoft.com/office/drawing/2014/main" id="{AAF6AB79-17A0-EE45-C992-838A1BBED3F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9" name="مخطط انسيابي: رابط 13998">
                  <a:extLst>
                    <a:ext uri="{FF2B5EF4-FFF2-40B4-BE49-F238E27FC236}">
                      <a16:creationId xmlns:a16="http://schemas.microsoft.com/office/drawing/2014/main" id="{C0D045B4-C875-4641-F771-04F611B872C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91" name="مجموعة 13990">
                <a:extLst>
                  <a:ext uri="{FF2B5EF4-FFF2-40B4-BE49-F238E27FC236}">
                    <a16:creationId xmlns:a16="http://schemas.microsoft.com/office/drawing/2014/main" id="{9DFDB0A4-44C4-76E0-193D-BBD3CD5BC470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92" name="مخطط انسيابي: رابط 13991">
                  <a:extLst>
                    <a:ext uri="{FF2B5EF4-FFF2-40B4-BE49-F238E27FC236}">
                      <a16:creationId xmlns:a16="http://schemas.microsoft.com/office/drawing/2014/main" id="{828961DA-A055-2FA7-5F2F-5A13CB0DED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3" name="مخطط انسيابي: رابط 13992">
                  <a:extLst>
                    <a:ext uri="{FF2B5EF4-FFF2-40B4-BE49-F238E27FC236}">
                      <a16:creationId xmlns:a16="http://schemas.microsoft.com/office/drawing/2014/main" id="{515065F8-FD04-928E-6008-C670E19746A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4" name="مخطط انسيابي: رابط 13993">
                  <a:extLst>
                    <a:ext uri="{FF2B5EF4-FFF2-40B4-BE49-F238E27FC236}">
                      <a16:creationId xmlns:a16="http://schemas.microsoft.com/office/drawing/2014/main" id="{92B8E537-C356-A2EC-FA9C-61CA1B2AE71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95" name="مخطط انسيابي: رابط 13994">
                  <a:extLst>
                    <a:ext uri="{FF2B5EF4-FFF2-40B4-BE49-F238E27FC236}">
                      <a16:creationId xmlns:a16="http://schemas.microsoft.com/office/drawing/2014/main" id="{136A1712-4A54-1A3A-3BCD-80D235FFD82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0" name="مجموعة 13879">
              <a:extLst>
                <a:ext uri="{FF2B5EF4-FFF2-40B4-BE49-F238E27FC236}">
                  <a16:creationId xmlns:a16="http://schemas.microsoft.com/office/drawing/2014/main" id="{FF29E8B5-BA3D-351A-407A-2B0013876280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3986" name="مخطط انسيابي: رابط 13985">
                <a:extLst>
                  <a:ext uri="{FF2B5EF4-FFF2-40B4-BE49-F238E27FC236}">
                    <a16:creationId xmlns:a16="http://schemas.microsoft.com/office/drawing/2014/main" id="{D2742A85-3490-74B4-A65B-9037234F174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87" name="مخطط انسيابي: رابط 13986">
                <a:extLst>
                  <a:ext uri="{FF2B5EF4-FFF2-40B4-BE49-F238E27FC236}">
                    <a16:creationId xmlns:a16="http://schemas.microsoft.com/office/drawing/2014/main" id="{3060B3DB-E8C8-4BC1-708F-90041AD8793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88" name="مخطط انسيابي: رابط 13987">
                <a:extLst>
                  <a:ext uri="{FF2B5EF4-FFF2-40B4-BE49-F238E27FC236}">
                    <a16:creationId xmlns:a16="http://schemas.microsoft.com/office/drawing/2014/main" id="{76C9989A-0C9D-0B9B-38F5-7B550788B64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1" name="مستطيل: زوايا مستديرة 13880">
              <a:extLst>
                <a:ext uri="{FF2B5EF4-FFF2-40B4-BE49-F238E27FC236}">
                  <a16:creationId xmlns:a16="http://schemas.microsoft.com/office/drawing/2014/main" id="{89AEE8A5-A77F-3033-C0BE-F73509FC707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2" name="مجموعة 13881">
              <a:extLst>
                <a:ext uri="{FF2B5EF4-FFF2-40B4-BE49-F238E27FC236}">
                  <a16:creationId xmlns:a16="http://schemas.microsoft.com/office/drawing/2014/main" id="{BCFB50C5-AB65-453B-7B0E-BB7A39C193B6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71" name="مجموعة 13970">
                <a:extLst>
                  <a:ext uri="{FF2B5EF4-FFF2-40B4-BE49-F238E27FC236}">
                    <a16:creationId xmlns:a16="http://schemas.microsoft.com/office/drawing/2014/main" id="{A65929A1-81D6-02DE-9A06-415CAEA21B0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82" name="مخطط انسيابي: رابط 13981">
                  <a:extLst>
                    <a:ext uri="{FF2B5EF4-FFF2-40B4-BE49-F238E27FC236}">
                      <a16:creationId xmlns:a16="http://schemas.microsoft.com/office/drawing/2014/main" id="{76FF7E67-65BE-25D8-C1DE-AB88FDFE6D71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3" name="مخطط انسيابي: رابط 13982">
                  <a:extLst>
                    <a:ext uri="{FF2B5EF4-FFF2-40B4-BE49-F238E27FC236}">
                      <a16:creationId xmlns:a16="http://schemas.microsoft.com/office/drawing/2014/main" id="{919871F9-F148-2E97-78E4-752CA79DB71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4" name="مخطط انسيابي: رابط 13983">
                  <a:extLst>
                    <a:ext uri="{FF2B5EF4-FFF2-40B4-BE49-F238E27FC236}">
                      <a16:creationId xmlns:a16="http://schemas.microsoft.com/office/drawing/2014/main" id="{B835F850-7D15-7E37-96F8-421635CA8BF8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5" name="مخطط انسيابي: رابط 13984">
                  <a:extLst>
                    <a:ext uri="{FF2B5EF4-FFF2-40B4-BE49-F238E27FC236}">
                      <a16:creationId xmlns:a16="http://schemas.microsoft.com/office/drawing/2014/main" id="{A6D8C504-F53D-9DCD-0C43-885B1AD96BF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2" name="مجموعة 13971">
                <a:extLst>
                  <a:ext uri="{FF2B5EF4-FFF2-40B4-BE49-F238E27FC236}">
                    <a16:creationId xmlns:a16="http://schemas.microsoft.com/office/drawing/2014/main" id="{1463D70C-BA73-9541-A31B-652BC0DE72DD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78" name="مخطط انسيابي: رابط 13977">
                  <a:extLst>
                    <a:ext uri="{FF2B5EF4-FFF2-40B4-BE49-F238E27FC236}">
                      <a16:creationId xmlns:a16="http://schemas.microsoft.com/office/drawing/2014/main" id="{70460237-266B-0E90-0D10-C817334A43D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9" name="مخطط انسيابي: رابط 13978">
                  <a:extLst>
                    <a:ext uri="{FF2B5EF4-FFF2-40B4-BE49-F238E27FC236}">
                      <a16:creationId xmlns:a16="http://schemas.microsoft.com/office/drawing/2014/main" id="{4E4E210C-0964-9C43-ECE0-757F276FFCD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0" name="مخطط انسيابي: رابط 13979">
                  <a:extLst>
                    <a:ext uri="{FF2B5EF4-FFF2-40B4-BE49-F238E27FC236}">
                      <a16:creationId xmlns:a16="http://schemas.microsoft.com/office/drawing/2014/main" id="{D5B011CB-6A4A-58F6-FE9C-CDF0EE680CEE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81" name="مخطط انسيابي: رابط 13980">
                  <a:extLst>
                    <a:ext uri="{FF2B5EF4-FFF2-40B4-BE49-F238E27FC236}">
                      <a16:creationId xmlns:a16="http://schemas.microsoft.com/office/drawing/2014/main" id="{6236DB24-FC78-B411-BFB3-E6E694EFB15E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73" name="مجموعة 13972">
                <a:extLst>
                  <a:ext uri="{FF2B5EF4-FFF2-40B4-BE49-F238E27FC236}">
                    <a16:creationId xmlns:a16="http://schemas.microsoft.com/office/drawing/2014/main" id="{E256B9A6-A3B4-6AF7-0E35-C9A28EE21475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74" name="مخطط انسيابي: رابط 13973">
                  <a:extLst>
                    <a:ext uri="{FF2B5EF4-FFF2-40B4-BE49-F238E27FC236}">
                      <a16:creationId xmlns:a16="http://schemas.microsoft.com/office/drawing/2014/main" id="{1D8C580B-EB7B-36BF-7154-2854A91F828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5" name="مخطط انسيابي: رابط 13974">
                  <a:extLst>
                    <a:ext uri="{FF2B5EF4-FFF2-40B4-BE49-F238E27FC236}">
                      <a16:creationId xmlns:a16="http://schemas.microsoft.com/office/drawing/2014/main" id="{FF865FF7-DA42-2241-A438-6A053F37592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6" name="مخطط انسيابي: رابط 13975">
                  <a:extLst>
                    <a:ext uri="{FF2B5EF4-FFF2-40B4-BE49-F238E27FC236}">
                      <a16:creationId xmlns:a16="http://schemas.microsoft.com/office/drawing/2014/main" id="{EBC6193F-D3DA-DE85-EEC4-6D1A1100D262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77" name="مخطط انسيابي: رابط 13976">
                  <a:extLst>
                    <a:ext uri="{FF2B5EF4-FFF2-40B4-BE49-F238E27FC236}">
                      <a16:creationId xmlns:a16="http://schemas.microsoft.com/office/drawing/2014/main" id="{408AE2E9-5D62-90A9-D2BE-BB326EE0079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3" name="مجموعة 13882">
              <a:extLst>
                <a:ext uri="{FF2B5EF4-FFF2-40B4-BE49-F238E27FC236}">
                  <a16:creationId xmlns:a16="http://schemas.microsoft.com/office/drawing/2014/main" id="{FAD7E985-18F4-9818-479F-79BFAE571A81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3968" name="مخطط انسيابي: رابط 13967">
                <a:extLst>
                  <a:ext uri="{FF2B5EF4-FFF2-40B4-BE49-F238E27FC236}">
                    <a16:creationId xmlns:a16="http://schemas.microsoft.com/office/drawing/2014/main" id="{BEB9D813-17BE-4522-24C5-F754682CC5A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69" name="مخطط انسيابي: رابط 13968">
                <a:extLst>
                  <a:ext uri="{FF2B5EF4-FFF2-40B4-BE49-F238E27FC236}">
                    <a16:creationId xmlns:a16="http://schemas.microsoft.com/office/drawing/2014/main" id="{CAC82E2D-5463-7BC3-BF31-D06F91BFD8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70" name="مخطط انسيابي: رابط 13969">
                <a:extLst>
                  <a:ext uri="{FF2B5EF4-FFF2-40B4-BE49-F238E27FC236}">
                    <a16:creationId xmlns:a16="http://schemas.microsoft.com/office/drawing/2014/main" id="{2B382A57-CEC4-D76A-D4FD-CDD2617E7F8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4" name="مستطيل: زوايا مستديرة 13883">
              <a:extLst>
                <a:ext uri="{FF2B5EF4-FFF2-40B4-BE49-F238E27FC236}">
                  <a16:creationId xmlns:a16="http://schemas.microsoft.com/office/drawing/2014/main" id="{073440B7-CCE1-6498-91B2-7A7B67FCF1D3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5" name="مجموعة 13884">
              <a:extLst>
                <a:ext uri="{FF2B5EF4-FFF2-40B4-BE49-F238E27FC236}">
                  <a16:creationId xmlns:a16="http://schemas.microsoft.com/office/drawing/2014/main" id="{7F464760-C102-6614-E8EF-31AB44D849DA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53" name="مجموعة 13952">
                <a:extLst>
                  <a:ext uri="{FF2B5EF4-FFF2-40B4-BE49-F238E27FC236}">
                    <a16:creationId xmlns:a16="http://schemas.microsoft.com/office/drawing/2014/main" id="{D7EEEA81-7246-1269-F673-F5EC35DCEE5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64" name="مخطط انسيابي: رابط 13963">
                  <a:extLst>
                    <a:ext uri="{FF2B5EF4-FFF2-40B4-BE49-F238E27FC236}">
                      <a16:creationId xmlns:a16="http://schemas.microsoft.com/office/drawing/2014/main" id="{A93B4114-753C-ABFD-76A8-48A7C86776E9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5" name="مخطط انسيابي: رابط 13964">
                  <a:extLst>
                    <a:ext uri="{FF2B5EF4-FFF2-40B4-BE49-F238E27FC236}">
                      <a16:creationId xmlns:a16="http://schemas.microsoft.com/office/drawing/2014/main" id="{2C0A904D-F192-B680-5709-3D9E0CB8223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6" name="مخطط انسيابي: رابط 13965">
                  <a:extLst>
                    <a:ext uri="{FF2B5EF4-FFF2-40B4-BE49-F238E27FC236}">
                      <a16:creationId xmlns:a16="http://schemas.microsoft.com/office/drawing/2014/main" id="{0FEFEE08-C06B-3173-9F1E-E1815A722742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7" name="مخطط انسيابي: رابط 13966">
                  <a:extLst>
                    <a:ext uri="{FF2B5EF4-FFF2-40B4-BE49-F238E27FC236}">
                      <a16:creationId xmlns:a16="http://schemas.microsoft.com/office/drawing/2014/main" id="{91330F3C-A438-CDF7-7652-DD19814D533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4" name="مجموعة 13953">
                <a:extLst>
                  <a:ext uri="{FF2B5EF4-FFF2-40B4-BE49-F238E27FC236}">
                    <a16:creationId xmlns:a16="http://schemas.microsoft.com/office/drawing/2014/main" id="{5AB6D29D-306D-E5DA-56D0-3DB246DABB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60" name="مخطط انسيابي: رابط 13959">
                  <a:extLst>
                    <a:ext uri="{FF2B5EF4-FFF2-40B4-BE49-F238E27FC236}">
                      <a16:creationId xmlns:a16="http://schemas.microsoft.com/office/drawing/2014/main" id="{5FC5179A-9C1D-A006-14BC-BF44A36807B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1" name="مخطط انسيابي: رابط 13960">
                  <a:extLst>
                    <a:ext uri="{FF2B5EF4-FFF2-40B4-BE49-F238E27FC236}">
                      <a16:creationId xmlns:a16="http://schemas.microsoft.com/office/drawing/2014/main" id="{8C5D479A-A0A9-C557-CC50-F1204B161E4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2" name="مخطط انسيابي: رابط 13961">
                  <a:extLst>
                    <a:ext uri="{FF2B5EF4-FFF2-40B4-BE49-F238E27FC236}">
                      <a16:creationId xmlns:a16="http://schemas.microsoft.com/office/drawing/2014/main" id="{EA9A146B-6A01-F5BF-8801-8936FABFE69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63" name="مخطط انسيابي: رابط 13962">
                  <a:extLst>
                    <a:ext uri="{FF2B5EF4-FFF2-40B4-BE49-F238E27FC236}">
                      <a16:creationId xmlns:a16="http://schemas.microsoft.com/office/drawing/2014/main" id="{895D6F46-DAB7-F8B2-3DC1-7153A54458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55" name="مجموعة 13954">
                <a:extLst>
                  <a:ext uri="{FF2B5EF4-FFF2-40B4-BE49-F238E27FC236}">
                    <a16:creationId xmlns:a16="http://schemas.microsoft.com/office/drawing/2014/main" id="{CA207F73-13B2-4E4D-B68B-9BC33225FFB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56" name="مخطط انسيابي: رابط 13955">
                  <a:extLst>
                    <a:ext uri="{FF2B5EF4-FFF2-40B4-BE49-F238E27FC236}">
                      <a16:creationId xmlns:a16="http://schemas.microsoft.com/office/drawing/2014/main" id="{9ED8BA48-1840-7F63-EB00-397421264DC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7" name="مخطط انسيابي: رابط 13956">
                  <a:extLst>
                    <a:ext uri="{FF2B5EF4-FFF2-40B4-BE49-F238E27FC236}">
                      <a16:creationId xmlns:a16="http://schemas.microsoft.com/office/drawing/2014/main" id="{0A4C091F-F26E-3C00-5083-7750289E429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8" name="مخطط انسيابي: رابط 13957">
                  <a:extLst>
                    <a:ext uri="{FF2B5EF4-FFF2-40B4-BE49-F238E27FC236}">
                      <a16:creationId xmlns:a16="http://schemas.microsoft.com/office/drawing/2014/main" id="{A6D39929-A7FE-9FFB-EB6D-5A4A00C53C90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59" name="مخطط انسيابي: رابط 13958">
                  <a:extLst>
                    <a:ext uri="{FF2B5EF4-FFF2-40B4-BE49-F238E27FC236}">
                      <a16:creationId xmlns:a16="http://schemas.microsoft.com/office/drawing/2014/main" id="{762B12D2-A75B-0C7E-FC8B-37AB3A9FD6C0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6" name="مجموعة 13885">
              <a:extLst>
                <a:ext uri="{FF2B5EF4-FFF2-40B4-BE49-F238E27FC236}">
                  <a16:creationId xmlns:a16="http://schemas.microsoft.com/office/drawing/2014/main" id="{72211BAD-69BA-9EEF-B213-69157779BB9B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3950" name="مخطط انسيابي: رابط 13949">
                <a:extLst>
                  <a:ext uri="{FF2B5EF4-FFF2-40B4-BE49-F238E27FC236}">
                    <a16:creationId xmlns:a16="http://schemas.microsoft.com/office/drawing/2014/main" id="{0E49F7A7-5609-B934-667C-061808E07F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51" name="مخطط انسيابي: رابط 13950">
                <a:extLst>
                  <a:ext uri="{FF2B5EF4-FFF2-40B4-BE49-F238E27FC236}">
                    <a16:creationId xmlns:a16="http://schemas.microsoft.com/office/drawing/2014/main" id="{5DF3CCE8-AD72-3BBB-2730-D8D90C7CB68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52" name="مخطط انسيابي: رابط 13951">
                <a:extLst>
                  <a:ext uri="{FF2B5EF4-FFF2-40B4-BE49-F238E27FC236}">
                    <a16:creationId xmlns:a16="http://schemas.microsoft.com/office/drawing/2014/main" id="{F5DD25F9-E2B1-4E45-C450-8700095CA65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87" name="مستطيل: زوايا مستديرة 13886">
              <a:extLst>
                <a:ext uri="{FF2B5EF4-FFF2-40B4-BE49-F238E27FC236}">
                  <a16:creationId xmlns:a16="http://schemas.microsoft.com/office/drawing/2014/main" id="{EB49CC58-9B25-BC5C-A23A-444C5403AB0D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88" name="مجموعة 13887">
              <a:extLst>
                <a:ext uri="{FF2B5EF4-FFF2-40B4-BE49-F238E27FC236}">
                  <a16:creationId xmlns:a16="http://schemas.microsoft.com/office/drawing/2014/main" id="{4F0DE026-6E24-5F8C-034C-502F4538A603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35" name="مجموعة 13934">
                <a:extLst>
                  <a:ext uri="{FF2B5EF4-FFF2-40B4-BE49-F238E27FC236}">
                    <a16:creationId xmlns:a16="http://schemas.microsoft.com/office/drawing/2014/main" id="{223D8641-0DF0-405D-98F3-082D287B99A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46" name="مخطط انسيابي: رابط 13945">
                  <a:extLst>
                    <a:ext uri="{FF2B5EF4-FFF2-40B4-BE49-F238E27FC236}">
                      <a16:creationId xmlns:a16="http://schemas.microsoft.com/office/drawing/2014/main" id="{AD7AC1F5-465E-B667-0C65-2A0DB30A7BA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7" name="مخطط انسيابي: رابط 13946">
                  <a:extLst>
                    <a:ext uri="{FF2B5EF4-FFF2-40B4-BE49-F238E27FC236}">
                      <a16:creationId xmlns:a16="http://schemas.microsoft.com/office/drawing/2014/main" id="{39C52F65-BCFD-43D9-387F-D7690904A791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8" name="مخطط انسيابي: رابط 13947">
                  <a:extLst>
                    <a:ext uri="{FF2B5EF4-FFF2-40B4-BE49-F238E27FC236}">
                      <a16:creationId xmlns:a16="http://schemas.microsoft.com/office/drawing/2014/main" id="{E5BC35E6-2BC3-A213-5556-9DD65CDC9D6D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9" name="مخطط انسيابي: رابط 13948">
                  <a:extLst>
                    <a:ext uri="{FF2B5EF4-FFF2-40B4-BE49-F238E27FC236}">
                      <a16:creationId xmlns:a16="http://schemas.microsoft.com/office/drawing/2014/main" id="{DE0013B8-FCA5-3D9C-9FC3-DBFA90FD4EDA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6" name="مجموعة 13935">
                <a:extLst>
                  <a:ext uri="{FF2B5EF4-FFF2-40B4-BE49-F238E27FC236}">
                    <a16:creationId xmlns:a16="http://schemas.microsoft.com/office/drawing/2014/main" id="{0D96126F-BABD-F87A-14E6-B829DCFB9AE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42" name="مخطط انسيابي: رابط 13941">
                  <a:extLst>
                    <a:ext uri="{FF2B5EF4-FFF2-40B4-BE49-F238E27FC236}">
                      <a16:creationId xmlns:a16="http://schemas.microsoft.com/office/drawing/2014/main" id="{7A8F900F-3C75-85D7-FBF8-74361A397A6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3" name="مخطط انسيابي: رابط 13942">
                  <a:extLst>
                    <a:ext uri="{FF2B5EF4-FFF2-40B4-BE49-F238E27FC236}">
                      <a16:creationId xmlns:a16="http://schemas.microsoft.com/office/drawing/2014/main" id="{C4484EA7-78DF-0202-C1A9-59222772865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4" name="مخطط انسيابي: رابط 13943">
                  <a:extLst>
                    <a:ext uri="{FF2B5EF4-FFF2-40B4-BE49-F238E27FC236}">
                      <a16:creationId xmlns:a16="http://schemas.microsoft.com/office/drawing/2014/main" id="{D2988C5B-8999-6870-AFB8-41315EEC1FB8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5" name="مخطط انسيابي: رابط 13944">
                  <a:extLst>
                    <a:ext uri="{FF2B5EF4-FFF2-40B4-BE49-F238E27FC236}">
                      <a16:creationId xmlns:a16="http://schemas.microsoft.com/office/drawing/2014/main" id="{396E99E9-A3B3-3F2F-505F-D4502BD2E9C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37" name="مجموعة 13936">
                <a:extLst>
                  <a:ext uri="{FF2B5EF4-FFF2-40B4-BE49-F238E27FC236}">
                    <a16:creationId xmlns:a16="http://schemas.microsoft.com/office/drawing/2014/main" id="{74E7EDE2-5603-6341-45E0-025C74E750A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38" name="مخطط انسيابي: رابط 13937">
                  <a:extLst>
                    <a:ext uri="{FF2B5EF4-FFF2-40B4-BE49-F238E27FC236}">
                      <a16:creationId xmlns:a16="http://schemas.microsoft.com/office/drawing/2014/main" id="{79A3930E-F24F-457D-7678-574818728AF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9" name="مخطط انسيابي: رابط 13938">
                  <a:extLst>
                    <a:ext uri="{FF2B5EF4-FFF2-40B4-BE49-F238E27FC236}">
                      <a16:creationId xmlns:a16="http://schemas.microsoft.com/office/drawing/2014/main" id="{A5B91519-8AA3-7A20-BCD1-0BC577C7FF8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0" name="مخطط انسيابي: رابط 13939">
                  <a:extLst>
                    <a:ext uri="{FF2B5EF4-FFF2-40B4-BE49-F238E27FC236}">
                      <a16:creationId xmlns:a16="http://schemas.microsoft.com/office/drawing/2014/main" id="{6A9A4EAD-DA8F-E41A-CAB2-3CA3398BC35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1" name="مخطط انسيابي: رابط 13940">
                  <a:extLst>
                    <a:ext uri="{FF2B5EF4-FFF2-40B4-BE49-F238E27FC236}">
                      <a16:creationId xmlns:a16="http://schemas.microsoft.com/office/drawing/2014/main" id="{EDFD9754-4A6A-5D09-9A0A-32FE7D0F8BB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89" name="مجموعة 13888">
              <a:extLst>
                <a:ext uri="{FF2B5EF4-FFF2-40B4-BE49-F238E27FC236}">
                  <a16:creationId xmlns:a16="http://schemas.microsoft.com/office/drawing/2014/main" id="{DDB6D808-3241-CB67-2AAC-3748ADE3CD72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3932" name="مخطط انسيابي: رابط 13931">
                <a:extLst>
                  <a:ext uri="{FF2B5EF4-FFF2-40B4-BE49-F238E27FC236}">
                    <a16:creationId xmlns:a16="http://schemas.microsoft.com/office/drawing/2014/main" id="{5E40B6B0-54BD-EC5D-03B8-645BA56C7FF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33" name="مخطط انسيابي: رابط 13932">
                <a:extLst>
                  <a:ext uri="{FF2B5EF4-FFF2-40B4-BE49-F238E27FC236}">
                    <a16:creationId xmlns:a16="http://schemas.microsoft.com/office/drawing/2014/main" id="{D5306406-2F3F-D58E-742D-DB202B0604DE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34" name="مخطط انسيابي: رابط 13933">
                <a:extLst>
                  <a:ext uri="{FF2B5EF4-FFF2-40B4-BE49-F238E27FC236}">
                    <a16:creationId xmlns:a16="http://schemas.microsoft.com/office/drawing/2014/main" id="{FB2D92FC-024A-4574-9291-876D548EE340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0" name="مستطيل: زوايا مستديرة 13889">
              <a:extLst>
                <a:ext uri="{FF2B5EF4-FFF2-40B4-BE49-F238E27FC236}">
                  <a16:creationId xmlns:a16="http://schemas.microsoft.com/office/drawing/2014/main" id="{011D5250-0B3F-E50E-F98F-E91A4F665E63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1" name="مجموعة 13890">
              <a:extLst>
                <a:ext uri="{FF2B5EF4-FFF2-40B4-BE49-F238E27FC236}">
                  <a16:creationId xmlns:a16="http://schemas.microsoft.com/office/drawing/2014/main" id="{0A6E77D2-BAA5-C865-9A8E-5C93A80FDD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917" name="مجموعة 13916">
                <a:extLst>
                  <a:ext uri="{FF2B5EF4-FFF2-40B4-BE49-F238E27FC236}">
                    <a16:creationId xmlns:a16="http://schemas.microsoft.com/office/drawing/2014/main" id="{CBAEA52D-6044-C512-570B-3778ED46D3F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28" name="مخطط انسيابي: رابط 13927">
                  <a:extLst>
                    <a:ext uri="{FF2B5EF4-FFF2-40B4-BE49-F238E27FC236}">
                      <a16:creationId xmlns:a16="http://schemas.microsoft.com/office/drawing/2014/main" id="{972F4270-14EA-DC30-FCC5-55FCB35387F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9" name="مخطط انسيابي: رابط 13928">
                  <a:extLst>
                    <a:ext uri="{FF2B5EF4-FFF2-40B4-BE49-F238E27FC236}">
                      <a16:creationId xmlns:a16="http://schemas.microsoft.com/office/drawing/2014/main" id="{C02A4EA6-2C4A-063D-81DF-8CE75F44CC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0" name="مخطط انسيابي: رابط 13929">
                  <a:extLst>
                    <a:ext uri="{FF2B5EF4-FFF2-40B4-BE49-F238E27FC236}">
                      <a16:creationId xmlns:a16="http://schemas.microsoft.com/office/drawing/2014/main" id="{7DC892F8-F2F2-1AE7-0CC6-727DE3D80E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31" name="مخطط انسيابي: رابط 13930">
                  <a:extLst>
                    <a:ext uri="{FF2B5EF4-FFF2-40B4-BE49-F238E27FC236}">
                      <a16:creationId xmlns:a16="http://schemas.microsoft.com/office/drawing/2014/main" id="{BE7BFCD8-4B53-5FC8-9B0A-08EAD3AF551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8" name="مجموعة 13917">
                <a:extLst>
                  <a:ext uri="{FF2B5EF4-FFF2-40B4-BE49-F238E27FC236}">
                    <a16:creationId xmlns:a16="http://schemas.microsoft.com/office/drawing/2014/main" id="{4082BD4D-5642-34A5-A66F-7BE186CE8368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24" name="مخطط انسيابي: رابط 13923">
                  <a:extLst>
                    <a:ext uri="{FF2B5EF4-FFF2-40B4-BE49-F238E27FC236}">
                      <a16:creationId xmlns:a16="http://schemas.microsoft.com/office/drawing/2014/main" id="{91D72BF7-B32B-1CA8-CACE-D09D214406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5" name="مخطط انسيابي: رابط 13924">
                  <a:extLst>
                    <a:ext uri="{FF2B5EF4-FFF2-40B4-BE49-F238E27FC236}">
                      <a16:creationId xmlns:a16="http://schemas.microsoft.com/office/drawing/2014/main" id="{71FA9B5F-C820-F03E-F79A-56B42BFC9FB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6" name="مخطط انسيابي: رابط 13925">
                  <a:extLst>
                    <a:ext uri="{FF2B5EF4-FFF2-40B4-BE49-F238E27FC236}">
                      <a16:creationId xmlns:a16="http://schemas.microsoft.com/office/drawing/2014/main" id="{C8945754-018A-E2DE-D907-EEF1E39B735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7" name="مخطط انسيابي: رابط 13926">
                  <a:extLst>
                    <a:ext uri="{FF2B5EF4-FFF2-40B4-BE49-F238E27FC236}">
                      <a16:creationId xmlns:a16="http://schemas.microsoft.com/office/drawing/2014/main" id="{1953A82E-2422-91D9-5882-CDA2F514F11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19" name="مجموعة 13918">
                <a:extLst>
                  <a:ext uri="{FF2B5EF4-FFF2-40B4-BE49-F238E27FC236}">
                    <a16:creationId xmlns:a16="http://schemas.microsoft.com/office/drawing/2014/main" id="{19B8E7AE-2B00-9E06-5F54-E6004AFF1DC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20" name="مخطط انسيابي: رابط 13919">
                  <a:extLst>
                    <a:ext uri="{FF2B5EF4-FFF2-40B4-BE49-F238E27FC236}">
                      <a16:creationId xmlns:a16="http://schemas.microsoft.com/office/drawing/2014/main" id="{E118C3DA-E779-A1ED-77E3-840538FA438E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1" name="مخطط انسيابي: رابط 13920">
                  <a:extLst>
                    <a:ext uri="{FF2B5EF4-FFF2-40B4-BE49-F238E27FC236}">
                      <a16:creationId xmlns:a16="http://schemas.microsoft.com/office/drawing/2014/main" id="{62DD7FDE-3A31-2A85-A4C8-63393303FEC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2" name="مخطط انسيابي: رابط 13921">
                  <a:extLst>
                    <a:ext uri="{FF2B5EF4-FFF2-40B4-BE49-F238E27FC236}">
                      <a16:creationId xmlns:a16="http://schemas.microsoft.com/office/drawing/2014/main" id="{2D90B86E-A6CA-C9ED-9D63-F76F51BA6DB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23" name="مخطط انسيابي: رابط 13922">
                  <a:extLst>
                    <a:ext uri="{FF2B5EF4-FFF2-40B4-BE49-F238E27FC236}">
                      <a16:creationId xmlns:a16="http://schemas.microsoft.com/office/drawing/2014/main" id="{4700AE35-61DE-21A0-CE58-761B4EB824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2" name="مجموعة 13891">
              <a:extLst>
                <a:ext uri="{FF2B5EF4-FFF2-40B4-BE49-F238E27FC236}">
                  <a16:creationId xmlns:a16="http://schemas.microsoft.com/office/drawing/2014/main" id="{6BEFAA66-FCEB-6F7F-FA66-92CBFE662607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3914" name="مخطط انسيابي: رابط 13913">
                <a:extLst>
                  <a:ext uri="{FF2B5EF4-FFF2-40B4-BE49-F238E27FC236}">
                    <a16:creationId xmlns:a16="http://schemas.microsoft.com/office/drawing/2014/main" id="{246D7DE5-303B-204E-DB4E-7D1B28B19E0B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915" name="مخطط انسيابي: رابط 13914">
                <a:extLst>
                  <a:ext uri="{FF2B5EF4-FFF2-40B4-BE49-F238E27FC236}">
                    <a16:creationId xmlns:a16="http://schemas.microsoft.com/office/drawing/2014/main" id="{180E6D3C-8D92-FEFD-BEF7-43ECAF3D452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916" name="مخطط انسيابي: رابط 13915">
                <a:extLst>
                  <a:ext uri="{FF2B5EF4-FFF2-40B4-BE49-F238E27FC236}">
                    <a16:creationId xmlns:a16="http://schemas.microsoft.com/office/drawing/2014/main" id="{74A18841-E407-0843-7CED-BE2713C8FA7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893" name="مستطيل: زوايا مستديرة 13892">
              <a:extLst>
                <a:ext uri="{FF2B5EF4-FFF2-40B4-BE49-F238E27FC236}">
                  <a16:creationId xmlns:a16="http://schemas.microsoft.com/office/drawing/2014/main" id="{4485450C-A70F-085F-BEE1-435F7DEE4EA8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3894" name="مجموعة 13893">
              <a:extLst>
                <a:ext uri="{FF2B5EF4-FFF2-40B4-BE49-F238E27FC236}">
                  <a16:creationId xmlns:a16="http://schemas.microsoft.com/office/drawing/2014/main" id="{099DF8DB-5A72-88AE-2AC9-4CCC4B733E63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3899" name="مجموعة 13898">
                <a:extLst>
                  <a:ext uri="{FF2B5EF4-FFF2-40B4-BE49-F238E27FC236}">
                    <a16:creationId xmlns:a16="http://schemas.microsoft.com/office/drawing/2014/main" id="{0FA443CA-4162-52E1-9FAB-0892A008804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3910" name="مخطط انسيابي: رابط 13909">
                  <a:extLst>
                    <a:ext uri="{FF2B5EF4-FFF2-40B4-BE49-F238E27FC236}">
                      <a16:creationId xmlns:a16="http://schemas.microsoft.com/office/drawing/2014/main" id="{6F9C5183-A2C5-F2C5-C0BB-97F156F205D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1" name="مخطط انسيابي: رابط 13910">
                  <a:extLst>
                    <a:ext uri="{FF2B5EF4-FFF2-40B4-BE49-F238E27FC236}">
                      <a16:creationId xmlns:a16="http://schemas.microsoft.com/office/drawing/2014/main" id="{22F46C21-C8DC-6274-91A0-ECD9F9330ED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2" name="مخطط انسيابي: رابط 13911">
                  <a:extLst>
                    <a:ext uri="{FF2B5EF4-FFF2-40B4-BE49-F238E27FC236}">
                      <a16:creationId xmlns:a16="http://schemas.microsoft.com/office/drawing/2014/main" id="{A55BD4D5-7AD8-568A-14B1-0AE80C96598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13" name="مخطط انسيابي: رابط 13912">
                  <a:extLst>
                    <a:ext uri="{FF2B5EF4-FFF2-40B4-BE49-F238E27FC236}">
                      <a16:creationId xmlns:a16="http://schemas.microsoft.com/office/drawing/2014/main" id="{2599E9B6-9A16-E74F-EE3F-69EF8D595561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0" name="مجموعة 13899">
                <a:extLst>
                  <a:ext uri="{FF2B5EF4-FFF2-40B4-BE49-F238E27FC236}">
                    <a16:creationId xmlns:a16="http://schemas.microsoft.com/office/drawing/2014/main" id="{6184DB16-22A5-380A-B61E-9B3A957BED9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3906" name="مخطط انسيابي: رابط 13905">
                  <a:extLst>
                    <a:ext uri="{FF2B5EF4-FFF2-40B4-BE49-F238E27FC236}">
                      <a16:creationId xmlns:a16="http://schemas.microsoft.com/office/drawing/2014/main" id="{DA70581F-14E5-F3CA-7884-870C1B82AB2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7" name="مخطط انسيابي: رابط 13906">
                  <a:extLst>
                    <a:ext uri="{FF2B5EF4-FFF2-40B4-BE49-F238E27FC236}">
                      <a16:creationId xmlns:a16="http://schemas.microsoft.com/office/drawing/2014/main" id="{91673979-18EE-D9F1-9CA5-29909B8A308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8" name="مخطط انسيابي: رابط 13907">
                  <a:extLst>
                    <a:ext uri="{FF2B5EF4-FFF2-40B4-BE49-F238E27FC236}">
                      <a16:creationId xmlns:a16="http://schemas.microsoft.com/office/drawing/2014/main" id="{443CCE9C-D5AA-6335-B384-A3C8DA77E59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9" name="مخطط انسيابي: رابط 13908">
                  <a:extLst>
                    <a:ext uri="{FF2B5EF4-FFF2-40B4-BE49-F238E27FC236}">
                      <a16:creationId xmlns:a16="http://schemas.microsoft.com/office/drawing/2014/main" id="{8C57EBB3-1E88-DE23-D064-2901CAE0EA7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3901" name="مجموعة 13900">
                <a:extLst>
                  <a:ext uri="{FF2B5EF4-FFF2-40B4-BE49-F238E27FC236}">
                    <a16:creationId xmlns:a16="http://schemas.microsoft.com/office/drawing/2014/main" id="{116062DD-0236-6DEE-84AC-BADB74A85EB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3902" name="مخطط انسيابي: رابط 13901">
                  <a:extLst>
                    <a:ext uri="{FF2B5EF4-FFF2-40B4-BE49-F238E27FC236}">
                      <a16:creationId xmlns:a16="http://schemas.microsoft.com/office/drawing/2014/main" id="{C52CC556-714B-E495-21FC-EA3688D3572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3" name="مخطط انسيابي: رابط 13902">
                  <a:extLst>
                    <a:ext uri="{FF2B5EF4-FFF2-40B4-BE49-F238E27FC236}">
                      <a16:creationId xmlns:a16="http://schemas.microsoft.com/office/drawing/2014/main" id="{B958272C-F963-4708-8827-265170F2BAB6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4" name="مخطط انسيابي: رابط 13903">
                  <a:extLst>
                    <a:ext uri="{FF2B5EF4-FFF2-40B4-BE49-F238E27FC236}">
                      <a16:creationId xmlns:a16="http://schemas.microsoft.com/office/drawing/2014/main" id="{F9EB7BDB-37B4-FF4D-F824-3513209A33AE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5" name="مخطط انسيابي: رابط 13904">
                  <a:extLst>
                    <a:ext uri="{FF2B5EF4-FFF2-40B4-BE49-F238E27FC236}">
                      <a16:creationId xmlns:a16="http://schemas.microsoft.com/office/drawing/2014/main" id="{6772E1CA-7A3F-7969-FBF5-C75B80B6D3F8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3895" name="مجموعة 13894">
              <a:extLst>
                <a:ext uri="{FF2B5EF4-FFF2-40B4-BE49-F238E27FC236}">
                  <a16:creationId xmlns:a16="http://schemas.microsoft.com/office/drawing/2014/main" id="{DE8EC009-5090-F1DD-FC61-921292211C3D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3896" name="مخطط انسيابي: رابط 13895">
                <a:extLst>
                  <a:ext uri="{FF2B5EF4-FFF2-40B4-BE49-F238E27FC236}">
                    <a16:creationId xmlns:a16="http://schemas.microsoft.com/office/drawing/2014/main" id="{3CD234C3-02C1-385A-7282-4D25D33FAC6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3897" name="مخطط انسيابي: رابط 13896">
                <a:extLst>
                  <a:ext uri="{FF2B5EF4-FFF2-40B4-BE49-F238E27FC236}">
                    <a16:creationId xmlns:a16="http://schemas.microsoft.com/office/drawing/2014/main" id="{EF90F9DD-0D26-F994-D9A4-E3752F2C6C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3898" name="مخطط انسيابي: رابط 13897">
                <a:extLst>
                  <a:ext uri="{FF2B5EF4-FFF2-40B4-BE49-F238E27FC236}">
                    <a16:creationId xmlns:a16="http://schemas.microsoft.com/office/drawing/2014/main" id="{C852B83A-4EEA-F0E1-CCB4-276A59227DD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040" name="مجموعة 14039">
            <a:extLst>
              <a:ext uri="{FF2B5EF4-FFF2-40B4-BE49-F238E27FC236}">
                <a16:creationId xmlns:a16="http://schemas.microsoft.com/office/drawing/2014/main" id="{8D260B05-3C55-8B38-9754-1CEFC038DBD2}"/>
              </a:ext>
            </a:extLst>
          </p:cNvPr>
          <p:cNvGrpSpPr/>
          <p:nvPr/>
        </p:nvGrpSpPr>
        <p:grpSpPr>
          <a:xfrm>
            <a:off x="69018" y="5478813"/>
            <a:ext cx="9713671" cy="524453"/>
            <a:chOff x="69018" y="1136613"/>
            <a:chExt cx="9713671" cy="524453"/>
          </a:xfrm>
        </p:grpSpPr>
        <p:sp>
          <p:nvSpPr>
            <p:cNvPr id="14041" name="مستطيل: زوايا مستديرة 14040">
              <a:extLst>
                <a:ext uri="{FF2B5EF4-FFF2-40B4-BE49-F238E27FC236}">
                  <a16:creationId xmlns:a16="http://schemas.microsoft.com/office/drawing/2014/main" id="{79C6EA21-10AA-0BC9-D0BD-818D97E291D3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2" name="مستطيل: زوايا مستديرة 14041">
              <a:extLst>
                <a:ext uri="{FF2B5EF4-FFF2-40B4-BE49-F238E27FC236}">
                  <a16:creationId xmlns:a16="http://schemas.microsoft.com/office/drawing/2014/main" id="{83D49FFA-0D97-109F-4BC4-32F8D7739958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3" name="مستطيل: زوايا مستديرة 14042">
              <a:extLst>
                <a:ext uri="{FF2B5EF4-FFF2-40B4-BE49-F238E27FC236}">
                  <a16:creationId xmlns:a16="http://schemas.microsoft.com/office/drawing/2014/main" id="{3D28AB8F-DA1C-A95D-0095-7C5E328457C2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4" name="مستطيل: زوايا مستديرة 14043">
              <a:extLst>
                <a:ext uri="{FF2B5EF4-FFF2-40B4-BE49-F238E27FC236}">
                  <a16:creationId xmlns:a16="http://schemas.microsoft.com/office/drawing/2014/main" id="{85B8D9F0-B8E5-82C4-6110-163106FC3C3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5" name="مستطيل: زوايا مستديرة 14044">
              <a:extLst>
                <a:ext uri="{FF2B5EF4-FFF2-40B4-BE49-F238E27FC236}">
                  <a16:creationId xmlns:a16="http://schemas.microsoft.com/office/drawing/2014/main" id="{91A81C76-A866-B97D-3DA3-F81341A94D8B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6" name="مستطيل: زوايا مستديرة 14045">
              <a:extLst>
                <a:ext uri="{FF2B5EF4-FFF2-40B4-BE49-F238E27FC236}">
                  <a16:creationId xmlns:a16="http://schemas.microsoft.com/office/drawing/2014/main" id="{D668F98A-70D0-BE98-EB77-A380E75D283E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047" name="مستطيل: زوايا مستديرة 14046">
              <a:extLst>
                <a:ext uri="{FF2B5EF4-FFF2-40B4-BE49-F238E27FC236}">
                  <a16:creationId xmlns:a16="http://schemas.microsoft.com/office/drawing/2014/main" id="{64549529-9612-CA46-66C0-B5B3107AB459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48" name="مجموعة 14047">
              <a:extLst>
                <a:ext uri="{FF2B5EF4-FFF2-40B4-BE49-F238E27FC236}">
                  <a16:creationId xmlns:a16="http://schemas.microsoft.com/office/drawing/2014/main" id="{A81B81B0-DC18-4EA3-2083-2DD4FCD30D4C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00" name="مجموعة 14199">
                <a:extLst>
                  <a:ext uri="{FF2B5EF4-FFF2-40B4-BE49-F238E27FC236}">
                    <a16:creationId xmlns:a16="http://schemas.microsoft.com/office/drawing/2014/main" id="{D26FAC1C-AEDF-1518-765E-694DB9F41E8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11" name="مخطط انسيابي: رابط 14210">
                  <a:extLst>
                    <a:ext uri="{FF2B5EF4-FFF2-40B4-BE49-F238E27FC236}">
                      <a16:creationId xmlns:a16="http://schemas.microsoft.com/office/drawing/2014/main" id="{2E6FE9C0-5C24-0BE7-8E39-82252360AED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2" name="مخطط انسيابي: رابط 14211">
                  <a:extLst>
                    <a:ext uri="{FF2B5EF4-FFF2-40B4-BE49-F238E27FC236}">
                      <a16:creationId xmlns:a16="http://schemas.microsoft.com/office/drawing/2014/main" id="{8777013A-8B4A-64A7-8040-9A0DEA6B7BD0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3" name="مخطط انسيابي: رابط 14212">
                  <a:extLst>
                    <a:ext uri="{FF2B5EF4-FFF2-40B4-BE49-F238E27FC236}">
                      <a16:creationId xmlns:a16="http://schemas.microsoft.com/office/drawing/2014/main" id="{8660263B-70D6-BCA6-4E57-172B982F355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4" name="مخطط انسيابي: رابط 14213">
                  <a:extLst>
                    <a:ext uri="{FF2B5EF4-FFF2-40B4-BE49-F238E27FC236}">
                      <a16:creationId xmlns:a16="http://schemas.microsoft.com/office/drawing/2014/main" id="{F724AE5B-F48D-777C-2169-405C9277E90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1" name="مجموعة 14200">
                <a:extLst>
                  <a:ext uri="{FF2B5EF4-FFF2-40B4-BE49-F238E27FC236}">
                    <a16:creationId xmlns:a16="http://schemas.microsoft.com/office/drawing/2014/main" id="{14D4D528-AABE-3F31-AB58-4126B513D4D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07" name="مخطط انسيابي: رابط 14206">
                  <a:extLst>
                    <a:ext uri="{FF2B5EF4-FFF2-40B4-BE49-F238E27FC236}">
                      <a16:creationId xmlns:a16="http://schemas.microsoft.com/office/drawing/2014/main" id="{6913FDF9-B68B-CDD0-43CA-055AA2D7207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8" name="مخطط انسيابي: رابط 14207">
                  <a:extLst>
                    <a:ext uri="{FF2B5EF4-FFF2-40B4-BE49-F238E27FC236}">
                      <a16:creationId xmlns:a16="http://schemas.microsoft.com/office/drawing/2014/main" id="{ED8AFC98-0EA3-C872-CF32-343430FFBAA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9" name="مخطط انسيابي: رابط 14208">
                  <a:extLst>
                    <a:ext uri="{FF2B5EF4-FFF2-40B4-BE49-F238E27FC236}">
                      <a16:creationId xmlns:a16="http://schemas.microsoft.com/office/drawing/2014/main" id="{2A1C90D3-3BD7-15AE-7F4A-49D561E4059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10" name="مخطط انسيابي: رابط 14209">
                  <a:extLst>
                    <a:ext uri="{FF2B5EF4-FFF2-40B4-BE49-F238E27FC236}">
                      <a16:creationId xmlns:a16="http://schemas.microsoft.com/office/drawing/2014/main" id="{C95FFF9C-9213-DB57-2486-154447804F9F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02" name="مجموعة 14201">
                <a:extLst>
                  <a:ext uri="{FF2B5EF4-FFF2-40B4-BE49-F238E27FC236}">
                    <a16:creationId xmlns:a16="http://schemas.microsoft.com/office/drawing/2014/main" id="{6BA52481-4341-E34E-B2D6-14C6EDA9F004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03" name="مخطط انسيابي: رابط 14202">
                  <a:extLst>
                    <a:ext uri="{FF2B5EF4-FFF2-40B4-BE49-F238E27FC236}">
                      <a16:creationId xmlns:a16="http://schemas.microsoft.com/office/drawing/2014/main" id="{15FC619D-FD96-1EF0-2D7E-F90BB7BAD5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4" name="مخطط انسيابي: رابط 14203">
                  <a:extLst>
                    <a:ext uri="{FF2B5EF4-FFF2-40B4-BE49-F238E27FC236}">
                      <a16:creationId xmlns:a16="http://schemas.microsoft.com/office/drawing/2014/main" id="{FD9F58F6-5AEB-B394-B141-DB88927CA11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5" name="مخطط انسيابي: رابط 14204">
                  <a:extLst>
                    <a:ext uri="{FF2B5EF4-FFF2-40B4-BE49-F238E27FC236}">
                      <a16:creationId xmlns:a16="http://schemas.microsoft.com/office/drawing/2014/main" id="{B97AAF5E-7E5E-CBC0-22D5-4756824269F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06" name="مخطط انسيابي: رابط 14205">
                  <a:extLst>
                    <a:ext uri="{FF2B5EF4-FFF2-40B4-BE49-F238E27FC236}">
                      <a16:creationId xmlns:a16="http://schemas.microsoft.com/office/drawing/2014/main" id="{2FCEA085-D7C6-4331-128D-7D3C186888FF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49" name="مجموعة 14048">
              <a:extLst>
                <a:ext uri="{FF2B5EF4-FFF2-40B4-BE49-F238E27FC236}">
                  <a16:creationId xmlns:a16="http://schemas.microsoft.com/office/drawing/2014/main" id="{9767102F-2B16-86E1-CB2C-2F83101F1953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197" name="مخطط انسيابي: رابط 14196">
                <a:extLst>
                  <a:ext uri="{FF2B5EF4-FFF2-40B4-BE49-F238E27FC236}">
                    <a16:creationId xmlns:a16="http://schemas.microsoft.com/office/drawing/2014/main" id="{0F8C12BC-36E9-5F9A-EB60-5785173431F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98" name="مخطط انسيابي: رابط 14197">
                <a:extLst>
                  <a:ext uri="{FF2B5EF4-FFF2-40B4-BE49-F238E27FC236}">
                    <a16:creationId xmlns:a16="http://schemas.microsoft.com/office/drawing/2014/main" id="{CA6E120C-0626-5A2C-E1BD-E52F171C624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99" name="مخطط انسيابي: رابط 14198">
                <a:extLst>
                  <a:ext uri="{FF2B5EF4-FFF2-40B4-BE49-F238E27FC236}">
                    <a16:creationId xmlns:a16="http://schemas.microsoft.com/office/drawing/2014/main" id="{CC4B102C-362F-CF77-2D36-8F9489A44D7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0" name="مستطيل: زوايا مستديرة 14049">
              <a:extLst>
                <a:ext uri="{FF2B5EF4-FFF2-40B4-BE49-F238E27FC236}">
                  <a16:creationId xmlns:a16="http://schemas.microsoft.com/office/drawing/2014/main" id="{9F9EF955-9B7A-AE39-55B1-4EEAD7C76718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1" name="مجموعة 14050">
              <a:extLst>
                <a:ext uri="{FF2B5EF4-FFF2-40B4-BE49-F238E27FC236}">
                  <a16:creationId xmlns:a16="http://schemas.microsoft.com/office/drawing/2014/main" id="{410DAE47-E447-477C-E9A8-72B3155A61EA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82" name="مجموعة 14181">
                <a:extLst>
                  <a:ext uri="{FF2B5EF4-FFF2-40B4-BE49-F238E27FC236}">
                    <a16:creationId xmlns:a16="http://schemas.microsoft.com/office/drawing/2014/main" id="{C35E42BA-D525-2323-4F59-C0EFD80CA302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93" name="مخطط انسيابي: رابط 14192">
                  <a:extLst>
                    <a:ext uri="{FF2B5EF4-FFF2-40B4-BE49-F238E27FC236}">
                      <a16:creationId xmlns:a16="http://schemas.microsoft.com/office/drawing/2014/main" id="{F67485BF-D0D0-8C6C-DE69-4CD822F76B43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4" name="مخطط انسيابي: رابط 14193">
                  <a:extLst>
                    <a:ext uri="{FF2B5EF4-FFF2-40B4-BE49-F238E27FC236}">
                      <a16:creationId xmlns:a16="http://schemas.microsoft.com/office/drawing/2014/main" id="{166F0AF8-20FB-3C04-E477-D8AEA35559E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5" name="مخطط انسيابي: رابط 14194">
                  <a:extLst>
                    <a:ext uri="{FF2B5EF4-FFF2-40B4-BE49-F238E27FC236}">
                      <a16:creationId xmlns:a16="http://schemas.microsoft.com/office/drawing/2014/main" id="{0F00E159-44C9-A92E-42CA-48AEC861B0B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6" name="مخطط انسيابي: رابط 14195">
                  <a:extLst>
                    <a:ext uri="{FF2B5EF4-FFF2-40B4-BE49-F238E27FC236}">
                      <a16:creationId xmlns:a16="http://schemas.microsoft.com/office/drawing/2014/main" id="{14CA883A-1362-7C93-6755-81E61AC39855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3" name="مجموعة 14182">
                <a:extLst>
                  <a:ext uri="{FF2B5EF4-FFF2-40B4-BE49-F238E27FC236}">
                    <a16:creationId xmlns:a16="http://schemas.microsoft.com/office/drawing/2014/main" id="{3ED2CA04-39FB-540E-E59C-A1C211311922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89" name="مخطط انسيابي: رابط 14188">
                  <a:extLst>
                    <a:ext uri="{FF2B5EF4-FFF2-40B4-BE49-F238E27FC236}">
                      <a16:creationId xmlns:a16="http://schemas.microsoft.com/office/drawing/2014/main" id="{F77631B0-C394-2836-EB4E-EC58D44A74A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0" name="مخطط انسيابي: رابط 14189">
                  <a:extLst>
                    <a:ext uri="{FF2B5EF4-FFF2-40B4-BE49-F238E27FC236}">
                      <a16:creationId xmlns:a16="http://schemas.microsoft.com/office/drawing/2014/main" id="{EA0DA291-85D2-1A2E-4E65-BD175FCD048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1" name="مخطط انسيابي: رابط 14190">
                  <a:extLst>
                    <a:ext uri="{FF2B5EF4-FFF2-40B4-BE49-F238E27FC236}">
                      <a16:creationId xmlns:a16="http://schemas.microsoft.com/office/drawing/2014/main" id="{B3C6CE14-0DFA-022F-51E7-4AF332D59E5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92" name="مخطط انسيابي: رابط 14191">
                  <a:extLst>
                    <a:ext uri="{FF2B5EF4-FFF2-40B4-BE49-F238E27FC236}">
                      <a16:creationId xmlns:a16="http://schemas.microsoft.com/office/drawing/2014/main" id="{CD2A6BB4-464F-5C79-D643-6D458AFA61AC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84" name="مجموعة 14183">
                <a:extLst>
                  <a:ext uri="{FF2B5EF4-FFF2-40B4-BE49-F238E27FC236}">
                    <a16:creationId xmlns:a16="http://schemas.microsoft.com/office/drawing/2014/main" id="{264A3609-4B88-A370-559C-D005E87C140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85" name="مخطط انسيابي: رابط 14184">
                  <a:extLst>
                    <a:ext uri="{FF2B5EF4-FFF2-40B4-BE49-F238E27FC236}">
                      <a16:creationId xmlns:a16="http://schemas.microsoft.com/office/drawing/2014/main" id="{7F716CEE-E5D6-CFA0-6634-F3CCB27DD8F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6" name="مخطط انسيابي: رابط 14185">
                  <a:extLst>
                    <a:ext uri="{FF2B5EF4-FFF2-40B4-BE49-F238E27FC236}">
                      <a16:creationId xmlns:a16="http://schemas.microsoft.com/office/drawing/2014/main" id="{5A3EA486-52EE-532C-3C60-58F798E5660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7" name="مخطط انسيابي: رابط 14186">
                  <a:extLst>
                    <a:ext uri="{FF2B5EF4-FFF2-40B4-BE49-F238E27FC236}">
                      <a16:creationId xmlns:a16="http://schemas.microsoft.com/office/drawing/2014/main" id="{BEAEF393-9ED8-EE74-E9BF-82B5EE16F0A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88" name="مخطط انسيابي: رابط 14187">
                  <a:extLst>
                    <a:ext uri="{FF2B5EF4-FFF2-40B4-BE49-F238E27FC236}">
                      <a16:creationId xmlns:a16="http://schemas.microsoft.com/office/drawing/2014/main" id="{46DB04CF-2654-10C8-07A0-1A8804C82A7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2" name="مجموعة 14051">
              <a:extLst>
                <a:ext uri="{FF2B5EF4-FFF2-40B4-BE49-F238E27FC236}">
                  <a16:creationId xmlns:a16="http://schemas.microsoft.com/office/drawing/2014/main" id="{73E52250-8D20-BE43-D405-26513AE67492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179" name="مخطط انسيابي: رابط 14178">
                <a:extLst>
                  <a:ext uri="{FF2B5EF4-FFF2-40B4-BE49-F238E27FC236}">
                    <a16:creationId xmlns:a16="http://schemas.microsoft.com/office/drawing/2014/main" id="{3EBC3F16-AAE2-98DE-1939-1476B266F4CE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80" name="مخطط انسيابي: رابط 14179">
                <a:extLst>
                  <a:ext uri="{FF2B5EF4-FFF2-40B4-BE49-F238E27FC236}">
                    <a16:creationId xmlns:a16="http://schemas.microsoft.com/office/drawing/2014/main" id="{E37E67B2-830C-A558-CCFD-36C7A0283A0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81" name="مخطط انسيابي: رابط 14180">
                <a:extLst>
                  <a:ext uri="{FF2B5EF4-FFF2-40B4-BE49-F238E27FC236}">
                    <a16:creationId xmlns:a16="http://schemas.microsoft.com/office/drawing/2014/main" id="{897A7369-ACF6-463B-E6CA-B78160A6878E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3" name="مستطيل: زوايا مستديرة 14052">
              <a:extLst>
                <a:ext uri="{FF2B5EF4-FFF2-40B4-BE49-F238E27FC236}">
                  <a16:creationId xmlns:a16="http://schemas.microsoft.com/office/drawing/2014/main" id="{D45ECF0B-A2B1-062C-B15B-DBB6F4AEFFE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4" name="مجموعة 14053">
              <a:extLst>
                <a:ext uri="{FF2B5EF4-FFF2-40B4-BE49-F238E27FC236}">
                  <a16:creationId xmlns:a16="http://schemas.microsoft.com/office/drawing/2014/main" id="{91D237B3-55F8-5BFA-E068-540A0E0406A6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64" name="مجموعة 14163">
                <a:extLst>
                  <a:ext uri="{FF2B5EF4-FFF2-40B4-BE49-F238E27FC236}">
                    <a16:creationId xmlns:a16="http://schemas.microsoft.com/office/drawing/2014/main" id="{1D02716B-C05E-9CF5-9BE2-7525A168BFEF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75" name="مخطط انسيابي: رابط 14174">
                  <a:extLst>
                    <a:ext uri="{FF2B5EF4-FFF2-40B4-BE49-F238E27FC236}">
                      <a16:creationId xmlns:a16="http://schemas.microsoft.com/office/drawing/2014/main" id="{C8641438-461E-F066-D88E-5BA352A03880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6" name="مخطط انسيابي: رابط 14175">
                  <a:extLst>
                    <a:ext uri="{FF2B5EF4-FFF2-40B4-BE49-F238E27FC236}">
                      <a16:creationId xmlns:a16="http://schemas.microsoft.com/office/drawing/2014/main" id="{8D8385CB-C219-DA38-0F0B-059E6A896EC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7" name="مخطط انسيابي: رابط 14176">
                  <a:extLst>
                    <a:ext uri="{FF2B5EF4-FFF2-40B4-BE49-F238E27FC236}">
                      <a16:creationId xmlns:a16="http://schemas.microsoft.com/office/drawing/2014/main" id="{F2E2599C-1178-D06F-49EA-156AEE84E31B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8" name="مخطط انسيابي: رابط 14177">
                  <a:extLst>
                    <a:ext uri="{FF2B5EF4-FFF2-40B4-BE49-F238E27FC236}">
                      <a16:creationId xmlns:a16="http://schemas.microsoft.com/office/drawing/2014/main" id="{B976258F-7901-F60B-0E7E-D30739E6255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5" name="مجموعة 14164">
                <a:extLst>
                  <a:ext uri="{FF2B5EF4-FFF2-40B4-BE49-F238E27FC236}">
                    <a16:creationId xmlns:a16="http://schemas.microsoft.com/office/drawing/2014/main" id="{0D4D3148-8766-5492-9E55-95DA7682A65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71" name="مخطط انسيابي: رابط 14170">
                  <a:extLst>
                    <a:ext uri="{FF2B5EF4-FFF2-40B4-BE49-F238E27FC236}">
                      <a16:creationId xmlns:a16="http://schemas.microsoft.com/office/drawing/2014/main" id="{BDE38D1B-6DD3-D32C-03B9-0526FCE084A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2" name="مخطط انسيابي: رابط 14171">
                  <a:extLst>
                    <a:ext uri="{FF2B5EF4-FFF2-40B4-BE49-F238E27FC236}">
                      <a16:creationId xmlns:a16="http://schemas.microsoft.com/office/drawing/2014/main" id="{FFBD6415-01EE-17B5-474D-1C5197FB0E0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3" name="مخطط انسيابي: رابط 14172">
                  <a:extLst>
                    <a:ext uri="{FF2B5EF4-FFF2-40B4-BE49-F238E27FC236}">
                      <a16:creationId xmlns:a16="http://schemas.microsoft.com/office/drawing/2014/main" id="{5451644F-B106-4F0A-E8CA-09C108F71FE1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4" name="مخطط انسيابي: رابط 14173">
                  <a:extLst>
                    <a:ext uri="{FF2B5EF4-FFF2-40B4-BE49-F238E27FC236}">
                      <a16:creationId xmlns:a16="http://schemas.microsoft.com/office/drawing/2014/main" id="{905F5B75-5D7A-1919-6903-55E0A2AF7A47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66" name="مجموعة 14165">
                <a:extLst>
                  <a:ext uri="{FF2B5EF4-FFF2-40B4-BE49-F238E27FC236}">
                    <a16:creationId xmlns:a16="http://schemas.microsoft.com/office/drawing/2014/main" id="{14A45CC0-FDCF-986F-37CA-A9C7893A3DE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67" name="مخطط انسيابي: رابط 14166">
                  <a:extLst>
                    <a:ext uri="{FF2B5EF4-FFF2-40B4-BE49-F238E27FC236}">
                      <a16:creationId xmlns:a16="http://schemas.microsoft.com/office/drawing/2014/main" id="{0FCEC341-96B0-FB8E-FF7B-5CC3A6207F3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8" name="مخطط انسيابي: رابط 14167">
                  <a:extLst>
                    <a:ext uri="{FF2B5EF4-FFF2-40B4-BE49-F238E27FC236}">
                      <a16:creationId xmlns:a16="http://schemas.microsoft.com/office/drawing/2014/main" id="{03AAAD76-0BE3-73D8-F6FD-10B5995F0EAA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9" name="مخطط انسيابي: رابط 14168">
                  <a:extLst>
                    <a:ext uri="{FF2B5EF4-FFF2-40B4-BE49-F238E27FC236}">
                      <a16:creationId xmlns:a16="http://schemas.microsoft.com/office/drawing/2014/main" id="{8FAF11AC-16AA-03EA-92CC-288A8C37790C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70" name="مخطط انسيابي: رابط 14169">
                  <a:extLst>
                    <a:ext uri="{FF2B5EF4-FFF2-40B4-BE49-F238E27FC236}">
                      <a16:creationId xmlns:a16="http://schemas.microsoft.com/office/drawing/2014/main" id="{041DD89C-E1DC-CD78-50B2-3BE248AD01B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5" name="مجموعة 14054">
              <a:extLst>
                <a:ext uri="{FF2B5EF4-FFF2-40B4-BE49-F238E27FC236}">
                  <a16:creationId xmlns:a16="http://schemas.microsoft.com/office/drawing/2014/main" id="{F8F16F1F-E79C-8822-1F67-AA3722029A6C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161" name="مخطط انسيابي: رابط 14160">
                <a:extLst>
                  <a:ext uri="{FF2B5EF4-FFF2-40B4-BE49-F238E27FC236}">
                    <a16:creationId xmlns:a16="http://schemas.microsoft.com/office/drawing/2014/main" id="{BA8B9299-9FC8-AF34-9D88-E3F2C68620E5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62" name="مخطط انسيابي: رابط 14161">
                <a:extLst>
                  <a:ext uri="{FF2B5EF4-FFF2-40B4-BE49-F238E27FC236}">
                    <a16:creationId xmlns:a16="http://schemas.microsoft.com/office/drawing/2014/main" id="{5A5B623D-6471-1B81-88FB-582090B5F3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63" name="مخطط انسيابي: رابط 14162">
                <a:extLst>
                  <a:ext uri="{FF2B5EF4-FFF2-40B4-BE49-F238E27FC236}">
                    <a16:creationId xmlns:a16="http://schemas.microsoft.com/office/drawing/2014/main" id="{B4B6BAE3-EE25-B171-5862-3D218BB62995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6" name="مستطيل: زوايا مستديرة 14055">
              <a:extLst>
                <a:ext uri="{FF2B5EF4-FFF2-40B4-BE49-F238E27FC236}">
                  <a16:creationId xmlns:a16="http://schemas.microsoft.com/office/drawing/2014/main" id="{A53FCE0A-399D-0CA8-2ED2-9A88144D026D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57" name="مجموعة 14056">
              <a:extLst>
                <a:ext uri="{FF2B5EF4-FFF2-40B4-BE49-F238E27FC236}">
                  <a16:creationId xmlns:a16="http://schemas.microsoft.com/office/drawing/2014/main" id="{B7CC0F21-52C7-6ABF-8FEF-C932ED2FBF78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46" name="مجموعة 14145">
                <a:extLst>
                  <a:ext uri="{FF2B5EF4-FFF2-40B4-BE49-F238E27FC236}">
                    <a16:creationId xmlns:a16="http://schemas.microsoft.com/office/drawing/2014/main" id="{B727B9C1-220D-6265-35A0-3C31038CBFD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57" name="مخطط انسيابي: رابط 14156">
                  <a:extLst>
                    <a:ext uri="{FF2B5EF4-FFF2-40B4-BE49-F238E27FC236}">
                      <a16:creationId xmlns:a16="http://schemas.microsoft.com/office/drawing/2014/main" id="{DBCBFE3C-0549-7BD6-6972-16A6160AEAC2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8" name="مخطط انسيابي: رابط 14157">
                  <a:extLst>
                    <a:ext uri="{FF2B5EF4-FFF2-40B4-BE49-F238E27FC236}">
                      <a16:creationId xmlns:a16="http://schemas.microsoft.com/office/drawing/2014/main" id="{6D7DF578-7DD0-F502-A6A0-009E6F5B556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9" name="مخطط انسيابي: رابط 14158">
                  <a:extLst>
                    <a:ext uri="{FF2B5EF4-FFF2-40B4-BE49-F238E27FC236}">
                      <a16:creationId xmlns:a16="http://schemas.microsoft.com/office/drawing/2014/main" id="{268C0B93-FE21-FAD4-1EB8-3D10E81F7D24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60" name="مخطط انسيابي: رابط 14159">
                  <a:extLst>
                    <a:ext uri="{FF2B5EF4-FFF2-40B4-BE49-F238E27FC236}">
                      <a16:creationId xmlns:a16="http://schemas.microsoft.com/office/drawing/2014/main" id="{085B7ECF-16E5-2902-2E77-282506B3CF57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7" name="مجموعة 14146">
                <a:extLst>
                  <a:ext uri="{FF2B5EF4-FFF2-40B4-BE49-F238E27FC236}">
                    <a16:creationId xmlns:a16="http://schemas.microsoft.com/office/drawing/2014/main" id="{CF1B44BA-2BE5-E64A-1000-AE48393CDBC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53" name="مخطط انسيابي: رابط 14152">
                  <a:extLst>
                    <a:ext uri="{FF2B5EF4-FFF2-40B4-BE49-F238E27FC236}">
                      <a16:creationId xmlns:a16="http://schemas.microsoft.com/office/drawing/2014/main" id="{74238CC1-D2C6-3A2E-A8F1-9CF57943663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4" name="مخطط انسيابي: رابط 14153">
                  <a:extLst>
                    <a:ext uri="{FF2B5EF4-FFF2-40B4-BE49-F238E27FC236}">
                      <a16:creationId xmlns:a16="http://schemas.microsoft.com/office/drawing/2014/main" id="{E61A3DE4-35A7-4BFF-4308-47A3D135E0F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5" name="مخطط انسيابي: رابط 14154">
                  <a:extLst>
                    <a:ext uri="{FF2B5EF4-FFF2-40B4-BE49-F238E27FC236}">
                      <a16:creationId xmlns:a16="http://schemas.microsoft.com/office/drawing/2014/main" id="{D724F502-965E-170A-AFD2-989C8C5980BA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6" name="مخطط انسيابي: رابط 14155">
                  <a:extLst>
                    <a:ext uri="{FF2B5EF4-FFF2-40B4-BE49-F238E27FC236}">
                      <a16:creationId xmlns:a16="http://schemas.microsoft.com/office/drawing/2014/main" id="{1EA034F0-4506-356E-B801-A7C246D7FE8A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48" name="مجموعة 14147">
                <a:extLst>
                  <a:ext uri="{FF2B5EF4-FFF2-40B4-BE49-F238E27FC236}">
                    <a16:creationId xmlns:a16="http://schemas.microsoft.com/office/drawing/2014/main" id="{99429CF2-B9C6-844B-B4B2-186CA70EB1C2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49" name="مخطط انسيابي: رابط 14148">
                  <a:extLst>
                    <a:ext uri="{FF2B5EF4-FFF2-40B4-BE49-F238E27FC236}">
                      <a16:creationId xmlns:a16="http://schemas.microsoft.com/office/drawing/2014/main" id="{F8B037A7-6630-9672-3059-D2ECD4E35AB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0" name="مخطط انسيابي: رابط 14149">
                  <a:extLst>
                    <a:ext uri="{FF2B5EF4-FFF2-40B4-BE49-F238E27FC236}">
                      <a16:creationId xmlns:a16="http://schemas.microsoft.com/office/drawing/2014/main" id="{FA66FBC8-C757-9A3D-2A25-7835C389F245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1" name="مخطط انسيابي: رابط 14150">
                  <a:extLst>
                    <a:ext uri="{FF2B5EF4-FFF2-40B4-BE49-F238E27FC236}">
                      <a16:creationId xmlns:a16="http://schemas.microsoft.com/office/drawing/2014/main" id="{35647BE4-6615-B3D1-C1AA-05593688DD8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52" name="مخطط انسيابي: رابط 14151">
                  <a:extLst>
                    <a:ext uri="{FF2B5EF4-FFF2-40B4-BE49-F238E27FC236}">
                      <a16:creationId xmlns:a16="http://schemas.microsoft.com/office/drawing/2014/main" id="{D52B90F6-E0AE-0849-A6FA-1503998CDB23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58" name="مجموعة 14057">
              <a:extLst>
                <a:ext uri="{FF2B5EF4-FFF2-40B4-BE49-F238E27FC236}">
                  <a16:creationId xmlns:a16="http://schemas.microsoft.com/office/drawing/2014/main" id="{B9AC8750-D2FA-9939-7297-275842953EF5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143" name="مخطط انسيابي: رابط 14142">
                <a:extLst>
                  <a:ext uri="{FF2B5EF4-FFF2-40B4-BE49-F238E27FC236}">
                    <a16:creationId xmlns:a16="http://schemas.microsoft.com/office/drawing/2014/main" id="{D7F16C55-E5CE-462C-BC86-94A3130E2CC8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44" name="مخطط انسيابي: رابط 14143">
                <a:extLst>
                  <a:ext uri="{FF2B5EF4-FFF2-40B4-BE49-F238E27FC236}">
                    <a16:creationId xmlns:a16="http://schemas.microsoft.com/office/drawing/2014/main" id="{6D3AA0C5-39DA-D456-91B7-B021764DC46B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45" name="مخطط انسيابي: رابط 14144">
                <a:extLst>
                  <a:ext uri="{FF2B5EF4-FFF2-40B4-BE49-F238E27FC236}">
                    <a16:creationId xmlns:a16="http://schemas.microsoft.com/office/drawing/2014/main" id="{21E9CE99-B021-99D2-6527-EC58FE91A6C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59" name="مستطيل: زوايا مستديرة 14058">
              <a:extLst>
                <a:ext uri="{FF2B5EF4-FFF2-40B4-BE49-F238E27FC236}">
                  <a16:creationId xmlns:a16="http://schemas.microsoft.com/office/drawing/2014/main" id="{7603AC1E-249D-DACD-D6B1-70996830E779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0" name="مجموعة 14059">
              <a:extLst>
                <a:ext uri="{FF2B5EF4-FFF2-40B4-BE49-F238E27FC236}">
                  <a16:creationId xmlns:a16="http://schemas.microsoft.com/office/drawing/2014/main" id="{2517D47A-7F36-7790-E614-A9D19E5DE4B7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28" name="مجموعة 14127">
                <a:extLst>
                  <a:ext uri="{FF2B5EF4-FFF2-40B4-BE49-F238E27FC236}">
                    <a16:creationId xmlns:a16="http://schemas.microsoft.com/office/drawing/2014/main" id="{6FF5113E-8B93-B50E-785B-A0EDEBEE5C7E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39" name="مخطط انسيابي: رابط 14138">
                  <a:extLst>
                    <a:ext uri="{FF2B5EF4-FFF2-40B4-BE49-F238E27FC236}">
                      <a16:creationId xmlns:a16="http://schemas.microsoft.com/office/drawing/2014/main" id="{21F94210-87E5-7BFE-AAAA-F67DE21B7F9F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0" name="مخطط انسيابي: رابط 14139">
                  <a:extLst>
                    <a:ext uri="{FF2B5EF4-FFF2-40B4-BE49-F238E27FC236}">
                      <a16:creationId xmlns:a16="http://schemas.microsoft.com/office/drawing/2014/main" id="{2B009DC3-E351-92CC-4802-340F4932F45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1" name="مخطط انسيابي: رابط 14140">
                  <a:extLst>
                    <a:ext uri="{FF2B5EF4-FFF2-40B4-BE49-F238E27FC236}">
                      <a16:creationId xmlns:a16="http://schemas.microsoft.com/office/drawing/2014/main" id="{6EC79AFC-2E89-6A9A-11A6-5087AA54AF6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42" name="مخطط انسيابي: رابط 14141">
                  <a:extLst>
                    <a:ext uri="{FF2B5EF4-FFF2-40B4-BE49-F238E27FC236}">
                      <a16:creationId xmlns:a16="http://schemas.microsoft.com/office/drawing/2014/main" id="{5C9C481B-501E-A536-B4B3-9368652E523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29" name="مجموعة 14128">
                <a:extLst>
                  <a:ext uri="{FF2B5EF4-FFF2-40B4-BE49-F238E27FC236}">
                    <a16:creationId xmlns:a16="http://schemas.microsoft.com/office/drawing/2014/main" id="{B4C5ED0A-96C1-7A18-80E6-2159BA387449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35" name="مخطط انسيابي: رابط 14134">
                  <a:extLst>
                    <a:ext uri="{FF2B5EF4-FFF2-40B4-BE49-F238E27FC236}">
                      <a16:creationId xmlns:a16="http://schemas.microsoft.com/office/drawing/2014/main" id="{F0626204-5214-E65A-3B3C-257DBDB39FC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6" name="مخطط انسيابي: رابط 14135">
                  <a:extLst>
                    <a:ext uri="{FF2B5EF4-FFF2-40B4-BE49-F238E27FC236}">
                      <a16:creationId xmlns:a16="http://schemas.microsoft.com/office/drawing/2014/main" id="{13D1A1C9-D857-F29B-6B24-F292C52CEE7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7" name="مخطط انسيابي: رابط 14136">
                  <a:extLst>
                    <a:ext uri="{FF2B5EF4-FFF2-40B4-BE49-F238E27FC236}">
                      <a16:creationId xmlns:a16="http://schemas.microsoft.com/office/drawing/2014/main" id="{D863E94B-D3CF-A1DA-211F-AC593BE6017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8" name="مخطط انسيابي: رابط 14137">
                  <a:extLst>
                    <a:ext uri="{FF2B5EF4-FFF2-40B4-BE49-F238E27FC236}">
                      <a16:creationId xmlns:a16="http://schemas.microsoft.com/office/drawing/2014/main" id="{CD81E08D-B1A6-8501-0215-B1FAD2946FF4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30" name="مجموعة 14129">
                <a:extLst>
                  <a:ext uri="{FF2B5EF4-FFF2-40B4-BE49-F238E27FC236}">
                    <a16:creationId xmlns:a16="http://schemas.microsoft.com/office/drawing/2014/main" id="{41FCE48D-C1AF-2BAD-1D7B-51486795F79F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31" name="مخطط انسيابي: رابط 14130">
                  <a:extLst>
                    <a:ext uri="{FF2B5EF4-FFF2-40B4-BE49-F238E27FC236}">
                      <a16:creationId xmlns:a16="http://schemas.microsoft.com/office/drawing/2014/main" id="{9543BF0C-FE19-70CB-DD60-D8CAEC487300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2" name="مخطط انسيابي: رابط 14131">
                  <a:extLst>
                    <a:ext uri="{FF2B5EF4-FFF2-40B4-BE49-F238E27FC236}">
                      <a16:creationId xmlns:a16="http://schemas.microsoft.com/office/drawing/2014/main" id="{16132DE9-A9FB-F1E0-AD40-66F31A9DAA4F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3" name="مخطط انسيابي: رابط 14132">
                  <a:extLst>
                    <a:ext uri="{FF2B5EF4-FFF2-40B4-BE49-F238E27FC236}">
                      <a16:creationId xmlns:a16="http://schemas.microsoft.com/office/drawing/2014/main" id="{1A1D8EC5-A2DF-CAFF-04DA-57776B9156B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34" name="مخطط انسيابي: رابط 14133">
                  <a:extLst>
                    <a:ext uri="{FF2B5EF4-FFF2-40B4-BE49-F238E27FC236}">
                      <a16:creationId xmlns:a16="http://schemas.microsoft.com/office/drawing/2014/main" id="{FEA14A59-E14C-7BE5-FF62-DCF0BA6A9C7B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1" name="مجموعة 14060">
              <a:extLst>
                <a:ext uri="{FF2B5EF4-FFF2-40B4-BE49-F238E27FC236}">
                  <a16:creationId xmlns:a16="http://schemas.microsoft.com/office/drawing/2014/main" id="{0C991B62-EC15-7D76-0A00-E36BAC9F37A2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125" name="مخطط انسيابي: رابط 14124">
                <a:extLst>
                  <a:ext uri="{FF2B5EF4-FFF2-40B4-BE49-F238E27FC236}">
                    <a16:creationId xmlns:a16="http://schemas.microsoft.com/office/drawing/2014/main" id="{CD741462-3764-7D41-EBD8-96F66AC3EC5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26" name="مخطط انسيابي: رابط 14125">
                <a:extLst>
                  <a:ext uri="{FF2B5EF4-FFF2-40B4-BE49-F238E27FC236}">
                    <a16:creationId xmlns:a16="http://schemas.microsoft.com/office/drawing/2014/main" id="{88ABD5AC-1538-5414-8C71-9AD6D4385DF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27" name="مخطط انسيابي: رابط 14126">
                <a:extLst>
                  <a:ext uri="{FF2B5EF4-FFF2-40B4-BE49-F238E27FC236}">
                    <a16:creationId xmlns:a16="http://schemas.microsoft.com/office/drawing/2014/main" id="{96E2960D-6412-6E03-FEC6-834813CB243F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2" name="مستطيل: زوايا مستديرة 14061">
              <a:extLst>
                <a:ext uri="{FF2B5EF4-FFF2-40B4-BE49-F238E27FC236}">
                  <a16:creationId xmlns:a16="http://schemas.microsoft.com/office/drawing/2014/main" id="{79F530CD-49D6-FC53-6ADD-5C2F6B2AB86E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3" name="مجموعة 14062">
              <a:extLst>
                <a:ext uri="{FF2B5EF4-FFF2-40B4-BE49-F238E27FC236}">
                  <a16:creationId xmlns:a16="http://schemas.microsoft.com/office/drawing/2014/main" id="{74F6E84B-600D-A328-F341-FC6DE20F3EB2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110" name="مجموعة 14109">
                <a:extLst>
                  <a:ext uri="{FF2B5EF4-FFF2-40B4-BE49-F238E27FC236}">
                    <a16:creationId xmlns:a16="http://schemas.microsoft.com/office/drawing/2014/main" id="{3B5B9823-7EA9-60D0-E78D-BED05DC4861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21" name="مخطط انسيابي: رابط 14120">
                  <a:extLst>
                    <a:ext uri="{FF2B5EF4-FFF2-40B4-BE49-F238E27FC236}">
                      <a16:creationId xmlns:a16="http://schemas.microsoft.com/office/drawing/2014/main" id="{34872D83-A715-5387-DF5F-83F5E58581D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2" name="مخطط انسيابي: رابط 14121">
                  <a:extLst>
                    <a:ext uri="{FF2B5EF4-FFF2-40B4-BE49-F238E27FC236}">
                      <a16:creationId xmlns:a16="http://schemas.microsoft.com/office/drawing/2014/main" id="{8ACBFE3A-7F5D-33CB-098F-8C291490C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3" name="مخطط انسيابي: رابط 14122">
                  <a:extLst>
                    <a:ext uri="{FF2B5EF4-FFF2-40B4-BE49-F238E27FC236}">
                      <a16:creationId xmlns:a16="http://schemas.microsoft.com/office/drawing/2014/main" id="{F14FB8F1-7DCB-AE6A-6E1F-168316D9E02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4" name="مخطط انسيابي: رابط 14123">
                  <a:extLst>
                    <a:ext uri="{FF2B5EF4-FFF2-40B4-BE49-F238E27FC236}">
                      <a16:creationId xmlns:a16="http://schemas.microsoft.com/office/drawing/2014/main" id="{345DD08D-C435-44BD-AD8C-AC7CD52B1CF6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1" name="مجموعة 14110">
                <a:extLst>
                  <a:ext uri="{FF2B5EF4-FFF2-40B4-BE49-F238E27FC236}">
                    <a16:creationId xmlns:a16="http://schemas.microsoft.com/office/drawing/2014/main" id="{0E7C6873-A0B9-3405-4B1B-DA8ABB5B5A84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117" name="مخطط انسيابي: رابط 14116">
                  <a:extLst>
                    <a:ext uri="{FF2B5EF4-FFF2-40B4-BE49-F238E27FC236}">
                      <a16:creationId xmlns:a16="http://schemas.microsoft.com/office/drawing/2014/main" id="{57F5732E-C6AD-B50C-7202-70B8B51BDFF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8" name="مخطط انسيابي: رابط 14117">
                  <a:extLst>
                    <a:ext uri="{FF2B5EF4-FFF2-40B4-BE49-F238E27FC236}">
                      <a16:creationId xmlns:a16="http://schemas.microsoft.com/office/drawing/2014/main" id="{0F6B9D62-F2EF-DAB1-539A-6AA1943FE23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9" name="مخطط انسيابي: رابط 14118">
                  <a:extLst>
                    <a:ext uri="{FF2B5EF4-FFF2-40B4-BE49-F238E27FC236}">
                      <a16:creationId xmlns:a16="http://schemas.microsoft.com/office/drawing/2014/main" id="{B470C45F-BE29-9D0A-88D7-1B51D31CBDB9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20" name="مخطط انسيابي: رابط 14119">
                  <a:extLst>
                    <a:ext uri="{FF2B5EF4-FFF2-40B4-BE49-F238E27FC236}">
                      <a16:creationId xmlns:a16="http://schemas.microsoft.com/office/drawing/2014/main" id="{D4175DB1-35CC-7F32-D191-5CEA85FE1C2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112" name="مجموعة 14111">
                <a:extLst>
                  <a:ext uri="{FF2B5EF4-FFF2-40B4-BE49-F238E27FC236}">
                    <a16:creationId xmlns:a16="http://schemas.microsoft.com/office/drawing/2014/main" id="{B4B891A9-7D8C-F6A1-A6B9-F9F3CC224F4A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113" name="مخطط انسيابي: رابط 14112">
                  <a:extLst>
                    <a:ext uri="{FF2B5EF4-FFF2-40B4-BE49-F238E27FC236}">
                      <a16:creationId xmlns:a16="http://schemas.microsoft.com/office/drawing/2014/main" id="{9E116C08-7094-D5C4-4EEA-577CA79F627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4" name="مخطط انسيابي: رابط 14113">
                  <a:extLst>
                    <a:ext uri="{FF2B5EF4-FFF2-40B4-BE49-F238E27FC236}">
                      <a16:creationId xmlns:a16="http://schemas.microsoft.com/office/drawing/2014/main" id="{34749C21-141B-FAAE-60A4-713CFFE399D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5" name="مخطط انسيابي: رابط 14114">
                  <a:extLst>
                    <a:ext uri="{FF2B5EF4-FFF2-40B4-BE49-F238E27FC236}">
                      <a16:creationId xmlns:a16="http://schemas.microsoft.com/office/drawing/2014/main" id="{E4E56DD7-1EBE-3F88-7EB0-664B4E7DC4C6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16" name="مخطط انسيابي: رابط 14115">
                  <a:extLst>
                    <a:ext uri="{FF2B5EF4-FFF2-40B4-BE49-F238E27FC236}">
                      <a16:creationId xmlns:a16="http://schemas.microsoft.com/office/drawing/2014/main" id="{5502AF8E-0CAD-E6C7-220D-38A606FBC309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4" name="مجموعة 14063">
              <a:extLst>
                <a:ext uri="{FF2B5EF4-FFF2-40B4-BE49-F238E27FC236}">
                  <a16:creationId xmlns:a16="http://schemas.microsoft.com/office/drawing/2014/main" id="{5F98C335-4CF7-7F86-3363-33F9836A3407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107" name="مخطط انسيابي: رابط 14106">
                <a:extLst>
                  <a:ext uri="{FF2B5EF4-FFF2-40B4-BE49-F238E27FC236}">
                    <a16:creationId xmlns:a16="http://schemas.microsoft.com/office/drawing/2014/main" id="{63A960E6-A564-FEEF-017C-A47B9C4576B4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108" name="مخطط انسيابي: رابط 14107">
                <a:extLst>
                  <a:ext uri="{FF2B5EF4-FFF2-40B4-BE49-F238E27FC236}">
                    <a16:creationId xmlns:a16="http://schemas.microsoft.com/office/drawing/2014/main" id="{09DC4A76-CCD8-DCC4-F36D-D4651D13971F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109" name="مخطط انسيابي: رابط 14108">
                <a:extLst>
                  <a:ext uri="{FF2B5EF4-FFF2-40B4-BE49-F238E27FC236}">
                    <a16:creationId xmlns:a16="http://schemas.microsoft.com/office/drawing/2014/main" id="{A9CDC9FD-A1E0-4AF6-FE6E-D999D39C4687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5" name="مستطيل: زوايا مستديرة 14064">
              <a:extLst>
                <a:ext uri="{FF2B5EF4-FFF2-40B4-BE49-F238E27FC236}">
                  <a16:creationId xmlns:a16="http://schemas.microsoft.com/office/drawing/2014/main" id="{C51917F4-BBC0-D81D-4235-93F96738D40F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6" name="مجموعة 14065">
              <a:extLst>
                <a:ext uri="{FF2B5EF4-FFF2-40B4-BE49-F238E27FC236}">
                  <a16:creationId xmlns:a16="http://schemas.microsoft.com/office/drawing/2014/main" id="{95BAABFF-5D39-4F32-22D2-F115101D97A4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92" name="مجموعة 14091">
                <a:extLst>
                  <a:ext uri="{FF2B5EF4-FFF2-40B4-BE49-F238E27FC236}">
                    <a16:creationId xmlns:a16="http://schemas.microsoft.com/office/drawing/2014/main" id="{3D4A39FF-5B34-7152-AB49-3A67234F9CB3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103" name="مخطط انسيابي: رابط 14102">
                  <a:extLst>
                    <a:ext uri="{FF2B5EF4-FFF2-40B4-BE49-F238E27FC236}">
                      <a16:creationId xmlns:a16="http://schemas.microsoft.com/office/drawing/2014/main" id="{AC31890C-7280-9B29-328F-FDB244202D2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4" name="مخطط انسيابي: رابط 14103">
                  <a:extLst>
                    <a:ext uri="{FF2B5EF4-FFF2-40B4-BE49-F238E27FC236}">
                      <a16:creationId xmlns:a16="http://schemas.microsoft.com/office/drawing/2014/main" id="{5E74526B-6455-2C60-6740-9628E4CDE93C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5" name="مخطط انسيابي: رابط 14104">
                  <a:extLst>
                    <a:ext uri="{FF2B5EF4-FFF2-40B4-BE49-F238E27FC236}">
                      <a16:creationId xmlns:a16="http://schemas.microsoft.com/office/drawing/2014/main" id="{CECB3EBB-9438-BC79-670F-E7746C0B3C7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6" name="مخطط انسيابي: رابط 14105">
                  <a:extLst>
                    <a:ext uri="{FF2B5EF4-FFF2-40B4-BE49-F238E27FC236}">
                      <a16:creationId xmlns:a16="http://schemas.microsoft.com/office/drawing/2014/main" id="{873D5A24-12D7-FA59-6659-CD661886B62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3" name="مجموعة 14092">
                <a:extLst>
                  <a:ext uri="{FF2B5EF4-FFF2-40B4-BE49-F238E27FC236}">
                    <a16:creationId xmlns:a16="http://schemas.microsoft.com/office/drawing/2014/main" id="{29D39EE4-691F-546C-D887-BB6481B222D1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99" name="مخطط انسيابي: رابط 14098">
                  <a:extLst>
                    <a:ext uri="{FF2B5EF4-FFF2-40B4-BE49-F238E27FC236}">
                      <a16:creationId xmlns:a16="http://schemas.microsoft.com/office/drawing/2014/main" id="{781779E8-6DAA-EB39-154A-5B7C4FBF79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0" name="مخطط انسيابي: رابط 14099">
                  <a:extLst>
                    <a:ext uri="{FF2B5EF4-FFF2-40B4-BE49-F238E27FC236}">
                      <a16:creationId xmlns:a16="http://schemas.microsoft.com/office/drawing/2014/main" id="{325DC3A8-D095-DAF9-E20F-F727058D3E9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1" name="مخطط انسيابي: رابط 14100">
                  <a:extLst>
                    <a:ext uri="{FF2B5EF4-FFF2-40B4-BE49-F238E27FC236}">
                      <a16:creationId xmlns:a16="http://schemas.microsoft.com/office/drawing/2014/main" id="{15C72DD9-B122-C118-2780-F4192CFE8E4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02" name="مخطط انسيابي: رابط 14101">
                  <a:extLst>
                    <a:ext uri="{FF2B5EF4-FFF2-40B4-BE49-F238E27FC236}">
                      <a16:creationId xmlns:a16="http://schemas.microsoft.com/office/drawing/2014/main" id="{37B0244E-42FC-A93E-5889-DF80851D38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94" name="مجموعة 14093">
                <a:extLst>
                  <a:ext uri="{FF2B5EF4-FFF2-40B4-BE49-F238E27FC236}">
                    <a16:creationId xmlns:a16="http://schemas.microsoft.com/office/drawing/2014/main" id="{9A053C2C-EEF5-4C31-6584-5BDEA57FECD9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95" name="مخطط انسيابي: رابط 14094">
                  <a:extLst>
                    <a:ext uri="{FF2B5EF4-FFF2-40B4-BE49-F238E27FC236}">
                      <a16:creationId xmlns:a16="http://schemas.microsoft.com/office/drawing/2014/main" id="{4DF8402C-6D64-0230-140E-982012D64B4F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6" name="مخطط انسيابي: رابط 14095">
                  <a:extLst>
                    <a:ext uri="{FF2B5EF4-FFF2-40B4-BE49-F238E27FC236}">
                      <a16:creationId xmlns:a16="http://schemas.microsoft.com/office/drawing/2014/main" id="{DF1659FE-BB49-63E8-89CA-F4BEF0A7210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7" name="مخطط انسيابي: رابط 14096">
                  <a:extLst>
                    <a:ext uri="{FF2B5EF4-FFF2-40B4-BE49-F238E27FC236}">
                      <a16:creationId xmlns:a16="http://schemas.microsoft.com/office/drawing/2014/main" id="{8E5ED22E-1E48-A991-0EF3-6FED2465583D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98" name="مخطط انسيابي: رابط 14097">
                  <a:extLst>
                    <a:ext uri="{FF2B5EF4-FFF2-40B4-BE49-F238E27FC236}">
                      <a16:creationId xmlns:a16="http://schemas.microsoft.com/office/drawing/2014/main" id="{57B6DE54-5BE5-2E89-AD64-6357259366BC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67" name="مجموعة 14066">
              <a:extLst>
                <a:ext uri="{FF2B5EF4-FFF2-40B4-BE49-F238E27FC236}">
                  <a16:creationId xmlns:a16="http://schemas.microsoft.com/office/drawing/2014/main" id="{D4E6586D-9217-945D-A877-C77C05734D4D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089" name="مخطط انسيابي: رابط 14088">
                <a:extLst>
                  <a:ext uri="{FF2B5EF4-FFF2-40B4-BE49-F238E27FC236}">
                    <a16:creationId xmlns:a16="http://schemas.microsoft.com/office/drawing/2014/main" id="{D2453E9C-0457-2259-6DB2-DF5B114561D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90" name="مخطط انسيابي: رابط 14089">
                <a:extLst>
                  <a:ext uri="{FF2B5EF4-FFF2-40B4-BE49-F238E27FC236}">
                    <a16:creationId xmlns:a16="http://schemas.microsoft.com/office/drawing/2014/main" id="{C189393B-0F48-44D1-1671-1F5DB706A4AD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91" name="مخطط انسيابي: رابط 14090">
                <a:extLst>
                  <a:ext uri="{FF2B5EF4-FFF2-40B4-BE49-F238E27FC236}">
                    <a16:creationId xmlns:a16="http://schemas.microsoft.com/office/drawing/2014/main" id="{CA72E4A6-1CCC-3996-418A-93FCFE2A7C0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068" name="مستطيل: زوايا مستديرة 14067">
              <a:extLst>
                <a:ext uri="{FF2B5EF4-FFF2-40B4-BE49-F238E27FC236}">
                  <a16:creationId xmlns:a16="http://schemas.microsoft.com/office/drawing/2014/main" id="{22754F44-7F50-D095-C893-A89988877394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069" name="مجموعة 14068">
              <a:extLst>
                <a:ext uri="{FF2B5EF4-FFF2-40B4-BE49-F238E27FC236}">
                  <a16:creationId xmlns:a16="http://schemas.microsoft.com/office/drawing/2014/main" id="{09E39058-65D0-1763-6230-05E0C6C23478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074" name="مجموعة 14073">
                <a:extLst>
                  <a:ext uri="{FF2B5EF4-FFF2-40B4-BE49-F238E27FC236}">
                    <a16:creationId xmlns:a16="http://schemas.microsoft.com/office/drawing/2014/main" id="{4C6F50BC-9C5C-83F0-63B3-922D4DA52E04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085" name="مخطط انسيابي: رابط 14084">
                  <a:extLst>
                    <a:ext uri="{FF2B5EF4-FFF2-40B4-BE49-F238E27FC236}">
                      <a16:creationId xmlns:a16="http://schemas.microsoft.com/office/drawing/2014/main" id="{DC98E598-BCCD-114E-1246-E9207F0FE777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6" name="مخطط انسيابي: رابط 14085">
                  <a:extLst>
                    <a:ext uri="{FF2B5EF4-FFF2-40B4-BE49-F238E27FC236}">
                      <a16:creationId xmlns:a16="http://schemas.microsoft.com/office/drawing/2014/main" id="{AF423432-326D-3A40-7BA1-071AFBF1FC4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7" name="مخطط انسيابي: رابط 14086">
                  <a:extLst>
                    <a:ext uri="{FF2B5EF4-FFF2-40B4-BE49-F238E27FC236}">
                      <a16:creationId xmlns:a16="http://schemas.microsoft.com/office/drawing/2014/main" id="{D19E5A71-05BC-673D-E184-901ADEB4FF4C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8" name="مخطط انسيابي: رابط 14087">
                  <a:extLst>
                    <a:ext uri="{FF2B5EF4-FFF2-40B4-BE49-F238E27FC236}">
                      <a16:creationId xmlns:a16="http://schemas.microsoft.com/office/drawing/2014/main" id="{40E2F92B-93BE-10C5-98BA-222521969889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5" name="مجموعة 14074">
                <a:extLst>
                  <a:ext uri="{FF2B5EF4-FFF2-40B4-BE49-F238E27FC236}">
                    <a16:creationId xmlns:a16="http://schemas.microsoft.com/office/drawing/2014/main" id="{ACE69C89-9CE0-DA99-05F1-4A30B9ADB817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081" name="مخطط انسيابي: رابط 14080">
                  <a:extLst>
                    <a:ext uri="{FF2B5EF4-FFF2-40B4-BE49-F238E27FC236}">
                      <a16:creationId xmlns:a16="http://schemas.microsoft.com/office/drawing/2014/main" id="{8E3A48FF-4814-F56D-FB91-B68CBD3EF9E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2" name="مخطط انسيابي: رابط 14081">
                  <a:extLst>
                    <a:ext uri="{FF2B5EF4-FFF2-40B4-BE49-F238E27FC236}">
                      <a16:creationId xmlns:a16="http://schemas.microsoft.com/office/drawing/2014/main" id="{3B9F5BD2-D235-4285-C2B1-8470EB580F5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3" name="مخطط انسيابي: رابط 14082">
                  <a:extLst>
                    <a:ext uri="{FF2B5EF4-FFF2-40B4-BE49-F238E27FC236}">
                      <a16:creationId xmlns:a16="http://schemas.microsoft.com/office/drawing/2014/main" id="{CB3B9C99-58FF-072C-AB30-54C7BA42BE1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4" name="مخطط انسيابي: رابط 14083">
                  <a:extLst>
                    <a:ext uri="{FF2B5EF4-FFF2-40B4-BE49-F238E27FC236}">
                      <a16:creationId xmlns:a16="http://schemas.microsoft.com/office/drawing/2014/main" id="{AD84F0CF-1F75-D27E-31C5-5DCA0EAB6F61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076" name="مجموعة 14075">
                <a:extLst>
                  <a:ext uri="{FF2B5EF4-FFF2-40B4-BE49-F238E27FC236}">
                    <a16:creationId xmlns:a16="http://schemas.microsoft.com/office/drawing/2014/main" id="{00B9497E-CA80-F328-3D43-CC2CCE2DB3A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077" name="مخطط انسيابي: رابط 14076">
                  <a:extLst>
                    <a:ext uri="{FF2B5EF4-FFF2-40B4-BE49-F238E27FC236}">
                      <a16:creationId xmlns:a16="http://schemas.microsoft.com/office/drawing/2014/main" id="{BE25CE16-D884-7596-91CE-3EE1DD62109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8" name="مخطط انسيابي: رابط 14077">
                  <a:extLst>
                    <a:ext uri="{FF2B5EF4-FFF2-40B4-BE49-F238E27FC236}">
                      <a16:creationId xmlns:a16="http://schemas.microsoft.com/office/drawing/2014/main" id="{97D4F492-19B2-2D32-89DD-F55119680748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79" name="مخطط انسيابي: رابط 14078">
                  <a:extLst>
                    <a:ext uri="{FF2B5EF4-FFF2-40B4-BE49-F238E27FC236}">
                      <a16:creationId xmlns:a16="http://schemas.microsoft.com/office/drawing/2014/main" id="{D9BCB56A-BC9E-4094-CE42-9DD19ADA2C1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80" name="مخطط انسيابي: رابط 14079">
                  <a:extLst>
                    <a:ext uri="{FF2B5EF4-FFF2-40B4-BE49-F238E27FC236}">
                      <a16:creationId xmlns:a16="http://schemas.microsoft.com/office/drawing/2014/main" id="{74FFDC53-B599-AF4E-C178-F0F48EFF761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070" name="مجموعة 14069">
              <a:extLst>
                <a:ext uri="{FF2B5EF4-FFF2-40B4-BE49-F238E27FC236}">
                  <a16:creationId xmlns:a16="http://schemas.microsoft.com/office/drawing/2014/main" id="{1050B825-EC6D-AA47-0D81-D84BF2AAAA95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071" name="مخطط انسيابي: رابط 14070">
                <a:extLst>
                  <a:ext uri="{FF2B5EF4-FFF2-40B4-BE49-F238E27FC236}">
                    <a16:creationId xmlns:a16="http://schemas.microsoft.com/office/drawing/2014/main" id="{DBFAE796-066C-F244-6D21-4F9748B51501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072" name="مخطط انسيابي: رابط 14071">
                <a:extLst>
                  <a:ext uri="{FF2B5EF4-FFF2-40B4-BE49-F238E27FC236}">
                    <a16:creationId xmlns:a16="http://schemas.microsoft.com/office/drawing/2014/main" id="{B0A5477B-E74E-43FC-8B6B-C99C3AA3382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073" name="مخطط انسيابي: رابط 14072">
                <a:extLst>
                  <a:ext uri="{FF2B5EF4-FFF2-40B4-BE49-F238E27FC236}">
                    <a16:creationId xmlns:a16="http://schemas.microsoft.com/office/drawing/2014/main" id="{87785C58-26B9-B025-EEF4-A5058B581AD2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4215" name="مجموعة 14214">
            <a:extLst>
              <a:ext uri="{FF2B5EF4-FFF2-40B4-BE49-F238E27FC236}">
                <a16:creationId xmlns:a16="http://schemas.microsoft.com/office/drawing/2014/main" id="{7EE796CA-F38C-4A35-5607-FED9D504EE37}"/>
              </a:ext>
            </a:extLst>
          </p:cNvPr>
          <p:cNvGrpSpPr/>
          <p:nvPr/>
        </p:nvGrpSpPr>
        <p:grpSpPr>
          <a:xfrm>
            <a:off x="69018" y="6021588"/>
            <a:ext cx="9713671" cy="524453"/>
            <a:chOff x="69018" y="1136613"/>
            <a:chExt cx="9713671" cy="524453"/>
          </a:xfrm>
        </p:grpSpPr>
        <p:sp>
          <p:nvSpPr>
            <p:cNvPr id="14216" name="مستطيل: زوايا مستديرة 14215">
              <a:extLst>
                <a:ext uri="{FF2B5EF4-FFF2-40B4-BE49-F238E27FC236}">
                  <a16:creationId xmlns:a16="http://schemas.microsoft.com/office/drawing/2014/main" id="{C6F85EF5-0C23-2A95-34DB-EFC9059A2CAB}"/>
                </a:ext>
              </a:extLst>
            </p:cNvPr>
            <p:cNvSpPr/>
            <p:nvPr/>
          </p:nvSpPr>
          <p:spPr>
            <a:xfrm>
              <a:off x="7689707" y="1136613"/>
              <a:ext cx="2092982" cy="51248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7" name="مستطيل: زوايا مستديرة 14216">
              <a:extLst>
                <a:ext uri="{FF2B5EF4-FFF2-40B4-BE49-F238E27FC236}">
                  <a16:creationId xmlns:a16="http://schemas.microsoft.com/office/drawing/2014/main" id="{8CE7E300-78DF-995B-7F66-950317A5B3D3}"/>
                </a:ext>
              </a:extLst>
            </p:cNvPr>
            <p:cNvSpPr/>
            <p:nvPr/>
          </p:nvSpPr>
          <p:spPr>
            <a:xfrm>
              <a:off x="69018" y="1149255"/>
              <a:ext cx="903677" cy="506320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8" name="مستطيل: زوايا مستديرة 14217">
              <a:extLst>
                <a:ext uri="{FF2B5EF4-FFF2-40B4-BE49-F238E27FC236}">
                  <a16:creationId xmlns:a16="http://schemas.microsoft.com/office/drawing/2014/main" id="{09BD0E96-A3E1-9A7F-4731-EC15904DC5E0}"/>
                </a:ext>
              </a:extLst>
            </p:cNvPr>
            <p:cNvSpPr/>
            <p:nvPr/>
          </p:nvSpPr>
          <p:spPr>
            <a:xfrm>
              <a:off x="745412" y="1215421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19" name="مستطيل: زوايا مستديرة 14218">
              <a:extLst>
                <a:ext uri="{FF2B5EF4-FFF2-40B4-BE49-F238E27FC236}">
                  <a16:creationId xmlns:a16="http://schemas.microsoft.com/office/drawing/2014/main" id="{6B8BF595-E9D4-639D-FA2C-F8584B3D717C}"/>
                </a:ext>
              </a:extLst>
            </p:cNvPr>
            <p:cNvSpPr/>
            <p:nvPr/>
          </p:nvSpPr>
          <p:spPr>
            <a:xfrm>
              <a:off x="533550" y="1215213"/>
              <a:ext cx="189433" cy="369076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0" name="مستطيل: زوايا مستديرة 14219">
              <a:extLst>
                <a:ext uri="{FF2B5EF4-FFF2-40B4-BE49-F238E27FC236}">
                  <a16:creationId xmlns:a16="http://schemas.microsoft.com/office/drawing/2014/main" id="{62CF255A-328C-8199-8AA3-44F1AD153AB3}"/>
                </a:ext>
              </a:extLst>
            </p:cNvPr>
            <p:cNvSpPr/>
            <p:nvPr/>
          </p:nvSpPr>
          <p:spPr>
            <a:xfrm>
              <a:off x="321687" y="1215006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1" name="مستطيل: زوايا مستديرة 14220">
              <a:extLst>
                <a:ext uri="{FF2B5EF4-FFF2-40B4-BE49-F238E27FC236}">
                  <a16:creationId xmlns:a16="http://schemas.microsoft.com/office/drawing/2014/main" id="{F1FEF5BD-DA38-354B-31C8-DA355A3E3980}"/>
                </a:ext>
              </a:extLst>
            </p:cNvPr>
            <p:cNvSpPr/>
            <p:nvPr/>
          </p:nvSpPr>
          <p:spPr>
            <a:xfrm>
              <a:off x="109825" y="1214799"/>
              <a:ext cx="189433" cy="369077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14222" name="مستطيل: زوايا مستديرة 14221">
              <a:extLst>
                <a:ext uri="{FF2B5EF4-FFF2-40B4-BE49-F238E27FC236}">
                  <a16:creationId xmlns:a16="http://schemas.microsoft.com/office/drawing/2014/main" id="{B2FFA377-69FA-96C3-AC39-ACC0B3DD6F50}"/>
                </a:ext>
              </a:extLst>
            </p:cNvPr>
            <p:cNvSpPr/>
            <p:nvPr/>
          </p:nvSpPr>
          <p:spPr>
            <a:xfrm>
              <a:off x="6839677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3" name="مجموعة 14222">
              <a:extLst>
                <a:ext uri="{FF2B5EF4-FFF2-40B4-BE49-F238E27FC236}">
                  <a16:creationId xmlns:a16="http://schemas.microsoft.com/office/drawing/2014/main" id="{38873A01-9E2D-6B78-6D68-1BE9A2F6AC24}"/>
                </a:ext>
              </a:extLst>
            </p:cNvPr>
            <p:cNvGrpSpPr/>
            <p:nvPr/>
          </p:nvGrpSpPr>
          <p:grpSpPr>
            <a:xfrm>
              <a:off x="6864311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75" name="مجموعة 14374">
                <a:extLst>
                  <a:ext uri="{FF2B5EF4-FFF2-40B4-BE49-F238E27FC236}">
                    <a16:creationId xmlns:a16="http://schemas.microsoft.com/office/drawing/2014/main" id="{3C2D28D5-D626-96FB-BC25-188D7B384A2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86" name="مخطط انسيابي: رابط 14385">
                  <a:extLst>
                    <a:ext uri="{FF2B5EF4-FFF2-40B4-BE49-F238E27FC236}">
                      <a16:creationId xmlns:a16="http://schemas.microsoft.com/office/drawing/2014/main" id="{41F05682-20BE-BCF5-6FF3-4A4C179DE83A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7" name="مخطط انسيابي: رابط 14386">
                  <a:extLst>
                    <a:ext uri="{FF2B5EF4-FFF2-40B4-BE49-F238E27FC236}">
                      <a16:creationId xmlns:a16="http://schemas.microsoft.com/office/drawing/2014/main" id="{173BCE9A-1DE3-5605-00FD-9FE0856DBB9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8" name="مخطط انسيابي: رابط 14387">
                  <a:extLst>
                    <a:ext uri="{FF2B5EF4-FFF2-40B4-BE49-F238E27FC236}">
                      <a16:creationId xmlns:a16="http://schemas.microsoft.com/office/drawing/2014/main" id="{D6148E5D-3114-EC37-3495-A9BF00F3AA6F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9" name="مخطط انسيابي: رابط 14388">
                  <a:extLst>
                    <a:ext uri="{FF2B5EF4-FFF2-40B4-BE49-F238E27FC236}">
                      <a16:creationId xmlns:a16="http://schemas.microsoft.com/office/drawing/2014/main" id="{75131663-F19A-D074-0075-5A6A7B74845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6" name="مجموعة 14375">
                <a:extLst>
                  <a:ext uri="{FF2B5EF4-FFF2-40B4-BE49-F238E27FC236}">
                    <a16:creationId xmlns:a16="http://schemas.microsoft.com/office/drawing/2014/main" id="{72BBDBE7-F548-6870-F6C4-683E16DAA27B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82" name="مخطط انسيابي: رابط 14381">
                  <a:extLst>
                    <a:ext uri="{FF2B5EF4-FFF2-40B4-BE49-F238E27FC236}">
                      <a16:creationId xmlns:a16="http://schemas.microsoft.com/office/drawing/2014/main" id="{D7B937E7-0E72-D19E-F36C-05CAF4E82911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3" name="مخطط انسيابي: رابط 14382">
                  <a:extLst>
                    <a:ext uri="{FF2B5EF4-FFF2-40B4-BE49-F238E27FC236}">
                      <a16:creationId xmlns:a16="http://schemas.microsoft.com/office/drawing/2014/main" id="{543197B9-C279-975A-1734-EE02179F75A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4" name="مخطط انسيابي: رابط 14383">
                  <a:extLst>
                    <a:ext uri="{FF2B5EF4-FFF2-40B4-BE49-F238E27FC236}">
                      <a16:creationId xmlns:a16="http://schemas.microsoft.com/office/drawing/2014/main" id="{5422F6C0-3922-10A3-A861-BD0096AF71EB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5" name="مخطط انسيابي: رابط 14384">
                  <a:extLst>
                    <a:ext uri="{FF2B5EF4-FFF2-40B4-BE49-F238E27FC236}">
                      <a16:creationId xmlns:a16="http://schemas.microsoft.com/office/drawing/2014/main" id="{3E69BBD9-A571-8816-545D-F4F16D041C4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77" name="مجموعة 14376">
                <a:extLst>
                  <a:ext uri="{FF2B5EF4-FFF2-40B4-BE49-F238E27FC236}">
                    <a16:creationId xmlns:a16="http://schemas.microsoft.com/office/drawing/2014/main" id="{85ECC2F8-9303-843C-964A-43FA6B2FE587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78" name="مخطط انسيابي: رابط 14377">
                  <a:extLst>
                    <a:ext uri="{FF2B5EF4-FFF2-40B4-BE49-F238E27FC236}">
                      <a16:creationId xmlns:a16="http://schemas.microsoft.com/office/drawing/2014/main" id="{C08BFF7C-3349-C9E1-BAE1-FEBFFF41FD6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9" name="مخطط انسيابي: رابط 14378">
                  <a:extLst>
                    <a:ext uri="{FF2B5EF4-FFF2-40B4-BE49-F238E27FC236}">
                      <a16:creationId xmlns:a16="http://schemas.microsoft.com/office/drawing/2014/main" id="{B89D9CE2-C3B0-5AF6-2B59-8357B3B3963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0" name="مخطط انسيابي: رابط 14379">
                  <a:extLst>
                    <a:ext uri="{FF2B5EF4-FFF2-40B4-BE49-F238E27FC236}">
                      <a16:creationId xmlns:a16="http://schemas.microsoft.com/office/drawing/2014/main" id="{6EC6608D-C669-462B-40FC-3D5298621A1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81" name="مخطط انسيابي: رابط 14380">
                  <a:extLst>
                    <a:ext uri="{FF2B5EF4-FFF2-40B4-BE49-F238E27FC236}">
                      <a16:creationId xmlns:a16="http://schemas.microsoft.com/office/drawing/2014/main" id="{A3735061-FDF6-1C9F-3080-78ECEEC71FE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4" name="مجموعة 14223">
              <a:extLst>
                <a:ext uri="{FF2B5EF4-FFF2-40B4-BE49-F238E27FC236}">
                  <a16:creationId xmlns:a16="http://schemas.microsoft.com/office/drawing/2014/main" id="{63CC045E-BD07-CB3C-ED53-116950153181}"/>
                </a:ext>
              </a:extLst>
            </p:cNvPr>
            <p:cNvGrpSpPr/>
            <p:nvPr/>
          </p:nvGrpSpPr>
          <p:grpSpPr>
            <a:xfrm>
              <a:off x="7465146" y="1166180"/>
              <a:ext cx="137451" cy="458396"/>
              <a:chOff x="6357592" y="1474492"/>
              <a:chExt cx="150656" cy="480336"/>
            </a:xfrm>
          </p:grpSpPr>
          <p:sp>
            <p:nvSpPr>
              <p:cNvPr id="14372" name="مخطط انسيابي: رابط 14371">
                <a:extLst>
                  <a:ext uri="{FF2B5EF4-FFF2-40B4-BE49-F238E27FC236}">
                    <a16:creationId xmlns:a16="http://schemas.microsoft.com/office/drawing/2014/main" id="{12113781-F03D-24EB-3DED-B7AE336D1FA9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73" name="مخطط انسيابي: رابط 14372">
                <a:extLst>
                  <a:ext uri="{FF2B5EF4-FFF2-40B4-BE49-F238E27FC236}">
                    <a16:creationId xmlns:a16="http://schemas.microsoft.com/office/drawing/2014/main" id="{75963C08-FB41-0945-2D85-D07CAD221FC0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74" name="مخطط انسيابي: رابط 14373">
                <a:extLst>
                  <a:ext uri="{FF2B5EF4-FFF2-40B4-BE49-F238E27FC236}">
                    <a16:creationId xmlns:a16="http://schemas.microsoft.com/office/drawing/2014/main" id="{D835789C-652D-42BB-48D7-1820A601D09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5" name="مستطيل: زوايا مستديرة 14224">
              <a:extLst>
                <a:ext uri="{FF2B5EF4-FFF2-40B4-BE49-F238E27FC236}">
                  <a16:creationId xmlns:a16="http://schemas.microsoft.com/office/drawing/2014/main" id="{9FAE8853-B7CE-E66E-510F-85D8C287D673}"/>
                </a:ext>
              </a:extLst>
            </p:cNvPr>
            <p:cNvSpPr/>
            <p:nvPr/>
          </p:nvSpPr>
          <p:spPr>
            <a:xfrm>
              <a:off x="6006760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6" name="مجموعة 14225">
              <a:extLst>
                <a:ext uri="{FF2B5EF4-FFF2-40B4-BE49-F238E27FC236}">
                  <a16:creationId xmlns:a16="http://schemas.microsoft.com/office/drawing/2014/main" id="{74ACA24F-DEDD-E873-3F40-37AF2DE7F577}"/>
                </a:ext>
              </a:extLst>
            </p:cNvPr>
            <p:cNvGrpSpPr/>
            <p:nvPr/>
          </p:nvGrpSpPr>
          <p:grpSpPr>
            <a:xfrm>
              <a:off x="6031394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57" name="مجموعة 14356">
                <a:extLst>
                  <a:ext uri="{FF2B5EF4-FFF2-40B4-BE49-F238E27FC236}">
                    <a16:creationId xmlns:a16="http://schemas.microsoft.com/office/drawing/2014/main" id="{F8EC7FAA-5094-E459-6335-48E67C9F05A7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68" name="مخطط انسيابي: رابط 14367">
                  <a:extLst>
                    <a:ext uri="{FF2B5EF4-FFF2-40B4-BE49-F238E27FC236}">
                      <a16:creationId xmlns:a16="http://schemas.microsoft.com/office/drawing/2014/main" id="{BE231EEF-BD27-185E-85E0-E270680A3A94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9" name="مخطط انسيابي: رابط 14368">
                  <a:extLst>
                    <a:ext uri="{FF2B5EF4-FFF2-40B4-BE49-F238E27FC236}">
                      <a16:creationId xmlns:a16="http://schemas.microsoft.com/office/drawing/2014/main" id="{1E3B457C-9CF0-C66A-7973-5C0D0C02F7E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0" name="مخطط انسيابي: رابط 14369">
                  <a:extLst>
                    <a:ext uri="{FF2B5EF4-FFF2-40B4-BE49-F238E27FC236}">
                      <a16:creationId xmlns:a16="http://schemas.microsoft.com/office/drawing/2014/main" id="{26BBE2F1-A05D-AD0F-39AD-65C6D5A2A840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71" name="مخطط انسيابي: رابط 14370">
                  <a:extLst>
                    <a:ext uri="{FF2B5EF4-FFF2-40B4-BE49-F238E27FC236}">
                      <a16:creationId xmlns:a16="http://schemas.microsoft.com/office/drawing/2014/main" id="{71644C5C-45CB-EA87-FE9D-71745D546F8D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8" name="مجموعة 14357">
                <a:extLst>
                  <a:ext uri="{FF2B5EF4-FFF2-40B4-BE49-F238E27FC236}">
                    <a16:creationId xmlns:a16="http://schemas.microsoft.com/office/drawing/2014/main" id="{F940DC2E-1C72-6126-64DB-DCC8AC3B9A9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64" name="مخطط انسيابي: رابط 14363">
                  <a:extLst>
                    <a:ext uri="{FF2B5EF4-FFF2-40B4-BE49-F238E27FC236}">
                      <a16:creationId xmlns:a16="http://schemas.microsoft.com/office/drawing/2014/main" id="{5A5D0317-6C5D-1287-9322-44CB7B6828BC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5" name="مخطط انسيابي: رابط 14364">
                  <a:extLst>
                    <a:ext uri="{FF2B5EF4-FFF2-40B4-BE49-F238E27FC236}">
                      <a16:creationId xmlns:a16="http://schemas.microsoft.com/office/drawing/2014/main" id="{40D54503-FD22-FB81-93E5-BFB08922DCF6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6" name="مخطط انسيابي: رابط 14365">
                  <a:extLst>
                    <a:ext uri="{FF2B5EF4-FFF2-40B4-BE49-F238E27FC236}">
                      <a16:creationId xmlns:a16="http://schemas.microsoft.com/office/drawing/2014/main" id="{30AAF001-704F-E718-CC62-C99722007856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7" name="مخطط انسيابي: رابط 14366">
                  <a:extLst>
                    <a:ext uri="{FF2B5EF4-FFF2-40B4-BE49-F238E27FC236}">
                      <a16:creationId xmlns:a16="http://schemas.microsoft.com/office/drawing/2014/main" id="{151CDAAB-1E43-95B7-9CAB-D51C4C9817E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59" name="مجموعة 14358">
                <a:extLst>
                  <a:ext uri="{FF2B5EF4-FFF2-40B4-BE49-F238E27FC236}">
                    <a16:creationId xmlns:a16="http://schemas.microsoft.com/office/drawing/2014/main" id="{AC403C32-1D76-6DDA-C238-14EAB57CB1A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60" name="مخطط انسيابي: رابط 14359">
                  <a:extLst>
                    <a:ext uri="{FF2B5EF4-FFF2-40B4-BE49-F238E27FC236}">
                      <a16:creationId xmlns:a16="http://schemas.microsoft.com/office/drawing/2014/main" id="{B98A4237-A84A-E7FC-A917-63532D359926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1" name="مخطط انسيابي: رابط 14360">
                  <a:extLst>
                    <a:ext uri="{FF2B5EF4-FFF2-40B4-BE49-F238E27FC236}">
                      <a16:creationId xmlns:a16="http://schemas.microsoft.com/office/drawing/2014/main" id="{55FC99A7-59B1-6841-4D80-95B5B038096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2" name="مخطط انسيابي: رابط 14361">
                  <a:extLst>
                    <a:ext uri="{FF2B5EF4-FFF2-40B4-BE49-F238E27FC236}">
                      <a16:creationId xmlns:a16="http://schemas.microsoft.com/office/drawing/2014/main" id="{6D2947A6-7514-4849-AA90-0DF7BACB5EF9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63" name="مخطط انسيابي: رابط 14362">
                  <a:extLst>
                    <a:ext uri="{FF2B5EF4-FFF2-40B4-BE49-F238E27FC236}">
                      <a16:creationId xmlns:a16="http://schemas.microsoft.com/office/drawing/2014/main" id="{26489EEF-7C81-0CEC-39CA-4892BDF1FA1D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27" name="مجموعة 14226">
              <a:extLst>
                <a:ext uri="{FF2B5EF4-FFF2-40B4-BE49-F238E27FC236}">
                  <a16:creationId xmlns:a16="http://schemas.microsoft.com/office/drawing/2014/main" id="{D0D5E2CD-755B-053F-BC71-EE5294FD85EB}"/>
                </a:ext>
              </a:extLst>
            </p:cNvPr>
            <p:cNvGrpSpPr/>
            <p:nvPr/>
          </p:nvGrpSpPr>
          <p:grpSpPr>
            <a:xfrm>
              <a:off x="6632229" y="1167415"/>
              <a:ext cx="137451" cy="458396"/>
              <a:chOff x="6357592" y="1474492"/>
              <a:chExt cx="150656" cy="480336"/>
            </a:xfrm>
          </p:grpSpPr>
          <p:sp>
            <p:nvSpPr>
              <p:cNvPr id="14354" name="مخطط انسيابي: رابط 14353">
                <a:extLst>
                  <a:ext uri="{FF2B5EF4-FFF2-40B4-BE49-F238E27FC236}">
                    <a16:creationId xmlns:a16="http://schemas.microsoft.com/office/drawing/2014/main" id="{6FB9EEE3-6266-A6D7-E78D-6CFF20BBCBDF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55" name="مخطط انسيابي: رابط 14354">
                <a:extLst>
                  <a:ext uri="{FF2B5EF4-FFF2-40B4-BE49-F238E27FC236}">
                    <a16:creationId xmlns:a16="http://schemas.microsoft.com/office/drawing/2014/main" id="{3B31AE70-C9BE-AF67-4220-85192359FFB4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56" name="مخطط انسيابي: رابط 14355">
                <a:extLst>
                  <a:ext uri="{FF2B5EF4-FFF2-40B4-BE49-F238E27FC236}">
                    <a16:creationId xmlns:a16="http://schemas.microsoft.com/office/drawing/2014/main" id="{D0A6C401-F625-2981-E8D0-3B2D544295B6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28" name="مستطيل: زوايا مستديرة 14227">
              <a:extLst>
                <a:ext uri="{FF2B5EF4-FFF2-40B4-BE49-F238E27FC236}">
                  <a16:creationId xmlns:a16="http://schemas.microsoft.com/office/drawing/2014/main" id="{F36EEF95-7A9A-3F3B-340C-C35C73ED6409}"/>
                </a:ext>
              </a:extLst>
            </p:cNvPr>
            <p:cNvSpPr/>
            <p:nvPr/>
          </p:nvSpPr>
          <p:spPr>
            <a:xfrm>
              <a:off x="5173843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29" name="مجموعة 14228">
              <a:extLst>
                <a:ext uri="{FF2B5EF4-FFF2-40B4-BE49-F238E27FC236}">
                  <a16:creationId xmlns:a16="http://schemas.microsoft.com/office/drawing/2014/main" id="{E2E36C2A-5D94-09B8-C1E7-639103352E8C}"/>
                </a:ext>
              </a:extLst>
            </p:cNvPr>
            <p:cNvGrpSpPr/>
            <p:nvPr/>
          </p:nvGrpSpPr>
          <p:grpSpPr>
            <a:xfrm>
              <a:off x="5198477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39" name="مجموعة 14338">
                <a:extLst>
                  <a:ext uri="{FF2B5EF4-FFF2-40B4-BE49-F238E27FC236}">
                    <a16:creationId xmlns:a16="http://schemas.microsoft.com/office/drawing/2014/main" id="{E4C0298A-4F38-5EF6-83AA-485F742CA368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50" name="مخطط انسيابي: رابط 14349">
                  <a:extLst>
                    <a:ext uri="{FF2B5EF4-FFF2-40B4-BE49-F238E27FC236}">
                      <a16:creationId xmlns:a16="http://schemas.microsoft.com/office/drawing/2014/main" id="{2C12A7CC-C98B-26D7-B243-700B363E485D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1" name="مخطط انسيابي: رابط 14350">
                  <a:extLst>
                    <a:ext uri="{FF2B5EF4-FFF2-40B4-BE49-F238E27FC236}">
                      <a16:creationId xmlns:a16="http://schemas.microsoft.com/office/drawing/2014/main" id="{9DF98E34-BC56-541B-69A2-7E11C1B4BB62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2" name="مخطط انسيابي: رابط 14351">
                  <a:extLst>
                    <a:ext uri="{FF2B5EF4-FFF2-40B4-BE49-F238E27FC236}">
                      <a16:creationId xmlns:a16="http://schemas.microsoft.com/office/drawing/2014/main" id="{07A0B6A4-9D16-9B1C-20FA-F2EEAD6C9FA5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53" name="مخطط انسيابي: رابط 14352">
                  <a:extLst>
                    <a:ext uri="{FF2B5EF4-FFF2-40B4-BE49-F238E27FC236}">
                      <a16:creationId xmlns:a16="http://schemas.microsoft.com/office/drawing/2014/main" id="{43CD34D9-597E-8F06-7FB0-9576402B986E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0" name="مجموعة 14339">
                <a:extLst>
                  <a:ext uri="{FF2B5EF4-FFF2-40B4-BE49-F238E27FC236}">
                    <a16:creationId xmlns:a16="http://schemas.microsoft.com/office/drawing/2014/main" id="{F1836F75-9F3F-DD8C-D437-2F280C1FE883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46" name="مخطط انسيابي: رابط 14345">
                  <a:extLst>
                    <a:ext uri="{FF2B5EF4-FFF2-40B4-BE49-F238E27FC236}">
                      <a16:creationId xmlns:a16="http://schemas.microsoft.com/office/drawing/2014/main" id="{41345ABA-9AE1-001F-FC57-BD99C8D0BCC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7" name="مخطط انسيابي: رابط 14346">
                  <a:extLst>
                    <a:ext uri="{FF2B5EF4-FFF2-40B4-BE49-F238E27FC236}">
                      <a16:creationId xmlns:a16="http://schemas.microsoft.com/office/drawing/2014/main" id="{C2BDDC7D-F627-C601-F906-BD4086EEC095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8" name="مخطط انسيابي: رابط 14347">
                  <a:extLst>
                    <a:ext uri="{FF2B5EF4-FFF2-40B4-BE49-F238E27FC236}">
                      <a16:creationId xmlns:a16="http://schemas.microsoft.com/office/drawing/2014/main" id="{E2CE9FC2-41EA-6ADC-7887-A6CC7F9AB3A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9" name="مخطط انسيابي: رابط 14348">
                  <a:extLst>
                    <a:ext uri="{FF2B5EF4-FFF2-40B4-BE49-F238E27FC236}">
                      <a16:creationId xmlns:a16="http://schemas.microsoft.com/office/drawing/2014/main" id="{453AF454-DA12-834C-CD4B-1BFAD115A1A8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41" name="مجموعة 14340">
                <a:extLst>
                  <a:ext uri="{FF2B5EF4-FFF2-40B4-BE49-F238E27FC236}">
                    <a16:creationId xmlns:a16="http://schemas.microsoft.com/office/drawing/2014/main" id="{0971920C-F6C2-CE46-AD2C-FE5D9048401D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42" name="مخطط انسيابي: رابط 14341">
                  <a:extLst>
                    <a:ext uri="{FF2B5EF4-FFF2-40B4-BE49-F238E27FC236}">
                      <a16:creationId xmlns:a16="http://schemas.microsoft.com/office/drawing/2014/main" id="{9B17753C-63EB-1E77-F137-9B79A4AE0D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3" name="مخطط انسيابي: رابط 14342">
                  <a:extLst>
                    <a:ext uri="{FF2B5EF4-FFF2-40B4-BE49-F238E27FC236}">
                      <a16:creationId xmlns:a16="http://schemas.microsoft.com/office/drawing/2014/main" id="{5D9E8A99-CD71-26B9-33FF-73C80762DAC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4" name="مخطط انسيابي: رابط 14343">
                  <a:extLst>
                    <a:ext uri="{FF2B5EF4-FFF2-40B4-BE49-F238E27FC236}">
                      <a16:creationId xmlns:a16="http://schemas.microsoft.com/office/drawing/2014/main" id="{E0299511-A090-4AF9-532B-795B9E5CF0A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45" name="مخطط انسيابي: رابط 14344">
                  <a:extLst>
                    <a:ext uri="{FF2B5EF4-FFF2-40B4-BE49-F238E27FC236}">
                      <a16:creationId xmlns:a16="http://schemas.microsoft.com/office/drawing/2014/main" id="{7BBB0C3C-03C5-9F07-80E9-6C4967B91B72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0" name="مجموعة 14229">
              <a:extLst>
                <a:ext uri="{FF2B5EF4-FFF2-40B4-BE49-F238E27FC236}">
                  <a16:creationId xmlns:a16="http://schemas.microsoft.com/office/drawing/2014/main" id="{72F32350-3D82-A723-C442-1E5B41BD78E7}"/>
                </a:ext>
              </a:extLst>
            </p:cNvPr>
            <p:cNvGrpSpPr/>
            <p:nvPr/>
          </p:nvGrpSpPr>
          <p:grpSpPr>
            <a:xfrm>
              <a:off x="5799312" y="1168650"/>
              <a:ext cx="137451" cy="458396"/>
              <a:chOff x="6357592" y="1474492"/>
              <a:chExt cx="150656" cy="480336"/>
            </a:xfrm>
          </p:grpSpPr>
          <p:sp>
            <p:nvSpPr>
              <p:cNvPr id="14336" name="مخطط انسيابي: رابط 14335">
                <a:extLst>
                  <a:ext uri="{FF2B5EF4-FFF2-40B4-BE49-F238E27FC236}">
                    <a16:creationId xmlns:a16="http://schemas.microsoft.com/office/drawing/2014/main" id="{AF314E1F-B8AD-526E-9F64-560B9DDF492C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37" name="مخطط انسيابي: رابط 14336">
                <a:extLst>
                  <a:ext uri="{FF2B5EF4-FFF2-40B4-BE49-F238E27FC236}">
                    <a16:creationId xmlns:a16="http://schemas.microsoft.com/office/drawing/2014/main" id="{2D2A54B4-BA74-CB85-E84D-0F4B73DCCF73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38" name="مخطط انسيابي: رابط 14337">
                <a:extLst>
                  <a:ext uri="{FF2B5EF4-FFF2-40B4-BE49-F238E27FC236}">
                    <a16:creationId xmlns:a16="http://schemas.microsoft.com/office/drawing/2014/main" id="{84D132CC-A8FE-F316-FA28-37057CBC1784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1" name="مستطيل: زوايا مستديرة 14230">
              <a:extLst>
                <a:ext uri="{FF2B5EF4-FFF2-40B4-BE49-F238E27FC236}">
                  <a16:creationId xmlns:a16="http://schemas.microsoft.com/office/drawing/2014/main" id="{B42BD545-8D47-159A-D45B-B4AA68BD572C}"/>
                </a:ext>
              </a:extLst>
            </p:cNvPr>
            <p:cNvSpPr/>
            <p:nvPr/>
          </p:nvSpPr>
          <p:spPr>
            <a:xfrm>
              <a:off x="4344424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2" name="مجموعة 14231">
              <a:extLst>
                <a:ext uri="{FF2B5EF4-FFF2-40B4-BE49-F238E27FC236}">
                  <a16:creationId xmlns:a16="http://schemas.microsoft.com/office/drawing/2014/main" id="{EE12671E-C997-7C93-77E7-7EFE0BB5CC0F}"/>
                </a:ext>
              </a:extLst>
            </p:cNvPr>
            <p:cNvGrpSpPr/>
            <p:nvPr/>
          </p:nvGrpSpPr>
          <p:grpSpPr>
            <a:xfrm>
              <a:off x="4369058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21" name="مجموعة 14320">
                <a:extLst>
                  <a:ext uri="{FF2B5EF4-FFF2-40B4-BE49-F238E27FC236}">
                    <a16:creationId xmlns:a16="http://schemas.microsoft.com/office/drawing/2014/main" id="{CA97D6C5-7021-06A4-EF60-494E36A298B0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32" name="مخطط انسيابي: رابط 14331">
                  <a:extLst>
                    <a:ext uri="{FF2B5EF4-FFF2-40B4-BE49-F238E27FC236}">
                      <a16:creationId xmlns:a16="http://schemas.microsoft.com/office/drawing/2014/main" id="{B9D5B953-32D6-D54C-B584-05F3A77ABD1E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3" name="مخطط انسيابي: رابط 14332">
                  <a:extLst>
                    <a:ext uri="{FF2B5EF4-FFF2-40B4-BE49-F238E27FC236}">
                      <a16:creationId xmlns:a16="http://schemas.microsoft.com/office/drawing/2014/main" id="{14449D56-317B-D5B6-BE7E-DC7422BBFEBA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4" name="مخطط انسيابي: رابط 14333">
                  <a:extLst>
                    <a:ext uri="{FF2B5EF4-FFF2-40B4-BE49-F238E27FC236}">
                      <a16:creationId xmlns:a16="http://schemas.microsoft.com/office/drawing/2014/main" id="{86DBF920-8920-B3F0-70E7-9F8E997BAD59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5" name="مخطط انسيابي: رابط 14334">
                  <a:extLst>
                    <a:ext uri="{FF2B5EF4-FFF2-40B4-BE49-F238E27FC236}">
                      <a16:creationId xmlns:a16="http://schemas.microsoft.com/office/drawing/2014/main" id="{C46DCE21-B38E-C42F-8E6E-456BB75A9ABF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2" name="مجموعة 14321">
                <a:extLst>
                  <a:ext uri="{FF2B5EF4-FFF2-40B4-BE49-F238E27FC236}">
                    <a16:creationId xmlns:a16="http://schemas.microsoft.com/office/drawing/2014/main" id="{1AF200AD-6460-69F0-A4E5-B968931D9910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28" name="مخطط انسيابي: رابط 14327">
                  <a:extLst>
                    <a:ext uri="{FF2B5EF4-FFF2-40B4-BE49-F238E27FC236}">
                      <a16:creationId xmlns:a16="http://schemas.microsoft.com/office/drawing/2014/main" id="{A8BBC0ED-32ED-D36F-4836-A21E19233798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9" name="مخطط انسيابي: رابط 14328">
                  <a:extLst>
                    <a:ext uri="{FF2B5EF4-FFF2-40B4-BE49-F238E27FC236}">
                      <a16:creationId xmlns:a16="http://schemas.microsoft.com/office/drawing/2014/main" id="{2A827ACD-966B-E96D-E84C-FEE7372E58D3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0" name="مخطط انسيابي: رابط 14329">
                  <a:extLst>
                    <a:ext uri="{FF2B5EF4-FFF2-40B4-BE49-F238E27FC236}">
                      <a16:creationId xmlns:a16="http://schemas.microsoft.com/office/drawing/2014/main" id="{30A4AC96-1E5B-592E-1A34-DDF27CF4CAE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31" name="مخطط انسيابي: رابط 14330">
                  <a:extLst>
                    <a:ext uri="{FF2B5EF4-FFF2-40B4-BE49-F238E27FC236}">
                      <a16:creationId xmlns:a16="http://schemas.microsoft.com/office/drawing/2014/main" id="{E2D02C1C-D635-30B4-8C45-8CB0D1A9F775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23" name="مجموعة 14322">
                <a:extLst>
                  <a:ext uri="{FF2B5EF4-FFF2-40B4-BE49-F238E27FC236}">
                    <a16:creationId xmlns:a16="http://schemas.microsoft.com/office/drawing/2014/main" id="{75E57797-DC12-13F8-0153-73D61189782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24" name="مخطط انسيابي: رابط 14323">
                  <a:extLst>
                    <a:ext uri="{FF2B5EF4-FFF2-40B4-BE49-F238E27FC236}">
                      <a16:creationId xmlns:a16="http://schemas.microsoft.com/office/drawing/2014/main" id="{FCF70A4D-8E96-894E-93D3-29162BA42FAD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5" name="مخطط انسيابي: رابط 14324">
                  <a:extLst>
                    <a:ext uri="{FF2B5EF4-FFF2-40B4-BE49-F238E27FC236}">
                      <a16:creationId xmlns:a16="http://schemas.microsoft.com/office/drawing/2014/main" id="{B4254064-8FB7-A7A7-BB5C-46C2AF2CD869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6" name="مخطط انسيابي: رابط 14325">
                  <a:extLst>
                    <a:ext uri="{FF2B5EF4-FFF2-40B4-BE49-F238E27FC236}">
                      <a16:creationId xmlns:a16="http://schemas.microsoft.com/office/drawing/2014/main" id="{91542917-81E3-1115-15BD-5292E004812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27" name="مخطط انسيابي: رابط 14326">
                  <a:extLst>
                    <a:ext uri="{FF2B5EF4-FFF2-40B4-BE49-F238E27FC236}">
                      <a16:creationId xmlns:a16="http://schemas.microsoft.com/office/drawing/2014/main" id="{1E9FDC65-BAE9-5A5E-9249-444B6C30056A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3" name="مجموعة 14232">
              <a:extLst>
                <a:ext uri="{FF2B5EF4-FFF2-40B4-BE49-F238E27FC236}">
                  <a16:creationId xmlns:a16="http://schemas.microsoft.com/office/drawing/2014/main" id="{DF5BBBCB-6631-656F-213E-69656773352C}"/>
                </a:ext>
              </a:extLst>
            </p:cNvPr>
            <p:cNvGrpSpPr/>
            <p:nvPr/>
          </p:nvGrpSpPr>
          <p:grpSpPr>
            <a:xfrm>
              <a:off x="4969893" y="1166180"/>
              <a:ext cx="137451" cy="458396"/>
              <a:chOff x="6357592" y="1474492"/>
              <a:chExt cx="150656" cy="480336"/>
            </a:xfrm>
          </p:grpSpPr>
          <p:sp>
            <p:nvSpPr>
              <p:cNvPr id="14318" name="مخطط انسيابي: رابط 14317">
                <a:extLst>
                  <a:ext uri="{FF2B5EF4-FFF2-40B4-BE49-F238E27FC236}">
                    <a16:creationId xmlns:a16="http://schemas.microsoft.com/office/drawing/2014/main" id="{24660A4C-E633-7EEC-52A9-C8D2C01E7836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19" name="مخطط انسيابي: رابط 14318">
                <a:extLst>
                  <a:ext uri="{FF2B5EF4-FFF2-40B4-BE49-F238E27FC236}">
                    <a16:creationId xmlns:a16="http://schemas.microsoft.com/office/drawing/2014/main" id="{CEE73EBC-83D4-ECE8-FE24-E624B2F0568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20" name="مخطط انسيابي: رابط 14319">
                <a:extLst>
                  <a:ext uri="{FF2B5EF4-FFF2-40B4-BE49-F238E27FC236}">
                    <a16:creationId xmlns:a16="http://schemas.microsoft.com/office/drawing/2014/main" id="{8B7D3991-F0B9-8FBF-12C0-EA4C7529C6F9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4" name="مستطيل: زوايا مستديرة 14233">
              <a:extLst>
                <a:ext uri="{FF2B5EF4-FFF2-40B4-BE49-F238E27FC236}">
                  <a16:creationId xmlns:a16="http://schemas.microsoft.com/office/drawing/2014/main" id="{1E1C7735-2E70-3BA2-AEA6-7BA262DAE29D}"/>
                </a:ext>
              </a:extLst>
            </p:cNvPr>
            <p:cNvSpPr/>
            <p:nvPr/>
          </p:nvSpPr>
          <p:spPr>
            <a:xfrm>
              <a:off x="3511507" y="1142940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5" name="مجموعة 14234">
              <a:extLst>
                <a:ext uri="{FF2B5EF4-FFF2-40B4-BE49-F238E27FC236}">
                  <a16:creationId xmlns:a16="http://schemas.microsoft.com/office/drawing/2014/main" id="{54AB4116-249E-455C-DC91-61F3045E2938}"/>
                </a:ext>
              </a:extLst>
            </p:cNvPr>
            <p:cNvGrpSpPr/>
            <p:nvPr/>
          </p:nvGrpSpPr>
          <p:grpSpPr>
            <a:xfrm>
              <a:off x="3536141" y="1169288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303" name="مجموعة 14302">
                <a:extLst>
                  <a:ext uri="{FF2B5EF4-FFF2-40B4-BE49-F238E27FC236}">
                    <a16:creationId xmlns:a16="http://schemas.microsoft.com/office/drawing/2014/main" id="{7AE59C0F-14E0-15B3-6D12-99DCFBD57966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314" name="مخطط انسيابي: رابط 14313">
                  <a:extLst>
                    <a:ext uri="{FF2B5EF4-FFF2-40B4-BE49-F238E27FC236}">
                      <a16:creationId xmlns:a16="http://schemas.microsoft.com/office/drawing/2014/main" id="{D7A61F3A-3EC2-F261-EA02-1B5EA10F183C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5" name="مخطط انسيابي: رابط 14314">
                  <a:extLst>
                    <a:ext uri="{FF2B5EF4-FFF2-40B4-BE49-F238E27FC236}">
                      <a16:creationId xmlns:a16="http://schemas.microsoft.com/office/drawing/2014/main" id="{BD735123-C208-0F26-0991-D096C10C29F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6" name="مخطط انسيابي: رابط 14315">
                  <a:extLst>
                    <a:ext uri="{FF2B5EF4-FFF2-40B4-BE49-F238E27FC236}">
                      <a16:creationId xmlns:a16="http://schemas.microsoft.com/office/drawing/2014/main" id="{96D08195-0E16-526A-A85F-58C085DDA2F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7" name="مخطط انسيابي: رابط 14316">
                  <a:extLst>
                    <a:ext uri="{FF2B5EF4-FFF2-40B4-BE49-F238E27FC236}">
                      <a16:creationId xmlns:a16="http://schemas.microsoft.com/office/drawing/2014/main" id="{AB156864-DAD7-7E6E-49C9-F93301CA0DE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4" name="مجموعة 14303">
                <a:extLst>
                  <a:ext uri="{FF2B5EF4-FFF2-40B4-BE49-F238E27FC236}">
                    <a16:creationId xmlns:a16="http://schemas.microsoft.com/office/drawing/2014/main" id="{2B37D6FF-CB2B-3762-5A8A-F185F9C03F8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310" name="مخطط انسيابي: رابط 14309">
                  <a:extLst>
                    <a:ext uri="{FF2B5EF4-FFF2-40B4-BE49-F238E27FC236}">
                      <a16:creationId xmlns:a16="http://schemas.microsoft.com/office/drawing/2014/main" id="{E4562D65-5972-76F4-44C3-E17EF36A626B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1" name="مخطط انسيابي: رابط 14310">
                  <a:extLst>
                    <a:ext uri="{FF2B5EF4-FFF2-40B4-BE49-F238E27FC236}">
                      <a16:creationId xmlns:a16="http://schemas.microsoft.com/office/drawing/2014/main" id="{B6B01536-23F4-6A22-AFAE-719C5562FAA8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2" name="مخطط انسيابي: رابط 14311">
                  <a:extLst>
                    <a:ext uri="{FF2B5EF4-FFF2-40B4-BE49-F238E27FC236}">
                      <a16:creationId xmlns:a16="http://schemas.microsoft.com/office/drawing/2014/main" id="{E579B189-E4B9-05E4-01A7-2D4BD82D6AFF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13" name="مخطط انسيابي: رابط 14312">
                  <a:extLst>
                    <a:ext uri="{FF2B5EF4-FFF2-40B4-BE49-F238E27FC236}">
                      <a16:creationId xmlns:a16="http://schemas.microsoft.com/office/drawing/2014/main" id="{2F256EDC-1774-C595-D773-51F629DD529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305" name="مجموعة 14304">
                <a:extLst>
                  <a:ext uri="{FF2B5EF4-FFF2-40B4-BE49-F238E27FC236}">
                    <a16:creationId xmlns:a16="http://schemas.microsoft.com/office/drawing/2014/main" id="{9800453D-1C05-8815-A2F0-A14855C396D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306" name="مخطط انسيابي: رابط 14305">
                  <a:extLst>
                    <a:ext uri="{FF2B5EF4-FFF2-40B4-BE49-F238E27FC236}">
                      <a16:creationId xmlns:a16="http://schemas.microsoft.com/office/drawing/2014/main" id="{2978C33A-A5BE-8139-95DE-815E9AD392B7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7" name="مخطط انسيابي: رابط 14306">
                  <a:extLst>
                    <a:ext uri="{FF2B5EF4-FFF2-40B4-BE49-F238E27FC236}">
                      <a16:creationId xmlns:a16="http://schemas.microsoft.com/office/drawing/2014/main" id="{5E398331-EAC3-9D13-EBDB-6E8AA7AB0192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8" name="مخطط انسيابي: رابط 14307">
                  <a:extLst>
                    <a:ext uri="{FF2B5EF4-FFF2-40B4-BE49-F238E27FC236}">
                      <a16:creationId xmlns:a16="http://schemas.microsoft.com/office/drawing/2014/main" id="{CC7C8144-116F-C44B-3D80-B61939BEE2AB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09" name="مخطط انسيابي: رابط 14308">
                  <a:extLst>
                    <a:ext uri="{FF2B5EF4-FFF2-40B4-BE49-F238E27FC236}">
                      <a16:creationId xmlns:a16="http://schemas.microsoft.com/office/drawing/2014/main" id="{0FF70331-ACE0-657F-AC8E-531284EED8B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6" name="مجموعة 14235">
              <a:extLst>
                <a:ext uri="{FF2B5EF4-FFF2-40B4-BE49-F238E27FC236}">
                  <a16:creationId xmlns:a16="http://schemas.microsoft.com/office/drawing/2014/main" id="{9FF05E11-9E85-07F2-A8B0-C84F176FA7F6}"/>
                </a:ext>
              </a:extLst>
            </p:cNvPr>
            <p:cNvGrpSpPr/>
            <p:nvPr/>
          </p:nvGrpSpPr>
          <p:grpSpPr>
            <a:xfrm>
              <a:off x="4136976" y="1167415"/>
              <a:ext cx="137451" cy="458396"/>
              <a:chOff x="6357592" y="1474492"/>
              <a:chExt cx="150656" cy="480336"/>
            </a:xfrm>
          </p:grpSpPr>
          <p:sp>
            <p:nvSpPr>
              <p:cNvPr id="14300" name="مخطط انسيابي: رابط 14299">
                <a:extLst>
                  <a:ext uri="{FF2B5EF4-FFF2-40B4-BE49-F238E27FC236}">
                    <a16:creationId xmlns:a16="http://schemas.microsoft.com/office/drawing/2014/main" id="{4640D26F-2CD1-AF91-E8F2-C4CBE9FA8A8D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301" name="مخطط انسيابي: رابط 14300">
                <a:extLst>
                  <a:ext uri="{FF2B5EF4-FFF2-40B4-BE49-F238E27FC236}">
                    <a16:creationId xmlns:a16="http://schemas.microsoft.com/office/drawing/2014/main" id="{06383CD6-BD67-7390-9A4C-E5CD6F19E2EA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02" name="مخطط انسيابي: رابط 14301">
                <a:extLst>
                  <a:ext uri="{FF2B5EF4-FFF2-40B4-BE49-F238E27FC236}">
                    <a16:creationId xmlns:a16="http://schemas.microsoft.com/office/drawing/2014/main" id="{EFBAEEDE-A0D0-E572-1E2B-7B1E0F7FA7F3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37" name="مستطيل: زوايا مستديرة 14236">
              <a:extLst>
                <a:ext uri="{FF2B5EF4-FFF2-40B4-BE49-F238E27FC236}">
                  <a16:creationId xmlns:a16="http://schemas.microsoft.com/office/drawing/2014/main" id="{A8153307-6952-6F6C-9C9A-F88C65B4ACC4}"/>
                </a:ext>
              </a:extLst>
            </p:cNvPr>
            <p:cNvSpPr/>
            <p:nvPr/>
          </p:nvSpPr>
          <p:spPr>
            <a:xfrm>
              <a:off x="2678590" y="114417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38" name="مجموعة 14237">
              <a:extLst>
                <a:ext uri="{FF2B5EF4-FFF2-40B4-BE49-F238E27FC236}">
                  <a16:creationId xmlns:a16="http://schemas.microsoft.com/office/drawing/2014/main" id="{F03BFF35-D546-4057-D3F1-04659A26E67F}"/>
                </a:ext>
              </a:extLst>
            </p:cNvPr>
            <p:cNvGrpSpPr/>
            <p:nvPr/>
          </p:nvGrpSpPr>
          <p:grpSpPr>
            <a:xfrm>
              <a:off x="2703224" y="117052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85" name="مجموعة 14284">
                <a:extLst>
                  <a:ext uri="{FF2B5EF4-FFF2-40B4-BE49-F238E27FC236}">
                    <a16:creationId xmlns:a16="http://schemas.microsoft.com/office/drawing/2014/main" id="{B4309EC1-0094-A01E-1154-515559DB6E7B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96" name="مخطط انسيابي: رابط 14295">
                  <a:extLst>
                    <a:ext uri="{FF2B5EF4-FFF2-40B4-BE49-F238E27FC236}">
                      <a16:creationId xmlns:a16="http://schemas.microsoft.com/office/drawing/2014/main" id="{DD643DA9-152D-4F03-0CB1-01CEC7CF9ED6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7" name="مخطط انسيابي: رابط 14296">
                  <a:extLst>
                    <a:ext uri="{FF2B5EF4-FFF2-40B4-BE49-F238E27FC236}">
                      <a16:creationId xmlns:a16="http://schemas.microsoft.com/office/drawing/2014/main" id="{04EBE731-F28D-2A7B-3004-D68467CC60B9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8" name="مخطط انسيابي: رابط 14297">
                  <a:extLst>
                    <a:ext uri="{FF2B5EF4-FFF2-40B4-BE49-F238E27FC236}">
                      <a16:creationId xmlns:a16="http://schemas.microsoft.com/office/drawing/2014/main" id="{E5C7D48B-38A0-E2BD-6D33-E98838596417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9" name="مخطط انسيابي: رابط 14298">
                  <a:extLst>
                    <a:ext uri="{FF2B5EF4-FFF2-40B4-BE49-F238E27FC236}">
                      <a16:creationId xmlns:a16="http://schemas.microsoft.com/office/drawing/2014/main" id="{5BEB71BF-10E8-6C9B-D1A3-B8B48D7EF2AC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6" name="مجموعة 14285">
                <a:extLst>
                  <a:ext uri="{FF2B5EF4-FFF2-40B4-BE49-F238E27FC236}">
                    <a16:creationId xmlns:a16="http://schemas.microsoft.com/office/drawing/2014/main" id="{1203BA2F-862D-EA29-F267-B41F83C2A1AA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92" name="مخطط انسيابي: رابط 14291">
                  <a:extLst>
                    <a:ext uri="{FF2B5EF4-FFF2-40B4-BE49-F238E27FC236}">
                      <a16:creationId xmlns:a16="http://schemas.microsoft.com/office/drawing/2014/main" id="{1B45995F-B479-9B03-DFAF-89B9552A237A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3" name="مخطط انسيابي: رابط 14292">
                  <a:extLst>
                    <a:ext uri="{FF2B5EF4-FFF2-40B4-BE49-F238E27FC236}">
                      <a16:creationId xmlns:a16="http://schemas.microsoft.com/office/drawing/2014/main" id="{2DBCA8BE-D730-E0D3-5A0C-33CAC1CE2C3B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4" name="مخطط انسيابي: رابط 14293">
                  <a:extLst>
                    <a:ext uri="{FF2B5EF4-FFF2-40B4-BE49-F238E27FC236}">
                      <a16:creationId xmlns:a16="http://schemas.microsoft.com/office/drawing/2014/main" id="{2B10195B-7ADD-E1DC-B745-1779FD817B9C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5" name="مخطط انسيابي: رابط 14294">
                  <a:extLst>
                    <a:ext uri="{FF2B5EF4-FFF2-40B4-BE49-F238E27FC236}">
                      <a16:creationId xmlns:a16="http://schemas.microsoft.com/office/drawing/2014/main" id="{9E129CBA-E76A-7623-A2A3-ED7DF4053973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87" name="مجموعة 14286">
                <a:extLst>
                  <a:ext uri="{FF2B5EF4-FFF2-40B4-BE49-F238E27FC236}">
                    <a16:creationId xmlns:a16="http://schemas.microsoft.com/office/drawing/2014/main" id="{D61A1079-3249-E238-5B30-7AFA216B356B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88" name="مخطط انسيابي: رابط 14287">
                  <a:extLst>
                    <a:ext uri="{FF2B5EF4-FFF2-40B4-BE49-F238E27FC236}">
                      <a16:creationId xmlns:a16="http://schemas.microsoft.com/office/drawing/2014/main" id="{FC86E98E-C29E-C577-DBC4-3FABBED73402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9" name="مخطط انسيابي: رابط 14288">
                  <a:extLst>
                    <a:ext uri="{FF2B5EF4-FFF2-40B4-BE49-F238E27FC236}">
                      <a16:creationId xmlns:a16="http://schemas.microsoft.com/office/drawing/2014/main" id="{903242D3-968F-17BA-60AD-728EBD4289AC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0" name="مخطط انسيابي: رابط 14289">
                  <a:extLst>
                    <a:ext uri="{FF2B5EF4-FFF2-40B4-BE49-F238E27FC236}">
                      <a16:creationId xmlns:a16="http://schemas.microsoft.com/office/drawing/2014/main" id="{5FEAF3B9-32B3-4670-0941-4E42B2EBF9EF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91" name="مخطط انسيابي: رابط 14290">
                  <a:extLst>
                    <a:ext uri="{FF2B5EF4-FFF2-40B4-BE49-F238E27FC236}">
                      <a16:creationId xmlns:a16="http://schemas.microsoft.com/office/drawing/2014/main" id="{2169F377-8833-9320-608F-F60FBAD10E25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39" name="مجموعة 14238">
              <a:extLst>
                <a:ext uri="{FF2B5EF4-FFF2-40B4-BE49-F238E27FC236}">
                  <a16:creationId xmlns:a16="http://schemas.microsoft.com/office/drawing/2014/main" id="{BDDF50A1-44F4-9E7C-8350-B64BAFF1C77B}"/>
                </a:ext>
              </a:extLst>
            </p:cNvPr>
            <p:cNvGrpSpPr/>
            <p:nvPr/>
          </p:nvGrpSpPr>
          <p:grpSpPr>
            <a:xfrm>
              <a:off x="3304059" y="1168650"/>
              <a:ext cx="137451" cy="458396"/>
              <a:chOff x="6357592" y="1474492"/>
              <a:chExt cx="150656" cy="480336"/>
            </a:xfrm>
          </p:grpSpPr>
          <p:sp>
            <p:nvSpPr>
              <p:cNvPr id="14282" name="مخطط انسيابي: رابط 14281">
                <a:extLst>
                  <a:ext uri="{FF2B5EF4-FFF2-40B4-BE49-F238E27FC236}">
                    <a16:creationId xmlns:a16="http://schemas.microsoft.com/office/drawing/2014/main" id="{209FB87E-6410-D2BA-7E41-308B91A8F943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83" name="مخطط انسيابي: رابط 14282">
                <a:extLst>
                  <a:ext uri="{FF2B5EF4-FFF2-40B4-BE49-F238E27FC236}">
                    <a16:creationId xmlns:a16="http://schemas.microsoft.com/office/drawing/2014/main" id="{3FBAE456-141B-9956-F76E-DA7E20158201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84" name="مخطط انسيابي: رابط 14283">
                <a:extLst>
                  <a:ext uri="{FF2B5EF4-FFF2-40B4-BE49-F238E27FC236}">
                    <a16:creationId xmlns:a16="http://schemas.microsoft.com/office/drawing/2014/main" id="{6049B21B-734D-48D8-8A81-577CC945BA5B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0" name="مستطيل: زوايا مستديرة 14239">
              <a:extLst>
                <a:ext uri="{FF2B5EF4-FFF2-40B4-BE49-F238E27FC236}">
                  <a16:creationId xmlns:a16="http://schemas.microsoft.com/office/drawing/2014/main" id="{19F91252-AD37-0212-F449-52C7D6E68035}"/>
                </a:ext>
              </a:extLst>
            </p:cNvPr>
            <p:cNvSpPr/>
            <p:nvPr/>
          </p:nvSpPr>
          <p:spPr>
            <a:xfrm>
              <a:off x="1849171" y="1141705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1" name="مجموعة 14240">
              <a:extLst>
                <a:ext uri="{FF2B5EF4-FFF2-40B4-BE49-F238E27FC236}">
                  <a16:creationId xmlns:a16="http://schemas.microsoft.com/office/drawing/2014/main" id="{2CF7A3E4-6966-8F5F-BBFC-B303B0F853DC}"/>
                </a:ext>
              </a:extLst>
            </p:cNvPr>
            <p:cNvGrpSpPr/>
            <p:nvPr/>
          </p:nvGrpSpPr>
          <p:grpSpPr>
            <a:xfrm>
              <a:off x="1873805" y="1168053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67" name="مجموعة 14266">
                <a:extLst>
                  <a:ext uri="{FF2B5EF4-FFF2-40B4-BE49-F238E27FC236}">
                    <a16:creationId xmlns:a16="http://schemas.microsoft.com/office/drawing/2014/main" id="{29D2867F-0464-5BDA-3BFD-01A403969855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78" name="مخطط انسيابي: رابط 14277">
                  <a:extLst>
                    <a:ext uri="{FF2B5EF4-FFF2-40B4-BE49-F238E27FC236}">
                      <a16:creationId xmlns:a16="http://schemas.microsoft.com/office/drawing/2014/main" id="{6BA94E96-432C-3B33-1F90-F361A5087EBB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9" name="مخطط انسيابي: رابط 14278">
                  <a:extLst>
                    <a:ext uri="{FF2B5EF4-FFF2-40B4-BE49-F238E27FC236}">
                      <a16:creationId xmlns:a16="http://schemas.microsoft.com/office/drawing/2014/main" id="{E4216BE9-633D-8052-5879-A58F01AB276F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0" name="مخطط انسيابي: رابط 14279">
                  <a:extLst>
                    <a:ext uri="{FF2B5EF4-FFF2-40B4-BE49-F238E27FC236}">
                      <a16:creationId xmlns:a16="http://schemas.microsoft.com/office/drawing/2014/main" id="{598801A0-31F5-F989-709C-28B77BACD5C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81" name="مخطط انسيابي: رابط 14280">
                  <a:extLst>
                    <a:ext uri="{FF2B5EF4-FFF2-40B4-BE49-F238E27FC236}">
                      <a16:creationId xmlns:a16="http://schemas.microsoft.com/office/drawing/2014/main" id="{19004C17-4E1D-4577-FE49-2AEADDD8C874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8" name="مجموعة 14267">
                <a:extLst>
                  <a:ext uri="{FF2B5EF4-FFF2-40B4-BE49-F238E27FC236}">
                    <a16:creationId xmlns:a16="http://schemas.microsoft.com/office/drawing/2014/main" id="{3227A541-ED4C-F21F-BFBD-E4EADC312F4C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74" name="مخطط انسيابي: رابط 14273">
                  <a:extLst>
                    <a:ext uri="{FF2B5EF4-FFF2-40B4-BE49-F238E27FC236}">
                      <a16:creationId xmlns:a16="http://schemas.microsoft.com/office/drawing/2014/main" id="{BC1A0529-C7A7-50F4-59C9-FF80550F9583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5" name="مخطط انسيابي: رابط 14274">
                  <a:extLst>
                    <a:ext uri="{FF2B5EF4-FFF2-40B4-BE49-F238E27FC236}">
                      <a16:creationId xmlns:a16="http://schemas.microsoft.com/office/drawing/2014/main" id="{2D9B5883-99E7-1AA1-94C7-54514FD22A9E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6" name="مخطط انسيابي: رابط 14275">
                  <a:extLst>
                    <a:ext uri="{FF2B5EF4-FFF2-40B4-BE49-F238E27FC236}">
                      <a16:creationId xmlns:a16="http://schemas.microsoft.com/office/drawing/2014/main" id="{88805D4E-2559-5FAC-0A85-0D58DC8F9C22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7" name="مخطط انسيابي: رابط 14276">
                  <a:extLst>
                    <a:ext uri="{FF2B5EF4-FFF2-40B4-BE49-F238E27FC236}">
                      <a16:creationId xmlns:a16="http://schemas.microsoft.com/office/drawing/2014/main" id="{A6BE3611-2380-59A4-2C62-D4A6E7EB8599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69" name="مجموعة 14268">
                <a:extLst>
                  <a:ext uri="{FF2B5EF4-FFF2-40B4-BE49-F238E27FC236}">
                    <a16:creationId xmlns:a16="http://schemas.microsoft.com/office/drawing/2014/main" id="{A0C24496-9F14-784E-362A-0B06E7642FAE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70" name="مخطط انسيابي: رابط 14269">
                  <a:extLst>
                    <a:ext uri="{FF2B5EF4-FFF2-40B4-BE49-F238E27FC236}">
                      <a16:creationId xmlns:a16="http://schemas.microsoft.com/office/drawing/2014/main" id="{B287A2A4-D0F2-7268-8E26-C33F5DE6969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1" name="مخطط انسيابي: رابط 14270">
                  <a:extLst>
                    <a:ext uri="{FF2B5EF4-FFF2-40B4-BE49-F238E27FC236}">
                      <a16:creationId xmlns:a16="http://schemas.microsoft.com/office/drawing/2014/main" id="{0F474997-F274-5440-7C93-1BA959DD9367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2" name="مخطط انسيابي: رابط 14271">
                  <a:extLst>
                    <a:ext uri="{FF2B5EF4-FFF2-40B4-BE49-F238E27FC236}">
                      <a16:creationId xmlns:a16="http://schemas.microsoft.com/office/drawing/2014/main" id="{12A92043-ED05-EB6B-ED13-3C2BF9576867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73" name="مخطط انسيابي: رابط 14272">
                  <a:extLst>
                    <a:ext uri="{FF2B5EF4-FFF2-40B4-BE49-F238E27FC236}">
                      <a16:creationId xmlns:a16="http://schemas.microsoft.com/office/drawing/2014/main" id="{57DFEB5A-0976-7528-4354-F12433A24B7E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2" name="مجموعة 14241">
              <a:extLst>
                <a:ext uri="{FF2B5EF4-FFF2-40B4-BE49-F238E27FC236}">
                  <a16:creationId xmlns:a16="http://schemas.microsoft.com/office/drawing/2014/main" id="{2CAA2FC0-E2F7-CE68-09D2-284FE1C602DC}"/>
                </a:ext>
              </a:extLst>
            </p:cNvPr>
            <p:cNvGrpSpPr/>
            <p:nvPr/>
          </p:nvGrpSpPr>
          <p:grpSpPr>
            <a:xfrm>
              <a:off x="2474640" y="1166180"/>
              <a:ext cx="137451" cy="458396"/>
              <a:chOff x="6357592" y="1474492"/>
              <a:chExt cx="150656" cy="480336"/>
            </a:xfrm>
          </p:grpSpPr>
          <p:sp>
            <p:nvSpPr>
              <p:cNvPr id="14264" name="مخطط انسيابي: رابط 14263">
                <a:extLst>
                  <a:ext uri="{FF2B5EF4-FFF2-40B4-BE49-F238E27FC236}">
                    <a16:creationId xmlns:a16="http://schemas.microsoft.com/office/drawing/2014/main" id="{7E4311EC-49CA-9AB2-6BDA-68193F33D86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65" name="مخطط انسيابي: رابط 14264">
                <a:extLst>
                  <a:ext uri="{FF2B5EF4-FFF2-40B4-BE49-F238E27FC236}">
                    <a16:creationId xmlns:a16="http://schemas.microsoft.com/office/drawing/2014/main" id="{46B3048F-1F43-B329-FE61-9BC589F1A67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66" name="مخطط انسيابي: رابط 14265">
                <a:extLst>
                  <a:ext uri="{FF2B5EF4-FFF2-40B4-BE49-F238E27FC236}">
                    <a16:creationId xmlns:a16="http://schemas.microsoft.com/office/drawing/2014/main" id="{F27384C9-ABAF-7646-5678-9C1FDE4CC67A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243" name="مستطيل: زوايا مستديرة 14242">
              <a:extLst>
                <a:ext uri="{FF2B5EF4-FFF2-40B4-BE49-F238E27FC236}">
                  <a16:creationId xmlns:a16="http://schemas.microsoft.com/office/drawing/2014/main" id="{12F66E4F-0F46-F058-1366-FD5856938EAF}"/>
                </a:ext>
              </a:extLst>
            </p:cNvPr>
            <p:cNvSpPr/>
            <p:nvPr/>
          </p:nvSpPr>
          <p:spPr>
            <a:xfrm>
              <a:off x="1021470" y="1147196"/>
              <a:ext cx="808073" cy="513870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2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14244" name="مجموعة 14243">
              <a:extLst>
                <a:ext uri="{FF2B5EF4-FFF2-40B4-BE49-F238E27FC236}">
                  <a16:creationId xmlns:a16="http://schemas.microsoft.com/office/drawing/2014/main" id="{8288CAC8-4BC7-0B76-0538-6C6330AE275C}"/>
                </a:ext>
              </a:extLst>
            </p:cNvPr>
            <p:cNvGrpSpPr/>
            <p:nvPr/>
          </p:nvGrpSpPr>
          <p:grpSpPr>
            <a:xfrm>
              <a:off x="1046104" y="1173544"/>
              <a:ext cx="582226" cy="460860"/>
              <a:chOff x="8690591" y="1326416"/>
              <a:chExt cx="521938" cy="365223"/>
            </a:xfrm>
            <a:solidFill>
              <a:schemeClr val="bg1"/>
            </a:solidFill>
          </p:grpSpPr>
          <p:grpSp>
            <p:nvGrpSpPr>
              <p:cNvPr id="14249" name="مجموعة 14248">
                <a:extLst>
                  <a:ext uri="{FF2B5EF4-FFF2-40B4-BE49-F238E27FC236}">
                    <a16:creationId xmlns:a16="http://schemas.microsoft.com/office/drawing/2014/main" id="{A4FD0767-8806-702A-72EC-294618C3600A}"/>
                  </a:ext>
                </a:extLst>
              </p:cNvPr>
              <p:cNvGrpSpPr/>
              <p:nvPr/>
            </p:nvGrpSpPr>
            <p:grpSpPr>
              <a:xfrm>
                <a:off x="8690593" y="1326416"/>
                <a:ext cx="518707" cy="111859"/>
                <a:chOff x="8208896" y="1603935"/>
                <a:chExt cx="1249168" cy="278653"/>
              </a:xfrm>
              <a:grpFill/>
            </p:grpSpPr>
            <p:sp>
              <p:nvSpPr>
                <p:cNvPr id="14260" name="مخطط انسيابي: رابط 14259">
                  <a:extLst>
                    <a:ext uri="{FF2B5EF4-FFF2-40B4-BE49-F238E27FC236}">
                      <a16:creationId xmlns:a16="http://schemas.microsoft.com/office/drawing/2014/main" id="{D301D7E7-8748-E4D5-64FD-DF12B7E58FB5}"/>
                    </a:ext>
                  </a:extLst>
                </p:cNvPr>
                <p:cNvSpPr/>
                <p:nvPr/>
              </p:nvSpPr>
              <p:spPr>
                <a:xfrm>
                  <a:off x="917253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1" name="مخطط انسيابي: رابط 14260">
                  <a:extLst>
                    <a:ext uri="{FF2B5EF4-FFF2-40B4-BE49-F238E27FC236}">
                      <a16:creationId xmlns:a16="http://schemas.microsoft.com/office/drawing/2014/main" id="{02E2D5B7-86EC-F6EB-456A-C88D2C746217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2" name="مخطط انسيابي: رابط 14261">
                  <a:extLst>
                    <a:ext uri="{FF2B5EF4-FFF2-40B4-BE49-F238E27FC236}">
                      <a16:creationId xmlns:a16="http://schemas.microsoft.com/office/drawing/2014/main" id="{C2624DB1-5EF0-38F1-C56F-46EAEDA2A0A6}"/>
                    </a:ext>
                  </a:extLst>
                </p:cNvPr>
                <p:cNvSpPr/>
                <p:nvPr/>
              </p:nvSpPr>
              <p:spPr>
                <a:xfrm>
                  <a:off x="8526186" y="1603935"/>
                  <a:ext cx="285449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63" name="مخطط انسيابي: رابط 14262">
                  <a:extLst>
                    <a:ext uri="{FF2B5EF4-FFF2-40B4-BE49-F238E27FC236}">
                      <a16:creationId xmlns:a16="http://schemas.microsoft.com/office/drawing/2014/main" id="{5E65CF7D-ACE0-CD31-CE4B-17E9437BAAC3}"/>
                    </a:ext>
                  </a:extLst>
                </p:cNvPr>
                <p:cNvSpPr/>
                <p:nvPr/>
              </p:nvSpPr>
              <p:spPr>
                <a:xfrm>
                  <a:off x="8208896" y="1603935"/>
                  <a:ext cx="285525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0" name="مجموعة 14249">
                <a:extLst>
                  <a:ext uri="{FF2B5EF4-FFF2-40B4-BE49-F238E27FC236}">
                    <a16:creationId xmlns:a16="http://schemas.microsoft.com/office/drawing/2014/main" id="{2792A8BB-3B65-7BEA-1484-C1EBEE901265}"/>
                  </a:ext>
                </a:extLst>
              </p:cNvPr>
              <p:cNvGrpSpPr/>
              <p:nvPr/>
            </p:nvGrpSpPr>
            <p:grpSpPr>
              <a:xfrm>
                <a:off x="8690591" y="1453095"/>
                <a:ext cx="521928" cy="111860"/>
                <a:chOff x="8208959" y="1603933"/>
                <a:chExt cx="1256934" cy="278656"/>
              </a:xfrm>
              <a:grpFill/>
            </p:grpSpPr>
            <p:sp>
              <p:nvSpPr>
                <p:cNvPr id="14256" name="مخطط انسيابي: رابط 14255">
                  <a:extLst>
                    <a:ext uri="{FF2B5EF4-FFF2-40B4-BE49-F238E27FC236}">
                      <a16:creationId xmlns:a16="http://schemas.microsoft.com/office/drawing/2014/main" id="{D79B862A-3410-2D19-3A60-F7444512DC35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7" name="مخطط انسيابي: رابط 14256">
                  <a:extLst>
                    <a:ext uri="{FF2B5EF4-FFF2-40B4-BE49-F238E27FC236}">
                      <a16:creationId xmlns:a16="http://schemas.microsoft.com/office/drawing/2014/main" id="{76819041-7D40-9008-495F-75E94EDA0204}"/>
                    </a:ext>
                  </a:extLst>
                </p:cNvPr>
                <p:cNvSpPr/>
                <p:nvPr/>
              </p:nvSpPr>
              <p:spPr>
                <a:xfrm>
                  <a:off x="8847510" y="1603935"/>
                  <a:ext cx="285525" cy="278652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8" name="مخطط انسيابي: رابط 14257">
                  <a:extLst>
                    <a:ext uri="{FF2B5EF4-FFF2-40B4-BE49-F238E27FC236}">
                      <a16:creationId xmlns:a16="http://schemas.microsoft.com/office/drawing/2014/main" id="{31358CF2-FE26-C902-0B78-29FF10F03455}"/>
                    </a:ext>
                  </a:extLst>
                </p:cNvPr>
                <p:cNvSpPr/>
                <p:nvPr/>
              </p:nvSpPr>
              <p:spPr>
                <a:xfrm>
                  <a:off x="8526184" y="1603933"/>
                  <a:ext cx="285525" cy="278654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9" name="مخطط انسيابي: رابط 14258">
                  <a:extLst>
                    <a:ext uri="{FF2B5EF4-FFF2-40B4-BE49-F238E27FC236}">
                      <a16:creationId xmlns:a16="http://schemas.microsoft.com/office/drawing/2014/main" id="{82293E7F-D0D6-C3F3-5C91-92B2B70196B0}"/>
                    </a:ext>
                  </a:extLst>
                </p:cNvPr>
                <p:cNvSpPr/>
                <p:nvPr/>
              </p:nvSpPr>
              <p:spPr>
                <a:xfrm>
                  <a:off x="8208959" y="1603936"/>
                  <a:ext cx="285534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4251" name="مجموعة 14250">
                <a:extLst>
                  <a:ext uri="{FF2B5EF4-FFF2-40B4-BE49-F238E27FC236}">
                    <a16:creationId xmlns:a16="http://schemas.microsoft.com/office/drawing/2014/main" id="{CAE15A60-6945-4DFB-D1D7-5A4EB0E16B88}"/>
                  </a:ext>
                </a:extLst>
              </p:cNvPr>
              <p:cNvGrpSpPr/>
              <p:nvPr/>
            </p:nvGrpSpPr>
            <p:grpSpPr>
              <a:xfrm>
                <a:off x="8690611" y="1579776"/>
                <a:ext cx="521918" cy="111863"/>
                <a:chOff x="8208987" y="1603935"/>
                <a:chExt cx="1256907" cy="278665"/>
              </a:xfrm>
              <a:grpFill/>
            </p:grpSpPr>
            <p:sp>
              <p:nvSpPr>
                <p:cNvPr id="14252" name="مخطط انسيابي: رابط 14251">
                  <a:extLst>
                    <a:ext uri="{FF2B5EF4-FFF2-40B4-BE49-F238E27FC236}">
                      <a16:creationId xmlns:a16="http://schemas.microsoft.com/office/drawing/2014/main" id="{18AD1858-D201-9451-1214-19B2F522C184}"/>
                    </a:ext>
                  </a:extLst>
                </p:cNvPr>
                <p:cNvSpPr/>
                <p:nvPr/>
              </p:nvSpPr>
              <p:spPr>
                <a:xfrm>
                  <a:off x="9180368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3" name="مخطط انسيابي: رابط 14252">
                  <a:extLst>
                    <a:ext uri="{FF2B5EF4-FFF2-40B4-BE49-F238E27FC236}">
                      <a16:creationId xmlns:a16="http://schemas.microsoft.com/office/drawing/2014/main" id="{03DF5301-1AB7-DD86-B357-0381FD230AD4}"/>
                    </a:ext>
                  </a:extLst>
                </p:cNvPr>
                <p:cNvSpPr/>
                <p:nvPr/>
              </p:nvSpPr>
              <p:spPr>
                <a:xfrm>
                  <a:off x="8847509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4" name="مخطط انسيابي: رابط 14253">
                  <a:extLst>
                    <a:ext uri="{FF2B5EF4-FFF2-40B4-BE49-F238E27FC236}">
                      <a16:creationId xmlns:a16="http://schemas.microsoft.com/office/drawing/2014/main" id="{9A5D5089-0019-0B87-A52E-899098377008}"/>
                    </a:ext>
                  </a:extLst>
                </p:cNvPr>
                <p:cNvSpPr/>
                <p:nvPr/>
              </p:nvSpPr>
              <p:spPr>
                <a:xfrm>
                  <a:off x="8526185" y="1603935"/>
                  <a:ext cx="285526" cy="278653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55" name="مخطط انسيابي: رابط 14254">
                  <a:extLst>
                    <a:ext uri="{FF2B5EF4-FFF2-40B4-BE49-F238E27FC236}">
                      <a16:creationId xmlns:a16="http://schemas.microsoft.com/office/drawing/2014/main" id="{2B567A31-7B8C-7ECE-E22D-9524D47822E7}"/>
                    </a:ext>
                  </a:extLst>
                </p:cNvPr>
                <p:cNvSpPr/>
                <p:nvPr/>
              </p:nvSpPr>
              <p:spPr>
                <a:xfrm>
                  <a:off x="8208987" y="1603945"/>
                  <a:ext cx="285526" cy="278655"/>
                </a:xfrm>
                <a:prstGeom prst="flowChartConnector">
                  <a:avLst/>
                </a:prstGeom>
                <a:grpFill/>
                <a:ln w="12700">
                  <a:solidFill>
                    <a:schemeClr val="bg2">
                      <a:lumMod val="75000"/>
                    </a:schemeClr>
                  </a:solidFill>
                  <a:rou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 defTabSz="742950" rtl="1"/>
                  <a:endParaRPr lang="ar-SA" sz="1138" dirty="0">
                    <a:solidFill>
                      <a:srgbClr val="C00000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4245" name="مجموعة 14244">
              <a:extLst>
                <a:ext uri="{FF2B5EF4-FFF2-40B4-BE49-F238E27FC236}">
                  <a16:creationId xmlns:a16="http://schemas.microsoft.com/office/drawing/2014/main" id="{6D24D942-6028-9495-86B4-CF072D70148C}"/>
                </a:ext>
              </a:extLst>
            </p:cNvPr>
            <p:cNvGrpSpPr/>
            <p:nvPr/>
          </p:nvGrpSpPr>
          <p:grpSpPr>
            <a:xfrm>
              <a:off x="1646939" y="1171671"/>
              <a:ext cx="137451" cy="458396"/>
              <a:chOff x="6357592" y="1474492"/>
              <a:chExt cx="150656" cy="480336"/>
            </a:xfrm>
          </p:grpSpPr>
          <p:sp>
            <p:nvSpPr>
              <p:cNvPr id="14246" name="مخطط انسيابي: رابط 14245">
                <a:extLst>
                  <a:ext uri="{FF2B5EF4-FFF2-40B4-BE49-F238E27FC236}">
                    <a16:creationId xmlns:a16="http://schemas.microsoft.com/office/drawing/2014/main" id="{19A2530F-D662-355A-4746-C1026604A090}"/>
                  </a:ext>
                </a:extLst>
              </p:cNvPr>
              <p:cNvSpPr/>
              <p:nvPr/>
            </p:nvSpPr>
            <p:spPr>
              <a:xfrm>
                <a:off x="6359247" y="1474492"/>
                <a:ext cx="146880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247" name="مخطط انسيابي: رابط 14246">
                <a:extLst>
                  <a:ext uri="{FF2B5EF4-FFF2-40B4-BE49-F238E27FC236}">
                    <a16:creationId xmlns:a16="http://schemas.microsoft.com/office/drawing/2014/main" id="{3B8B669C-ECD4-6A10-3536-13944BB16E18}"/>
                  </a:ext>
                </a:extLst>
              </p:cNvPr>
              <p:cNvSpPr/>
              <p:nvPr/>
            </p:nvSpPr>
            <p:spPr>
              <a:xfrm>
                <a:off x="6357592" y="1643017"/>
                <a:ext cx="150656" cy="146218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248" name="مخطط انسيابي: رابط 14247">
                <a:extLst>
                  <a:ext uri="{FF2B5EF4-FFF2-40B4-BE49-F238E27FC236}">
                    <a16:creationId xmlns:a16="http://schemas.microsoft.com/office/drawing/2014/main" id="{8DD1C917-4A44-9792-5E0A-83C59F37EC68}"/>
                  </a:ext>
                </a:extLst>
              </p:cNvPr>
              <p:cNvSpPr/>
              <p:nvPr/>
            </p:nvSpPr>
            <p:spPr>
              <a:xfrm>
                <a:off x="6359420" y="1808285"/>
                <a:ext cx="147001" cy="146543"/>
              </a:xfrm>
              <a:prstGeom prst="flowChartConnector">
                <a:avLst/>
              </a:prstGeom>
              <a:solidFill>
                <a:schemeClr val="bg2"/>
              </a:solidFill>
              <a:ln w="12700">
                <a:solidFill>
                  <a:schemeClr val="bg2">
                    <a:lumMod val="7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10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800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0631416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245</TotalTime>
  <Words>1444</Words>
  <Application>Microsoft Office PowerPoint</Application>
  <PresentationFormat>A4 Paper (210x297 mm)‎</PresentationFormat>
  <Paragraphs>1208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SakkalMajalla-Bold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7</cp:revision>
  <dcterms:created xsi:type="dcterms:W3CDTF">2024-03-01T11:35:50Z</dcterms:created>
  <dcterms:modified xsi:type="dcterms:W3CDTF">2026-01-12T08:05:00Z</dcterms:modified>
</cp:coreProperties>
</file>