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media8.mp4" ContentType="video/mp4"/>
  <Override PartName="/ppt/media/media9.mp4" ContentType="video/mp4"/>
  <Override PartName="/ppt/media/media10.mp4" ContentType="video/mp4"/>
  <Override PartName="/ppt/media/media11.mp4" ContentType="video/mp4"/>
  <Override PartName="/ppt/media/media12.mp4" ContentType="video/mp4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86" r:id="rId4"/>
    <p:sldId id="291" r:id="rId5"/>
    <p:sldId id="287" r:id="rId6"/>
    <p:sldId id="289" r:id="rId7"/>
    <p:sldId id="288" r:id="rId8"/>
    <p:sldId id="297" r:id="rId9"/>
    <p:sldId id="292" r:id="rId10"/>
    <p:sldId id="298" r:id="rId11"/>
    <p:sldId id="299" r:id="rId12"/>
    <p:sldId id="308" r:id="rId13"/>
    <p:sldId id="293" r:id="rId14"/>
    <p:sldId id="300" r:id="rId15"/>
    <p:sldId id="301" r:id="rId16"/>
    <p:sldId id="309" r:id="rId17"/>
    <p:sldId id="294" r:id="rId18"/>
    <p:sldId id="302" r:id="rId19"/>
    <p:sldId id="303" r:id="rId20"/>
    <p:sldId id="310" r:id="rId21"/>
    <p:sldId id="295" r:id="rId22"/>
    <p:sldId id="304" r:id="rId23"/>
    <p:sldId id="305" r:id="rId24"/>
    <p:sldId id="311" r:id="rId25"/>
    <p:sldId id="296" r:id="rId26"/>
    <p:sldId id="285" r:id="rId27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7E"/>
    <a:srgbClr val="BC00BC"/>
    <a:srgbClr val="FFC5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DD0B1-ADE6-4BA2-85C2-03665FAE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A01912-83A1-4765-8986-43DD204DE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D0E2F-CE69-44B9-9A1C-4EC6A0D4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0E925-92F4-45B5-8AB0-1C9F27CE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371F90-AA32-4396-B418-EC69317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4D424-1B10-4317-928C-74F2303B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68DD67-40C2-4B81-B33F-31CCBC639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C14DB-C600-46F8-9F5A-3BC690F8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B09923-900E-470A-9360-A85B1ADF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ABC2F1-0DF8-4670-BC68-0A95BBA4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8C5E68-08B6-426E-9883-24381FF7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9CF2E8-F9BF-49D1-96A7-9AF8BDCC2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14D8B-0E5E-4140-8F20-B0C69AE9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6D66E-355E-4476-B936-D3B97155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09AF4-2856-43EC-A2B7-824101D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565CB-1ACB-44E3-BA82-DB26306D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474F5-1FB6-4F65-86D7-2E8522AA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C5848-4A08-4B4E-879B-1BBFE430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B294EB-3957-4324-AE70-4DDB9AC2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6D6532-0E22-4704-99EC-8BA24D1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E1C07-4B97-46B1-B5DA-9D1D5BDA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6A919C-0840-4ECA-9233-C90CA6D0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EB5A8-93A0-4C67-A94E-91BBAB67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F3659-8196-49A9-8F99-8D3A7998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15E33-6C3C-4A8C-BCEB-8A78850A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67812-C1A3-4B08-A7EB-A0ED97D8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9C713-68EC-468D-9B02-8C248219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C7F6A0-2632-4CF2-A530-48636D85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7AB6F7-5EDA-499D-84A7-091DFFFF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0B7F8D-B68C-46C2-B8C1-02BF2E2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442E4F-1C61-4747-83AF-49D7A5DE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B684-AA53-435D-A4D4-659E3543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4716AE-E530-4A6D-8F86-37C7C95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7692E7-80C2-4877-86DC-DF7B32BC5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663617-6027-49BD-8320-8267AF311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B2149E-BC1E-4AB1-9235-640CEF1D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2E53F9-2098-4B12-A34A-CD69C2FD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59A122-580F-4C65-95DA-B70C57AE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06857E-BD05-4BFB-9E68-BEAE4CB2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BAE82-E32D-4B99-B182-0A492835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9791D0-99F8-4A0A-85F0-4A3C96F7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2D4C2A-C22D-4D92-9862-0AEA17FA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8120EE-02CB-4973-B914-B182B0B4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D0DB0B-75F9-4778-978B-C090BDFE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E6C1CC-E5E9-4958-A9AD-3C9B2343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47A77B-F5D5-4185-A391-2F0F9209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E61E-B737-439E-84F4-E1701F91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4BC96-71A4-4409-B64C-EF33BB45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60226F-D547-486A-B6D9-E27D8231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64BFB4-8DC3-4E66-92DC-ECCD56E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A0DF8-43FD-4B31-B2F3-07CDC46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1E7C8-06F3-4403-90E5-0764D37E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A3869-5E0B-4BE9-8E78-B74D13E7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658F23-6991-4513-8F8E-CFD924CE3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589D20-557D-4D77-81EF-31124DB5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63718-2E57-4422-93A7-00E37758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2F8909-F9DF-4DF8-AE66-77E5251D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AA625F-D794-4E23-ABD2-D7B0AFEF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B131CD-475D-485A-9FEA-2B779FAD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94AE08-E2AB-42E6-A0CF-7155CF06C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79982-2C05-4B6D-8D7C-A58F2AB7C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2AE3C-0F52-4CE9-AA59-7A549CEED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942C88-60A5-49FD-8F76-25CB5339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slide" Target="slide12.xml"/><Relationship Id="rId2" Type="http://schemas.openxmlformats.org/officeDocument/2006/relationships/audio" Target="../media/media4.mp4"/><Relationship Id="rId16" Type="http://schemas.openxmlformats.org/officeDocument/2006/relationships/image" Target="../media/image36.svg"/><Relationship Id="rId20" Type="http://schemas.openxmlformats.org/officeDocument/2006/relationships/image" Target="../media/image12.png"/><Relationship Id="rId1" Type="http://schemas.microsoft.com/office/2007/relationships/media" Target="../media/media4.mp4"/><Relationship Id="rId6" Type="http://schemas.openxmlformats.org/officeDocument/2006/relationships/image" Target="../media/image35.sv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12.svg"/><Relationship Id="rId19" Type="http://schemas.openxmlformats.org/officeDocument/2006/relationships/image" Target="../media/image40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40.sv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2.svg"/><Relationship Id="rId7" Type="http://schemas.openxmlformats.org/officeDocument/2006/relationships/image" Target="../media/image42.svg"/><Relationship Id="rId12" Type="http://schemas.openxmlformats.org/officeDocument/2006/relationships/slide" Target="slide14.xml"/><Relationship Id="rId17" Type="http://schemas.openxmlformats.org/officeDocument/2006/relationships/image" Target="../media/image11.png"/><Relationship Id="rId2" Type="http://schemas.openxmlformats.org/officeDocument/2006/relationships/audio" Target="../media/media7.mp4"/><Relationship Id="rId16" Type="http://schemas.openxmlformats.org/officeDocument/2006/relationships/image" Target="../media/image50.svg"/><Relationship Id="rId20" Type="http://schemas.openxmlformats.org/officeDocument/2006/relationships/image" Target="../media/image27.png"/><Relationship Id="rId1" Type="http://schemas.microsoft.com/office/2007/relationships/media" Target="../media/media7.mp4"/><Relationship Id="rId6" Type="http://schemas.openxmlformats.org/officeDocument/2006/relationships/image" Target="../media/image22.png"/><Relationship Id="rId11" Type="http://schemas.openxmlformats.org/officeDocument/2006/relationships/image" Target="../media/image46.svg"/><Relationship Id="rId5" Type="http://schemas.openxmlformats.org/officeDocument/2006/relationships/slide" Target="slide13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slide" Target="slide15.xml"/><Relationship Id="rId4" Type="http://schemas.openxmlformats.org/officeDocument/2006/relationships/image" Target="../media/image4.png"/><Relationship Id="rId9" Type="http://schemas.openxmlformats.org/officeDocument/2006/relationships/image" Target="../media/image44.svg"/><Relationship Id="rId14" Type="http://schemas.openxmlformats.org/officeDocument/2006/relationships/image" Target="../media/image48.sv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29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12" Type="http://schemas.openxmlformats.org/officeDocument/2006/relationships/image" Target="../media/image16.svg"/><Relationship Id="rId17" Type="http://schemas.openxmlformats.org/officeDocument/2006/relationships/slide" Target="slide16.xml"/><Relationship Id="rId2" Type="http://schemas.openxmlformats.org/officeDocument/2006/relationships/audio" Target="../media/media4.mp4"/><Relationship Id="rId16" Type="http://schemas.openxmlformats.org/officeDocument/2006/relationships/image" Target="../media/image36.svg"/><Relationship Id="rId20" Type="http://schemas.openxmlformats.org/officeDocument/2006/relationships/image" Target="../media/image12.png"/><Relationship Id="rId1" Type="http://schemas.microsoft.com/office/2007/relationships/media" Target="../media/media4.mp4"/><Relationship Id="rId6" Type="http://schemas.openxmlformats.org/officeDocument/2006/relationships/image" Target="../media/image35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12.svg"/><Relationship Id="rId19" Type="http://schemas.openxmlformats.org/officeDocument/2006/relationships/image" Target="../media/image57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12" Type="http://schemas.openxmlformats.org/officeDocument/2006/relationships/image" Target="../media/image57.sv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18.xml"/><Relationship Id="rId11" Type="http://schemas.openxmlformats.org/officeDocument/2006/relationships/image" Target="../media/image9.png"/><Relationship Id="rId5" Type="http://schemas.openxmlformats.org/officeDocument/2006/relationships/slide" Target="slide17.xml"/><Relationship Id="rId10" Type="http://schemas.openxmlformats.org/officeDocument/2006/relationships/image" Target="../media/image61.sv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slide" Target="slide19.xml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slide" Target="slide16.xml"/><Relationship Id="rId9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2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12" Type="http://schemas.openxmlformats.org/officeDocument/2006/relationships/image" Target="../media/image56.svg"/><Relationship Id="rId17" Type="http://schemas.openxmlformats.org/officeDocument/2006/relationships/slide" Target="slide20.xml"/><Relationship Id="rId2" Type="http://schemas.openxmlformats.org/officeDocument/2006/relationships/audio" Target="../media/media4.mp4"/><Relationship Id="rId16" Type="http://schemas.openxmlformats.org/officeDocument/2006/relationships/image" Target="../media/image36.svg"/><Relationship Id="rId20" Type="http://schemas.openxmlformats.org/officeDocument/2006/relationships/image" Target="../media/image12.png"/><Relationship Id="rId1" Type="http://schemas.microsoft.com/office/2007/relationships/media" Target="../media/media4.mp4"/><Relationship Id="rId6" Type="http://schemas.openxmlformats.org/officeDocument/2006/relationships/image" Target="../media/image35.sv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12.svg"/><Relationship Id="rId19" Type="http://schemas.openxmlformats.org/officeDocument/2006/relationships/image" Target="../media/image64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8.svg"/><Relationship Id="rId18" Type="http://schemas.openxmlformats.org/officeDocument/2006/relationships/image" Target="../media/image72.svg"/><Relationship Id="rId3" Type="http://schemas.openxmlformats.org/officeDocument/2006/relationships/slideLayout" Target="../slideLayouts/slideLayout13.xml"/><Relationship Id="rId21" Type="http://schemas.openxmlformats.org/officeDocument/2006/relationships/slide" Target="slide23.xml"/><Relationship Id="rId7" Type="http://schemas.openxmlformats.org/officeDocument/2006/relationships/image" Target="../media/image48.sv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video" Target="../media/media9.mp4"/><Relationship Id="rId16" Type="http://schemas.openxmlformats.org/officeDocument/2006/relationships/image" Target="../media/image70.svg"/><Relationship Id="rId20" Type="http://schemas.openxmlformats.org/officeDocument/2006/relationships/image" Target="../media/image16.svg"/><Relationship Id="rId1" Type="http://schemas.microsoft.com/office/2007/relationships/media" Target="../media/media9.mp4"/><Relationship Id="rId6" Type="http://schemas.openxmlformats.org/officeDocument/2006/relationships/image" Target="../media/image25.png"/><Relationship Id="rId11" Type="http://schemas.openxmlformats.org/officeDocument/2006/relationships/image" Target="../media/image66.svg"/><Relationship Id="rId24" Type="http://schemas.openxmlformats.org/officeDocument/2006/relationships/image" Target="../media/image12.png"/><Relationship Id="rId5" Type="http://schemas.openxmlformats.org/officeDocument/2006/relationships/slide" Target="slide21.xml"/><Relationship Id="rId15" Type="http://schemas.openxmlformats.org/officeDocument/2006/relationships/image" Target="../media/image35.png"/><Relationship Id="rId23" Type="http://schemas.openxmlformats.org/officeDocument/2006/relationships/image" Target="../media/image52.svg"/><Relationship Id="rId10" Type="http://schemas.openxmlformats.org/officeDocument/2006/relationships/image" Target="../media/image33.png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0.svg"/><Relationship Id="rId14" Type="http://schemas.openxmlformats.org/officeDocument/2006/relationships/slide" Target="slide22.xml"/><Relationship Id="rId2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slide" Target="slide20.xml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slide" Target="slide20.xml"/><Relationship Id="rId9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7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12" Type="http://schemas.openxmlformats.org/officeDocument/2006/relationships/image" Target="../media/image63.svg"/><Relationship Id="rId17" Type="http://schemas.openxmlformats.org/officeDocument/2006/relationships/slide" Target="slide24.xml"/><Relationship Id="rId2" Type="http://schemas.openxmlformats.org/officeDocument/2006/relationships/video" Target="../media/media10.mp4"/><Relationship Id="rId16" Type="http://schemas.openxmlformats.org/officeDocument/2006/relationships/image" Target="../media/image36.svg"/><Relationship Id="rId20" Type="http://schemas.openxmlformats.org/officeDocument/2006/relationships/image" Target="../media/image12.png"/><Relationship Id="rId1" Type="http://schemas.microsoft.com/office/2007/relationships/media" Target="../media/media10.mp4"/><Relationship Id="rId6" Type="http://schemas.openxmlformats.org/officeDocument/2006/relationships/image" Target="../media/image35.sv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56.svg"/><Relationship Id="rId19" Type="http://schemas.openxmlformats.org/officeDocument/2006/relationships/image" Target="../media/image75.sv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4" Type="http://schemas.openxmlformats.org/officeDocument/2006/relationships/image" Target="../media/image7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52.svg"/><Relationship Id="rId3" Type="http://schemas.microsoft.com/office/2007/relationships/media" Target="../media/media12.mp4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4.png"/><Relationship Id="rId11" Type="http://schemas.openxmlformats.org/officeDocument/2006/relationships/slide" Target="slide25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png"/><Relationship Id="rId4" Type="http://schemas.openxmlformats.org/officeDocument/2006/relationships/video" Target="../media/media12.mp4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" Type="http://schemas.openxmlformats.org/officeDocument/2006/relationships/audio" Target="../media/media1.mp4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microsoft.com/office/2007/relationships/media" Target="../media/media1.mp4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19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5.png"/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12" Type="http://schemas.openxmlformats.org/officeDocument/2006/relationships/image" Target="../media/image23.svg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audio" Target="../media/media3.mp4"/><Relationship Id="rId9" Type="http://schemas.openxmlformats.org/officeDocument/2006/relationships/slide" Target="slide6.xml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1.svg"/><Relationship Id="rId4" Type="http://schemas.openxmlformats.org/officeDocument/2006/relationships/image" Target="../media/image18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audio" Target="../media/media4.mp4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microsoft.com/office/2007/relationships/media" Target="../media/media4.mp4"/><Relationship Id="rId6" Type="http://schemas.openxmlformats.org/officeDocument/2006/relationships/image" Target="../media/image35.svg"/><Relationship Id="rId11" Type="http://schemas.openxmlformats.org/officeDocument/2006/relationships/image" Target="../media/image12.svg"/><Relationship Id="rId5" Type="http://schemas.openxmlformats.org/officeDocument/2006/relationships/image" Target="../media/image20.png"/><Relationship Id="rId15" Type="http://schemas.openxmlformats.org/officeDocument/2006/relationships/image" Target="../media/image16.svg"/><Relationship Id="rId10" Type="http://schemas.openxmlformats.org/officeDocument/2006/relationships/image" Target="../media/image8.png"/><Relationship Id="rId19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12.png"/><Relationship Id="rId3" Type="http://schemas.microsoft.com/office/2007/relationships/media" Target="../media/media6.mp4"/><Relationship Id="rId7" Type="http://schemas.openxmlformats.org/officeDocument/2006/relationships/image" Target="../media/image21.png"/><Relationship Id="rId12" Type="http://schemas.openxmlformats.org/officeDocument/2006/relationships/image" Target="../media/image39.svg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slide" Target="slide9.xml"/><Relationship Id="rId4" Type="http://schemas.openxmlformats.org/officeDocument/2006/relationships/audio" Target="../media/media6.mp4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14E690A8-F1D4-4AA3-86C9-4E5D0090018D}"/>
              </a:ext>
            </a:extLst>
          </p:cNvPr>
          <p:cNvSpPr/>
          <p:nvPr/>
        </p:nvSpPr>
        <p:spPr>
          <a:xfrm>
            <a:off x="7050744" y="1499374"/>
            <a:ext cx="4959078" cy="523408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xmlns="" id="{57004AFC-66E5-4ACE-A605-EBCAC6929F8F}"/>
              </a:ext>
            </a:extLst>
          </p:cNvPr>
          <p:cNvSpPr/>
          <p:nvPr/>
        </p:nvSpPr>
        <p:spPr>
          <a:xfrm>
            <a:off x="5222218" y="2349622"/>
            <a:ext cx="3839504" cy="4052423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9B3A5B-F2E7-4AA6-9C37-E89E9595A37B}"/>
              </a:ext>
            </a:extLst>
          </p:cNvPr>
          <p:cNvSpPr/>
          <p:nvPr/>
        </p:nvSpPr>
        <p:spPr>
          <a:xfrm>
            <a:off x="6454796" y="3233019"/>
            <a:ext cx="1374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dirty="0"/>
              <a:t>نشاط إثرائي</a:t>
            </a:r>
            <a:endParaRPr lang="ar-BH" sz="36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2CAFF0B-EF28-4AF8-A95C-3C1E3B028970}"/>
              </a:ext>
            </a:extLst>
          </p:cNvPr>
          <p:cNvSpPr txBox="1">
            <a:spLocks/>
          </p:cNvSpPr>
          <p:nvPr/>
        </p:nvSpPr>
        <p:spPr>
          <a:xfrm>
            <a:off x="7386638" y="4716445"/>
            <a:ext cx="4805362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400" b="1">
                <a:solidFill>
                  <a:srgbClr val="000000"/>
                </a:solidFill>
              </a:rPr>
              <a:t>الكُرة </a:t>
            </a:r>
            <a:r>
              <a:rPr lang="ar-BH" sz="4400" b="1" smtClean="0">
                <a:solidFill>
                  <a:srgbClr val="000000"/>
                </a:solidFill>
              </a:rPr>
              <a:t>الأرضِيَّة</a:t>
            </a:r>
            <a:endParaRPr lang="ar-BH" sz="4400" b="1" dirty="0">
              <a:solidFill>
                <a:srgbClr val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8D259E-CD2E-4926-8922-EA70A8308554}"/>
              </a:ext>
            </a:extLst>
          </p:cNvPr>
          <p:cNvSpPr txBox="1">
            <a:spLocks/>
          </p:cNvSpPr>
          <p:nvPr/>
        </p:nvSpPr>
        <p:spPr>
          <a:xfrm>
            <a:off x="9077756" y="3537633"/>
            <a:ext cx="1565771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1400" dirty="0">
                <a:solidFill>
                  <a:srgbClr val="000000"/>
                </a:solidFill>
                <a:cs typeface="+mn-cs"/>
              </a:rPr>
              <a:t>للدرس الحادي عشر   </a:t>
            </a:r>
            <a:r>
              <a:rPr lang="ar-BH" sz="1000" dirty="0">
                <a:solidFill>
                  <a:srgbClr val="000000"/>
                </a:solidFill>
                <a:cs typeface="+mn-cs"/>
              </a:rPr>
              <a:t>صفحة (</a:t>
            </a:r>
            <a:r>
              <a:rPr lang="ar-BH" sz="1000" dirty="0">
                <a:solidFill>
                  <a:srgbClr val="FF0000"/>
                </a:solidFill>
                <a:cs typeface="+mn-cs"/>
              </a:rPr>
              <a:t>58</a:t>
            </a:r>
            <a:r>
              <a:rPr lang="ar-BH" sz="1000" dirty="0">
                <a:solidFill>
                  <a:srgbClr val="000000"/>
                </a:solidFill>
                <a:cs typeface="+mn-cs"/>
              </a:rPr>
              <a:t>) </a:t>
            </a:r>
            <a:endParaRPr lang="ar-BH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4FE8338-84DC-46C8-81A5-A867983D584D}"/>
              </a:ext>
            </a:extLst>
          </p:cNvPr>
          <p:cNvSpPr txBox="1">
            <a:spLocks/>
          </p:cNvSpPr>
          <p:nvPr/>
        </p:nvSpPr>
        <p:spPr>
          <a:xfrm>
            <a:off x="8303040" y="2563988"/>
            <a:ext cx="2749943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2800" b="1" dirty="0">
                <a:solidFill>
                  <a:srgbClr val="000000"/>
                </a:solidFill>
              </a:rPr>
              <a:t>الصف الثاني الابتدائي</a:t>
            </a:r>
          </a:p>
          <a:p>
            <a:pPr rtl="1"/>
            <a:r>
              <a:rPr lang="ar-BH" sz="2800" b="1" dirty="0">
                <a:solidFill>
                  <a:srgbClr val="000000"/>
                </a:solidFill>
              </a:rPr>
              <a:t>المواد الاجتماعية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B89810-1E86-4663-8389-837D5877A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3" y="1570387"/>
            <a:ext cx="3343742" cy="477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Back RTL">
            <a:hlinkClick r:id="rId4" action="ppaction://hlinksldjump"/>
            <a:extLst>
              <a:ext uri="{FF2B5EF4-FFF2-40B4-BE49-F238E27FC236}">
                <a16:creationId xmlns:a16="http://schemas.microsoft.com/office/drawing/2014/main" xmlns="" id="{7BA4A436-A87E-45D0-B6AC-0EB8325DB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31077" y="4603897"/>
            <a:ext cx="1514963" cy="1514963"/>
          </a:xfrm>
          <a:prstGeom prst="rect">
            <a:avLst/>
          </a:prstGeom>
        </p:spPr>
      </p:pic>
      <p:pic>
        <p:nvPicPr>
          <p:cNvPr id="5" name="Graphic 4" descr="Sad face with solid fill">
            <a:extLst>
              <a:ext uri="{FF2B5EF4-FFF2-40B4-BE49-F238E27FC236}">
                <a16:creationId xmlns:a16="http://schemas.microsoft.com/office/drawing/2014/main" xmlns="" id="{26EF5136-745F-4F22-9C66-611B6BDCC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91516" y="1224516"/>
            <a:ext cx="4408968" cy="4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9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8028" y="644728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08028" y="4015217"/>
            <a:ext cx="1923440" cy="1923440"/>
          </a:xfrm>
          <a:prstGeom prst="rect">
            <a:avLst/>
          </a:prstGeom>
        </p:spPr>
      </p:pic>
      <p:pic>
        <p:nvPicPr>
          <p:cNvPr id="60" name="Graphic 59" descr="Suburban scene">
            <a:extLst>
              <a:ext uri="{FF2B5EF4-FFF2-40B4-BE49-F238E27FC236}">
                <a16:creationId xmlns:a16="http://schemas.microsoft.com/office/drawing/2014/main" xmlns="" id="{DB62166C-06B0-4349-AE4B-903180533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61" name="Graphic 60" descr="Bridge scene">
            <a:extLst>
              <a:ext uri="{FF2B5EF4-FFF2-40B4-BE49-F238E27FC236}">
                <a16:creationId xmlns:a16="http://schemas.microsoft.com/office/drawing/2014/main" xmlns="" id="{C90E3F94-EDB3-4A3B-B428-BDFAFA09B7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38185" y="924051"/>
            <a:ext cx="1923441" cy="1923441"/>
          </a:xfrm>
          <a:prstGeom prst="rect">
            <a:avLst/>
          </a:prstGeom>
        </p:spPr>
      </p:pic>
      <p:pic>
        <p:nvPicPr>
          <p:cNvPr id="63" name="Graphic 62" descr="Desert scene">
            <a:extLst>
              <a:ext uri="{FF2B5EF4-FFF2-40B4-BE49-F238E27FC236}">
                <a16:creationId xmlns:a16="http://schemas.microsoft.com/office/drawing/2014/main" xmlns="" id="{849AD0DC-D25F-4BBE-B487-FAD073CA86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21" name="Graphic 20" descr="Walk">
            <a:extLst>
              <a:ext uri="{FF2B5EF4-FFF2-40B4-BE49-F238E27FC236}">
                <a16:creationId xmlns:a16="http://schemas.microsoft.com/office/drawing/2014/main" xmlns="" id="{1A220952-1AE1-452A-8449-48BEFA3F8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454851" y="4799369"/>
            <a:ext cx="914400" cy="914400"/>
          </a:xfrm>
          <a:prstGeom prst="rect">
            <a:avLst/>
          </a:prstGeom>
        </p:spPr>
      </p:pic>
      <p:pic>
        <p:nvPicPr>
          <p:cNvPr id="22" name="Graphic 21" descr="Mountains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4685590-54BD-4D9E-97C5-7CE4821995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" name="المحطة التالية">
            <a:hlinkClick r:id="" action="ppaction://media"/>
            <a:extLst>
              <a:ext uri="{FF2B5EF4-FFF2-40B4-BE49-F238E27FC236}">
                <a16:creationId xmlns:a16="http://schemas.microsoft.com/office/drawing/2014/main" xmlns="" id="{EDDB8364-94A9-41CA-8C71-C36B9BC12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5260" y="1531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84841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B76319A-C7B3-44ED-90BB-66F0ACAF7C51}"/>
              </a:ext>
            </a:extLst>
          </p:cNvPr>
          <p:cNvSpPr txBox="1">
            <a:spLocks/>
          </p:cNvSpPr>
          <p:nvPr/>
        </p:nvSpPr>
        <p:spPr>
          <a:xfrm>
            <a:off x="3197375" y="1391722"/>
            <a:ext cx="6530045" cy="2328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ar-BH" sz="5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اضْغَط عَلى صورِ الحَيَوانات التي تَعيشُ عَلى اليابِسَةِ:   </a:t>
            </a:r>
            <a:endParaRPr lang="ar-BH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9D1A7B-6F87-487C-8886-B54BB0B7E44D}"/>
              </a:ext>
            </a:extLst>
          </p:cNvPr>
          <p:cNvSpPr txBox="1"/>
          <p:nvPr/>
        </p:nvSpPr>
        <p:spPr>
          <a:xfrm>
            <a:off x="8318223" y="517688"/>
            <a:ext cx="3026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لقراءة السؤال فقط. </a:t>
            </a:r>
          </a:p>
        </p:txBody>
      </p:sp>
      <p:pic>
        <p:nvPicPr>
          <p:cNvPr id="4" name="Graphic 3" descr="Zebra">
            <a:hlinkClick r:id="rId5" action="ppaction://hlinksldjump"/>
            <a:extLst>
              <a:ext uri="{FF2B5EF4-FFF2-40B4-BE49-F238E27FC236}">
                <a16:creationId xmlns:a16="http://schemas.microsoft.com/office/drawing/2014/main" xmlns="" id="{F18B807A-31FA-4A71-93B6-8E64109BD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08393" y="3926631"/>
            <a:ext cx="1779731" cy="1779731"/>
          </a:xfrm>
          <a:prstGeom prst="rect">
            <a:avLst/>
          </a:prstGeom>
        </p:spPr>
      </p:pic>
      <p:pic>
        <p:nvPicPr>
          <p:cNvPr id="9" name="Graphic 8" descr="Elephant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46B6A-B92F-4C01-8E67-6191B2858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85" y="3512715"/>
            <a:ext cx="2507648" cy="2507648"/>
          </a:xfrm>
          <a:prstGeom prst="rect">
            <a:avLst/>
          </a:prstGeom>
        </p:spPr>
      </p:pic>
      <p:pic>
        <p:nvPicPr>
          <p:cNvPr id="11" name="Graphic 10" descr="Rooster">
            <a:hlinkClick r:id="rId5" action="ppaction://hlinksldjump"/>
            <a:extLst>
              <a:ext uri="{FF2B5EF4-FFF2-40B4-BE49-F238E27FC236}">
                <a16:creationId xmlns:a16="http://schemas.microsoft.com/office/drawing/2014/main" xmlns="" id="{BD1D3B48-52AD-4214-A88E-EF6DA920BD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29956" y="4343094"/>
            <a:ext cx="1371546" cy="1371546"/>
          </a:xfrm>
          <a:prstGeom prst="rect">
            <a:avLst/>
          </a:prstGeom>
        </p:spPr>
      </p:pic>
      <p:pic>
        <p:nvPicPr>
          <p:cNvPr id="13" name="Graphic 12" descr="Whale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D83010A-BED6-4122-BCA0-D2EBCF46A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546410" y="4017572"/>
            <a:ext cx="1697068" cy="1697068"/>
          </a:xfrm>
          <a:prstGeom prst="rect">
            <a:avLst/>
          </a:prstGeom>
        </p:spPr>
      </p:pic>
      <p:pic>
        <p:nvPicPr>
          <p:cNvPr id="15" name="Graphic 14" descr="Fish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4B866CD-A147-4216-8DF6-DB0BF127A4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48522" y="4014215"/>
            <a:ext cx="1590821" cy="159082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60472B0-BDF4-486C-A68B-CAE7247210FD}"/>
              </a:ext>
            </a:extLst>
          </p:cNvPr>
          <p:cNvSpPr/>
          <p:nvPr/>
        </p:nvSpPr>
        <p:spPr>
          <a:xfrm>
            <a:off x="164572" y="552962"/>
            <a:ext cx="2374771" cy="2514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34" name="Graphic 33" descr="Mountains">
            <a:extLst>
              <a:ext uri="{FF2B5EF4-FFF2-40B4-BE49-F238E27FC236}">
                <a16:creationId xmlns:a16="http://schemas.microsoft.com/office/drawing/2014/main" xmlns="" id="{A7867619-8B13-40D5-9DA3-418288F1E6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54046" y="542019"/>
            <a:ext cx="2178101" cy="2178101"/>
          </a:xfrm>
          <a:prstGeom prst="rect">
            <a:avLst/>
          </a:prstGeom>
        </p:spPr>
      </p:pic>
      <p:pic>
        <p:nvPicPr>
          <p:cNvPr id="28" name="Graphic 27" descr="Arrow Straight">
            <a:hlinkClick r:id="rId19" action="ppaction://hlinksldjump"/>
            <a:extLst>
              <a:ext uri="{FF2B5EF4-FFF2-40B4-BE49-F238E27FC236}">
                <a16:creationId xmlns:a16="http://schemas.microsoft.com/office/drawing/2014/main" xmlns="" id="{E7CC1734-8BE7-49C4-856E-7581A3DD49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4001" y="5295666"/>
            <a:ext cx="1528490" cy="15284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EF01A9A-FA03-4742-80B3-CFDC8F0E48E5}"/>
              </a:ext>
            </a:extLst>
          </p:cNvPr>
          <p:cNvSpPr txBox="1"/>
          <p:nvPr/>
        </p:nvSpPr>
        <p:spPr>
          <a:xfrm>
            <a:off x="564333" y="6180944"/>
            <a:ext cx="19678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1400" dirty="0"/>
              <a:t>اضغط للانتقال الى التالي </a:t>
            </a:r>
          </a:p>
        </p:txBody>
      </p:sp>
      <p:pic>
        <p:nvPicPr>
          <p:cNvPr id="36" name="سؤال شريحة 12">
            <a:hlinkClick r:id="" action="ppaction://media"/>
            <a:extLst>
              <a:ext uri="{FF2B5EF4-FFF2-40B4-BE49-F238E27FC236}">
                <a16:creationId xmlns:a16="http://schemas.microsoft.com/office/drawing/2014/main" xmlns="" id="{7C9EB802-B6C9-49B8-BA8E-FD2050D33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 flipH="1">
            <a:off x="11420930" y="507147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86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Back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9EFB32-B784-4C75-9F20-CA1D6B8FE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449157" y="4132358"/>
            <a:ext cx="1410934" cy="1414442"/>
          </a:xfrm>
          <a:prstGeom prst="rect">
            <a:avLst/>
          </a:prstGeom>
        </p:spPr>
      </p:pic>
      <p:pic>
        <p:nvPicPr>
          <p:cNvPr id="5" name="Graphic 4" descr="Smiling face with solid fill">
            <a:extLst>
              <a:ext uri="{FF2B5EF4-FFF2-40B4-BE49-F238E27FC236}">
                <a16:creationId xmlns:a16="http://schemas.microsoft.com/office/drawing/2014/main" xmlns="" id="{DF93EBEF-F76E-4B6A-8F30-5DB0BF1BE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2791" y="1192156"/>
            <a:ext cx="4926418" cy="49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صح.wav"/>
          </p:stSnd>
        </p:sndAc>
      </p:transition>
    </mc:Choice>
    <mc:Fallback xmlns="">
      <p:transition spd="slow" advClick="0">
        <p:sndAc>
          <p:stSnd>
            <p:snd r:embed="rId9" name="صح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Back RTL">
            <a:hlinkClick r:id="rId4" action="ppaction://hlinksldjump"/>
            <a:extLst>
              <a:ext uri="{FF2B5EF4-FFF2-40B4-BE49-F238E27FC236}">
                <a16:creationId xmlns:a16="http://schemas.microsoft.com/office/drawing/2014/main" xmlns="" id="{7BA4A436-A87E-45D0-B6AC-0EB8325DB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31077" y="4603897"/>
            <a:ext cx="1514963" cy="1514963"/>
          </a:xfrm>
          <a:prstGeom prst="rect">
            <a:avLst/>
          </a:prstGeom>
        </p:spPr>
      </p:pic>
      <p:pic>
        <p:nvPicPr>
          <p:cNvPr id="5" name="Graphic 4" descr="Sad face with solid fill">
            <a:extLst>
              <a:ext uri="{FF2B5EF4-FFF2-40B4-BE49-F238E27FC236}">
                <a16:creationId xmlns:a16="http://schemas.microsoft.com/office/drawing/2014/main" xmlns="" id="{6F8EEB5A-6145-4BB8-8537-3AADDB7EB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91516" y="1224516"/>
            <a:ext cx="4408968" cy="4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9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8028" y="644728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08028" y="4015217"/>
            <a:ext cx="1923440" cy="1923440"/>
          </a:xfrm>
          <a:prstGeom prst="rect">
            <a:avLst/>
          </a:prstGeom>
        </p:spPr>
      </p:pic>
      <p:pic>
        <p:nvPicPr>
          <p:cNvPr id="60" name="Graphic 59" descr="Suburban scene">
            <a:extLst>
              <a:ext uri="{FF2B5EF4-FFF2-40B4-BE49-F238E27FC236}">
                <a16:creationId xmlns:a16="http://schemas.microsoft.com/office/drawing/2014/main" xmlns="" id="{DB62166C-06B0-4349-AE4B-903180533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63" name="Graphic 62" descr="Desert scene">
            <a:extLst>
              <a:ext uri="{FF2B5EF4-FFF2-40B4-BE49-F238E27FC236}">
                <a16:creationId xmlns:a16="http://schemas.microsoft.com/office/drawing/2014/main" xmlns="" id="{849AD0DC-D25F-4BBE-B487-FAD073CA8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22" name="Graphic 21" descr="Mountains">
            <a:extLst>
              <a:ext uri="{FF2B5EF4-FFF2-40B4-BE49-F238E27FC236}">
                <a16:creationId xmlns:a16="http://schemas.microsoft.com/office/drawing/2014/main" xmlns="" id="{C4685590-54BD-4D9E-97C5-7CE4821995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3" name="Graphic 22" descr="Walk">
            <a:extLst>
              <a:ext uri="{FF2B5EF4-FFF2-40B4-BE49-F238E27FC236}">
                <a16:creationId xmlns:a16="http://schemas.microsoft.com/office/drawing/2014/main" xmlns="" id="{624645A3-26CA-4A51-ADFF-15352ADB70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842333" y="4714827"/>
            <a:ext cx="914400" cy="914400"/>
          </a:xfrm>
          <a:prstGeom prst="rect">
            <a:avLst/>
          </a:prstGeom>
        </p:spPr>
      </p:pic>
      <p:pic>
        <p:nvPicPr>
          <p:cNvPr id="24" name="Graphic 23" descr="Bridge scene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A065371-7B1D-4747-B1A4-A5552F3B4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37812" y="840231"/>
            <a:ext cx="1923441" cy="1923441"/>
          </a:xfrm>
          <a:prstGeom prst="rect">
            <a:avLst/>
          </a:prstGeom>
        </p:spPr>
      </p:pic>
      <p:pic>
        <p:nvPicPr>
          <p:cNvPr id="2" name="المحطة التالية">
            <a:hlinkClick r:id="" action="ppaction://media"/>
            <a:extLst>
              <a:ext uri="{FF2B5EF4-FFF2-40B4-BE49-F238E27FC236}">
                <a16:creationId xmlns:a16="http://schemas.microsoft.com/office/drawing/2014/main" xmlns="" id="{E930478F-86B3-4192-A1C6-AA497821C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160" y="1178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4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299" y="1215491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B76319A-C7B3-44ED-90BB-66F0ACAF7C51}"/>
              </a:ext>
            </a:extLst>
          </p:cNvPr>
          <p:cNvSpPr txBox="1">
            <a:spLocks/>
          </p:cNvSpPr>
          <p:nvPr/>
        </p:nvSpPr>
        <p:spPr>
          <a:xfrm>
            <a:off x="8863509" y="1274713"/>
            <a:ext cx="2418477" cy="45884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اخْتَر رقمَ الطَريقِ الصَحيح الذّي يوصِلُكَ إلى أَلْوانِ الكُرَةِ الأَرْضيَّةِ:   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9D1A7B-6F87-487C-8886-B54BB0B7E44D}"/>
              </a:ext>
            </a:extLst>
          </p:cNvPr>
          <p:cNvSpPr txBox="1"/>
          <p:nvPr/>
        </p:nvSpPr>
        <p:spPr>
          <a:xfrm>
            <a:off x="8302528" y="580498"/>
            <a:ext cx="3026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لقراءة السؤال فقط. </a:t>
            </a: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1DB1E45-7128-460E-98DC-4F86455D2D52}"/>
              </a:ext>
            </a:extLst>
          </p:cNvPr>
          <p:cNvSpPr/>
          <p:nvPr/>
        </p:nvSpPr>
        <p:spPr>
          <a:xfrm>
            <a:off x="3760531" y="5660399"/>
            <a:ext cx="778263" cy="7582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/>
              <a:t>3</a:t>
            </a:r>
          </a:p>
        </p:txBody>
      </p:sp>
      <p:sp>
        <p:nvSpPr>
          <p:cNvPr id="34" name="Oval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29EE0E-4C87-4782-8DF6-B49B85C8879C}"/>
              </a:ext>
            </a:extLst>
          </p:cNvPr>
          <p:cNvSpPr/>
          <p:nvPr/>
        </p:nvSpPr>
        <p:spPr>
          <a:xfrm>
            <a:off x="5040813" y="5660399"/>
            <a:ext cx="778263" cy="7582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/>
              <a:t>2</a:t>
            </a:r>
          </a:p>
        </p:txBody>
      </p:sp>
      <p:sp>
        <p:nvSpPr>
          <p:cNvPr id="38" name="Oval 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B84E652-8BE0-494F-A45B-CC10CAA80601}"/>
              </a:ext>
            </a:extLst>
          </p:cNvPr>
          <p:cNvSpPr/>
          <p:nvPr/>
        </p:nvSpPr>
        <p:spPr>
          <a:xfrm>
            <a:off x="6342502" y="5629079"/>
            <a:ext cx="778263" cy="7582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/>
              <a:t>1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9A9B4DC0-B8C1-4427-A319-35810068CBAE}"/>
              </a:ext>
            </a:extLst>
          </p:cNvPr>
          <p:cNvSpPr/>
          <p:nvPr/>
        </p:nvSpPr>
        <p:spPr>
          <a:xfrm>
            <a:off x="1279261" y="2776859"/>
            <a:ext cx="5699350" cy="2973202"/>
          </a:xfrm>
          <a:custGeom>
            <a:avLst/>
            <a:gdLst>
              <a:gd name="connsiteX0" fmla="*/ 5273004 w 5794744"/>
              <a:gd name="connsiteY0" fmla="*/ 2563686 h 2563686"/>
              <a:gd name="connsiteX1" fmla="*/ 2658830 w 5794744"/>
              <a:gd name="connsiteY1" fmla="*/ 1447333 h 2563686"/>
              <a:gd name="connsiteX2" fmla="*/ 5794717 w 5794744"/>
              <a:gd name="connsiteY2" fmla="*/ 1172452 h 2563686"/>
              <a:gd name="connsiteX3" fmla="*/ 2714928 w 5794744"/>
              <a:gd name="connsiteY3" fmla="*/ 841473 h 2563686"/>
              <a:gd name="connsiteX4" fmla="*/ 1306864 w 5794744"/>
              <a:gd name="connsiteY4" fmla="*/ 2086852 h 2563686"/>
              <a:gd name="connsiteX5" fmla="*/ 16606 w 5794744"/>
              <a:gd name="connsiteY5" fmla="*/ 1464162 h 2563686"/>
              <a:gd name="connsiteX6" fmla="*/ 2249313 w 5794744"/>
              <a:gd name="connsiteY6" fmla="*/ 297321 h 2563686"/>
              <a:gd name="connsiteX7" fmla="*/ 5043002 w 5794744"/>
              <a:gd name="connsiteY7" fmla="*/ 863912 h 2563686"/>
              <a:gd name="connsiteX8" fmla="*/ 4431532 w 5794744"/>
              <a:gd name="connsiteY8" fmla="*/ 0 h 2563686"/>
              <a:gd name="connsiteX9" fmla="*/ 4431532 w 5794744"/>
              <a:gd name="connsiteY9" fmla="*/ 0 h 25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4744" h="2563686">
                <a:moveTo>
                  <a:pt x="5273004" y="2563686"/>
                </a:moveTo>
                <a:cubicBezTo>
                  <a:pt x="3922441" y="2121445"/>
                  <a:pt x="2571878" y="1679205"/>
                  <a:pt x="2658830" y="1447333"/>
                </a:cubicBezTo>
                <a:cubicBezTo>
                  <a:pt x="2745782" y="1215461"/>
                  <a:pt x="5785367" y="1273429"/>
                  <a:pt x="5794717" y="1172452"/>
                </a:cubicBezTo>
                <a:cubicBezTo>
                  <a:pt x="5804067" y="1071475"/>
                  <a:pt x="3462903" y="689073"/>
                  <a:pt x="2714928" y="841473"/>
                </a:cubicBezTo>
                <a:cubicBezTo>
                  <a:pt x="1966952" y="993873"/>
                  <a:pt x="1756584" y="1983071"/>
                  <a:pt x="1306864" y="2086852"/>
                </a:cubicBezTo>
                <a:cubicBezTo>
                  <a:pt x="857144" y="2190633"/>
                  <a:pt x="-140469" y="1762417"/>
                  <a:pt x="16606" y="1464162"/>
                </a:cubicBezTo>
                <a:cubicBezTo>
                  <a:pt x="173681" y="1165907"/>
                  <a:pt x="1411580" y="397363"/>
                  <a:pt x="2249313" y="297321"/>
                </a:cubicBezTo>
                <a:cubicBezTo>
                  <a:pt x="3087046" y="197279"/>
                  <a:pt x="4679299" y="913465"/>
                  <a:pt x="5043002" y="863912"/>
                </a:cubicBezTo>
                <a:cubicBezTo>
                  <a:pt x="5406705" y="814358"/>
                  <a:pt x="4431532" y="0"/>
                  <a:pt x="4431532" y="0"/>
                </a:cubicBezTo>
                <a:lnTo>
                  <a:pt x="4431532" y="0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6C7CB3F-348F-430F-95F4-DEDA5F6DE45D}"/>
              </a:ext>
            </a:extLst>
          </p:cNvPr>
          <p:cNvSpPr/>
          <p:nvPr/>
        </p:nvSpPr>
        <p:spPr>
          <a:xfrm>
            <a:off x="2318366" y="2762833"/>
            <a:ext cx="4776383" cy="2949970"/>
          </a:xfrm>
          <a:custGeom>
            <a:avLst/>
            <a:gdLst>
              <a:gd name="connsiteX0" fmla="*/ 1578025 w 4776383"/>
              <a:gd name="connsiteY0" fmla="*/ 2949970 h 2949970"/>
              <a:gd name="connsiteX1" fmla="*/ 1252656 w 4776383"/>
              <a:gd name="connsiteY1" fmla="*/ 2372159 h 2949970"/>
              <a:gd name="connsiteX2" fmla="*/ 2739257 w 4776383"/>
              <a:gd name="connsiteY2" fmla="*/ 2602161 h 2949970"/>
              <a:gd name="connsiteX3" fmla="*/ 2733647 w 4776383"/>
              <a:gd name="connsiteY3" fmla="*/ 1889715 h 2949970"/>
              <a:gd name="connsiteX4" fmla="*/ 12887 w 4776383"/>
              <a:gd name="connsiteY4" fmla="*/ 1137999 h 2949970"/>
              <a:gd name="connsiteX5" fmla="*/ 1779979 w 4776383"/>
              <a:gd name="connsiteY5" fmla="*/ 700434 h 2949970"/>
              <a:gd name="connsiteX6" fmla="*/ 3451704 w 4776383"/>
              <a:gd name="connsiteY6" fmla="*/ 1945813 h 2949970"/>
              <a:gd name="connsiteX7" fmla="*/ 3333898 w 4776383"/>
              <a:gd name="connsiteY7" fmla="*/ 610677 h 2949970"/>
              <a:gd name="connsiteX8" fmla="*/ 4657814 w 4776383"/>
              <a:gd name="connsiteY8" fmla="*/ 55305 h 2949970"/>
              <a:gd name="connsiteX9" fmla="*/ 4629765 w 4776383"/>
              <a:gd name="connsiteY9" fmla="*/ 49695 h 29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383" h="2949970">
                <a:moveTo>
                  <a:pt x="1578025" y="2949970"/>
                </a:moveTo>
                <a:cubicBezTo>
                  <a:pt x="1318571" y="2690048"/>
                  <a:pt x="1059117" y="2430127"/>
                  <a:pt x="1252656" y="2372159"/>
                </a:cubicBezTo>
                <a:cubicBezTo>
                  <a:pt x="1446195" y="2314191"/>
                  <a:pt x="2492425" y="2682568"/>
                  <a:pt x="2739257" y="2602161"/>
                </a:cubicBezTo>
                <a:cubicBezTo>
                  <a:pt x="2986089" y="2521754"/>
                  <a:pt x="3188042" y="2133742"/>
                  <a:pt x="2733647" y="1889715"/>
                </a:cubicBezTo>
                <a:cubicBezTo>
                  <a:pt x="2279252" y="1645688"/>
                  <a:pt x="171832" y="1336212"/>
                  <a:pt x="12887" y="1137999"/>
                </a:cubicBezTo>
                <a:cubicBezTo>
                  <a:pt x="-146058" y="939785"/>
                  <a:pt x="1206843" y="565798"/>
                  <a:pt x="1779979" y="700434"/>
                </a:cubicBezTo>
                <a:cubicBezTo>
                  <a:pt x="2353115" y="835070"/>
                  <a:pt x="3192718" y="1960772"/>
                  <a:pt x="3451704" y="1945813"/>
                </a:cubicBezTo>
                <a:cubicBezTo>
                  <a:pt x="3710691" y="1930853"/>
                  <a:pt x="3132880" y="925762"/>
                  <a:pt x="3333898" y="610677"/>
                </a:cubicBezTo>
                <a:cubicBezTo>
                  <a:pt x="3534916" y="295592"/>
                  <a:pt x="4441836" y="148802"/>
                  <a:pt x="4657814" y="55305"/>
                </a:cubicBezTo>
                <a:cubicBezTo>
                  <a:pt x="4873792" y="-38192"/>
                  <a:pt x="4751778" y="5751"/>
                  <a:pt x="4629765" y="49695"/>
                </a:cubicBez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0922EAB-304A-451E-8DBD-A287223DEE15}"/>
              </a:ext>
            </a:extLst>
          </p:cNvPr>
          <p:cNvSpPr/>
          <p:nvPr/>
        </p:nvSpPr>
        <p:spPr>
          <a:xfrm>
            <a:off x="1698096" y="2574788"/>
            <a:ext cx="5081499" cy="3203322"/>
          </a:xfrm>
          <a:custGeom>
            <a:avLst/>
            <a:gdLst>
              <a:gd name="connsiteX0" fmla="*/ 3462935 w 5081499"/>
              <a:gd name="connsiteY0" fmla="*/ 3203322 h 3203322"/>
              <a:gd name="connsiteX1" fmla="*/ 4932706 w 5081499"/>
              <a:gd name="connsiteY1" fmla="*/ 2546974 h 3203322"/>
              <a:gd name="connsiteX2" fmla="*/ 1555597 w 5081499"/>
              <a:gd name="connsiteY2" fmla="*/ 2154287 h 3203322"/>
              <a:gd name="connsiteX3" fmla="*/ 5033683 w 5081499"/>
              <a:gd name="connsiteY3" fmla="*/ 1290375 h 3203322"/>
              <a:gd name="connsiteX4" fmla="*/ 3350738 w 5081499"/>
              <a:gd name="connsiteY4" fmla="*/ 723784 h 3203322"/>
              <a:gd name="connsiteX5" fmla="*/ 164363 w 5081499"/>
              <a:gd name="connsiteY5" fmla="*/ 1834527 h 3203322"/>
              <a:gd name="connsiteX6" fmla="*/ 467293 w 5081499"/>
              <a:gd name="connsiteY6" fmla="*/ 235730 h 3203322"/>
              <a:gd name="connsiteX7" fmla="*/ 545830 w 5081499"/>
              <a:gd name="connsiteY7" fmla="*/ 39386 h 32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1499" h="3203322">
                <a:moveTo>
                  <a:pt x="3462935" y="3203322"/>
                </a:moveTo>
                <a:cubicBezTo>
                  <a:pt x="4356765" y="2962567"/>
                  <a:pt x="5250596" y="2721813"/>
                  <a:pt x="4932706" y="2546974"/>
                </a:cubicBezTo>
                <a:cubicBezTo>
                  <a:pt x="4614816" y="2372135"/>
                  <a:pt x="1538768" y="2363720"/>
                  <a:pt x="1555597" y="2154287"/>
                </a:cubicBezTo>
                <a:cubicBezTo>
                  <a:pt x="1572426" y="1944854"/>
                  <a:pt x="4734493" y="1528792"/>
                  <a:pt x="5033683" y="1290375"/>
                </a:cubicBezTo>
                <a:cubicBezTo>
                  <a:pt x="5332873" y="1051958"/>
                  <a:pt x="4162291" y="633092"/>
                  <a:pt x="3350738" y="723784"/>
                </a:cubicBezTo>
                <a:cubicBezTo>
                  <a:pt x="2539185" y="814476"/>
                  <a:pt x="644937" y="1915869"/>
                  <a:pt x="164363" y="1834527"/>
                </a:cubicBezTo>
                <a:cubicBezTo>
                  <a:pt x="-316211" y="1753185"/>
                  <a:pt x="403715" y="534920"/>
                  <a:pt x="467293" y="235730"/>
                </a:cubicBezTo>
                <a:cubicBezTo>
                  <a:pt x="530871" y="-63460"/>
                  <a:pt x="538350" y="-12037"/>
                  <a:pt x="545830" y="39386"/>
                </a:cubicBez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3" name="Graphic 42" descr="Earth globe Africa and Europe">
            <a:extLst>
              <a:ext uri="{FF2B5EF4-FFF2-40B4-BE49-F238E27FC236}">
                <a16:creationId xmlns:a16="http://schemas.microsoft.com/office/drawing/2014/main" xmlns="" id="{603776B4-931D-4B71-BA5E-EA752ED61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22428" y="1274342"/>
            <a:ext cx="2012988" cy="201298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9DBB01E-2839-44CA-83A1-2DC7A9AEFC51}"/>
              </a:ext>
            </a:extLst>
          </p:cNvPr>
          <p:cNvSpPr/>
          <p:nvPr/>
        </p:nvSpPr>
        <p:spPr>
          <a:xfrm>
            <a:off x="6698121" y="1499183"/>
            <a:ext cx="1604407" cy="15826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5" name="Graphic 44" descr="Earth globe Africa and Europe">
            <a:extLst>
              <a:ext uri="{FF2B5EF4-FFF2-40B4-BE49-F238E27FC236}">
                <a16:creationId xmlns:a16="http://schemas.microsoft.com/office/drawing/2014/main" xmlns="" id="{EA9CA20A-731C-4B95-B1AB-31119F275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93830" y="1284011"/>
            <a:ext cx="2012988" cy="2012988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xmlns="" id="{6A384930-28B6-4F38-ABFE-F880C947B389}"/>
              </a:ext>
            </a:extLst>
          </p:cNvPr>
          <p:cNvSpPr/>
          <p:nvPr/>
        </p:nvSpPr>
        <p:spPr>
          <a:xfrm>
            <a:off x="1760927" y="1486491"/>
            <a:ext cx="1604407" cy="15826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47" name="Graphic 46" descr="Earth globe Africa and Europe">
            <a:extLst>
              <a:ext uri="{FF2B5EF4-FFF2-40B4-BE49-F238E27FC236}">
                <a16:creationId xmlns:a16="http://schemas.microsoft.com/office/drawing/2014/main" xmlns="" id="{791187E0-4C3A-4971-A4A2-148087212D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51026" y="1274342"/>
            <a:ext cx="2012988" cy="2012988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8AA9AE9-07BA-4FAD-9CC2-BD682C0F0173}"/>
              </a:ext>
            </a:extLst>
          </p:cNvPr>
          <p:cNvSpPr/>
          <p:nvPr/>
        </p:nvSpPr>
        <p:spPr>
          <a:xfrm>
            <a:off x="199016" y="5069629"/>
            <a:ext cx="1499080" cy="15870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49" name="Graphic 48" descr="Bridge scene">
            <a:extLst>
              <a:ext uri="{FF2B5EF4-FFF2-40B4-BE49-F238E27FC236}">
                <a16:creationId xmlns:a16="http://schemas.microsoft.com/office/drawing/2014/main" xmlns="" id="{AE25290E-ABEF-4A9D-B606-CFC9CC02C7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6003" y="5008653"/>
            <a:ext cx="1368452" cy="1368452"/>
          </a:xfrm>
          <a:prstGeom prst="rect">
            <a:avLst/>
          </a:prstGeom>
        </p:spPr>
      </p:pic>
      <p:pic>
        <p:nvPicPr>
          <p:cNvPr id="50" name="سؤال شريحة 16">
            <a:hlinkClick r:id="" action="ppaction://media"/>
            <a:extLst>
              <a:ext uri="{FF2B5EF4-FFF2-40B4-BE49-F238E27FC236}">
                <a16:creationId xmlns:a16="http://schemas.microsoft.com/office/drawing/2014/main" xmlns="" id="{4C1E3FBC-A17C-4EA5-A558-FB90EE13B2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>
            <a:off x="11328594" y="548861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17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Back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9EFB32-B784-4C75-9F20-CA1D6B8FE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9539" y="4704419"/>
            <a:ext cx="1414442" cy="1414442"/>
          </a:xfrm>
          <a:prstGeom prst="rect">
            <a:avLst/>
          </a:prstGeom>
        </p:spPr>
      </p:pic>
      <p:pic>
        <p:nvPicPr>
          <p:cNvPr id="5" name="Graphic 4" descr="Smiling face with solid fill">
            <a:extLst>
              <a:ext uri="{FF2B5EF4-FFF2-40B4-BE49-F238E27FC236}">
                <a16:creationId xmlns:a16="http://schemas.microsoft.com/office/drawing/2014/main" xmlns="" id="{166AD8B1-D135-4E55-9ADA-70EA23A4D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2791" y="1192156"/>
            <a:ext cx="4926418" cy="49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صح.wav"/>
          </p:stSnd>
        </p:sndAc>
      </p:transition>
    </mc:Choice>
    <mc:Fallback xmlns="">
      <p:transition spd="slow" advClick="0">
        <p:sndAc>
          <p:stSnd>
            <p:snd r:embed="rId9" name="صح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Back RTL">
            <a:hlinkClick r:id="rId4" action="ppaction://hlinksldjump"/>
            <a:extLst>
              <a:ext uri="{FF2B5EF4-FFF2-40B4-BE49-F238E27FC236}">
                <a16:creationId xmlns:a16="http://schemas.microsoft.com/office/drawing/2014/main" xmlns="" id="{7BA4A436-A87E-45D0-B6AC-0EB8325DB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31077" y="4603897"/>
            <a:ext cx="1514963" cy="1514963"/>
          </a:xfrm>
          <a:prstGeom prst="rect">
            <a:avLst/>
          </a:prstGeom>
        </p:spPr>
      </p:pic>
      <p:pic>
        <p:nvPicPr>
          <p:cNvPr id="5" name="Graphic 4" descr="Sad face with solid fill">
            <a:extLst>
              <a:ext uri="{FF2B5EF4-FFF2-40B4-BE49-F238E27FC236}">
                <a16:creationId xmlns:a16="http://schemas.microsoft.com/office/drawing/2014/main" xmlns="" id="{B40A4B61-00B5-42CB-9A63-59723E1D3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91516" y="1224516"/>
            <a:ext cx="4408968" cy="4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9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8028" y="644728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08028" y="4015217"/>
            <a:ext cx="1923440" cy="1923440"/>
          </a:xfrm>
          <a:prstGeom prst="rect">
            <a:avLst/>
          </a:prstGeom>
        </p:spPr>
      </p:pic>
      <p:pic>
        <p:nvPicPr>
          <p:cNvPr id="60" name="Graphic 59" descr="Suburban scene">
            <a:extLst>
              <a:ext uri="{FF2B5EF4-FFF2-40B4-BE49-F238E27FC236}">
                <a16:creationId xmlns:a16="http://schemas.microsoft.com/office/drawing/2014/main" xmlns="" id="{DB62166C-06B0-4349-AE4B-903180533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22" name="Graphic 21" descr="Mountains">
            <a:extLst>
              <a:ext uri="{FF2B5EF4-FFF2-40B4-BE49-F238E27FC236}">
                <a16:creationId xmlns:a16="http://schemas.microsoft.com/office/drawing/2014/main" xmlns="" id="{C4685590-54BD-4D9E-97C5-7CE4821995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4" name="Graphic 23" descr="Bridge scene">
            <a:extLst>
              <a:ext uri="{FF2B5EF4-FFF2-40B4-BE49-F238E27FC236}">
                <a16:creationId xmlns:a16="http://schemas.microsoft.com/office/drawing/2014/main" xmlns="" id="{EA065371-7B1D-4747-B1A4-A5552F3B48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37812" y="840231"/>
            <a:ext cx="1923441" cy="1923441"/>
          </a:xfrm>
          <a:prstGeom prst="rect">
            <a:avLst/>
          </a:prstGeom>
        </p:spPr>
      </p:pic>
      <p:pic>
        <p:nvPicPr>
          <p:cNvPr id="21" name="Graphic 20" descr="Walk">
            <a:extLst>
              <a:ext uri="{FF2B5EF4-FFF2-40B4-BE49-F238E27FC236}">
                <a16:creationId xmlns:a16="http://schemas.microsoft.com/office/drawing/2014/main" xmlns="" id="{D8E3C78C-11C5-438B-A5AC-3B0FB0418D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842332" y="1380096"/>
            <a:ext cx="914400" cy="914400"/>
          </a:xfrm>
          <a:prstGeom prst="rect">
            <a:avLst/>
          </a:prstGeom>
        </p:spPr>
      </p:pic>
      <p:pic>
        <p:nvPicPr>
          <p:cNvPr id="25" name="Graphic 24" descr="Desert scene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E3B3BE3-515E-414D-B05D-62359994BE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2" name="المحطة التالية">
            <a:hlinkClick r:id="" action="ppaction://media"/>
            <a:extLst>
              <a:ext uri="{FF2B5EF4-FFF2-40B4-BE49-F238E27FC236}">
                <a16:creationId xmlns:a16="http://schemas.microsoft.com/office/drawing/2014/main" xmlns="" id="{9D2336B1-863D-44BD-9201-7D95C89E4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1920" y="949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0963 0.0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F23D5EB-1D05-4A8B-8B47-76A1D5ECCC3A}"/>
              </a:ext>
            </a:extLst>
          </p:cNvPr>
          <p:cNvSpPr txBox="1">
            <a:spLocks/>
          </p:cNvSpPr>
          <p:nvPr/>
        </p:nvSpPr>
        <p:spPr>
          <a:xfrm>
            <a:off x="2785577" y="3072866"/>
            <a:ext cx="6136481" cy="10398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4000" b="1" dirty="0">
                <a:solidFill>
                  <a:srgbClr val="080808"/>
                </a:solidFill>
              </a:rPr>
              <a:t>1- التمييز بين الصورة والمجسم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3F4EE7-CD62-4767-A2F7-8751E46F78AF}"/>
              </a:ext>
            </a:extLst>
          </p:cNvPr>
          <p:cNvSpPr txBox="1">
            <a:spLocks/>
          </p:cNvSpPr>
          <p:nvPr/>
        </p:nvSpPr>
        <p:spPr>
          <a:xfrm>
            <a:off x="4042569" y="1655809"/>
            <a:ext cx="4106862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5400" u="sng" dirty="0">
                <a:solidFill>
                  <a:srgbClr val="080808"/>
                </a:solidFill>
                <a:cs typeface="+mn-cs"/>
              </a:rPr>
              <a:t>أهداف</a:t>
            </a:r>
            <a:r>
              <a:rPr lang="ar-BH" sz="5400" u="sng" dirty="0">
                <a:solidFill>
                  <a:srgbClr val="080808"/>
                </a:solidFill>
              </a:rPr>
              <a:t> النشاط</a:t>
            </a:r>
            <a:r>
              <a:rPr lang="ar-BH" sz="3600" u="sng" dirty="0">
                <a:solidFill>
                  <a:srgbClr val="080808"/>
                </a:solidFill>
              </a:rPr>
              <a:t/>
            </a:r>
            <a:br>
              <a:rPr lang="ar-BH" sz="3600" u="sng" dirty="0">
                <a:solidFill>
                  <a:srgbClr val="080808"/>
                </a:solidFill>
              </a:rPr>
            </a:br>
            <a:endParaRPr lang="ar-BH" sz="3600" u="sng" dirty="0">
              <a:solidFill>
                <a:srgbClr val="080808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43890773-6D46-478F-9E5D-AE2CC6F83D1D}"/>
              </a:ext>
            </a:extLst>
          </p:cNvPr>
          <p:cNvSpPr txBox="1">
            <a:spLocks/>
          </p:cNvSpPr>
          <p:nvPr/>
        </p:nvSpPr>
        <p:spPr>
          <a:xfrm>
            <a:off x="3447535" y="3986321"/>
            <a:ext cx="5428739" cy="10394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b="1" dirty="0"/>
              <a:t>2- المقارنة بين الماء واليابسة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42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84841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B76319A-C7B3-44ED-90BB-66F0ACAF7C51}"/>
              </a:ext>
            </a:extLst>
          </p:cNvPr>
          <p:cNvSpPr txBox="1">
            <a:spLocks/>
          </p:cNvSpPr>
          <p:nvPr/>
        </p:nvSpPr>
        <p:spPr>
          <a:xfrm>
            <a:off x="3197375" y="1391722"/>
            <a:ext cx="6530045" cy="2328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ar-BH" sz="5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اضْغَط عَلى صورِ الحَيَوانات التي تَعيشُ في الماءِ:   </a:t>
            </a:r>
            <a:endParaRPr lang="ar-BH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9D1A7B-6F87-487C-8886-B54BB0B7E44D}"/>
              </a:ext>
            </a:extLst>
          </p:cNvPr>
          <p:cNvSpPr txBox="1"/>
          <p:nvPr/>
        </p:nvSpPr>
        <p:spPr>
          <a:xfrm>
            <a:off x="8310603" y="388119"/>
            <a:ext cx="3026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لقراءة السؤال فقط.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6CAA5A-F865-413B-A2BD-C417700BDEA7}"/>
              </a:ext>
            </a:extLst>
          </p:cNvPr>
          <p:cNvSpPr/>
          <p:nvPr/>
        </p:nvSpPr>
        <p:spPr>
          <a:xfrm>
            <a:off x="244386" y="348398"/>
            <a:ext cx="2304341" cy="24396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13" name="Graphic 12" descr="Whale">
            <a:hlinkClick r:id="rId5" action="ppaction://hlinksldjump"/>
            <a:extLst>
              <a:ext uri="{FF2B5EF4-FFF2-40B4-BE49-F238E27FC236}">
                <a16:creationId xmlns:a16="http://schemas.microsoft.com/office/drawing/2014/main" xmlns="" id="{3D83010A-BED6-4122-BCA0-D2EBCF46A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6093" y="3664338"/>
            <a:ext cx="2113848" cy="2113848"/>
          </a:xfrm>
          <a:prstGeom prst="rect">
            <a:avLst/>
          </a:prstGeom>
        </p:spPr>
      </p:pic>
      <p:pic>
        <p:nvPicPr>
          <p:cNvPr id="15" name="Graphic 14" descr="Fish">
            <a:hlinkClick r:id="rId5" action="ppaction://hlinksldjump"/>
            <a:extLst>
              <a:ext uri="{FF2B5EF4-FFF2-40B4-BE49-F238E27FC236}">
                <a16:creationId xmlns:a16="http://schemas.microsoft.com/office/drawing/2014/main" xmlns="" id="{44B866CD-A147-4216-8DF6-DB0BF127A4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80517" y="4213667"/>
            <a:ext cx="1590821" cy="1590821"/>
          </a:xfrm>
          <a:prstGeom prst="rect">
            <a:avLst/>
          </a:prstGeom>
        </p:spPr>
      </p:pic>
      <p:pic>
        <p:nvPicPr>
          <p:cNvPr id="3" name="Graphic 2" descr="Shark">
            <a:hlinkClick r:id="rId5" action="ppaction://hlinksldjump"/>
            <a:extLst>
              <a:ext uri="{FF2B5EF4-FFF2-40B4-BE49-F238E27FC236}">
                <a16:creationId xmlns:a16="http://schemas.microsoft.com/office/drawing/2014/main" xmlns="" id="{A302A008-854A-435F-BEB3-CE9D3D4AD2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35766" y="4070695"/>
            <a:ext cx="1483146" cy="1483146"/>
          </a:xfrm>
          <a:prstGeom prst="rect">
            <a:avLst/>
          </a:prstGeom>
        </p:spPr>
      </p:pic>
      <p:pic>
        <p:nvPicPr>
          <p:cNvPr id="10" name="Graphic 9" descr="Shell">
            <a:hlinkClick r:id="rId5" action="ppaction://hlinksldjump"/>
            <a:extLst>
              <a:ext uri="{FF2B5EF4-FFF2-40B4-BE49-F238E27FC236}">
                <a16:creationId xmlns:a16="http://schemas.microsoft.com/office/drawing/2014/main" xmlns="" id="{E7B4BEA8-A20A-4A35-9FE0-14065D96FE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82391" y="4551878"/>
            <a:ext cx="914400" cy="914400"/>
          </a:xfrm>
          <a:prstGeom prst="rect">
            <a:avLst/>
          </a:prstGeom>
        </p:spPr>
      </p:pic>
      <p:pic>
        <p:nvPicPr>
          <p:cNvPr id="14" name="Graphic 13" descr="Deer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7CE8914-BFDE-4DD6-81C0-F60A07149F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189081" y="4151192"/>
            <a:ext cx="1406130" cy="1406130"/>
          </a:xfrm>
          <a:prstGeom prst="rect">
            <a:avLst/>
          </a:prstGeom>
        </p:spPr>
      </p:pic>
      <p:pic>
        <p:nvPicPr>
          <p:cNvPr id="20" name="Graphic 19" descr="Rabbit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4B2CFFA-3F34-45AE-82DD-69C8345BDA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923750" y="4450200"/>
            <a:ext cx="1117756" cy="1117756"/>
          </a:xfrm>
          <a:prstGeom prst="rect">
            <a:avLst/>
          </a:prstGeom>
        </p:spPr>
      </p:pic>
      <p:pic>
        <p:nvPicPr>
          <p:cNvPr id="28" name="Graphic 27" descr="Desert scene">
            <a:extLst>
              <a:ext uri="{FF2B5EF4-FFF2-40B4-BE49-F238E27FC236}">
                <a16:creationId xmlns:a16="http://schemas.microsoft.com/office/drawing/2014/main" xmlns="" id="{EAD8FE89-A266-4BD5-890C-AC64FBF13F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39263" y="505685"/>
            <a:ext cx="1772074" cy="1772074"/>
          </a:xfrm>
          <a:prstGeom prst="rect">
            <a:avLst/>
          </a:prstGeom>
        </p:spPr>
      </p:pic>
      <p:pic>
        <p:nvPicPr>
          <p:cNvPr id="29" name="Graphic 28" descr="Arrow Straight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BC6BCE0-3C24-4CEB-9A8F-5B2325266A1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64001" y="5295666"/>
            <a:ext cx="1528490" cy="15284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7DD891-ADF6-424F-9030-363631338288}"/>
              </a:ext>
            </a:extLst>
          </p:cNvPr>
          <p:cNvSpPr txBox="1"/>
          <p:nvPr/>
        </p:nvSpPr>
        <p:spPr>
          <a:xfrm>
            <a:off x="564333" y="6180944"/>
            <a:ext cx="19678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1400" dirty="0"/>
              <a:t>اضغط للانتقال الى التالي </a:t>
            </a:r>
          </a:p>
        </p:txBody>
      </p:sp>
      <p:pic>
        <p:nvPicPr>
          <p:cNvPr id="21" name="سؤال شريحة 20">
            <a:hlinkClick r:id="" action="ppaction://media"/>
            <a:extLst>
              <a:ext uri="{FF2B5EF4-FFF2-40B4-BE49-F238E27FC236}">
                <a16:creationId xmlns:a16="http://schemas.microsoft.com/office/drawing/2014/main" xmlns="" id="{13C1B544-E1C8-4D3F-96CB-D60298A664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11347937" y="420385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8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Back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9EFB32-B784-4C75-9F20-CA1D6B8FE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380219" y="3972899"/>
            <a:ext cx="1548810" cy="1414442"/>
          </a:xfrm>
          <a:prstGeom prst="rect">
            <a:avLst/>
          </a:prstGeom>
        </p:spPr>
      </p:pic>
      <p:pic>
        <p:nvPicPr>
          <p:cNvPr id="5" name="Graphic 4" descr="Smiling face with solid fill">
            <a:extLst>
              <a:ext uri="{FF2B5EF4-FFF2-40B4-BE49-F238E27FC236}">
                <a16:creationId xmlns:a16="http://schemas.microsoft.com/office/drawing/2014/main" xmlns="" id="{BF793F3A-FD6B-46D0-B945-263988896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2791" y="1192156"/>
            <a:ext cx="4926418" cy="49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صح.wav"/>
          </p:stSnd>
        </p:sndAc>
      </p:transition>
    </mc:Choice>
    <mc:Fallback xmlns="">
      <p:transition spd="slow" advClick="0">
        <p:sndAc>
          <p:stSnd>
            <p:snd r:embed="rId9" name="صح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 descr="Back RTL">
            <a:hlinkClick r:id="rId4" action="ppaction://hlinksldjump"/>
            <a:extLst>
              <a:ext uri="{FF2B5EF4-FFF2-40B4-BE49-F238E27FC236}">
                <a16:creationId xmlns:a16="http://schemas.microsoft.com/office/drawing/2014/main" xmlns="" id="{7BA4A436-A87E-45D0-B6AC-0EB8325DB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31077" y="4603897"/>
            <a:ext cx="1514963" cy="1514963"/>
          </a:xfrm>
          <a:prstGeom prst="rect">
            <a:avLst/>
          </a:prstGeom>
        </p:spPr>
      </p:pic>
      <p:pic>
        <p:nvPicPr>
          <p:cNvPr id="5" name="Graphic 4" descr="Sad face with solid fill">
            <a:extLst>
              <a:ext uri="{FF2B5EF4-FFF2-40B4-BE49-F238E27FC236}">
                <a16:creationId xmlns:a16="http://schemas.microsoft.com/office/drawing/2014/main" xmlns="" id="{DFFE8B6D-3961-4EB5-97D1-6EE6A7D9E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91516" y="1224516"/>
            <a:ext cx="4408968" cy="4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9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8028" y="644728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08028" y="4015217"/>
            <a:ext cx="1923440" cy="1923440"/>
          </a:xfrm>
          <a:prstGeom prst="rect">
            <a:avLst/>
          </a:prstGeom>
        </p:spPr>
      </p:pic>
      <p:pic>
        <p:nvPicPr>
          <p:cNvPr id="22" name="Graphic 21" descr="Mountains">
            <a:extLst>
              <a:ext uri="{FF2B5EF4-FFF2-40B4-BE49-F238E27FC236}">
                <a16:creationId xmlns:a16="http://schemas.microsoft.com/office/drawing/2014/main" xmlns="" id="{C4685590-54BD-4D9E-97C5-7CE482199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4" name="Graphic 23" descr="Bridge scene">
            <a:extLst>
              <a:ext uri="{FF2B5EF4-FFF2-40B4-BE49-F238E27FC236}">
                <a16:creationId xmlns:a16="http://schemas.microsoft.com/office/drawing/2014/main" xmlns="" id="{EA065371-7B1D-4747-B1A4-A5552F3B4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37812" y="840231"/>
            <a:ext cx="1923441" cy="1923441"/>
          </a:xfrm>
          <a:prstGeom prst="rect">
            <a:avLst/>
          </a:prstGeom>
        </p:spPr>
      </p:pic>
      <p:pic>
        <p:nvPicPr>
          <p:cNvPr id="25" name="Graphic 24" descr="Desert scene">
            <a:extLst>
              <a:ext uri="{FF2B5EF4-FFF2-40B4-BE49-F238E27FC236}">
                <a16:creationId xmlns:a16="http://schemas.microsoft.com/office/drawing/2014/main" xmlns="" id="{3E3B3BE3-515E-414D-B05D-62359994B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23" name="Graphic 22" descr="Walk">
            <a:extLst>
              <a:ext uri="{FF2B5EF4-FFF2-40B4-BE49-F238E27FC236}">
                <a16:creationId xmlns:a16="http://schemas.microsoft.com/office/drawing/2014/main" xmlns="" id="{96A64ABA-E9BC-4924-954A-1E58B0E8D1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549180" y="1665806"/>
            <a:ext cx="914400" cy="914400"/>
          </a:xfrm>
          <a:prstGeom prst="rect">
            <a:avLst/>
          </a:prstGeom>
        </p:spPr>
      </p:pic>
      <p:pic>
        <p:nvPicPr>
          <p:cNvPr id="26" name="Graphic 25" descr="Suburban scene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2877D54-78FA-4E4F-B56C-EBDEC6DDCF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2" name="أحسنت انت طالب مجتهد">
            <a:hlinkClick r:id="" action="ppaction://media"/>
            <a:extLst>
              <a:ext uri="{FF2B5EF4-FFF2-40B4-BE49-F238E27FC236}">
                <a16:creationId xmlns:a16="http://schemas.microsoft.com/office/drawing/2014/main" xmlns="" id="{5A7089A4-0EE3-4467-8E7A-D6D187EA97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98120" y="1365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01081 0.48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4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299" y="1215491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B76319A-C7B3-44ED-90BB-66F0ACAF7C51}"/>
              </a:ext>
            </a:extLst>
          </p:cNvPr>
          <p:cNvSpPr txBox="1">
            <a:spLocks/>
          </p:cNvSpPr>
          <p:nvPr/>
        </p:nvSpPr>
        <p:spPr>
          <a:xfrm>
            <a:off x="7953132" y="1348414"/>
            <a:ext cx="3162300" cy="1564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شاهِد الفيديو؛ لتَتَعَّلمَ كَيفَ تَصْنَع مُجَسَماً لِلقارِبِ:   </a:t>
            </a:r>
            <a:endParaRPr lang="ar-BH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9D1A7B-6F87-487C-8886-B54BB0B7E44D}"/>
              </a:ext>
            </a:extLst>
          </p:cNvPr>
          <p:cNvSpPr txBox="1"/>
          <p:nvPr/>
        </p:nvSpPr>
        <p:spPr>
          <a:xfrm>
            <a:off x="8259007" y="509321"/>
            <a:ext cx="3026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إلى التعليمات فقط.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C525BBB-6643-4DDE-BEA2-7D1E2676A9EA}"/>
              </a:ext>
            </a:extLst>
          </p:cNvPr>
          <p:cNvSpPr/>
          <p:nvPr/>
        </p:nvSpPr>
        <p:spPr>
          <a:xfrm>
            <a:off x="261710" y="414416"/>
            <a:ext cx="1938863" cy="18666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31" name="Graphic 30" descr="Suburban scene">
            <a:extLst>
              <a:ext uri="{FF2B5EF4-FFF2-40B4-BE49-F238E27FC236}">
                <a16:creationId xmlns:a16="http://schemas.microsoft.com/office/drawing/2014/main" xmlns="" id="{60110BEE-7A88-4054-894E-6DE7488F5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3262" y="414416"/>
            <a:ext cx="1635757" cy="1635757"/>
          </a:xfrm>
          <a:prstGeom prst="rect">
            <a:avLst/>
          </a:prstGeom>
        </p:spPr>
      </p:pic>
      <p:pic>
        <p:nvPicPr>
          <p:cNvPr id="4" name="طريق عمل صنع القارب">
            <a:hlinkClick r:id="" action="ppaction://media"/>
            <a:extLst>
              <a:ext uri="{FF2B5EF4-FFF2-40B4-BE49-F238E27FC236}">
                <a16:creationId xmlns:a16="http://schemas.microsoft.com/office/drawing/2014/main" xmlns="" id="{D5346C67-9F1D-4F2D-87FB-5CCD458ED8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31497" y="1051773"/>
            <a:ext cx="5090710" cy="5090710"/>
          </a:xfrm>
          <a:prstGeom prst="rect">
            <a:avLst/>
          </a:prstGeom>
        </p:spPr>
      </p:pic>
      <p:pic>
        <p:nvPicPr>
          <p:cNvPr id="5" name="سؤال شريحة 24">
            <a:hlinkClick r:id="" action="ppaction://media"/>
            <a:extLst>
              <a:ext uri="{FF2B5EF4-FFF2-40B4-BE49-F238E27FC236}">
                <a16:creationId xmlns:a16="http://schemas.microsoft.com/office/drawing/2014/main" xmlns="" id="{3AD3C252-387C-409E-B18B-DC014B4126D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285073" y="541587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9" name="Graphic 8" descr="Arrow Straight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F2C8D50-2C66-4947-A38C-858967F6CB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4001" y="5295666"/>
            <a:ext cx="1528490" cy="1528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ECE78E-9B11-4651-AC9D-1AF0EC920E84}"/>
              </a:ext>
            </a:extLst>
          </p:cNvPr>
          <p:cNvSpPr txBox="1"/>
          <p:nvPr/>
        </p:nvSpPr>
        <p:spPr>
          <a:xfrm>
            <a:off x="564333" y="6180944"/>
            <a:ext cx="19678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1400" dirty="0"/>
              <a:t>نهاية النشاط</a:t>
            </a:r>
          </a:p>
        </p:txBody>
      </p:sp>
    </p:spTree>
    <p:extLst>
      <p:ext uri="{BB962C8B-B14F-4D97-AF65-F5344CB8AC3E}">
        <p14:creationId xmlns:p14="http://schemas.microsoft.com/office/powerpoint/2010/main" val="37642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9C86E-3EDD-468D-B665-F76841E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883"/>
            <a:ext cx="10515600" cy="1325563"/>
          </a:xfrm>
        </p:spPr>
        <p:txBody>
          <a:bodyPr/>
          <a:lstStyle/>
          <a:p>
            <a:pPr algn="ctr" rtl="1"/>
            <a:r>
              <a:rPr lang="ar-BH" dirty="0"/>
              <a:t>شكراً جزيلاً لكم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691489-0E64-4ED7-ABF8-140CAE51D58B}"/>
              </a:ext>
            </a:extLst>
          </p:cNvPr>
          <p:cNvSpPr txBox="1">
            <a:spLocks/>
          </p:cNvSpPr>
          <p:nvPr/>
        </p:nvSpPr>
        <p:spPr>
          <a:xfrm>
            <a:off x="909918" y="3259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8000" b="1" dirty="0"/>
              <a:t>انتهى النشاط</a:t>
            </a:r>
          </a:p>
        </p:txBody>
      </p:sp>
    </p:spTree>
    <p:extLst>
      <p:ext uri="{BB962C8B-B14F-4D97-AF65-F5344CB8AC3E}">
        <p14:creationId xmlns:p14="http://schemas.microsoft.com/office/powerpoint/2010/main" val="3768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Walk">
            <a:extLst>
              <a:ext uri="{FF2B5EF4-FFF2-40B4-BE49-F238E27FC236}">
                <a16:creationId xmlns:a16="http://schemas.microsoft.com/office/drawing/2014/main" xmlns="" id="{D0B7C481-BEA0-4C5C-9208-5082E0A0F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7792" y="1705674"/>
            <a:ext cx="914400" cy="914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hlinkClick r:id="rId7" action="ppaction://hlinksldjump"/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09349" y="798862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053631" y="4000831"/>
            <a:ext cx="1923440" cy="1923440"/>
          </a:xfrm>
          <a:prstGeom prst="rect">
            <a:avLst/>
          </a:prstGeom>
        </p:spPr>
      </p:pic>
      <p:pic>
        <p:nvPicPr>
          <p:cNvPr id="60" name="Graphic 59" descr="Suburban scene">
            <a:extLst>
              <a:ext uri="{FF2B5EF4-FFF2-40B4-BE49-F238E27FC236}">
                <a16:creationId xmlns:a16="http://schemas.microsoft.com/office/drawing/2014/main" xmlns="" id="{DB62166C-06B0-4349-AE4B-903180533E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61" name="Graphic 60" descr="Bridge scene">
            <a:extLst>
              <a:ext uri="{FF2B5EF4-FFF2-40B4-BE49-F238E27FC236}">
                <a16:creationId xmlns:a16="http://schemas.microsoft.com/office/drawing/2014/main" xmlns="" id="{C90E3F94-EDB3-4A3B-B428-BDFAFA09B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438185" y="939291"/>
            <a:ext cx="1923441" cy="1923441"/>
          </a:xfrm>
          <a:prstGeom prst="rect">
            <a:avLst/>
          </a:prstGeom>
        </p:spPr>
      </p:pic>
      <p:pic>
        <p:nvPicPr>
          <p:cNvPr id="63" name="Graphic 62" descr="Desert scene">
            <a:extLst>
              <a:ext uri="{FF2B5EF4-FFF2-40B4-BE49-F238E27FC236}">
                <a16:creationId xmlns:a16="http://schemas.microsoft.com/office/drawing/2014/main" xmlns="" id="{849AD0DC-D25F-4BBE-B487-FAD073CA86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64" name="Graphic 63" descr="Mountains">
            <a:extLst>
              <a:ext uri="{FF2B5EF4-FFF2-40B4-BE49-F238E27FC236}">
                <a16:creationId xmlns:a16="http://schemas.microsoft.com/office/drawing/2014/main" xmlns="" id="{386C0C43-041C-455D-A3DD-589975A3DB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" name="أمامك مخطاطا">
            <a:hlinkClick r:id="" action="ppaction://media"/>
            <a:extLst>
              <a:ext uri="{FF2B5EF4-FFF2-40B4-BE49-F238E27FC236}">
                <a16:creationId xmlns:a16="http://schemas.microsoft.com/office/drawing/2014/main" xmlns="" id="{1A8C9BCE-D442-435B-918D-B4317ED12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286" y="0"/>
            <a:ext cx="986199" cy="9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Motion origin="layout" path="M -2.91667E-6 2.22222E-6 L 0.15117 0.00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Scale>
                                      <p:cBhvr>
                                        <p:cTn id="10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17B6687-0355-4EC6-B207-8AAC8C04C3E2}"/>
              </a:ext>
            </a:extLst>
          </p:cNvPr>
          <p:cNvSpPr txBox="1">
            <a:spLocks/>
          </p:cNvSpPr>
          <p:nvPr/>
        </p:nvSpPr>
        <p:spPr>
          <a:xfrm>
            <a:off x="3761877" y="2285141"/>
            <a:ext cx="4719263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الأَرْضُ تَتَكَوَنُ مِنَ:</a:t>
            </a:r>
            <a:endParaRPr lang="ar-BH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Graphic 6" descr="Tablet">
            <a:extLst>
              <a:ext uri="{FF2B5EF4-FFF2-40B4-BE49-F238E27FC236}">
                <a16:creationId xmlns:a16="http://schemas.microsoft.com/office/drawing/2014/main" xmlns="" id="{79F3E678-2CFE-46EB-B8C5-80B5BED84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63822" y="2965252"/>
            <a:ext cx="3540851" cy="3540851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  <a:extLst>
              <a:ext uri="{FF2B5EF4-FFF2-40B4-BE49-F238E27FC236}">
                <a16:creationId xmlns:a16="http://schemas.microsoft.com/office/drawing/2014/main" xmlns="" id="{4218C003-CD14-4F52-8235-4757959148F5}"/>
              </a:ext>
            </a:extLst>
          </p:cNvPr>
          <p:cNvSpPr txBox="1"/>
          <p:nvPr/>
        </p:nvSpPr>
        <p:spPr>
          <a:xfrm>
            <a:off x="8555037" y="4012402"/>
            <a:ext cx="239649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/>
              <a:t>اليابسة والهواء</a:t>
            </a:r>
          </a:p>
        </p:txBody>
      </p:sp>
      <p:pic>
        <p:nvPicPr>
          <p:cNvPr id="29" name="Graphic 28" descr="Tablet">
            <a:extLst>
              <a:ext uri="{FF2B5EF4-FFF2-40B4-BE49-F238E27FC236}">
                <a16:creationId xmlns:a16="http://schemas.microsoft.com/office/drawing/2014/main" xmlns="" id="{26023E52-E968-42AF-896D-7506BD86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29532" y="2965252"/>
            <a:ext cx="3540851" cy="3540851"/>
          </a:xfrm>
          <a:prstGeom prst="rect">
            <a:avLst/>
          </a:prstGeom>
        </p:spPr>
      </p:pic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B67E66B9-96B8-4F89-8B80-E3FFDC72F3BF}"/>
              </a:ext>
            </a:extLst>
          </p:cNvPr>
          <p:cNvSpPr txBox="1"/>
          <p:nvPr/>
        </p:nvSpPr>
        <p:spPr>
          <a:xfrm>
            <a:off x="4585207" y="4012402"/>
            <a:ext cx="257291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/>
              <a:t>الماء والشمس</a:t>
            </a:r>
          </a:p>
        </p:txBody>
      </p:sp>
      <p:pic>
        <p:nvPicPr>
          <p:cNvPr id="31" name="Graphic 30" descr="Tablet">
            <a:extLst>
              <a:ext uri="{FF2B5EF4-FFF2-40B4-BE49-F238E27FC236}">
                <a16:creationId xmlns:a16="http://schemas.microsoft.com/office/drawing/2014/main" xmlns="" id="{96915F3B-8B33-4AE7-8275-66BF2DC88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3141" y="2965251"/>
            <a:ext cx="3540851" cy="3540851"/>
          </a:xfrm>
          <a:prstGeom prst="rect">
            <a:avLst/>
          </a:prstGeom>
        </p:spPr>
      </p:pic>
      <p:sp>
        <p:nvSpPr>
          <p:cNvPr id="32" name="TextBox 3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97A90A2-C198-4758-A597-F51DA9A44BE8}"/>
              </a:ext>
            </a:extLst>
          </p:cNvPr>
          <p:cNvSpPr txBox="1"/>
          <p:nvPr/>
        </p:nvSpPr>
        <p:spPr>
          <a:xfrm>
            <a:off x="1010092" y="4012402"/>
            <a:ext cx="241359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/>
              <a:t>اليابسة والماء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3822B9A-5299-4DA9-9557-16ACD830F610}"/>
              </a:ext>
            </a:extLst>
          </p:cNvPr>
          <p:cNvSpPr/>
          <p:nvPr/>
        </p:nvSpPr>
        <p:spPr>
          <a:xfrm>
            <a:off x="611039" y="660794"/>
            <a:ext cx="2289799" cy="24242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36" name="Graphic 35" descr="Castle scene">
            <a:extLst>
              <a:ext uri="{FF2B5EF4-FFF2-40B4-BE49-F238E27FC236}">
                <a16:creationId xmlns:a16="http://schemas.microsoft.com/office/drawing/2014/main" xmlns="" id="{39412094-DD9C-4E5B-B9D6-119C830BE5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9508" y="1191869"/>
            <a:ext cx="1362076" cy="1362076"/>
          </a:xfrm>
          <a:prstGeom prst="rect">
            <a:avLst/>
          </a:prstGeom>
        </p:spPr>
      </p:pic>
      <p:pic>
        <p:nvPicPr>
          <p:cNvPr id="16" name="Graphic 15" descr="Earth globe Americas">
            <a:extLst>
              <a:ext uri="{FF2B5EF4-FFF2-40B4-BE49-F238E27FC236}">
                <a16:creationId xmlns:a16="http://schemas.microsoft.com/office/drawing/2014/main" xmlns="" id="{5CB75144-535C-47B0-AC9D-D77D3FBF84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430124" y="2247188"/>
            <a:ext cx="1207839" cy="12078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8A297DE-1682-418B-B647-8EE05AE6DD8D}"/>
              </a:ext>
            </a:extLst>
          </p:cNvPr>
          <p:cNvSpPr txBox="1"/>
          <p:nvPr/>
        </p:nvSpPr>
        <p:spPr>
          <a:xfrm>
            <a:off x="8022037" y="175408"/>
            <a:ext cx="33222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إلى قراءة السؤال فقط.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672A60-D12F-4146-865A-F8E70A9A8413}"/>
              </a:ext>
            </a:extLst>
          </p:cNvPr>
          <p:cNvSpPr txBox="1"/>
          <p:nvPr/>
        </p:nvSpPr>
        <p:spPr>
          <a:xfrm>
            <a:off x="7158125" y="592509"/>
            <a:ext cx="42031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إلى قراءة خيارات الإجابة. 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FD809B0F-B68D-4859-8990-44F491676C14}"/>
              </a:ext>
            </a:extLst>
          </p:cNvPr>
          <p:cNvSpPr txBox="1">
            <a:spLocks/>
          </p:cNvSpPr>
          <p:nvPr/>
        </p:nvSpPr>
        <p:spPr>
          <a:xfrm>
            <a:off x="3110231" y="1238917"/>
            <a:ext cx="7142209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اْختَر الإجابَةَ الصّحيحَةَ فيما يَلي:</a:t>
            </a:r>
            <a:endParaRPr lang="ar-BH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" name="سؤال شريحة 4">
            <a:hlinkClick r:id="" action="ppaction://media"/>
            <a:extLst>
              <a:ext uri="{FF2B5EF4-FFF2-40B4-BE49-F238E27FC236}">
                <a16:creationId xmlns:a16="http://schemas.microsoft.com/office/drawing/2014/main" xmlns="" id="{B825CB29-E660-4EC7-9BF0-553E99AC4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rot="10800000">
            <a:off x="11504673" y="152778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  <p:pic>
        <p:nvPicPr>
          <p:cNvPr id="48" name="جواب شريحة 4">
            <a:hlinkClick r:id="" action="ppaction://media"/>
            <a:extLst>
              <a:ext uri="{FF2B5EF4-FFF2-40B4-BE49-F238E27FC236}">
                <a16:creationId xmlns:a16="http://schemas.microsoft.com/office/drawing/2014/main" xmlns="" id="{D00632AD-0F42-4754-BC3F-45BC67E121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 rot="10800000">
            <a:off x="11504673" y="650135"/>
            <a:ext cx="304800" cy="3048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</p:pic>
    </p:spTree>
    <p:extLst>
      <p:ext uri="{BB962C8B-B14F-4D97-AF65-F5344CB8AC3E}">
        <p14:creationId xmlns:p14="http://schemas.microsoft.com/office/powerpoint/2010/main" val="12120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4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Smiling face with solid fill">
            <a:extLst>
              <a:ext uri="{FF2B5EF4-FFF2-40B4-BE49-F238E27FC236}">
                <a16:creationId xmlns:a16="http://schemas.microsoft.com/office/drawing/2014/main" xmlns="" id="{1997C5A2-8844-4527-8059-54ACF3217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32791" y="1192156"/>
            <a:ext cx="4926418" cy="4926418"/>
          </a:xfrm>
          <a:prstGeom prst="rect">
            <a:avLst/>
          </a:prstGeom>
        </p:spPr>
      </p:pic>
      <p:pic>
        <p:nvPicPr>
          <p:cNvPr id="21" name="Graphic 20" descr="Back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9EFB32-B784-4C75-9F20-CA1D6B8FE3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9539" y="4704419"/>
            <a:ext cx="1414442" cy="14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صح.wav"/>
          </p:stSnd>
        </p:sndAc>
      </p:transition>
    </mc:Choice>
    <mc:Fallback xmlns="">
      <p:transition spd="slow" advClick="0">
        <p:sndAc>
          <p:stSnd>
            <p:snd r:embed="rId9" name="صح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ad face with solid fill">
            <a:extLst>
              <a:ext uri="{FF2B5EF4-FFF2-40B4-BE49-F238E27FC236}">
                <a16:creationId xmlns:a16="http://schemas.microsoft.com/office/drawing/2014/main" xmlns="" id="{FC254798-A786-4479-9E65-1D8750E6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1516" y="1224516"/>
            <a:ext cx="4408968" cy="4408968"/>
          </a:xfrm>
          <a:prstGeom prst="rect">
            <a:avLst/>
          </a:prstGeom>
        </p:spPr>
      </p:pic>
      <p:pic>
        <p:nvPicPr>
          <p:cNvPr id="16" name="Graphic 15" descr="Back RTL">
            <a:hlinkClick r:id="rId6" action="ppaction://hlinksldjump"/>
            <a:extLst>
              <a:ext uri="{FF2B5EF4-FFF2-40B4-BE49-F238E27FC236}">
                <a16:creationId xmlns:a16="http://schemas.microsoft.com/office/drawing/2014/main" xmlns="" id="{7BA4A436-A87E-45D0-B6AC-0EB8325DBD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31077" y="4603897"/>
            <a:ext cx="1514963" cy="15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9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FD24331-8F58-48F4-9576-B167BFA44400}"/>
              </a:ext>
            </a:extLst>
          </p:cNvPr>
          <p:cNvSpPr/>
          <p:nvPr/>
        </p:nvSpPr>
        <p:spPr>
          <a:xfrm>
            <a:off x="1448949" y="3492436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54F0CA-6F23-47D8-9541-6428DC64B6CF}"/>
              </a:ext>
            </a:extLst>
          </p:cNvPr>
          <p:cNvSpPr/>
          <p:nvPr/>
        </p:nvSpPr>
        <p:spPr>
          <a:xfrm>
            <a:off x="5014403" y="448934"/>
            <a:ext cx="2672484" cy="282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F3AE552A-16F0-4919-A81B-22CD4B01509D}"/>
              </a:ext>
            </a:extLst>
          </p:cNvPr>
          <p:cNvSpPr/>
          <p:nvPr/>
        </p:nvSpPr>
        <p:spPr>
          <a:xfrm>
            <a:off x="5082978" y="3492436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1FF0E57-9BAB-448E-8E9B-E6C1525C0B39}"/>
              </a:ext>
            </a:extLst>
          </p:cNvPr>
          <p:cNvSpPr/>
          <p:nvPr/>
        </p:nvSpPr>
        <p:spPr>
          <a:xfrm>
            <a:off x="8670138" y="422609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4E72EAD-ADAE-40EA-A7DA-B4FE3AD00DF6}"/>
              </a:ext>
            </a:extLst>
          </p:cNvPr>
          <p:cNvSpPr/>
          <p:nvPr/>
        </p:nvSpPr>
        <p:spPr>
          <a:xfrm>
            <a:off x="8501004" y="3510950"/>
            <a:ext cx="2672484" cy="2829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70A5AF8-5431-4E52-BC7D-1FD218CFA527}"/>
              </a:ext>
            </a:extLst>
          </p:cNvPr>
          <p:cNvSpPr/>
          <p:nvPr/>
        </p:nvSpPr>
        <p:spPr>
          <a:xfrm>
            <a:off x="1362157" y="532486"/>
            <a:ext cx="2672484" cy="2829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FB70CF0-1FF3-40C1-84D5-1C5FCAB7EC2C}"/>
              </a:ext>
            </a:extLst>
          </p:cNvPr>
          <p:cNvCxnSpPr>
            <a:cxnSpLocks/>
          </p:cNvCxnSpPr>
          <p:nvPr/>
        </p:nvCxnSpPr>
        <p:spPr>
          <a:xfrm flipH="1">
            <a:off x="2614882" y="2293710"/>
            <a:ext cx="34627" cy="341424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209076C-93C4-459B-AF1D-075D80A98588}"/>
              </a:ext>
            </a:extLst>
          </p:cNvPr>
          <p:cNvCxnSpPr>
            <a:cxnSpLocks/>
          </p:cNvCxnSpPr>
          <p:nvPr/>
        </p:nvCxnSpPr>
        <p:spPr>
          <a:xfrm>
            <a:off x="961472" y="2554499"/>
            <a:ext cx="1602149" cy="0"/>
          </a:xfrm>
          <a:prstGeom prst="line">
            <a:avLst/>
          </a:prstGeom>
          <a:ln w="190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astle scene">
            <a:extLst>
              <a:ext uri="{FF2B5EF4-FFF2-40B4-BE49-F238E27FC236}">
                <a16:creationId xmlns:a16="http://schemas.microsoft.com/office/drawing/2014/main" xmlns="" id="{B37478E1-44E2-4600-8D49-1F68826C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08028" y="644728"/>
            <a:ext cx="2178101" cy="2178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34F051-23B1-4154-9915-3423A5B5EBA8}"/>
              </a:ext>
            </a:extLst>
          </p:cNvPr>
          <p:cNvCxnSpPr>
            <a:cxnSpLocks/>
          </p:cNvCxnSpPr>
          <p:nvPr/>
        </p:nvCxnSpPr>
        <p:spPr>
          <a:xfrm flipV="1">
            <a:off x="2615609" y="5629227"/>
            <a:ext cx="3467105" cy="25864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5465E3-4075-4DE4-BF46-9DB01867EA0D}"/>
              </a:ext>
            </a:extLst>
          </p:cNvPr>
          <p:cNvCxnSpPr>
            <a:cxnSpLocks/>
          </p:cNvCxnSpPr>
          <p:nvPr/>
        </p:nvCxnSpPr>
        <p:spPr>
          <a:xfrm>
            <a:off x="6299533" y="1885772"/>
            <a:ext cx="0" cy="3805867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ED4A915-693F-4A39-A175-7773CF4DC2C9}"/>
              </a:ext>
            </a:extLst>
          </p:cNvPr>
          <p:cNvCxnSpPr>
            <a:cxnSpLocks/>
          </p:cNvCxnSpPr>
          <p:nvPr/>
        </p:nvCxnSpPr>
        <p:spPr>
          <a:xfrm flipV="1">
            <a:off x="5913727" y="1948412"/>
            <a:ext cx="4224642" cy="12932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52AF51-B718-4FB0-833D-B9921CD5D209}"/>
              </a:ext>
            </a:extLst>
          </p:cNvPr>
          <p:cNvCxnSpPr>
            <a:cxnSpLocks/>
          </p:cNvCxnSpPr>
          <p:nvPr/>
        </p:nvCxnSpPr>
        <p:spPr>
          <a:xfrm>
            <a:off x="10073682" y="1935480"/>
            <a:ext cx="64687" cy="3658235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Tropical scene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BB6E4-E4DE-4E0F-B799-1CDF8175C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631" y="4000831"/>
            <a:ext cx="1923440" cy="1923440"/>
          </a:xfrm>
          <a:prstGeom prst="rect">
            <a:avLst/>
          </a:prstGeom>
        </p:spPr>
      </p:pic>
      <p:pic>
        <p:nvPicPr>
          <p:cNvPr id="60" name="Graphic 59" descr="Suburban scene">
            <a:extLst>
              <a:ext uri="{FF2B5EF4-FFF2-40B4-BE49-F238E27FC236}">
                <a16:creationId xmlns:a16="http://schemas.microsoft.com/office/drawing/2014/main" xmlns="" id="{DB62166C-06B0-4349-AE4B-903180533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38713" y="3910469"/>
            <a:ext cx="2254690" cy="2254690"/>
          </a:xfrm>
          <a:prstGeom prst="rect">
            <a:avLst/>
          </a:prstGeom>
        </p:spPr>
      </p:pic>
      <p:pic>
        <p:nvPicPr>
          <p:cNvPr id="61" name="Graphic 60" descr="Bridge scene">
            <a:extLst>
              <a:ext uri="{FF2B5EF4-FFF2-40B4-BE49-F238E27FC236}">
                <a16:creationId xmlns:a16="http://schemas.microsoft.com/office/drawing/2014/main" xmlns="" id="{C90E3F94-EDB3-4A3B-B428-BDFAFA09B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38185" y="924051"/>
            <a:ext cx="1923441" cy="1923441"/>
          </a:xfrm>
          <a:prstGeom prst="rect">
            <a:avLst/>
          </a:prstGeom>
        </p:spPr>
      </p:pic>
      <p:pic>
        <p:nvPicPr>
          <p:cNvPr id="63" name="Graphic 62" descr="Desert scene">
            <a:extLst>
              <a:ext uri="{FF2B5EF4-FFF2-40B4-BE49-F238E27FC236}">
                <a16:creationId xmlns:a16="http://schemas.microsoft.com/office/drawing/2014/main" xmlns="" id="{849AD0DC-D25F-4BBE-B487-FAD073CA8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803596" y="491466"/>
            <a:ext cx="2331363" cy="2331363"/>
          </a:xfrm>
          <a:prstGeom prst="rect">
            <a:avLst/>
          </a:prstGeom>
        </p:spPr>
      </p:pic>
      <p:pic>
        <p:nvPicPr>
          <p:cNvPr id="64" name="Graphic 63" descr="Mountains">
            <a:extLst>
              <a:ext uri="{FF2B5EF4-FFF2-40B4-BE49-F238E27FC236}">
                <a16:creationId xmlns:a16="http://schemas.microsoft.com/office/drawing/2014/main" xmlns="" id="{386C0C43-041C-455D-A3DD-589975A3DB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339652" y="4000831"/>
            <a:ext cx="2178101" cy="2178101"/>
          </a:xfrm>
          <a:prstGeom prst="rect">
            <a:avLst/>
          </a:prstGeom>
        </p:spPr>
      </p:pic>
      <p:pic>
        <p:nvPicPr>
          <p:cNvPr id="21" name="Graphic 20" descr="Walk">
            <a:extLst>
              <a:ext uri="{FF2B5EF4-FFF2-40B4-BE49-F238E27FC236}">
                <a16:creationId xmlns:a16="http://schemas.microsoft.com/office/drawing/2014/main" xmlns="" id="{1A220952-1AE1-452A-8449-48BEFA3F8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147516" y="1910972"/>
            <a:ext cx="914400" cy="914400"/>
          </a:xfrm>
          <a:prstGeom prst="rect">
            <a:avLst/>
          </a:prstGeom>
        </p:spPr>
      </p:pic>
      <p:pic>
        <p:nvPicPr>
          <p:cNvPr id="2" name="المحطة التالية">
            <a:hlinkClick r:id="" action="ppaction://media"/>
            <a:extLst>
              <a:ext uri="{FF2B5EF4-FFF2-40B4-BE49-F238E27FC236}">
                <a16:creationId xmlns:a16="http://schemas.microsoft.com/office/drawing/2014/main" xmlns="" id="{08D21B4F-23EC-4344-BE96-17671F811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58131" y="10859"/>
            <a:ext cx="633869" cy="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0078 0.4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ablet">
            <a:extLst>
              <a:ext uri="{FF2B5EF4-FFF2-40B4-BE49-F238E27FC236}">
                <a16:creationId xmlns:a16="http://schemas.microsoft.com/office/drawing/2014/main" xmlns="" id="{79F3E678-2CFE-46EB-B8C5-80B5BED84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63822" y="2965252"/>
            <a:ext cx="3540851" cy="3540851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  <a:extLst>
              <a:ext uri="{FF2B5EF4-FFF2-40B4-BE49-F238E27FC236}">
                <a16:creationId xmlns:a16="http://schemas.microsoft.com/office/drawing/2014/main" xmlns="" id="{4218C003-CD14-4F52-8235-4757959148F5}"/>
              </a:ext>
            </a:extLst>
          </p:cNvPr>
          <p:cNvSpPr txBox="1"/>
          <p:nvPr/>
        </p:nvSpPr>
        <p:spPr>
          <a:xfrm>
            <a:off x="8537680" y="3875305"/>
            <a:ext cx="2509548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6000" b="1" dirty="0">
                <a:solidFill>
                  <a:srgbClr val="FF0000"/>
                </a:solidFill>
              </a:rPr>
              <a:t>&lt;</a:t>
            </a:r>
          </a:p>
          <a:p>
            <a:pPr algn="ctr" rtl="1"/>
            <a:r>
              <a:rPr lang="ar-BH" sz="4400" b="1" dirty="0"/>
              <a:t>أكبر من</a:t>
            </a:r>
          </a:p>
        </p:txBody>
      </p:sp>
      <p:pic>
        <p:nvPicPr>
          <p:cNvPr id="29" name="Graphic 28" descr="Tablet">
            <a:extLst>
              <a:ext uri="{FF2B5EF4-FFF2-40B4-BE49-F238E27FC236}">
                <a16:creationId xmlns:a16="http://schemas.microsoft.com/office/drawing/2014/main" xmlns="" id="{26023E52-E968-42AF-896D-7506BD86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29532" y="2965252"/>
            <a:ext cx="3540851" cy="3540851"/>
          </a:xfrm>
          <a:prstGeom prst="rect">
            <a:avLst/>
          </a:prstGeom>
        </p:spPr>
      </p:pic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67E66B9-96B8-4F89-8B80-E3FFDC72F3BF}"/>
              </a:ext>
            </a:extLst>
          </p:cNvPr>
          <p:cNvSpPr txBox="1"/>
          <p:nvPr/>
        </p:nvSpPr>
        <p:spPr>
          <a:xfrm>
            <a:off x="4678326" y="3811773"/>
            <a:ext cx="2509283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6000" b="1" dirty="0">
                <a:solidFill>
                  <a:srgbClr val="FF0000"/>
                </a:solidFill>
              </a:rPr>
              <a:t>&gt;</a:t>
            </a:r>
          </a:p>
          <a:p>
            <a:pPr algn="ctr" rtl="1"/>
            <a:r>
              <a:rPr lang="ar-BH" sz="4400" b="1" dirty="0"/>
              <a:t>أصغر من</a:t>
            </a:r>
          </a:p>
        </p:txBody>
      </p:sp>
      <p:pic>
        <p:nvPicPr>
          <p:cNvPr id="31" name="Graphic 30" descr="Tablet">
            <a:extLst>
              <a:ext uri="{FF2B5EF4-FFF2-40B4-BE49-F238E27FC236}">
                <a16:creationId xmlns:a16="http://schemas.microsoft.com/office/drawing/2014/main" xmlns="" id="{96915F3B-8B33-4AE7-8275-66BF2DC88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3141" y="2965251"/>
            <a:ext cx="3540851" cy="3540851"/>
          </a:xfrm>
          <a:prstGeom prst="rect">
            <a:avLst/>
          </a:prstGeom>
        </p:spPr>
      </p:pic>
      <p:sp>
        <p:nvSpPr>
          <p:cNvPr id="32" name="TextBox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97A90A2-C198-4758-A597-F51DA9A44BE8}"/>
              </a:ext>
            </a:extLst>
          </p:cNvPr>
          <p:cNvSpPr txBox="1"/>
          <p:nvPr/>
        </p:nvSpPr>
        <p:spPr>
          <a:xfrm>
            <a:off x="956930" y="3836375"/>
            <a:ext cx="256726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6000" b="1" dirty="0">
                <a:solidFill>
                  <a:srgbClr val="FF0000"/>
                </a:solidFill>
              </a:rPr>
              <a:t>=</a:t>
            </a:r>
          </a:p>
          <a:p>
            <a:pPr algn="ctr" rtl="1"/>
            <a:r>
              <a:rPr lang="ar-BH" sz="4400" b="1" dirty="0"/>
              <a:t>يساوي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E3F22A-8CDA-4375-82F9-10825654C26B}"/>
              </a:ext>
            </a:extLst>
          </p:cNvPr>
          <p:cNvSpPr txBox="1">
            <a:spLocks/>
          </p:cNvSpPr>
          <p:nvPr/>
        </p:nvSpPr>
        <p:spPr>
          <a:xfrm>
            <a:off x="3177549" y="1391579"/>
            <a:ext cx="7142209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اْختَر الإجابَةَ الصّحيحَةَ فيما يَلي:</a:t>
            </a:r>
            <a:endParaRPr lang="ar-BH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B76319A-C7B3-44ED-90BB-66F0ACAF7C51}"/>
              </a:ext>
            </a:extLst>
          </p:cNvPr>
          <p:cNvSpPr txBox="1">
            <a:spLocks/>
          </p:cNvSpPr>
          <p:nvPr/>
        </p:nvSpPr>
        <p:spPr>
          <a:xfrm>
            <a:off x="1750828" y="2365189"/>
            <a:ext cx="8599715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5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مِساحَةُ اليابِسةِ مُقارَنَةً مَعَ مِساحَة الماءِ</a:t>
            </a:r>
            <a:endParaRPr lang="ar-BH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9D1A7B-6F87-487C-8886-B54BB0B7E44D}"/>
              </a:ext>
            </a:extLst>
          </p:cNvPr>
          <p:cNvSpPr txBox="1"/>
          <p:nvPr/>
        </p:nvSpPr>
        <p:spPr>
          <a:xfrm>
            <a:off x="8318223" y="175408"/>
            <a:ext cx="3026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لقراءة السؤال فقط.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B579C8-26E3-4628-B017-5570D5898521}"/>
              </a:ext>
            </a:extLst>
          </p:cNvPr>
          <p:cNvSpPr txBox="1"/>
          <p:nvPr/>
        </p:nvSpPr>
        <p:spPr>
          <a:xfrm>
            <a:off x="7500325" y="592509"/>
            <a:ext cx="38609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dirty="0"/>
              <a:t>اضغط للاستماع لقراءة خيارات الإجابة.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04D3D73-B5E7-4779-BF65-8EBDC05D6637}"/>
              </a:ext>
            </a:extLst>
          </p:cNvPr>
          <p:cNvSpPr/>
          <p:nvPr/>
        </p:nvSpPr>
        <p:spPr>
          <a:xfrm>
            <a:off x="221606" y="391599"/>
            <a:ext cx="2182892" cy="21864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33" name="Graphic 32" descr="Tropical scene">
            <a:extLst>
              <a:ext uri="{FF2B5EF4-FFF2-40B4-BE49-F238E27FC236}">
                <a16:creationId xmlns:a16="http://schemas.microsoft.com/office/drawing/2014/main" xmlns="" id="{B3DA959F-F595-4D6A-9497-1F1A6D90E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51332" y="455151"/>
            <a:ext cx="1923440" cy="1923440"/>
          </a:xfrm>
          <a:prstGeom prst="rect">
            <a:avLst/>
          </a:prstGeom>
        </p:spPr>
      </p:pic>
      <p:pic>
        <p:nvPicPr>
          <p:cNvPr id="4" name="سؤال شريحة 8">
            <a:hlinkClick r:id="" action="ppaction://media"/>
            <a:extLst>
              <a:ext uri="{FF2B5EF4-FFF2-40B4-BE49-F238E27FC236}">
                <a16:creationId xmlns:a16="http://schemas.microsoft.com/office/drawing/2014/main" xmlns="" id="{4A3D5E8A-4337-4420-8D7F-D78004256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0800000">
            <a:off x="11352273" y="228373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5" name="جواب شريحة 8">
            <a:hlinkClick r:id="" action="ppaction://media"/>
            <a:extLst>
              <a:ext uri="{FF2B5EF4-FFF2-40B4-BE49-F238E27FC236}">
                <a16:creationId xmlns:a16="http://schemas.microsoft.com/office/drawing/2014/main" xmlns="" id="{56BD4617-89DE-460A-9342-9075B296E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0800000">
            <a:off x="11344289" y="704810"/>
            <a:ext cx="304800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65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600" y="1191869"/>
            <a:ext cx="11432439" cy="492699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Smiling face with solid fill">
            <a:extLst>
              <a:ext uri="{FF2B5EF4-FFF2-40B4-BE49-F238E27FC236}">
                <a16:creationId xmlns:a16="http://schemas.microsoft.com/office/drawing/2014/main" xmlns="" id="{1997C5A2-8844-4527-8059-54ACF3217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32791" y="1192156"/>
            <a:ext cx="4926418" cy="4926418"/>
          </a:xfrm>
          <a:prstGeom prst="rect">
            <a:avLst/>
          </a:prstGeom>
        </p:spPr>
      </p:pic>
      <p:pic>
        <p:nvPicPr>
          <p:cNvPr id="21" name="Graphic 20" descr="Back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9EFB32-B784-4C75-9F20-CA1D6B8FE3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9539" y="4704419"/>
            <a:ext cx="1414442" cy="14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صح.wav"/>
          </p:stSnd>
        </p:sndAc>
      </p:transition>
    </mc:Choice>
    <mc:Fallback xmlns="">
      <p:transition spd="slow" advClick="0">
        <p:sndAc>
          <p:stSnd>
            <p:snd r:embed="rId9" name="صح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170</Words>
  <Application>Microsoft Office PowerPoint</Application>
  <PresentationFormat>Widescreen</PresentationFormat>
  <Paragraphs>41</Paragraphs>
  <Slides>25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جزيلاً لكم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Al Juffairi</dc:creator>
  <cp:lastModifiedBy>user</cp:lastModifiedBy>
  <cp:revision>93</cp:revision>
  <dcterms:created xsi:type="dcterms:W3CDTF">2020-03-05T05:45:30Z</dcterms:created>
  <dcterms:modified xsi:type="dcterms:W3CDTF">2020-03-15T12:16:35Z</dcterms:modified>
</cp:coreProperties>
</file>