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mp4" ContentType="audi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media/media8.mp4" ContentType="video/mp4"/>
  <Override PartName="/ppt/media/media9.mp4" ContentType="video/mp4"/>
  <Override PartName="/ppt/media/media10.mp4" ContentType="video/mp4"/>
  <Override PartName="/ppt/media/media11.mp4" ContentType="video/mp4"/>
  <Override PartName="/ppt/media/media12.mp4" ContentType="video/mp4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78" r:id="rId3"/>
    <p:sldId id="286" r:id="rId4"/>
    <p:sldId id="291" r:id="rId5"/>
    <p:sldId id="287" r:id="rId6"/>
    <p:sldId id="289" r:id="rId7"/>
    <p:sldId id="288" r:id="rId8"/>
    <p:sldId id="297" r:id="rId9"/>
    <p:sldId id="292" r:id="rId10"/>
    <p:sldId id="298" r:id="rId11"/>
    <p:sldId id="299" r:id="rId12"/>
    <p:sldId id="308" r:id="rId13"/>
    <p:sldId id="293" r:id="rId14"/>
    <p:sldId id="300" r:id="rId15"/>
    <p:sldId id="301" r:id="rId16"/>
    <p:sldId id="309" r:id="rId17"/>
    <p:sldId id="294" r:id="rId18"/>
    <p:sldId id="302" r:id="rId19"/>
    <p:sldId id="303" r:id="rId20"/>
    <p:sldId id="310" r:id="rId21"/>
    <p:sldId id="295" r:id="rId22"/>
    <p:sldId id="304" r:id="rId23"/>
    <p:sldId id="305" r:id="rId24"/>
    <p:sldId id="311" r:id="rId25"/>
    <p:sldId id="296" r:id="rId26"/>
    <p:sldId id="285" r:id="rId27"/>
  </p:sldIdLst>
  <p:sldSz cx="12192000" cy="6858000"/>
  <p:notesSz cx="6858000" cy="9144000"/>
  <p:defaultTextStyle>
    <a:defPPr>
      <a:defRPr lang="ar-B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007E"/>
    <a:srgbClr val="BC00BC"/>
    <a:srgbClr val="FFC5FF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62" d="100"/>
          <a:sy n="62" d="100"/>
        </p:scale>
        <p:origin x="4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8DD0B1-ADE6-4BA2-85C2-03665FAE7C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FA01912-83A1-4765-8986-43DD204DE8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6D0E2F-CE69-44B9-9A1C-4EC6A0D4E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760E925-92F4-45B5-8AB0-1C9F27CE0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371F90-AA32-4396-B418-EC69317A6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195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44D424-1B10-4317-928C-74F2303BD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D68DD67-40C2-4B81-B33F-31CCBC639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C7C14DB-C600-46F8-9F5A-3BC690F8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7B09923-900E-470A-9360-A85B1ADFA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ABC2F1-0DF8-4670-BC68-0A95BBA4A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28C5E68-08B6-426E-9883-24381FF773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C9CF2E8-F9BF-49D1-96A7-9AF8BDCC2B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CC14D8B-0E5E-4140-8F20-B0C69AE90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D6D66E-355E-4476-B936-D3B971559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209AF4-2856-43EC-A2B7-824101D0F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823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039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365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18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4676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299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570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3593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087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1565CB-1ACB-44E3-BA82-DB26306DC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F2474F5-1FB6-4F65-86D7-2E8522AA3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4EC5848-4A08-4B4E-879B-1BBFE4300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B294EB-3957-4324-AE70-4DDB9AC26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46D6532-0E22-4704-99EC-8BA24D1F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6710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926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6417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652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1E1C07-4B97-46B1-B5DA-9D1D5BDA6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76A919C-0840-4ECA-9233-C90CA6D06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26EB5A8-93A0-4C67-A94E-91BBAB67F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21F3659-8196-49A9-8F99-8D3A7998A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915E33-6C3C-4A8C-BCEB-8A78850A0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674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367812-C1A3-4B08-A7EB-A0ED97D84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229C713-68EC-468D-9B02-8C2482198C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6C7F6A0-2632-4CF2-A530-48636D85D1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97AB6F7-5EDA-499D-84A7-091DFFFFD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90B7F8D-B68C-46C2-B8C1-02BF2E226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A442E4F-1C61-4747-83AF-49D7A5DEA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485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91B684-AA53-435D-A4D4-659E35438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F4716AE-E530-4A6D-8F86-37C7C95F8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C7692E7-80C2-4877-86DC-DF7B32BC51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A663617-6027-49BD-8320-8267AF311C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FB2149E-BC1E-4AB1-9235-640CEF1D72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92E53F9-2098-4B12-A34A-CD69C2FDA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559A122-580F-4C65-95DA-B70C57AE9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906857E-BD05-4BFB-9E68-BEAE4CB26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631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0BAE82-E32D-4B99-B182-0A4928356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A9791D0-99F8-4A0A-85F0-4A3C96F79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D2D4C2A-C22D-4D92-9862-0AEA17FAC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E8120EE-02CB-4973-B914-B182B0B4E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638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1D0DB0B-75F9-4778-978B-C090BDFE5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AE6C1CC-E5E9-4958-A9AD-3C9B23438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747A77B-F5D5-4185-A391-2F0F92097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032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AAE61E-B737-439E-84F4-E1701F917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C4BC96-71A4-4409-B64C-EF33BB450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960226F-D547-486A-B6D9-E27D8231BD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264BFB4-8DC3-4E66-92DC-ECCD56E89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7DA0DF8-43FD-4B31-B2F3-07CDC46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481E7C8-06F3-4403-90E5-0764D37E8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BA3869-5E0B-4BE9-8E78-B74D13E7C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B658F23-6991-4513-8F8E-CFD924CE34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3589D20-557D-4D77-81EF-31124DB522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4863718-2E57-4422-93A7-00E37758C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F2F8909-F9DF-4DF8-AE66-77E5251D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EAA625F-D794-4E23-ABD2-D7B0AFEF6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544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B131CD-475D-485A-9FEA-2B779FADD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F94AE08-E2AB-42E6-A0CF-7155CF06C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E79982-2C05-4B6D-8D7C-A58F2AB7C2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DC2AE3C-0F52-4CE9-AA59-7A549CEEDD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F942C88-60A5-49FD-8F76-25CB5339F6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91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405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svg"/><Relationship Id="rId5" Type="http://schemas.openxmlformats.org/officeDocument/2006/relationships/image" Target="../media/image19.png"/><Relationship Id="rId4" Type="http://schemas.openxmlformats.org/officeDocument/2006/relationships/slide" Target="slide8.xml"/><Relationship Id="rId9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0.png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7.png"/><Relationship Id="rId12" Type="http://schemas.openxmlformats.org/officeDocument/2006/relationships/image" Target="../media/image14.svg"/><Relationship Id="rId17" Type="http://schemas.openxmlformats.org/officeDocument/2006/relationships/slide" Target="slide12.xml"/><Relationship Id="rId2" Type="http://schemas.openxmlformats.org/officeDocument/2006/relationships/audio" Target="../media/media4.mp4"/><Relationship Id="rId16" Type="http://schemas.openxmlformats.org/officeDocument/2006/relationships/image" Target="../media/image36.svg"/><Relationship Id="rId20" Type="http://schemas.openxmlformats.org/officeDocument/2006/relationships/image" Target="../media/image12.png"/><Relationship Id="rId1" Type="http://schemas.microsoft.com/office/2007/relationships/media" Target="../media/media4.mp4"/><Relationship Id="rId6" Type="http://schemas.openxmlformats.org/officeDocument/2006/relationships/image" Target="../media/image35.svg"/><Relationship Id="rId11" Type="http://schemas.openxmlformats.org/officeDocument/2006/relationships/image" Target="../media/image9.png"/><Relationship Id="rId5" Type="http://schemas.openxmlformats.org/officeDocument/2006/relationships/image" Target="../media/image20.png"/><Relationship Id="rId15" Type="http://schemas.openxmlformats.org/officeDocument/2006/relationships/image" Target="../media/image5.png"/><Relationship Id="rId10" Type="http://schemas.openxmlformats.org/officeDocument/2006/relationships/image" Target="../media/image12.svg"/><Relationship Id="rId19" Type="http://schemas.openxmlformats.org/officeDocument/2006/relationships/image" Target="../media/image40.sv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1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5.png"/><Relationship Id="rId18" Type="http://schemas.openxmlformats.org/officeDocument/2006/relationships/image" Target="../media/image40.svg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52.svg"/><Relationship Id="rId7" Type="http://schemas.openxmlformats.org/officeDocument/2006/relationships/image" Target="../media/image42.svg"/><Relationship Id="rId12" Type="http://schemas.openxmlformats.org/officeDocument/2006/relationships/slide" Target="slide14.xml"/><Relationship Id="rId17" Type="http://schemas.openxmlformats.org/officeDocument/2006/relationships/image" Target="../media/image11.png"/><Relationship Id="rId2" Type="http://schemas.openxmlformats.org/officeDocument/2006/relationships/audio" Target="../media/media7.mp4"/><Relationship Id="rId16" Type="http://schemas.openxmlformats.org/officeDocument/2006/relationships/image" Target="../media/image50.svg"/><Relationship Id="rId20" Type="http://schemas.openxmlformats.org/officeDocument/2006/relationships/image" Target="../media/image27.png"/><Relationship Id="rId1" Type="http://schemas.microsoft.com/office/2007/relationships/media" Target="../media/media7.mp4"/><Relationship Id="rId6" Type="http://schemas.openxmlformats.org/officeDocument/2006/relationships/image" Target="../media/image22.png"/><Relationship Id="rId11" Type="http://schemas.openxmlformats.org/officeDocument/2006/relationships/image" Target="../media/image46.svg"/><Relationship Id="rId5" Type="http://schemas.openxmlformats.org/officeDocument/2006/relationships/slide" Target="slide13.xml"/><Relationship Id="rId15" Type="http://schemas.openxmlformats.org/officeDocument/2006/relationships/image" Target="../media/image26.png"/><Relationship Id="rId10" Type="http://schemas.openxmlformats.org/officeDocument/2006/relationships/image" Target="../media/image24.png"/><Relationship Id="rId19" Type="http://schemas.openxmlformats.org/officeDocument/2006/relationships/slide" Target="slide15.xml"/><Relationship Id="rId4" Type="http://schemas.openxmlformats.org/officeDocument/2006/relationships/image" Target="../media/image4.png"/><Relationship Id="rId9" Type="http://schemas.openxmlformats.org/officeDocument/2006/relationships/image" Target="../media/image44.svg"/><Relationship Id="rId14" Type="http://schemas.openxmlformats.org/officeDocument/2006/relationships/image" Target="../media/image48.svg"/><Relationship Id="rId2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svg"/><Relationship Id="rId5" Type="http://schemas.openxmlformats.org/officeDocument/2006/relationships/image" Target="../media/image17.png"/><Relationship Id="rId4" Type="http://schemas.openxmlformats.org/officeDocument/2006/relationships/slide" Target="slide12.xml"/><Relationship Id="rId9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svg"/><Relationship Id="rId5" Type="http://schemas.openxmlformats.org/officeDocument/2006/relationships/image" Target="../media/image19.png"/><Relationship Id="rId4" Type="http://schemas.openxmlformats.org/officeDocument/2006/relationships/slide" Target="slide12.xml"/><Relationship Id="rId9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29.png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8.png"/><Relationship Id="rId12" Type="http://schemas.openxmlformats.org/officeDocument/2006/relationships/image" Target="../media/image16.svg"/><Relationship Id="rId17" Type="http://schemas.openxmlformats.org/officeDocument/2006/relationships/slide" Target="slide16.xml"/><Relationship Id="rId2" Type="http://schemas.openxmlformats.org/officeDocument/2006/relationships/audio" Target="../media/media4.mp4"/><Relationship Id="rId16" Type="http://schemas.openxmlformats.org/officeDocument/2006/relationships/image" Target="../media/image36.svg"/><Relationship Id="rId20" Type="http://schemas.openxmlformats.org/officeDocument/2006/relationships/image" Target="../media/image12.png"/><Relationship Id="rId1" Type="http://schemas.microsoft.com/office/2007/relationships/media" Target="../media/media4.mp4"/><Relationship Id="rId6" Type="http://schemas.openxmlformats.org/officeDocument/2006/relationships/image" Target="../media/image35.svg"/><Relationship Id="rId11" Type="http://schemas.openxmlformats.org/officeDocument/2006/relationships/image" Target="../media/image10.png"/><Relationship Id="rId5" Type="http://schemas.openxmlformats.org/officeDocument/2006/relationships/image" Target="../media/image20.png"/><Relationship Id="rId15" Type="http://schemas.openxmlformats.org/officeDocument/2006/relationships/image" Target="../media/image5.png"/><Relationship Id="rId10" Type="http://schemas.openxmlformats.org/officeDocument/2006/relationships/image" Target="../media/image12.svg"/><Relationship Id="rId19" Type="http://schemas.openxmlformats.org/officeDocument/2006/relationships/image" Target="../media/image57.sv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5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0.png"/><Relationship Id="rId12" Type="http://schemas.openxmlformats.org/officeDocument/2006/relationships/image" Target="../media/image57.sv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slide" Target="slide18.xml"/><Relationship Id="rId11" Type="http://schemas.openxmlformats.org/officeDocument/2006/relationships/image" Target="../media/image9.png"/><Relationship Id="rId5" Type="http://schemas.openxmlformats.org/officeDocument/2006/relationships/slide" Target="slide17.xml"/><Relationship Id="rId10" Type="http://schemas.openxmlformats.org/officeDocument/2006/relationships/image" Target="../media/image61.svg"/><Relationship Id="rId4" Type="http://schemas.openxmlformats.org/officeDocument/2006/relationships/image" Target="../media/image4.png"/><Relationship Id="rId9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svg"/><Relationship Id="rId5" Type="http://schemas.openxmlformats.org/officeDocument/2006/relationships/image" Target="../media/image17.png"/><Relationship Id="rId4" Type="http://schemas.openxmlformats.org/officeDocument/2006/relationships/slide" Target="slide19.xml"/><Relationship Id="rId9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svg"/><Relationship Id="rId5" Type="http://schemas.openxmlformats.org/officeDocument/2006/relationships/image" Target="../media/image19.png"/><Relationship Id="rId4" Type="http://schemas.openxmlformats.org/officeDocument/2006/relationships/slide" Target="slide16.xml"/><Relationship Id="rId9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32.png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8.png"/><Relationship Id="rId12" Type="http://schemas.openxmlformats.org/officeDocument/2006/relationships/image" Target="../media/image56.svg"/><Relationship Id="rId17" Type="http://schemas.openxmlformats.org/officeDocument/2006/relationships/slide" Target="slide20.xml"/><Relationship Id="rId2" Type="http://schemas.openxmlformats.org/officeDocument/2006/relationships/audio" Target="../media/media4.mp4"/><Relationship Id="rId16" Type="http://schemas.openxmlformats.org/officeDocument/2006/relationships/image" Target="../media/image36.svg"/><Relationship Id="rId20" Type="http://schemas.openxmlformats.org/officeDocument/2006/relationships/image" Target="../media/image12.png"/><Relationship Id="rId1" Type="http://schemas.microsoft.com/office/2007/relationships/media" Target="../media/media4.mp4"/><Relationship Id="rId6" Type="http://schemas.openxmlformats.org/officeDocument/2006/relationships/image" Target="../media/image35.svg"/><Relationship Id="rId11" Type="http://schemas.openxmlformats.org/officeDocument/2006/relationships/image" Target="../media/image29.png"/><Relationship Id="rId5" Type="http://schemas.openxmlformats.org/officeDocument/2006/relationships/image" Target="../media/image20.png"/><Relationship Id="rId15" Type="http://schemas.openxmlformats.org/officeDocument/2006/relationships/image" Target="../media/image5.png"/><Relationship Id="rId10" Type="http://schemas.openxmlformats.org/officeDocument/2006/relationships/image" Target="../media/image12.svg"/><Relationship Id="rId19" Type="http://schemas.openxmlformats.org/officeDocument/2006/relationships/image" Target="../media/image64.sv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6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68.svg"/><Relationship Id="rId18" Type="http://schemas.openxmlformats.org/officeDocument/2006/relationships/image" Target="../media/image72.svg"/><Relationship Id="rId3" Type="http://schemas.openxmlformats.org/officeDocument/2006/relationships/slideLayout" Target="../slideLayouts/slideLayout13.xml"/><Relationship Id="rId21" Type="http://schemas.openxmlformats.org/officeDocument/2006/relationships/slide" Target="slide23.xml"/><Relationship Id="rId7" Type="http://schemas.openxmlformats.org/officeDocument/2006/relationships/image" Target="../media/image48.svg"/><Relationship Id="rId12" Type="http://schemas.openxmlformats.org/officeDocument/2006/relationships/image" Target="../media/image34.png"/><Relationship Id="rId17" Type="http://schemas.openxmlformats.org/officeDocument/2006/relationships/image" Target="../media/image36.png"/><Relationship Id="rId2" Type="http://schemas.openxmlformats.org/officeDocument/2006/relationships/video" Target="../media/media9.mp4"/><Relationship Id="rId16" Type="http://schemas.openxmlformats.org/officeDocument/2006/relationships/image" Target="../media/image70.svg"/><Relationship Id="rId20" Type="http://schemas.openxmlformats.org/officeDocument/2006/relationships/image" Target="../media/image16.svg"/><Relationship Id="rId1" Type="http://schemas.microsoft.com/office/2007/relationships/media" Target="../media/media9.mp4"/><Relationship Id="rId6" Type="http://schemas.openxmlformats.org/officeDocument/2006/relationships/image" Target="../media/image25.png"/><Relationship Id="rId11" Type="http://schemas.openxmlformats.org/officeDocument/2006/relationships/image" Target="../media/image66.svg"/><Relationship Id="rId24" Type="http://schemas.openxmlformats.org/officeDocument/2006/relationships/image" Target="../media/image12.png"/><Relationship Id="rId5" Type="http://schemas.openxmlformats.org/officeDocument/2006/relationships/slide" Target="slide21.xml"/><Relationship Id="rId15" Type="http://schemas.openxmlformats.org/officeDocument/2006/relationships/image" Target="../media/image35.png"/><Relationship Id="rId23" Type="http://schemas.openxmlformats.org/officeDocument/2006/relationships/image" Target="../media/image52.svg"/><Relationship Id="rId10" Type="http://schemas.openxmlformats.org/officeDocument/2006/relationships/image" Target="../media/image33.png"/><Relationship Id="rId19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50.svg"/><Relationship Id="rId14" Type="http://schemas.openxmlformats.org/officeDocument/2006/relationships/slide" Target="slide22.xml"/><Relationship Id="rId22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svg"/><Relationship Id="rId5" Type="http://schemas.openxmlformats.org/officeDocument/2006/relationships/image" Target="../media/image17.png"/><Relationship Id="rId4" Type="http://schemas.openxmlformats.org/officeDocument/2006/relationships/slide" Target="slide20.xml"/><Relationship Id="rId9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svg"/><Relationship Id="rId5" Type="http://schemas.openxmlformats.org/officeDocument/2006/relationships/image" Target="../media/image19.png"/><Relationship Id="rId4" Type="http://schemas.openxmlformats.org/officeDocument/2006/relationships/slide" Target="slide20.xml"/><Relationship Id="rId9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37.png"/><Relationship Id="rId18" Type="http://schemas.openxmlformats.org/officeDocument/2006/relationships/image" Target="../media/image8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8.png"/><Relationship Id="rId12" Type="http://schemas.openxmlformats.org/officeDocument/2006/relationships/image" Target="../media/image63.svg"/><Relationship Id="rId17" Type="http://schemas.openxmlformats.org/officeDocument/2006/relationships/slide" Target="slide24.xml"/><Relationship Id="rId2" Type="http://schemas.openxmlformats.org/officeDocument/2006/relationships/video" Target="../media/media10.mp4"/><Relationship Id="rId16" Type="http://schemas.openxmlformats.org/officeDocument/2006/relationships/image" Target="../media/image36.svg"/><Relationship Id="rId20" Type="http://schemas.openxmlformats.org/officeDocument/2006/relationships/image" Target="../media/image12.png"/><Relationship Id="rId1" Type="http://schemas.microsoft.com/office/2007/relationships/media" Target="../media/media10.mp4"/><Relationship Id="rId6" Type="http://schemas.openxmlformats.org/officeDocument/2006/relationships/image" Target="../media/image35.svg"/><Relationship Id="rId11" Type="http://schemas.openxmlformats.org/officeDocument/2006/relationships/image" Target="../media/image32.png"/><Relationship Id="rId5" Type="http://schemas.openxmlformats.org/officeDocument/2006/relationships/image" Target="../media/image20.png"/><Relationship Id="rId15" Type="http://schemas.openxmlformats.org/officeDocument/2006/relationships/image" Target="../media/image5.png"/><Relationship Id="rId10" Type="http://schemas.openxmlformats.org/officeDocument/2006/relationships/image" Target="../media/image56.svg"/><Relationship Id="rId19" Type="http://schemas.openxmlformats.org/officeDocument/2006/relationships/image" Target="../media/image75.svg"/><Relationship Id="rId4" Type="http://schemas.openxmlformats.org/officeDocument/2006/relationships/image" Target="../media/image4.png"/><Relationship Id="rId9" Type="http://schemas.openxmlformats.org/officeDocument/2006/relationships/image" Target="../media/image29.png"/><Relationship Id="rId14" Type="http://schemas.openxmlformats.org/officeDocument/2006/relationships/image" Target="../media/image74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svg"/><Relationship Id="rId13" Type="http://schemas.openxmlformats.org/officeDocument/2006/relationships/image" Target="../media/image52.svg"/><Relationship Id="rId3" Type="http://schemas.microsoft.com/office/2007/relationships/media" Target="../media/media12.mp4"/><Relationship Id="rId7" Type="http://schemas.openxmlformats.org/officeDocument/2006/relationships/image" Target="../media/image8.png"/><Relationship Id="rId12" Type="http://schemas.openxmlformats.org/officeDocument/2006/relationships/image" Target="../media/image27.png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image" Target="../media/image4.png"/><Relationship Id="rId11" Type="http://schemas.openxmlformats.org/officeDocument/2006/relationships/slide" Target="slide25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2.png"/><Relationship Id="rId4" Type="http://schemas.openxmlformats.org/officeDocument/2006/relationships/video" Target="../media/media12.mp4"/><Relationship Id="rId9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2.svg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3.xml"/><Relationship Id="rId7" Type="http://schemas.openxmlformats.org/officeDocument/2006/relationships/slide" Target="slide4.xml"/><Relationship Id="rId12" Type="http://schemas.openxmlformats.org/officeDocument/2006/relationships/image" Target="../media/image8.png"/><Relationship Id="rId17" Type="http://schemas.openxmlformats.org/officeDocument/2006/relationships/image" Target="../media/image16.svg"/><Relationship Id="rId2" Type="http://schemas.openxmlformats.org/officeDocument/2006/relationships/audio" Target="../media/media1.mp4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1" Type="http://schemas.microsoft.com/office/2007/relationships/media" Target="../media/media1.mp4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5" Type="http://schemas.openxmlformats.org/officeDocument/2006/relationships/image" Target="../media/image14.svg"/><Relationship Id="rId10" Type="http://schemas.openxmlformats.org/officeDocument/2006/relationships/image" Target="../media/image7.png"/><Relationship Id="rId19" Type="http://schemas.openxmlformats.org/officeDocument/2006/relationships/image" Target="../media/image18.svg"/><Relationship Id="rId4" Type="http://schemas.openxmlformats.org/officeDocument/2006/relationships/image" Target="../media/image4.png"/><Relationship Id="rId9" Type="http://schemas.openxmlformats.org/officeDocument/2006/relationships/image" Target="../media/image8.svg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15.png"/><Relationship Id="rId3" Type="http://schemas.microsoft.com/office/2007/relationships/media" Target="../media/media3.mp4"/><Relationship Id="rId7" Type="http://schemas.openxmlformats.org/officeDocument/2006/relationships/image" Target="../media/image13.png"/><Relationship Id="rId12" Type="http://schemas.openxmlformats.org/officeDocument/2006/relationships/image" Target="../media/image23.svg"/><Relationship Id="rId2" Type="http://schemas.openxmlformats.org/officeDocument/2006/relationships/audi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.png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12.png"/><Relationship Id="rId10" Type="http://schemas.openxmlformats.org/officeDocument/2006/relationships/slide" Target="slide5.xml"/><Relationship Id="rId4" Type="http://schemas.openxmlformats.org/officeDocument/2006/relationships/audio" Target="../media/media3.mp4"/><Relationship Id="rId9" Type="http://schemas.openxmlformats.org/officeDocument/2006/relationships/slide" Target="slide6.xml"/><Relationship Id="rId14" Type="http://schemas.openxmlformats.org/officeDocument/2006/relationships/image" Target="../media/image2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slide" Target="slide7.xml"/><Relationship Id="rId5" Type="http://schemas.openxmlformats.org/officeDocument/2006/relationships/image" Target="../media/image27.svg"/><Relationship Id="rId4" Type="http://schemas.openxmlformats.org/officeDocument/2006/relationships/image" Target="../media/image16.png"/><Relationship Id="rId9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4.png"/><Relationship Id="rId7" Type="http://schemas.openxmlformats.org/officeDocument/2006/relationships/image" Target="../media/image1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6" Type="http://schemas.openxmlformats.org/officeDocument/2006/relationships/slide" Target="slide4.xml"/><Relationship Id="rId5" Type="http://schemas.openxmlformats.org/officeDocument/2006/relationships/image" Target="../media/image31.svg"/><Relationship Id="rId4" Type="http://schemas.openxmlformats.org/officeDocument/2006/relationships/image" Target="../media/image18.png"/><Relationship Id="rId9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slide" Target="slide8.xml"/><Relationship Id="rId12" Type="http://schemas.openxmlformats.org/officeDocument/2006/relationships/image" Target="../media/image9.png"/><Relationship Id="rId17" Type="http://schemas.openxmlformats.org/officeDocument/2006/relationships/image" Target="../media/image18.svg"/><Relationship Id="rId2" Type="http://schemas.openxmlformats.org/officeDocument/2006/relationships/audio" Target="../media/media4.mp4"/><Relationship Id="rId16" Type="http://schemas.openxmlformats.org/officeDocument/2006/relationships/image" Target="../media/image11.png"/><Relationship Id="rId20" Type="http://schemas.openxmlformats.org/officeDocument/2006/relationships/image" Target="../media/image12.png"/><Relationship Id="rId1" Type="http://schemas.microsoft.com/office/2007/relationships/media" Target="../media/media4.mp4"/><Relationship Id="rId6" Type="http://schemas.openxmlformats.org/officeDocument/2006/relationships/image" Target="../media/image35.svg"/><Relationship Id="rId11" Type="http://schemas.openxmlformats.org/officeDocument/2006/relationships/image" Target="../media/image12.svg"/><Relationship Id="rId5" Type="http://schemas.openxmlformats.org/officeDocument/2006/relationships/image" Target="../media/image20.png"/><Relationship Id="rId15" Type="http://schemas.openxmlformats.org/officeDocument/2006/relationships/image" Target="../media/image16.svg"/><Relationship Id="rId10" Type="http://schemas.openxmlformats.org/officeDocument/2006/relationships/image" Target="../media/image8.png"/><Relationship Id="rId19" Type="http://schemas.openxmlformats.org/officeDocument/2006/relationships/image" Target="../media/image36.svg"/><Relationship Id="rId4" Type="http://schemas.openxmlformats.org/officeDocument/2006/relationships/image" Target="../media/image4.png"/><Relationship Id="rId9" Type="http://schemas.openxmlformats.org/officeDocument/2006/relationships/image" Target="../media/image10.svg"/><Relationship Id="rId1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13" Type="http://schemas.openxmlformats.org/officeDocument/2006/relationships/image" Target="../media/image12.png"/><Relationship Id="rId3" Type="http://schemas.microsoft.com/office/2007/relationships/media" Target="../media/media6.mp4"/><Relationship Id="rId7" Type="http://schemas.openxmlformats.org/officeDocument/2006/relationships/image" Target="../media/image21.png"/><Relationship Id="rId12" Type="http://schemas.openxmlformats.org/officeDocument/2006/relationships/image" Target="../media/image39.svg"/><Relationship Id="rId2" Type="http://schemas.openxmlformats.org/officeDocument/2006/relationships/audi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13.xml"/><Relationship Id="rId10" Type="http://schemas.openxmlformats.org/officeDocument/2006/relationships/slide" Target="slide9.xml"/><Relationship Id="rId4" Type="http://schemas.openxmlformats.org/officeDocument/2006/relationships/audio" Target="../media/media6.mp4"/><Relationship Id="rId9" Type="http://schemas.openxmlformats.org/officeDocument/2006/relationships/slide" Target="slide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slide" Target="slide12.xml"/><Relationship Id="rId5" Type="http://schemas.openxmlformats.org/officeDocument/2006/relationships/image" Target="../media/image27.svg"/><Relationship Id="rId4" Type="http://schemas.openxmlformats.org/officeDocument/2006/relationships/image" Target="../media/image16.png"/><Relationship Id="rId9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mond 5">
            <a:extLst>
              <a:ext uri="{FF2B5EF4-FFF2-40B4-BE49-F238E27FC236}">
                <a16:creationId xmlns:a16="http://schemas.microsoft.com/office/drawing/2014/main" xmlns="" id="{14E690A8-F1D4-4AA3-86C9-4E5D0090018D}"/>
              </a:ext>
            </a:extLst>
          </p:cNvPr>
          <p:cNvSpPr/>
          <p:nvPr/>
        </p:nvSpPr>
        <p:spPr>
          <a:xfrm>
            <a:off x="7050744" y="1499374"/>
            <a:ext cx="4959078" cy="5234083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9" name="Diamond 18">
            <a:extLst>
              <a:ext uri="{FF2B5EF4-FFF2-40B4-BE49-F238E27FC236}">
                <a16:creationId xmlns:a16="http://schemas.microsoft.com/office/drawing/2014/main" xmlns="" id="{57004AFC-66E5-4ACE-A605-EBCAC6929F8F}"/>
              </a:ext>
            </a:extLst>
          </p:cNvPr>
          <p:cNvSpPr/>
          <p:nvPr/>
        </p:nvSpPr>
        <p:spPr>
          <a:xfrm>
            <a:off x="5222218" y="2349622"/>
            <a:ext cx="3839504" cy="4052423"/>
          </a:xfrm>
          <a:prstGeom prst="diamond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39B3A5B-F2E7-4AA6-9C37-E89E9595A37B}"/>
              </a:ext>
            </a:extLst>
          </p:cNvPr>
          <p:cNvSpPr/>
          <p:nvPr/>
        </p:nvSpPr>
        <p:spPr>
          <a:xfrm>
            <a:off x="6454796" y="3233019"/>
            <a:ext cx="13743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JO" sz="3600" dirty="0"/>
              <a:t>نشاط إثرائي</a:t>
            </a:r>
            <a:endParaRPr lang="ar-BH" sz="3600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02CAFF0B-EF28-4AF8-A95C-3C1E3B028970}"/>
              </a:ext>
            </a:extLst>
          </p:cNvPr>
          <p:cNvSpPr txBox="1">
            <a:spLocks/>
          </p:cNvSpPr>
          <p:nvPr/>
        </p:nvSpPr>
        <p:spPr>
          <a:xfrm>
            <a:off x="7386638" y="4716445"/>
            <a:ext cx="4805362" cy="838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400" b="1">
                <a:solidFill>
                  <a:srgbClr val="000000"/>
                </a:solidFill>
              </a:rPr>
              <a:t>الكُرة </a:t>
            </a:r>
            <a:r>
              <a:rPr lang="ar-BH" sz="4400" b="1" smtClean="0">
                <a:solidFill>
                  <a:srgbClr val="000000"/>
                </a:solidFill>
              </a:rPr>
              <a:t>الأرضِيَّة</a:t>
            </a:r>
            <a:endParaRPr lang="ar-BH" sz="4400" b="1" dirty="0">
              <a:solidFill>
                <a:srgbClr val="0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978D259E-CD2E-4926-8922-EA70A8308554}"/>
              </a:ext>
            </a:extLst>
          </p:cNvPr>
          <p:cNvSpPr txBox="1">
            <a:spLocks/>
          </p:cNvSpPr>
          <p:nvPr/>
        </p:nvSpPr>
        <p:spPr>
          <a:xfrm>
            <a:off x="9077756" y="3537633"/>
            <a:ext cx="1565771" cy="838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BH" sz="1400" dirty="0">
                <a:solidFill>
                  <a:srgbClr val="000000"/>
                </a:solidFill>
                <a:cs typeface="+mn-cs"/>
              </a:rPr>
              <a:t>للدرس الحادي عشر   </a:t>
            </a:r>
            <a:r>
              <a:rPr lang="ar-BH" sz="1000" dirty="0">
                <a:solidFill>
                  <a:srgbClr val="000000"/>
                </a:solidFill>
                <a:cs typeface="+mn-cs"/>
              </a:rPr>
              <a:t>صفحة (</a:t>
            </a:r>
            <a:r>
              <a:rPr lang="ar-BH" sz="1000" dirty="0">
                <a:solidFill>
                  <a:srgbClr val="FF0000"/>
                </a:solidFill>
                <a:cs typeface="+mn-cs"/>
              </a:rPr>
              <a:t>58</a:t>
            </a:r>
            <a:r>
              <a:rPr lang="ar-BH" sz="1000" dirty="0">
                <a:solidFill>
                  <a:srgbClr val="000000"/>
                </a:solidFill>
                <a:cs typeface="+mn-cs"/>
              </a:rPr>
              <a:t>) </a:t>
            </a:r>
            <a:endParaRPr lang="ar-BH" sz="140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xmlns="" id="{54FE8338-84DC-46C8-81A5-A867983D584D}"/>
              </a:ext>
            </a:extLst>
          </p:cNvPr>
          <p:cNvSpPr txBox="1">
            <a:spLocks/>
          </p:cNvSpPr>
          <p:nvPr/>
        </p:nvSpPr>
        <p:spPr>
          <a:xfrm>
            <a:off x="8303040" y="2563988"/>
            <a:ext cx="2749943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2800" b="1" dirty="0">
                <a:solidFill>
                  <a:srgbClr val="000000"/>
                </a:solidFill>
              </a:rPr>
              <a:t>الصف الثاني الابتدائي</a:t>
            </a:r>
          </a:p>
          <a:p>
            <a:pPr rtl="1"/>
            <a:r>
              <a:rPr lang="ar-BH" sz="2800" b="1" dirty="0">
                <a:solidFill>
                  <a:srgbClr val="000000"/>
                </a:solidFill>
              </a:rPr>
              <a:t>المواد الاجتماعية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EB89810-1E86-4663-8389-837D5877A8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213" y="1570387"/>
            <a:ext cx="3343742" cy="4772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723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7600" y="1191869"/>
            <a:ext cx="11432439" cy="4926992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 descr="Back RTL">
            <a:hlinkClick r:id="rId4" action="ppaction://hlinksldjump"/>
            <a:extLst>
              <a:ext uri="{FF2B5EF4-FFF2-40B4-BE49-F238E27FC236}">
                <a16:creationId xmlns:a16="http://schemas.microsoft.com/office/drawing/2014/main" xmlns="" id="{7BA4A436-A87E-45D0-B6AC-0EB8325DBD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431077" y="4603897"/>
            <a:ext cx="1514963" cy="1514963"/>
          </a:xfrm>
          <a:prstGeom prst="rect">
            <a:avLst/>
          </a:prstGeom>
        </p:spPr>
      </p:pic>
      <p:pic>
        <p:nvPicPr>
          <p:cNvPr id="5" name="Graphic 4" descr="Sad face with solid fill">
            <a:extLst>
              <a:ext uri="{FF2B5EF4-FFF2-40B4-BE49-F238E27FC236}">
                <a16:creationId xmlns:a16="http://schemas.microsoft.com/office/drawing/2014/main" xmlns="" id="{26EF5136-745F-4F22-9C66-611B6BDCCC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891516" y="1224516"/>
            <a:ext cx="4408968" cy="440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8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خطأ.wav"/>
          </p:stSnd>
        </p:sndAc>
      </p:transition>
    </mc:Choice>
    <mc:Fallback xmlns="">
      <p:transition spd="slow" advClick="0">
        <p:sndAc>
          <p:stSnd>
            <p:snd r:embed="rId9" name="خطأ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Oval 68">
            <a:extLst>
              <a:ext uri="{FF2B5EF4-FFF2-40B4-BE49-F238E27FC236}">
                <a16:creationId xmlns:a16="http://schemas.microsoft.com/office/drawing/2014/main" xmlns="" id="{FFD24331-8F58-48F4-9576-B167BFA44400}"/>
              </a:ext>
            </a:extLst>
          </p:cNvPr>
          <p:cNvSpPr/>
          <p:nvPr/>
        </p:nvSpPr>
        <p:spPr>
          <a:xfrm>
            <a:off x="1448949" y="3492436"/>
            <a:ext cx="2672484" cy="282937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xmlns="" id="{B354F0CA-6F23-47D8-9541-6428DC64B6CF}"/>
              </a:ext>
            </a:extLst>
          </p:cNvPr>
          <p:cNvSpPr/>
          <p:nvPr/>
        </p:nvSpPr>
        <p:spPr>
          <a:xfrm>
            <a:off x="5014403" y="448934"/>
            <a:ext cx="2672484" cy="282937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xmlns="" id="{F3AE552A-16F0-4919-A81B-22CD4B01509D}"/>
              </a:ext>
            </a:extLst>
          </p:cNvPr>
          <p:cNvSpPr/>
          <p:nvPr/>
        </p:nvSpPr>
        <p:spPr>
          <a:xfrm>
            <a:off x="5082978" y="3492436"/>
            <a:ext cx="2672484" cy="282937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xmlns="" id="{D1FF0E57-9BAB-448E-8E9B-E6C1525C0B39}"/>
              </a:ext>
            </a:extLst>
          </p:cNvPr>
          <p:cNvSpPr/>
          <p:nvPr/>
        </p:nvSpPr>
        <p:spPr>
          <a:xfrm>
            <a:off x="8670138" y="422609"/>
            <a:ext cx="2672484" cy="282937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xmlns="" id="{74E72EAD-ADAE-40EA-A7DA-B4FE3AD00DF6}"/>
              </a:ext>
            </a:extLst>
          </p:cNvPr>
          <p:cNvSpPr/>
          <p:nvPr/>
        </p:nvSpPr>
        <p:spPr>
          <a:xfrm>
            <a:off x="8501004" y="3510950"/>
            <a:ext cx="2672484" cy="282937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xmlns="" id="{C70A5AF8-5431-4E52-BC7D-1FD218CFA527}"/>
              </a:ext>
            </a:extLst>
          </p:cNvPr>
          <p:cNvSpPr/>
          <p:nvPr/>
        </p:nvSpPr>
        <p:spPr>
          <a:xfrm>
            <a:off x="1362157" y="532486"/>
            <a:ext cx="2672484" cy="282937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EFB70CF0-1FF3-40C1-84D5-1C5FCAB7EC2C}"/>
              </a:ext>
            </a:extLst>
          </p:cNvPr>
          <p:cNvCxnSpPr>
            <a:cxnSpLocks/>
          </p:cNvCxnSpPr>
          <p:nvPr/>
        </p:nvCxnSpPr>
        <p:spPr>
          <a:xfrm flipH="1">
            <a:off x="2614882" y="2293710"/>
            <a:ext cx="34627" cy="3414242"/>
          </a:xfrm>
          <a:prstGeom prst="line">
            <a:avLst/>
          </a:prstGeom>
          <a:ln w="1905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D209076C-93C4-459B-AF1D-075D80A98588}"/>
              </a:ext>
            </a:extLst>
          </p:cNvPr>
          <p:cNvCxnSpPr>
            <a:cxnSpLocks/>
          </p:cNvCxnSpPr>
          <p:nvPr/>
        </p:nvCxnSpPr>
        <p:spPr>
          <a:xfrm>
            <a:off x="961472" y="2554499"/>
            <a:ext cx="1602149" cy="0"/>
          </a:xfrm>
          <a:prstGeom prst="line">
            <a:avLst/>
          </a:prstGeom>
          <a:ln w="1905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Graphic 33" descr="Castle scene">
            <a:extLst>
              <a:ext uri="{FF2B5EF4-FFF2-40B4-BE49-F238E27FC236}">
                <a16:creationId xmlns:a16="http://schemas.microsoft.com/office/drawing/2014/main" xmlns="" id="{B37478E1-44E2-4600-8D49-1F68826C26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608028" y="644728"/>
            <a:ext cx="2178101" cy="2178101"/>
          </a:xfrm>
          <a:prstGeom prst="rect">
            <a:avLst/>
          </a:prstGeom>
        </p:spPr>
      </p:pic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4C34F051-23B1-4154-9915-3423A5B5EBA8}"/>
              </a:ext>
            </a:extLst>
          </p:cNvPr>
          <p:cNvCxnSpPr>
            <a:cxnSpLocks/>
          </p:cNvCxnSpPr>
          <p:nvPr/>
        </p:nvCxnSpPr>
        <p:spPr>
          <a:xfrm flipV="1">
            <a:off x="2615609" y="5629227"/>
            <a:ext cx="3467105" cy="25864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xmlns="" id="{B75465E3-4075-4DE4-BF46-9DB01867EA0D}"/>
              </a:ext>
            </a:extLst>
          </p:cNvPr>
          <p:cNvCxnSpPr>
            <a:cxnSpLocks/>
          </p:cNvCxnSpPr>
          <p:nvPr/>
        </p:nvCxnSpPr>
        <p:spPr>
          <a:xfrm>
            <a:off x="6299533" y="1885772"/>
            <a:ext cx="0" cy="3805867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7ED4A915-693F-4A39-A175-7773CF4DC2C9}"/>
              </a:ext>
            </a:extLst>
          </p:cNvPr>
          <p:cNvCxnSpPr>
            <a:cxnSpLocks/>
          </p:cNvCxnSpPr>
          <p:nvPr/>
        </p:nvCxnSpPr>
        <p:spPr>
          <a:xfrm flipV="1">
            <a:off x="5913727" y="1948412"/>
            <a:ext cx="4224642" cy="12932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xmlns="" id="{6252AF51-B718-4FB0-833D-B9921CD5D209}"/>
              </a:ext>
            </a:extLst>
          </p:cNvPr>
          <p:cNvCxnSpPr>
            <a:cxnSpLocks/>
          </p:cNvCxnSpPr>
          <p:nvPr/>
        </p:nvCxnSpPr>
        <p:spPr>
          <a:xfrm>
            <a:off x="10073682" y="1935480"/>
            <a:ext cx="64687" cy="3658235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Graphic 58" descr="Tropical scene">
            <a:extLst>
              <a:ext uri="{FF2B5EF4-FFF2-40B4-BE49-F238E27FC236}">
                <a16:creationId xmlns:a16="http://schemas.microsoft.com/office/drawing/2014/main" xmlns="" id="{A7DBB6E4-E4DE-4E0F-B799-1CDF8175C9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608028" y="4015217"/>
            <a:ext cx="1923440" cy="1923440"/>
          </a:xfrm>
          <a:prstGeom prst="rect">
            <a:avLst/>
          </a:prstGeom>
        </p:spPr>
      </p:pic>
      <p:pic>
        <p:nvPicPr>
          <p:cNvPr id="60" name="Graphic 59" descr="Suburban scene">
            <a:extLst>
              <a:ext uri="{FF2B5EF4-FFF2-40B4-BE49-F238E27FC236}">
                <a16:creationId xmlns:a16="http://schemas.microsoft.com/office/drawing/2014/main" xmlns="" id="{DB62166C-06B0-4349-AE4B-903180533E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738713" y="3910469"/>
            <a:ext cx="2254690" cy="2254690"/>
          </a:xfrm>
          <a:prstGeom prst="rect">
            <a:avLst/>
          </a:prstGeom>
        </p:spPr>
      </p:pic>
      <p:pic>
        <p:nvPicPr>
          <p:cNvPr id="61" name="Graphic 60" descr="Bridge scene">
            <a:extLst>
              <a:ext uri="{FF2B5EF4-FFF2-40B4-BE49-F238E27FC236}">
                <a16:creationId xmlns:a16="http://schemas.microsoft.com/office/drawing/2014/main" xmlns="" id="{C90E3F94-EDB3-4A3B-B428-BDFAFA09B77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5438185" y="924051"/>
            <a:ext cx="1923441" cy="1923441"/>
          </a:xfrm>
          <a:prstGeom prst="rect">
            <a:avLst/>
          </a:prstGeom>
        </p:spPr>
      </p:pic>
      <p:pic>
        <p:nvPicPr>
          <p:cNvPr id="63" name="Graphic 62" descr="Desert scene">
            <a:extLst>
              <a:ext uri="{FF2B5EF4-FFF2-40B4-BE49-F238E27FC236}">
                <a16:creationId xmlns:a16="http://schemas.microsoft.com/office/drawing/2014/main" xmlns="" id="{849AD0DC-D25F-4BBE-B487-FAD073CA86E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8803596" y="491466"/>
            <a:ext cx="2331363" cy="2331363"/>
          </a:xfrm>
          <a:prstGeom prst="rect">
            <a:avLst/>
          </a:prstGeom>
        </p:spPr>
      </p:pic>
      <p:pic>
        <p:nvPicPr>
          <p:cNvPr id="21" name="Graphic 20" descr="Walk">
            <a:extLst>
              <a:ext uri="{FF2B5EF4-FFF2-40B4-BE49-F238E27FC236}">
                <a16:creationId xmlns:a16="http://schemas.microsoft.com/office/drawing/2014/main" xmlns="" id="{1A220952-1AE1-452A-8449-48BEFA3F8F6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2454851" y="4799369"/>
            <a:ext cx="914400" cy="914400"/>
          </a:xfrm>
          <a:prstGeom prst="rect">
            <a:avLst/>
          </a:prstGeom>
        </p:spPr>
      </p:pic>
      <p:pic>
        <p:nvPicPr>
          <p:cNvPr id="22" name="Graphic 21" descr="Mountains">
            <a:hlinkClick r:id="rId17" action="ppaction://hlinksldjump"/>
            <a:extLst>
              <a:ext uri="{FF2B5EF4-FFF2-40B4-BE49-F238E27FC236}">
                <a16:creationId xmlns:a16="http://schemas.microsoft.com/office/drawing/2014/main" xmlns="" id="{C4685590-54BD-4D9E-97C5-7CE48219952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5339652" y="4000831"/>
            <a:ext cx="2178101" cy="2178101"/>
          </a:xfrm>
          <a:prstGeom prst="rect">
            <a:avLst/>
          </a:prstGeom>
        </p:spPr>
      </p:pic>
      <p:pic>
        <p:nvPicPr>
          <p:cNvPr id="2" name="المحطة التالية">
            <a:hlinkClick r:id="" action="ppaction://media"/>
            <a:extLst>
              <a:ext uri="{FF2B5EF4-FFF2-40B4-BE49-F238E27FC236}">
                <a16:creationId xmlns:a16="http://schemas.microsoft.com/office/drawing/2014/main" xmlns="" id="{EDDB8364-94A9-41CA-8C71-C36B9BC12D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75260" y="15319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13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7600" y="1184841"/>
            <a:ext cx="11432439" cy="4926992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xmlns="" id="{AB76319A-C7B3-44ED-90BB-66F0ACAF7C51}"/>
              </a:ext>
            </a:extLst>
          </p:cNvPr>
          <p:cNvSpPr txBox="1">
            <a:spLocks/>
          </p:cNvSpPr>
          <p:nvPr/>
        </p:nvSpPr>
        <p:spPr>
          <a:xfrm>
            <a:off x="3197375" y="1391722"/>
            <a:ext cx="6530045" cy="232802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60000"/>
              </a:lnSpc>
            </a:pPr>
            <a:r>
              <a:rPr lang="ar-BH" sz="5000" b="1" dirty="0">
                <a:solidFill>
                  <a:schemeClr val="accent5">
                    <a:lumMod val="50000"/>
                  </a:schemeClr>
                </a:solidFill>
                <a:cs typeface="+mn-cs"/>
              </a:rPr>
              <a:t>اضْغَط عَلى صورِ الحَيَوانات التي تَعيشُ عَلى اليابِسَةِ:   </a:t>
            </a:r>
            <a:endParaRPr lang="ar-BH" sz="5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59D1A7B-6F87-487C-8886-B54BB0B7E44D}"/>
              </a:ext>
            </a:extLst>
          </p:cNvPr>
          <p:cNvSpPr txBox="1"/>
          <p:nvPr/>
        </p:nvSpPr>
        <p:spPr>
          <a:xfrm>
            <a:off x="8318223" y="517688"/>
            <a:ext cx="302606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dirty="0"/>
              <a:t>اضغط للاستماع لقراءة السؤال فقط. </a:t>
            </a:r>
          </a:p>
        </p:txBody>
      </p:sp>
      <p:pic>
        <p:nvPicPr>
          <p:cNvPr id="4" name="Graphic 3" descr="Zebra">
            <a:hlinkClick r:id="rId5" action="ppaction://hlinksldjump"/>
            <a:extLst>
              <a:ext uri="{FF2B5EF4-FFF2-40B4-BE49-F238E27FC236}">
                <a16:creationId xmlns:a16="http://schemas.microsoft.com/office/drawing/2014/main" xmlns="" id="{F18B807A-31FA-4A71-93B6-8E64109BDE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608393" y="3926631"/>
            <a:ext cx="1779731" cy="1779731"/>
          </a:xfrm>
          <a:prstGeom prst="rect">
            <a:avLst/>
          </a:prstGeom>
        </p:spPr>
      </p:pic>
      <p:pic>
        <p:nvPicPr>
          <p:cNvPr id="9" name="Graphic 8" descr="Elephant">
            <a:hlinkClick r:id="rId5" action="ppaction://hlinksldjump"/>
            <a:extLst>
              <a:ext uri="{FF2B5EF4-FFF2-40B4-BE49-F238E27FC236}">
                <a16:creationId xmlns:a16="http://schemas.microsoft.com/office/drawing/2014/main" xmlns="" id="{C9C46B6A-B92F-4C01-8E67-6191B2858D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545485" y="3512715"/>
            <a:ext cx="2507648" cy="2507648"/>
          </a:xfrm>
          <a:prstGeom prst="rect">
            <a:avLst/>
          </a:prstGeom>
        </p:spPr>
      </p:pic>
      <p:pic>
        <p:nvPicPr>
          <p:cNvPr id="11" name="Graphic 10" descr="Rooster">
            <a:hlinkClick r:id="rId5" action="ppaction://hlinksldjump"/>
            <a:extLst>
              <a:ext uri="{FF2B5EF4-FFF2-40B4-BE49-F238E27FC236}">
                <a16:creationId xmlns:a16="http://schemas.microsoft.com/office/drawing/2014/main" xmlns="" id="{BD1D3B48-52AD-4214-A88E-EF6DA920BD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029956" y="4343094"/>
            <a:ext cx="1371546" cy="1371546"/>
          </a:xfrm>
          <a:prstGeom prst="rect">
            <a:avLst/>
          </a:prstGeom>
        </p:spPr>
      </p:pic>
      <p:pic>
        <p:nvPicPr>
          <p:cNvPr id="13" name="Graphic 12" descr="Whale">
            <a:hlinkClick r:id="rId12" action="ppaction://hlinksldjump"/>
            <a:extLst>
              <a:ext uri="{FF2B5EF4-FFF2-40B4-BE49-F238E27FC236}">
                <a16:creationId xmlns:a16="http://schemas.microsoft.com/office/drawing/2014/main" xmlns="" id="{3D83010A-BED6-4122-BCA0-D2EBCF46A5B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9546410" y="4017572"/>
            <a:ext cx="1697068" cy="1697068"/>
          </a:xfrm>
          <a:prstGeom prst="rect">
            <a:avLst/>
          </a:prstGeom>
        </p:spPr>
      </p:pic>
      <p:pic>
        <p:nvPicPr>
          <p:cNvPr id="15" name="Graphic 14" descr="Fish">
            <a:hlinkClick r:id="rId12" action="ppaction://hlinksldjump"/>
            <a:extLst>
              <a:ext uri="{FF2B5EF4-FFF2-40B4-BE49-F238E27FC236}">
                <a16:creationId xmlns:a16="http://schemas.microsoft.com/office/drawing/2014/main" xmlns="" id="{44B866CD-A147-4216-8DF6-DB0BF127A4A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948522" y="4014215"/>
            <a:ext cx="1590821" cy="1590821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xmlns="" id="{E60472B0-BDF4-486C-A68B-CAE7247210FD}"/>
              </a:ext>
            </a:extLst>
          </p:cNvPr>
          <p:cNvSpPr/>
          <p:nvPr/>
        </p:nvSpPr>
        <p:spPr>
          <a:xfrm>
            <a:off x="164572" y="552962"/>
            <a:ext cx="2374771" cy="251418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pic>
        <p:nvPicPr>
          <p:cNvPr id="34" name="Graphic 33" descr="Mountains">
            <a:extLst>
              <a:ext uri="{FF2B5EF4-FFF2-40B4-BE49-F238E27FC236}">
                <a16:creationId xmlns:a16="http://schemas.microsoft.com/office/drawing/2014/main" xmlns="" id="{A7867619-8B13-40D5-9DA3-418288F1E63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354046" y="542019"/>
            <a:ext cx="2178101" cy="2178101"/>
          </a:xfrm>
          <a:prstGeom prst="rect">
            <a:avLst/>
          </a:prstGeom>
        </p:spPr>
      </p:pic>
      <p:pic>
        <p:nvPicPr>
          <p:cNvPr id="28" name="Graphic 27" descr="Arrow Straight">
            <a:hlinkClick r:id="rId19" action="ppaction://hlinksldjump"/>
            <a:extLst>
              <a:ext uri="{FF2B5EF4-FFF2-40B4-BE49-F238E27FC236}">
                <a16:creationId xmlns:a16="http://schemas.microsoft.com/office/drawing/2014/main" xmlns="" id="{E7CC1734-8BE7-49C4-856E-7581A3DD4929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164001" y="5295666"/>
            <a:ext cx="1528490" cy="152849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2EF01A9A-FA03-4742-80B3-CFDC8F0E48E5}"/>
              </a:ext>
            </a:extLst>
          </p:cNvPr>
          <p:cNvSpPr txBox="1"/>
          <p:nvPr/>
        </p:nvSpPr>
        <p:spPr>
          <a:xfrm>
            <a:off x="564333" y="6180944"/>
            <a:ext cx="1967814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1400" dirty="0"/>
              <a:t>اضغط للانتقال الى التالي </a:t>
            </a:r>
          </a:p>
        </p:txBody>
      </p:sp>
      <p:pic>
        <p:nvPicPr>
          <p:cNvPr id="36" name="سؤال شريحة 12">
            <a:hlinkClick r:id="" action="ppaction://media"/>
            <a:extLst>
              <a:ext uri="{FF2B5EF4-FFF2-40B4-BE49-F238E27FC236}">
                <a16:creationId xmlns:a16="http://schemas.microsoft.com/office/drawing/2014/main" xmlns="" id="{7C9EB802-B6C9-49B8-BA8E-FD2050D338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 flipH="1">
            <a:off x="11420930" y="507147"/>
            <a:ext cx="304800" cy="3048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30866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0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7600" y="1191869"/>
            <a:ext cx="11432439" cy="4926992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Graphic 20" descr="Back">
            <a:hlinkClick r:id="rId4" action="ppaction://hlinksldjump"/>
            <a:extLst>
              <a:ext uri="{FF2B5EF4-FFF2-40B4-BE49-F238E27FC236}">
                <a16:creationId xmlns:a16="http://schemas.microsoft.com/office/drawing/2014/main" xmlns="" id="{DE9EFB32-B784-4C75-9F20-CA1D6B8FE3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9449157" y="4132358"/>
            <a:ext cx="1410934" cy="1414442"/>
          </a:xfrm>
          <a:prstGeom prst="rect">
            <a:avLst/>
          </a:prstGeom>
        </p:spPr>
      </p:pic>
      <p:pic>
        <p:nvPicPr>
          <p:cNvPr id="5" name="Graphic 4" descr="Smiling face with solid fill">
            <a:extLst>
              <a:ext uri="{FF2B5EF4-FFF2-40B4-BE49-F238E27FC236}">
                <a16:creationId xmlns:a16="http://schemas.microsoft.com/office/drawing/2014/main" xmlns="" id="{DF93EBEF-F76E-4B6A-8F30-5DB0BF1BEF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632791" y="1192156"/>
            <a:ext cx="4926418" cy="492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64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صح.wav"/>
          </p:stSnd>
        </p:sndAc>
      </p:transition>
    </mc:Choice>
    <mc:Fallback xmlns="">
      <p:transition spd="slow" advClick="0">
        <p:sndAc>
          <p:stSnd>
            <p:snd r:embed="rId9" name="صح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7600" y="1191869"/>
            <a:ext cx="11432439" cy="4926992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 descr="Back RTL">
            <a:hlinkClick r:id="rId4" action="ppaction://hlinksldjump"/>
            <a:extLst>
              <a:ext uri="{FF2B5EF4-FFF2-40B4-BE49-F238E27FC236}">
                <a16:creationId xmlns:a16="http://schemas.microsoft.com/office/drawing/2014/main" xmlns="" id="{7BA4A436-A87E-45D0-B6AC-0EB8325DBD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431077" y="4603897"/>
            <a:ext cx="1514963" cy="1514963"/>
          </a:xfrm>
          <a:prstGeom prst="rect">
            <a:avLst/>
          </a:prstGeom>
        </p:spPr>
      </p:pic>
      <p:pic>
        <p:nvPicPr>
          <p:cNvPr id="5" name="Graphic 4" descr="Sad face with solid fill">
            <a:extLst>
              <a:ext uri="{FF2B5EF4-FFF2-40B4-BE49-F238E27FC236}">
                <a16:creationId xmlns:a16="http://schemas.microsoft.com/office/drawing/2014/main" xmlns="" id="{6F8EEB5A-6145-4BB8-8537-3AADDB7EB0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891516" y="1224516"/>
            <a:ext cx="4408968" cy="440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25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خطأ.wav"/>
          </p:stSnd>
        </p:sndAc>
      </p:transition>
    </mc:Choice>
    <mc:Fallback xmlns="">
      <p:transition spd="slow" advClick="0">
        <p:sndAc>
          <p:stSnd>
            <p:snd r:embed="rId9" name="خطأ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Oval 68">
            <a:extLst>
              <a:ext uri="{FF2B5EF4-FFF2-40B4-BE49-F238E27FC236}">
                <a16:creationId xmlns:a16="http://schemas.microsoft.com/office/drawing/2014/main" xmlns="" id="{FFD24331-8F58-48F4-9576-B167BFA44400}"/>
              </a:ext>
            </a:extLst>
          </p:cNvPr>
          <p:cNvSpPr/>
          <p:nvPr/>
        </p:nvSpPr>
        <p:spPr>
          <a:xfrm>
            <a:off x="1448949" y="3492436"/>
            <a:ext cx="2672484" cy="282937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xmlns="" id="{B354F0CA-6F23-47D8-9541-6428DC64B6CF}"/>
              </a:ext>
            </a:extLst>
          </p:cNvPr>
          <p:cNvSpPr/>
          <p:nvPr/>
        </p:nvSpPr>
        <p:spPr>
          <a:xfrm>
            <a:off x="5014403" y="448934"/>
            <a:ext cx="2672484" cy="282937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xmlns="" id="{F3AE552A-16F0-4919-A81B-22CD4B01509D}"/>
              </a:ext>
            </a:extLst>
          </p:cNvPr>
          <p:cNvSpPr/>
          <p:nvPr/>
        </p:nvSpPr>
        <p:spPr>
          <a:xfrm>
            <a:off x="5082978" y="3492436"/>
            <a:ext cx="2672484" cy="282937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xmlns="" id="{D1FF0E57-9BAB-448E-8E9B-E6C1525C0B39}"/>
              </a:ext>
            </a:extLst>
          </p:cNvPr>
          <p:cNvSpPr/>
          <p:nvPr/>
        </p:nvSpPr>
        <p:spPr>
          <a:xfrm>
            <a:off x="8670138" y="422609"/>
            <a:ext cx="2672484" cy="282937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xmlns="" id="{74E72EAD-ADAE-40EA-A7DA-B4FE3AD00DF6}"/>
              </a:ext>
            </a:extLst>
          </p:cNvPr>
          <p:cNvSpPr/>
          <p:nvPr/>
        </p:nvSpPr>
        <p:spPr>
          <a:xfrm>
            <a:off x="8501004" y="3510950"/>
            <a:ext cx="2672484" cy="282937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xmlns="" id="{C70A5AF8-5431-4E52-BC7D-1FD218CFA527}"/>
              </a:ext>
            </a:extLst>
          </p:cNvPr>
          <p:cNvSpPr/>
          <p:nvPr/>
        </p:nvSpPr>
        <p:spPr>
          <a:xfrm>
            <a:off x="1362157" y="532486"/>
            <a:ext cx="2672484" cy="282937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EFB70CF0-1FF3-40C1-84D5-1C5FCAB7EC2C}"/>
              </a:ext>
            </a:extLst>
          </p:cNvPr>
          <p:cNvCxnSpPr>
            <a:cxnSpLocks/>
          </p:cNvCxnSpPr>
          <p:nvPr/>
        </p:nvCxnSpPr>
        <p:spPr>
          <a:xfrm flipH="1">
            <a:off x="2614882" y="2293710"/>
            <a:ext cx="34627" cy="3414242"/>
          </a:xfrm>
          <a:prstGeom prst="line">
            <a:avLst/>
          </a:prstGeom>
          <a:ln w="1905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D209076C-93C4-459B-AF1D-075D80A98588}"/>
              </a:ext>
            </a:extLst>
          </p:cNvPr>
          <p:cNvCxnSpPr>
            <a:cxnSpLocks/>
          </p:cNvCxnSpPr>
          <p:nvPr/>
        </p:nvCxnSpPr>
        <p:spPr>
          <a:xfrm>
            <a:off x="961472" y="2554499"/>
            <a:ext cx="1602149" cy="0"/>
          </a:xfrm>
          <a:prstGeom prst="line">
            <a:avLst/>
          </a:prstGeom>
          <a:ln w="1905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Graphic 33" descr="Castle scene">
            <a:extLst>
              <a:ext uri="{FF2B5EF4-FFF2-40B4-BE49-F238E27FC236}">
                <a16:creationId xmlns:a16="http://schemas.microsoft.com/office/drawing/2014/main" xmlns="" id="{B37478E1-44E2-4600-8D49-1F68826C26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608028" y="644728"/>
            <a:ext cx="2178101" cy="2178101"/>
          </a:xfrm>
          <a:prstGeom prst="rect">
            <a:avLst/>
          </a:prstGeom>
        </p:spPr>
      </p:pic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4C34F051-23B1-4154-9915-3423A5B5EBA8}"/>
              </a:ext>
            </a:extLst>
          </p:cNvPr>
          <p:cNvCxnSpPr>
            <a:cxnSpLocks/>
          </p:cNvCxnSpPr>
          <p:nvPr/>
        </p:nvCxnSpPr>
        <p:spPr>
          <a:xfrm flipV="1">
            <a:off x="2615609" y="5629227"/>
            <a:ext cx="3467105" cy="25864"/>
          </a:xfrm>
          <a:prstGeom prst="line">
            <a:avLst/>
          </a:prstGeom>
          <a:ln w="1905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xmlns="" id="{B75465E3-4075-4DE4-BF46-9DB01867EA0D}"/>
              </a:ext>
            </a:extLst>
          </p:cNvPr>
          <p:cNvCxnSpPr>
            <a:cxnSpLocks/>
          </p:cNvCxnSpPr>
          <p:nvPr/>
        </p:nvCxnSpPr>
        <p:spPr>
          <a:xfrm>
            <a:off x="6299533" y="1885772"/>
            <a:ext cx="0" cy="3805867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7ED4A915-693F-4A39-A175-7773CF4DC2C9}"/>
              </a:ext>
            </a:extLst>
          </p:cNvPr>
          <p:cNvCxnSpPr>
            <a:cxnSpLocks/>
          </p:cNvCxnSpPr>
          <p:nvPr/>
        </p:nvCxnSpPr>
        <p:spPr>
          <a:xfrm flipV="1">
            <a:off x="5913727" y="1948412"/>
            <a:ext cx="4224642" cy="12932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xmlns="" id="{6252AF51-B718-4FB0-833D-B9921CD5D209}"/>
              </a:ext>
            </a:extLst>
          </p:cNvPr>
          <p:cNvCxnSpPr>
            <a:cxnSpLocks/>
          </p:cNvCxnSpPr>
          <p:nvPr/>
        </p:nvCxnSpPr>
        <p:spPr>
          <a:xfrm>
            <a:off x="10073682" y="1935480"/>
            <a:ext cx="64687" cy="3658235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Graphic 58" descr="Tropical scene">
            <a:extLst>
              <a:ext uri="{FF2B5EF4-FFF2-40B4-BE49-F238E27FC236}">
                <a16:creationId xmlns:a16="http://schemas.microsoft.com/office/drawing/2014/main" xmlns="" id="{A7DBB6E4-E4DE-4E0F-B799-1CDF8175C9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608028" y="4015217"/>
            <a:ext cx="1923440" cy="1923440"/>
          </a:xfrm>
          <a:prstGeom prst="rect">
            <a:avLst/>
          </a:prstGeom>
        </p:spPr>
      </p:pic>
      <p:pic>
        <p:nvPicPr>
          <p:cNvPr id="60" name="Graphic 59" descr="Suburban scene">
            <a:extLst>
              <a:ext uri="{FF2B5EF4-FFF2-40B4-BE49-F238E27FC236}">
                <a16:creationId xmlns:a16="http://schemas.microsoft.com/office/drawing/2014/main" xmlns="" id="{DB62166C-06B0-4349-AE4B-903180533E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738713" y="3910469"/>
            <a:ext cx="2254690" cy="2254690"/>
          </a:xfrm>
          <a:prstGeom prst="rect">
            <a:avLst/>
          </a:prstGeom>
        </p:spPr>
      </p:pic>
      <p:pic>
        <p:nvPicPr>
          <p:cNvPr id="63" name="Graphic 62" descr="Desert scene">
            <a:extLst>
              <a:ext uri="{FF2B5EF4-FFF2-40B4-BE49-F238E27FC236}">
                <a16:creationId xmlns:a16="http://schemas.microsoft.com/office/drawing/2014/main" xmlns="" id="{849AD0DC-D25F-4BBE-B487-FAD073CA86E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8803596" y="491466"/>
            <a:ext cx="2331363" cy="2331363"/>
          </a:xfrm>
          <a:prstGeom prst="rect">
            <a:avLst/>
          </a:prstGeom>
        </p:spPr>
      </p:pic>
      <p:pic>
        <p:nvPicPr>
          <p:cNvPr id="22" name="Graphic 21" descr="Mountains">
            <a:extLst>
              <a:ext uri="{FF2B5EF4-FFF2-40B4-BE49-F238E27FC236}">
                <a16:creationId xmlns:a16="http://schemas.microsoft.com/office/drawing/2014/main" xmlns="" id="{C4685590-54BD-4D9E-97C5-7CE48219952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5339652" y="4000831"/>
            <a:ext cx="2178101" cy="2178101"/>
          </a:xfrm>
          <a:prstGeom prst="rect">
            <a:avLst/>
          </a:prstGeom>
        </p:spPr>
      </p:pic>
      <p:pic>
        <p:nvPicPr>
          <p:cNvPr id="23" name="Graphic 22" descr="Walk">
            <a:extLst>
              <a:ext uri="{FF2B5EF4-FFF2-40B4-BE49-F238E27FC236}">
                <a16:creationId xmlns:a16="http://schemas.microsoft.com/office/drawing/2014/main" xmlns="" id="{624645A3-26CA-4A51-ADFF-15352ADB704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5842333" y="4714827"/>
            <a:ext cx="914400" cy="914400"/>
          </a:xfrm>
          <a:prstGeom prst="rect">
            <a:avLst/>
          </a:prstGeom>
        </p:spPr>
      </p:pic>
      <p:pic>
        <p:nvPicPr>
          <p:cNvPr id="24" name="Graphic 23" descr="Bridge scene">
            <a:hlinkClick r:id="rId17" action="ppaction://hlinksldjump"/>
            <a:extLst>
              <a:ext uri="{FF2B5EF4-FFF2-40B4-BE49-F238E27FC236}">
                <a16:creationId xmlns:a16="http://schemas.microsoft.com/office/drawing/2014/main" xmlns="" id="{EA065371-7B1D-4747-B1A4-A5552F3B489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5337812" y="840231"/>
            <a:ext cx="1923441" cy="1923441"/>
          </a:xfrm>
          <a:prstGeom prst="rect">
            <a:avLst/>
          </a:prstGeom>
        </p:spPr>
      </p:pic>
      <p:pic>
        <p:nvPicPr>
          <p:cNvPr id="2" name="المحطة التالية">
            <a:hlinkClick r:id="" action="ppaction://media"/>
            <a:extLst>
              <a:ext uri="{FF2B5EF4-FFF2-40B4-BE49-F238E27FC236}">
                <a16:creationId xmlns:a16="http://schemas.microsoft.com/office/drawing/2014/main" xmlns="" id="{E930478F-86B3-4192-A1C6-AA497821C6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37160" y="11780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52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3.33333E-6 -0.4590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296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46299" y="1215491"/>
            <a:ext cx="11432439" cy="4926992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xmlns="" id="{AB76319A-C7B3-44ED-90BB-66F0ACAF7C51}"/>
              </a:ext>
            </a:extLst>
          </p:cNvPr>
          <p:cNvSpPr txBox="1">
            <a:spLocks/>
          </p:cNvSpPr>
          <p:nvPr/>
        </p:nvSpPr>
        <p:spPr>
          <a:xfrm>
            <a:off x="8863509" y="1274713"/>
            <a:ext cx="2418477" cy="458845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cs typeface="+mn-cs"/>
              </a:rPr>
              <a:t>اخْتَر رقمَ الطَريقِ الصَحيح الذّي يوصِلُكَ إلى أَلْوانِ الكُرَةِ الأَرْضيَّةِ:   </a:t>
            </a:r>
            <a:endParaRPr lang="ar-BH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59D1A7B-6F87-487C-8886-B54BB0B7E44D}"/>
              </a:ext>
            </a:extLst>
          </p:cNvPr>
          <p:cNvSpPr txBox="1"/>
          <p:nvPr/>
        </p:nvSpPr>
        <p:spPr>
          <a:xfrm>
            <a:off x="8302528" y="580498"/>
            <a:ext cx="302606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dirty="0"/>
              <a:t>اضغط للاستماع لقراءة السؤال فقط. </a:t>
            </a:r>
          </a:p>
        </p:txBody>
      </p:sp>
      <p:sp>
        <p:nvSpPr>
          <p:cNvPr id="12" name="Oval 11">
            <a:hlinkClick r:id="rId5" action="ppaction://hlinksldjump"/>
            <a:extLst>
              <a:ext uri="{FF2B5EF4-FFF2-40B4-BE49-F238E27FC236}">
                <a16:creationId xmlns:a16="http://schemas.microsoft.com/office/drawing/2014/main" xmlns="" id="{81DB1E45-7128-460E-98DC-4F86455D2D52}"/>
              </a:ext>
            </a:extLst>
          </p:cNvPr>
          <p:cNvSpPr/>
          <p:nvPr/>
        </p:nvSpPr>
        <p:spPr>
          <a:xfrm>
            <a:off x="3760531" y="5660399"/>
            <a:ext cx="778263" cy="758238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/>
              <a:t>3</a:t>
            </a:r>
          </a:p>
        </p:txBody>
      </p:sp>
      <p:sp>
        <p:nvSpPr>
          <p:cNvPr id="34" name="Oval 33">
            <a:hlinkClick r:id="rId6" action="ppaction://hlinksldjump"/>
            <a:extLst>
              <a:ext uri="{FF2B5EF4-FFF2-40B4-BE49-F238E27FC236}">
                <a16:creationId xmlns:a16="http://schemas.microsoft.com/office/drawing/2014/main" xmlns="" id="{CA29EE0E-4C87-4782-8DF6-B49B85C8879C}"/>
              </a:ext>
            </a:extLst>
          </p:cNvPr>
          <p:cNvSpPr/>
          <p:nvPr/>
        </p:nvSpPr>
        <p:spPr>
          <a:xfrm>
            <a:off x="5040813" y="5660399"/>
            <a:ext cx="778263" cy="758238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/>
              <a:t>2</a:t>
            </a:r>
          </a:p>
        </p:txBody>
      </p:sp>
      <p:sp>
        <p:nvSpPr>
          <p:cNvPr id="38" name="Oval 37">
            <a:hlinkClick r:id="rId6" action="ppaction://hlinksldjump"/>
            <a:extLst>
              <a:ext uri="{FF2B5EF4-FFF2-40B4-BE49-F238E27FC236}">
                <a16:creationId xmlns:a16="http://schemas.microsoft.com/office/drawing/2014/main" xmlns="" id="{9B84E652-8BE0-494F-A45B-CC10CAA80601}"/>
              </a:ext>
            </a:extLst>
          </p:cNvPr>
          <p:cNvSpPr/>
          <p:nvPr/>
        </p:nvSpPr>
        <p:spPr>
          <a:xfrm>
            <a:off x="6342502" y="5629079"/>
            <a:ext cx="778263" cy="758238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/>
              <a:t>1</a:t>
            </a: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xmlns="" id="{9A9B4DC0-B8C1-4427-A319-35810068CBAE}"/>
              </a:ext>
            </a:extLst>
          </p:cNvPr>
          <p:cNvSpPr/>
          <p:nvPr/>
        </p:nvSpPr>
        <p:spPr>
          <a:xfrm>
            <a:off x="1279261" y="2776859"/>
            <a:ext cx="5699350" cy="2973202"/>
          </a:xfrm>
          <a:custGeom>
            <a:avLst/>
            <a:gdLst>
              <a:gd name="connsiteX0" fmla="*/ 5273004 w 5794744"/>
              <a:gd name="connsiteY0" fmla="*/ 2563686 h 2563686"/>
              <a:gd name="connsiteX1" fmla="*/ 2658830 w 5794744"/>
              <a:gd name="connsiteY1" fmla="*/ 1447333 h 2563686"/>
              <a:gd name="connsiteX2" fmla="*/ 5794717 w 5794744"/>
              <a:gd name="connsiteY2" fmla="*/ 1172452 h 2563686"/>
              <a:gd name="connsiteX3" fmla="*/ 2714928 w 5794744"/>
              <a:gd name="connsiteY3" fmla="*/ 841473 h 2563686"/>
              <a:gd name="connsiteX4" fmla="*/ 1306864 w 5794744"/>
              <a:gd name="connsiteY4" fmla="*/ 2086852 h 2563686"/>
              <a:gd name="connsiteX5" fmla="*/ 16606 w 5794744"/>
              <a:gd name="connsiteY5" fmla="*/ 1464162 h 2563686"/>
              <a:gd name="connsiteX6" fmla="*/ 2249313 w 5794744"/>
              <a:gd name="connsiteY6" fmla="*/ 297321 h 2563686"/>
              <a:gd name="connsiteX7" fmla="*/ 5043002 w 5794744"/>
              <a:gd name="connsiteY7" fmla="*/ 863912 h 2563686"/>
              <a:gd name="connsiteX8" fmla="*/ 4431532 w 5794744"/>
              <a:gd name="connsiteY8" fmla="*/ 0 h 2563686"/>
              <a:gd name="connsiteX9" fmla="*/ 4431532 w 5794744"/>
              <a:gd name="connsiteY9" fmla="*/ 0 h 25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94744" h="2563686">
                <a:moveTo>
                  <a:pt x="5273004" y="2563686"/>
                </a:moveTo>
                <a:cubicBezTo>
                  <a:pt x="3922441" y="2121445"/>
                  <a:pt x="2571878" y="1679205"/>
                  <a:pt x="2658830" y="1447333"/>
                </a:cubicBezTo>
                <a:cubicBezTo>
                  <a:pt x="2745782" y="1215461"/>
                  <a:pt x="5785367" y="1273429"/>
                  <a:pt x="5794717" y="1172452"/>
                </a:cubicBezTo>
                <a:cubicBezTo>
                  <a:pt x="5804067" y="1071475"/>
                  <a:pt x="3462903" y="689073"/>
                  <a:pt x="2714928" y="841473"/>
                </a:cubicBezTo>
                <a:cubicBezTo>
                  <a:pt x="1966952" y="993873"/>
                  <a:pt x="1756584" y="1983071"/>
                  <a:pt x="1306864" y="2086852"/>
                </a:cubicBezTo>
                <a:cubicBezTo>
                  <a:pt x="857144" y="2190633"/>
                  <a:pt x="-140469" y="1762417"/>
                  <a:pt x="16606" y="1464162"/>
                </a:cubicBezTo>
                <a:cubicBezTo>
                  <a:pt x="173681" y="1165907"/>
                  <a:pt x="1411580" y="397363"/>
                  <a:pt x="2249313" y="297321"/>
                </a:cubicBezTo>
                <a:cubicBezTo>
                  <a:pt x="3087046" y="197279"/>
                  <a:pt x="4679299" y="913465"/>
                  <a:pt x="5043002" y="863912"/>
                </a:cubicBezTo>
                <a:cubicBezTo>
                  <a:pt x="5406705" y="814358"/>
                  <a:pt x="4431532" y="0"/>
                  <a:pt x="4431532" y="0"/>
                </a:cubicBezTo>
                <a:lnTo>
                  <a:pt x="4431532" y="0"/>
                </a:lnTo>
              </a:path>
            </a:pathLst>
          </a:cu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xmlns="" id="{36C7CB3F-348F-430F-95F4-DEDA5F6DE45D}"/>
              </a:ext>
            </a:extLst>
          </p:cNvPr>
          <p:cNvSpPr/>
          <p:nvPr/>
        </p:nvSpPr>
        <p:spPr>
          <a:xfrm>
            <a:off x="2318366" y="2762833"/>
            <a:ext cx="4776383" cy="2949970"/>
          </a:xfrm>
          <a:custGeom>
            <a:avLst/>
            <a:gdLst>
              <a:gd name="connsiteX0" fmla="*/ 1578025 w 4776383"/>
              <a:gd name="connsiteY0" fmla="*/ 2949970 h 2949970"/>
              <a:gd name="connsiteX1" fmla="*/ 1252656 w 4776383"/>
              <a:gd name="connsiteY1" fmla="*/ 2372159 h 2949970"/>
              <a:gd name="connsiteX2" fmla="*/ 2739257 w 4776383"/>
              <a:gd name="connsiteY2" fmla="*/ 2602161 h 2949970"/>
              <a:gd name="connsiteX3" fmla="*/ 2733647 w 4776383"/>
              <a:gd name="connsiteY3" fmla="*/ 1889715 h 2949970"/>
              <a:gd name="connsiteX4" fmla="*/ 12887 w 4776383"/>
              <a:gd name="connsiteY4" fmla="*/ 1137999 h 2949970"/>
              <a:gd name="connsiteX5" fmla="*/ 1779979 w 4776383"/>
              <a:gd name="connsiteY5" fmla="*/ 700434 h 2949970"/>
              <a:gd name="connsiteX6" fmla="*/ 3451704 w 4776383"/>
              <a:gd name="connsiteY6" fmla="*/ 1945813 h 2949970"/>
              <a:gd name="connsiteX7" fmla="*/ 3333898 w 4776383"/>
              <a:gd name="connsiteY7" fmla="*/ 610677 h 2949970"/>
              <a:gd name="connsiteX8" fmla="*/ 4657814 w 4776383"/>
              <a:gd name="connsiteY8" fmla="*/ 55305 h 2949970"/>
              <a:gd name="connsiteX9" fmla="*/ 4629765 w 4776383"/>
              <a:gd name="connsiteY9" fmla="*/ 49695 h 2949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76383" h="2949970">
                <a:moveTo>
                  <a:pt x="1578025" y="2949970"/>
                </a:moveTo>
                <a:cubicBezTo>
                  <a:pt x="1318571" y="2690048"/>
                  <a:pt x="1059117" y="2430127"/>
                  <a:pt x="1252656" y="2372159"/>
                </a:cubicBezTo>
                <a:cubicBezTo>
                  <a:pt x="1446195" y="2314191"/>
                  <a:pt x="2492425" y="2682568"/>
                  <a:pt x="2739257" y="2602161"/>
                </a:cubicBezTo>
                <a:cubicBezTo>
                  <a:pt x="2986089" y="2521754"/>
                  <a:pt x="3188042" y="2133742"/>
                  <a:pt x="2733647" y="1889715"/>
                </a:cubicBezTo>
                <a:cubicBezTo>
                  <a:pt x="2279252" y="1645688"/>
                  <a:pt x="171832" y="1336212"/>
                  <a:pt x="12887" y="1137999"/>
                </a:cubicBezTo>
                <a:cubicBezTo>
                  <a:pt x="-146058" y="939785"/>
                  <a:pt x="1206843" y="565798"/>
                  <a:pt x="1779979" y="700434"/>
                </a:cubicBezTo>
                <a:cubicBezTo>
                  <a:pt x="2353115" y="835070"/>
                  <a:pt x="3192718" y="1960772"/>
                  <a:pt x="3451704" y="1945813"/>
                </a:cubicBezTo>
                <a:cubicBezTo>
                  <a:pt x="3710691" y="1930853"/>
                  <a:pt x="3132880" y="925762"/>
                  <a:pt x="3333898" y="610677"/>
                </a:cubicBezTo>
                <a:cubicBezTo>
                  <a:pt x="3534916" y="295592"/>
                  <a:pt x="4441836" y="148802"/>
                  <a:pt x="4657814" y="55305"/>
                </a:cubicBezTo>
                <a:cubicBezTo>
                  <a:pt x="4873792" y="-38192"/>
                  <a:pt x="4751778" y="5751"/>
                  <a:pt x="4629765" y="49695"/>
                </a:cubicBezTo>
              </a:path>
            </a:pathLst>
          </a:cu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xmlns="" id="{90922EAB-304A-451E-8DBD-A287223DEE15}"/>
              </a:ext>
            </a:extLst>
          </p:cNvPr>
          <p:cNvSpPr/>
          <p:nvPr/>
        </p:nvSpPr>
        <p:spPr>
          <a:xfrm>
            <a:off x="1698096" y="2574788"/>
            <a:ext cx="5081499" cy="3203322"/>
          </a:xfrm>
          <a:custGeom>
            <a:avLst/>
            <a:gdLst>
              <a:gd name="connsiteX0" fmla="*/ 3462935 w 5081499"/>
              <a:gd name="connsiteY0" fmla="*/ 3203322 h 3203322"/>
              <a:gd name="connsiteX1" fmla="*/ 4932706 w 5081499"/>
              <a:gd name="connsiteY1" fmla="*/ 2546974 h 3203322"/>
              <a:gd name="connsiteX2" fmla="*/ 1555597 w 5081499"/>
              <a:gd name="connsiteY2" fmla="*/ 2154287 h 3203322"/>
              <a:gd name="connsiteX3" fmla="*/ 5033683 w 5081499"/>
              <a:gd name="connsiteY3" fmla="*/ 1290375 h 3203322"/>
              <a:gd name="connsiteX4" fmla="*/ 3350738 w 5081499"/>
              <a:gd name="connsiteY4" fmla="*/ 723784 h 3203322"/>
              <a:gd name="connsiteX5" fmla="*/ 164363 w 5081499"/>
              <a:gd name="connsiteY5" fmla="*/ 1834527 h 3203322"/>
              <a:gd name="connsiteX6" fmla="*/ 467293 w 5081499"/>
              <a:gd name="connsiteY6" fmla="*/ 235730 h 3203322"/>
              <a:gd name="connsiteX7" fmla="*/ 545830 w 5081499"/>
              <a:gd name="connsiteY7" fmla="*/ 39386 h 3203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81499" h="3203322">
                <a:moveTo>
                  <a:pt x="3462935" y="3203322"/>
                </a:moveTo>
                <a:cubicBezTo>
                  <a:pt x="4356765" y="2962567"/>
                  <a:pt x="5250596" y="2721813"/>
                  <a:pt x="4932706" y="2546974"/>
                </a:cubicBezTo>
                <a:cubicBezTo>
                  <a:pt x="4614816" y="2372135"/>
                  <a:pt x="1538768" y="2363720"/>
                  <a:pt x="1555597" y="2154287"/>
                </a:cubicBezTo>
                <a:cubicBezTo>
                  <a:pt x="1572426" y="1944854"/>
                  <a:pt x="4734493" y="1528792"/>
                  <a:pt x="5033683" y="1290375"/>
                </a:cubicBezTo>
                <a:cubicBezTo>
                  <a:pt x="5332873" y="1051958"/>
                  <a:pt x="4162291" y="633092"/>
                  <a:pt x="3350738" y="723784"/>
                </a:cubicBezTo>
                <a:cubicBezTo>
                  <a:pt x="2539185" y="814476"/>
                  <a:pt x="644937" y="1915869"/>
                  <a:pt x="164363" y="1834527"/>
                </a:cubicBezTo>
                <a:cubicBezTo>
                  <a:pt x="-316211" y="1753185"/>
                  <a:pt x="403715" y="534920"/>
                  <a:pt x="467293" y="235730"/>
                </a:cubicBezTo>
                <a:cubicBezTo>
                  <a:pt x="530871" y="-63460"/>
                  <a:pt x="538350" y="-12037"/>
                  <a:pt x="545830" y="39386"/>
                </a:cubicBezTo>
              </a:path>
            </a:pathLst>
          </a:cu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43" name="Graphic 42" descr="Earth globe Africa and Europe">
            <a:extLst>
              <a:ext uri="{FF2B5EF4-FFF2-40B4-BE49-F238E27FC236}">
                <a16:creationId xmlns:a16="http://schemas.microsoft.com/office/drawing/2014/main" xmlns="" id="{603776B4-931D-4B71-BA5E-EA752ED61E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022428" y="1274342"/>
            <a:ext cx="2012988" cy="2012988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xmlns="" id="{A9DBB01E-2839-44CA-83A1-2DC7A9AEFC51}"/>
              </a:ext>
            </a:extLst>
          </p:cNvPr>
          <p:cNvSpPr/>
          <p:nvPr/>
        </p:nvSpPr>
        <p:spPr>
          <a:xfrm>
            <a:off x="6698121" y="1499183"/>
            <a:ext cx="1604407" cy="1582645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45" name="Graphic 44" descr="Earth globe Africa and Europe">
            <a:extLst>
              <a:ext uri="{FF2B5EF4-FFF2-40B4-BE49-F238E27FC236}">
                <a16:creationId xmlns:a16="http://schemas.microsoft.com/office/drawing/2014/main" xmlns="" id="{EA9CA20A-731C-4B95-B1AB-31119F275A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493830" y="1284011"/>
            <a:ext cx="2012988" cy="2012988"/>
          </a:xfrm>
          <a:prstGeom prst="rect">
            <a:avLst/>
          </a:prstGeom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xmlns="" id="{6A384930-28B6-4F38-ABFE-F880C947B389}"/>
              </a:ext>
            </a:extLst>
          </p:cNvPr>
          <p:cNvSpPr/>
          <p:nvPr/>
        </p:nvSpPr>
        <p:spPr>
          <a:xfrm>
            <a:off x="1760927" y="1486491"/>
            <a:ext cx="1604407" cy="1582645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pic>
        <p:nvPicPr>
          <p:cNvPr id="47" name="Graphic 46" descr="Earth globe Africa and Europe">
            <a:extLst>
              <a:ext uri="{FF2B5EF4-FFF2-40B4-BE49-F238E27FC236}">
                <a16:creationId xmlns:a16="http://schemas.microsoft.com/office/drawing/2014/main" xmlns="" id="{791187E0-4C3A-4971-A4A2-148087212D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551026" y="1274342"/>
            <a:ext cx="2012988" cy="2012988"/>
          </a:xfrm>
          <a:prstGeom prst="rect">
            <a:avLst/>
          </a:prstGeom>
        </p:spPr>
      </p:pic>
      <p:sp>
        <p:nvSpPr>
          <p:cNvPr id="48" name="Oval 47">
            <a:extLst>
              <a:ext uri="{FF2B5EF4-FFF2-40B4-BE49-F238E27FC236}">
                <a16:creationId xmlns:a16="http://schemas.microsoft.com/office/drawing/2014/main" xmlns="" id="{68AA9AE9-07BA-4FAD-9CC2-BD682C0F0173}"/>
              </a:ext>
            </a:extLst>
          </p:cNvPr>
          <p:cNvSpPr/>
          <p:nvPr/>
        </p:nvSpPr>
        <p:spPr>
          <a:xfrm>
            <a:off x="199016" y="5069629"/>
            <a:ext cx="1499080" cy="15870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pic>
        <p:nvPicPr>
          <p:cNvPr id="49" name="Graphic 48" descr="Bridge scene">
            <a:extLst>
              <a:ext uri="{FF2B5EF4-FFF2-40B4-BE49-F238E27FC236}">
                <a16:creationId xmlns:a16="http://schemas.microsoft.com/office/drawing/2014/main" xmlns="" id="{AE25290E-ABEF-4A9D-B606-CFC9CC02C7F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256003" y="5008653"/>
            <a:ext cx="1368452" cy="1368452"/>
          </a:xfrm>
          <a:prstGeom prst="rect">
            <a:avLst/>
          </a:prstGeom>
        </p:spPr>
      </p:pic>
      <p:pic>
        <p:nvPicPr>
          <p:cNvPr id="50" name="سؤال شريحة 16">
            <a:hlinkClick r:id="" action="ppaction://media"/>
            <a:extLst>
              <a:ext uri="{FF2B5EF4-FFF2-40B4-BE49-F238E27FC236}">
                <a16:creationId xmlns:a16="http://schemas.microsoft.com/office/drawing/2014/main" xmlns="" id="{4C1E3FBC-A17C-4EA5-A558-FB90EE13B2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 flipH="1">
            <a:off x="11328594" y="548861"/>
            <a:ext cx="304800" cy="3048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04179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7600" y="1191869"/>
            <a:ext cx="11432439" cy="4926992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Graphic 20" descr="Back">
            <a:hlinkClick r:id="rId4" action="ppaction://hlinksldjump"/>
            <a:extLst>
              <a:ext uri="{FF2B5EF4-FFF2-40B4-BE49-F238E27FC236}">
                <a16:creationId xmlns:a16="http://schemas.microsoft.com/office/drawing/2014/main" xmlns="" id="{DE9EFB32-B784-4C75-9F20-CA1D6B8FE3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69539" y="4704419"/>
            <a:ext cx="1414442" cy="1414442"/>
          </a:xfrm>
          <a:prstGeom prst="rect">
            <a:avLst/>
          </a:prstGeom>
        </p:spPr>
      </p:pic>
      <p:pic>
        <p:nvPicPr>
          <p:cNvPr id="5" name="Graphic 4" descr="Smiling face with solid fill">
            <a:extLst>
              <a:ext uri="{FF2B5EF4-FFF2-40B4-BE49-F238E27FC236}">
                <a16:creationId xmlns:a16="http://schemas.microsoft.com/office/drawing/2014/main" xmlns="" id="{166AD8B1-D135-4E55-9ADA-70EA23A4D9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632791" y="1192156"/>
            <a:ext cx="4926418" cy="492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687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صح.wav"/>
          </p:stSnd>
        </p:sndAc>
      </p:transition>
    </mc:Choice>
    <mc:Fallback xmlns="">
      <p:transition spd="slow" advClick="0">
        <p:sndAc>
          <p:stSnd>
            <p:snd r:embed="rId9" name="صح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7600" y="1191869"/>
            <a:ext cx="11432439" cy="4926992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 descr="Back RTL">
            <a:hlinkClick r:id="rId4" action="ppaction://hlinksldjump"/>
            <a:extLst>
              <a:ext uri="{FF2B5EF4-FFF2-40B4-BE49-F238E27FC236}">
                <a16:creationId xmlns:a16="http://schemas.microsoft.com/office/drawing/2014/main" xmlns="" id="{7BA4A436-A87E-45D0-B6AC-0EB8325DBD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431077" y="4603897"/>
            <a:ext cx="1514963" cy="1514963"/>
          </a:xfrm>
          <a:prstGeom prst="rect">
            <a:avLst/>
          </a:prstGeom>
        </p:spPr>
      </p:pic>
      <p:pic>
        <p:nvPicPr>
          <p:cNvPr id="5" name="Graphic 4" descr="Sad face with solid fill">
            <a:extLst>
              <a:ext uri="{FF2B5EF4-FFF2-40B4-BE49-F238E27FC236}">
                <a16:creationId xmlns:a16="http://schemas.microsoft.com/office/drawing/2014/main" xmlns="" id="{B40A4B61-00B5-42CB-9A63-59723E1D31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891516" y="1224516"/>
            <a:ext cx="4408968" cy="440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1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خطأ.wav"/>
          </p:stSnd>
        </p:sndAc>
      </p:transition>
    </mc:Choice>
    <mc:Fallback xmlns="">
      <p:transition spd="slow" advClick="0">
        <p:sndAc>
          <p:stSnd>
            <p:snd r:embed="rId9" name="خطأ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Oval 68">
            <a:extLst>
              <a:ext uri="{FF2B5EF4-FFF2-40B4-BE49-F238E27FC236}">
                <a16:creationId xmlns:a16="http://schemas.microsoft.com/office/drawing/2014/main" xmlns="" id="{FFD24331-8F58-48F4-9576-B167BFA44400}"/>
              </a:ext>
            </a:extLst>
          </p:cNvPr>
          <p:cNvSpPr/>
          <p:nvPr/>
        </p:nvSpPr>
        <p:spPr>
          <a:xfrm>
            <a:off x="1448949" y="3492436"/>
            <a:ext cx="2672484" cy="282937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xmlns="" id="{B354F0CA-6F23-47D8-9541-6428DC64B6CF}"/>
              </a:ext>
            </a:extLst>
          </p:cNvPr>
          <p:cNvSpPr/>
          <p:nvPr/>
        </p:nvSpPr>
        <p:spPr>
          <a:xfrm>
            <a:off x="5014403" y="448934"/>
            <a:ext cx="2672484" cy="282937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xmlns="" id="{F3AE552A-16F0-4919-A81B-22CD4B01509D}"/>
              </a:ext>
            </a:extLst>
          </p:cNvPr>
          <p:cNvSpPr/>
          <p:nvPr/>
        </p:nvSpPr>
        <p:spPr>
          <a:xfrm>
            <a:off x="5082978" y="3492436"/>
            <a:ext cx="2672484" cy="282937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xmlns="" id="{D1FF0E57-9BAB-448E-8E9B-E6C1525C0B39}"/>
              </a:ext>
            </a:extLst>
          </p:cNvPr>
          <p:cNvSpPr/>
          <p:nvPr/>
        </p:nvSpPr>
        <p:spPr>
          <a:xfrm>
            <a:off x="8670138" y="422609"/>
            <a:ext cx="2672484" cy="282937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xmlns="" id="{74E72EAD-ADAE-40EA-A7DA-B4FE3AD00DF6}"/>
              </a:ext>
            </a:extLst>
          </p:cNvPr>
          <p:cNvSpPr/>
          <p:nvPr/>
        </p:nvSpPr>
        <p:spPr>
          <a:xfrm>
            <a:off x="8501004" y="3510950"/>
            <a:ext cx="2672484" cy="282937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xmlns="" id="{C70A5AF8-5431-4E52-BC7D-1FD218CFA527}"/>
              </a:ext>
            </a:extLst>
          </p:cNvPr>
          <p:cNvSpPr/>
          <p:nvPr/>
        </p:nvSpPr>
        <p:spPr>
          <a:xfrm>
            <a:off x="1362157" y="532486"/>
            <a:ext cx="2672484" cy="282937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EFB70CF0-1FF3-40C1-84D5-1C5FCAB7EC2C}"/>
              </a:ext>
            </a:extLst>
          </p:cNvPr>
          <p:cNvCxnSpPr>
            <a:cxnSpLocks/>
          </p:cNvCxnSpPr>
          <p:nvPr/>
        </p:nvCxnSpPr>
        <p:spPr>
          <a:xfrm flipH="1">
            <a:off x="2614882" y="2293710"/>
            <a:ext cx="34627" cy="3414242"/>
          </a:xfrm>
          <a:prstGeom prst="line">
            <a:avLst/>
          </a:prstGeom>
          <a:ln w="1905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D209076C-93C4-459B-AF1D-075D80A98588}"/>
              </a:ext>
            </a:extLst>
          </p:cNvPr>
          <p:cNvCxnSpPr>
            <a:cxnSpLocks/>
          </p:cNvCxnSpPr>
          <p:nvPr/>
        </p:nvCxnSpPr>
        <p:spPr>
          <a:xfrm>
            <a:off x="961472" y="2554499"/>
            <a:ext cx="1602149" cy="0"/>
          </a:xfrm>
          <a:prstGeom prst="line">
            <a:avLst/>
          </a:prstGeom>
          <a:ln w="1905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Graphic 33" descr="Castle scene">
            <a:extLst>
              <a:ext uri="{FF2B5EF4-FFF2-40B4-BE49-F238E27FC236}">
                <a16:creationId xmlns:a16="http://schemas.microsoft.com/office/drawing/2014/main" xmlns="" id="{B37478E1-44E2-4600-8D49-1F68826C26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608028" y="644728"/>
            <a:ext cx="2178101" cy="2178101"/>
          </a:xfrm>
          <a:prstGeom prst="rect">
            <a:avLst/>
          </a:prstGeom>
        </p:spPr>
      </p:pic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4C34F051-23B1-4154-9915-3423A5B5EBA8}"/>
              </a:ext>
            </a:extLst>
          </p:cNvPr>
          <p:cNvCxnSpPr>
            <a:cxnSpLocks/>
          </p:cNvCxnSpPr>
          <p:nvPr/>
        </p:nvCxnSpPr>
        <p:spPr>
          <a:xfrm flipV="1">
            <a:off x="2615609" y="5629227"/>
            <a:ext cx="3467105" cy="25864"/>
          </a:xfrm>
          <a:prstGeom prst="line">
            <a:avLst/>
          </a:prstGeom>
          <a:ln w="1905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xmlns="" id="{B75465E3-4075-4DE4-BF46-9DB01867EA0D}"/>
              </a:ext>
            </a:extLst>
          </p:cNvPr>
          <p:cNvCxnSpPr>
            <a:cxnSpLocks/>
          </p:cNvCxnSpPr>
          <p:nvPr/>
        </p:nvCxnSpPr>
        <p:spPr>
          <a:xfrm>
            <a:off x="6299533" y="1885772"/>
            <a:ext cx="0" cy="3805867"/>
          </a:xfrm>
          <a:prstGeom prst="line">
            <a:avLst/>
          </a:prstGeom>
          <a:ln w="1905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7ED4A915-693F-4A39-A175-7773CF4DC2C9}"/>
              </a:ext>
            </a:extLst>
          </p:cNvPr>
          <p:cNvCxnSpPr>
            <a:cxnSpLocks/>
          </p:cNvCxnSpPr>
          <p:nvPr/>
        </p:nvCxnSpPr>
        <p:spPr>
          <a:xfrm flipV="1">
            <a:off x="5913727" y="1948412"/>
            <a:ext cx="4224642" cy="12932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xmlns="" id="{6252AF51-B718-4FB0-833D-B9921CD5D209}"/>
              </a:ext>
            </a:extLst>
          </p:cNvPr>
          <p:cNvCxnSpPr>
            <a:cxnSpLocks/>
          </p:cNvCxnSpPr>
          <p:nvPr/>
        </p:nvCxnSpPr>
        <p:spPr>
          <a:xfrm>
            <a:off x="10073682" y="1935480"/>
            <a:ext cx="64687" cy="3658235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Graphic 58" descr="Tropical scene">
            <a:extLst>
              <a:ext uri="{FF2B5EF4-FFF2-40B4-BE49-F238E27FC236}">
                <a16:creationId xmlns:a16="http://schemas.microsoft.com/office/drawing/2014/main" xmlns="" id="{A7DBB6E4-E4DE-4E0F-B799-1CDF8175C9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608028" y="4015217"/>
            <a:ext cx="1923440" cy="1923440"/>
          </a:xfrm>
          <a:prstGeom prst="rect">
            <a:avLst/>
          </a:prstGeom>
        </p:spPr>
      </p:pic>
      <p:pic>
        <p:nvPicPr>
          <p:cNvPr id="60" name="Graphic 59" descr="Suburban scene">
            <a:extLst>
              <a:ext uri="{FF2B5EF4-FFF2-40B4-BE49-F238E27FC236}">
                <a16:creationId xmlns:a16="http://schemas.microsoft.com/office/drawing/2014/main" xmlns="" id="{DB62166C-06B0-4349-AE4B-903180533E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738713" y="3910469"/>
            <a:ext cx="2254690" cy="2254690"/>
          </a:xfrm>
          <a:prstGeom prst="rect">
            <a:avLst/>
          </a:prstGeom>
        </p:spPr>
      </p:pic>
      <p:pic>
        <p:nvPicPr>
          <p:cNvPr id="22" name="Graphic 21" descr="Mountains">
            <a:extLst>
              <a:ext uri="{FF2B5EF4-FFF2-40B4-BE49-F238E27FC236}">
                <a16:creationId xmlns:a16="http://schemas.microsoft.com/office/drawing/2014/main" xmlns="" id="{C4685590-54BD-4D9E-97C5-7CE48219952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5339652" y="4000831"/>
            <a:ext cx="2178101" cy="2178101"/>
          </a:xfrm>
          <a:prstGeom prst="rect">
            <a:avLst/>
          </a:prstGeom>
        </p:spPr>
      </p:pic>
      <p:pic>
        <p:nvPicPr>
          <p:cNvPr id="24" name="Graphic 23" descr="Bridge scene">
            <a:extLst>
              <a:ext uri="{FF2B5EF4-FFF2-40B4-BE49-F238E27FC236}">
                <a16:creationId xmlns:a16="http://schemas.microsoft.com/office/drawing/2014/main" xmlns="" id="{EA065371-7B1D-4747-B1A4-A5552F3B489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5337812" y="840231"/>
            <a:ext cx="1923441" cy="1923441"/>
          </a:xfrm>
          <a:prstGeom prst="rect">
            <a:avLst/>
          </a:prstGeom>
        </p:spPr>
      </p:pic>
      <p:pic>
        <p:nvPicPr>
          <p:cNvPr id="21" name="Graphic 20" descr="Walk">
            <a:extLst>
              <a:ext uri="{FF2B5EF4-FFF2-40B4-BE49-F238E27FC236}">
                <a16:creationId xmlns:a16="http://schemas.microsoft.com/office/drawing/2014/main" xmlns="" id="{D8E3C78C-11C5-438B-A5AC-3B0FB0418D6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5842332" y="1380096"/>
            <a:ext cx="914400" cy="914400"/>
          </a:xfrm>
          <a:prstGeom prst="rect">
            <a:avLst/>
          </a:prstGeom>
        </p:spPr>
      </p:pic>
      <p:pic>
        <p:nvPicPr>
          <p:cNvPr id="25" name="Graphic 24" descr="Desert scene">
            <a:hlinkClick r:id="rId17" action="ppaction://hlinksldjump"/>
            <a:extLst>
              <a:ext uri="{FF2B5EF4-FFF2-40B4-BE49-F238E27FC236}">
                <a16:creationId xmlns:a16="http://schemas.microsoft.com/office/drawing/2014/main" xmlns="" id="{3E3B3BE3-515E-414D-B05D-62359994BE1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8803596" y="491466"/>
            <a:ext cx="2331363" cy="2331363"/>
          </a:xfrm>
          <a:prstGeom prst="rect">
            <a:avLst/>
          </a:prstGeom>
        </p:spPr>
      </p:pic>
      <p:pic>
        <p:nvPicPr>
          <p:cNvPr id="2" name="المحطة التالية">
            <a:hlinkClick r:id="" action="ppaction://media"/>
            <a:extLst>
              <a:ext uri="{FF2B5EF4-FFF2-40B4-BE49-F238E27FC236}">
                <a16:creationId xmlns:a16="http://schemas.microsoft.com/office/drawing/2014/main" xmlns="" id="{9D2336B1-863D-44BD-9201-7D95C89E49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1920" y="9494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75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L 0.30963 0.0071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82" y="34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xmlns="" id="{0F23D5EB-1D05-4A8B-8B47-76A1D5ECCC3A}"/>
              </a:ext>
            </a:extLst>
          </p:cNvPr>
          <p:cNvSpPr txBox="1">
            <a:spLocks/>
          </p:cNvSpPr>
          <p:nvPr/>
        </p:nvSpPr>
        <p:spPr>
          <a:xfrm>
            <a:off x="2785577" y="3072866"/>
            <a:ext cx="6136481" cy="103981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4000" b="1" dirty="0">
                <a:solidFill>
                  <a:srgbClr val="080808"/>
                </a:solidFill>
              </a:rPr>
              <a:t>1- التمييز بين الصورة والمجسم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913F4EE7-CD62-4767-A2F7-8751E46F78AF}"/>
              </a:ext>
            </a:extLst>
          </p:cNvPr>
          <p:cNvSpPr txBox="1">
            <a:spLocks/>
          </p:cNvSpPr>
          <p:nvPr/>
        </p:nvSpPr>
        <p:spPr>
          <a:xfrm>
            <a:off x="4042569" y="1655809"/>
            <a:ext cx="4106862" cy="13620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5400" u="sng" dirty="0">
                <a:solidFill>
                  <a:srgbClr val="080808"/>
                </a:solidFill>
                <a:cs typeface="+mn-cs"/>
              </a:rPr>
              <a:t>أهداف</a:t>
            </a:r>
            <a:r>
              <a:rPr lang="ar-BH" sz="5400" u="sng" dirty="0">
                <a:solidFill>
                  <a:srgbClr val="080808"/>
                </a:solidFill>
              </a:rPr>
              <a:t> النشاط</a:t>
            </a:r>
            <a:r>
              <a:rPr lang="ar-BH" sz="3600" u="sng" dirty="0">
                <a:solidFill>
                  <a:srgbClr val="080808"/>
                </a:solidFill>
              </a:rPr>
              <a:t/>
            </a:r>
            <a:br>
              <a:rPr lang="ar-BH" sz="3600" u="sng" dirty="0">
                <a:solidFill>
                  <a:srgbClr val="080808"/>
                </a:solidFill>
              </a:rPr>
            </a:br>
            <a:endParaRPr lang="ar-BH" sz="3600" u="sng" dirty="0">
              <a:solidFill>
                <a:srgbClr val="080808"/>
              </a:solidFill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43890773-6D46-478F-9E5D-AE2CC6F83D1D}"/>
              </a:ext>
            </a:extLst>
          </p:cNvPr>
          <p:cNvSpPr txBox="1">
            <a:spLocks/>
          </p:cNvSpPr>
          <p:nvPr/>
        </p:nvSpPr>
        <p:spPr>
          <a:xfrm>
            <a:off x="3447535" y="3986321"/>
            <a:ext cx="5428739" cy="10394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BH" sz="4000" b="1" dirty="0"/>
              <a:t>2- المقارنة بين الماء واليابسة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52426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7600" y="1184841"/>
            <a:ext cx="11432439" cy="4926992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xmlns="" id="{AB76319A-C7B3-44ED-90BB-66F0ACAF7C51}"/>
              </a:ext>
            </a:extLst>
          </p:cNvPr>
          <p:cNvSpPr txBox="1">
            <a:spLocks/>
          </p:cNvSpPr>
          <p:nvPr/>
        </p:nvSpPr>
        <p:spPr>
          <a:xfrm>
            <a:off x="3197375" y="1391722"/>
            <a:ext cx="6530045" cy="232802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60000"/>
              </a:lnSpc>
            </a:pPr>
            <a:r>
              <a:rPr lang="ar-BH" sz="5000" b="1" dirty="0">
                <a:solidFill>
                  <a:schemeClr val="accent5">
                    <a:lumMod val="50000"/>
                  </a:schemeClr>
                </a:solidFill>
                <a:cs typeface="+mn-cs"/>
              </a:rPr>
              <a:t>اضْغَط عَلى صورِ الحَيَوانات التي تَعيشُ في الماءِ:   </a:t>
            </a:r>
            <a:endParaRPr lang="ar-BH" sz="5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59D1A7B-6F87-487C-8886-B54BB0B7E44D}"/>
              </a:ext>
            </a:extLst>
          </p:cNvPr>
          <p:cNvSpPr txBox="1"/>
          <p:nvPr/>
        </p:nvSpPr>
        <p:spPr>
          <a:xfrm>
            <a:off x="8310603" y="388119"/>
            <a:ext cx="302606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dirty="0"/>
              <a:t>اضغط للاستماع لقراءة السؤال فقط. 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796CAA5A-F865-413B-A2BD-C417700BDEA7}"/>
              </a:ext>
            </a:extLst>
          </p:cNvPr>
          <p:cNvSpPr/>
          <p:nvPr/>
        </p:nvSpPr>
        <p:spPr>
          <a:xfrm>
            <a:off x="244386" y="348398"/>
            <a:ext cx="2304341" cy="2439619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pic>
        <p:nvPicPr>
          <p:cNvPr id="13" name="Graphic 12" descr="Whale">
            <a:hlinkClick r:id="rId5" action="ppaction://hlinksldjump"/>
            <a:extLst>
              <a:ext uri="{FF2B5EF4-FFF2-40B4-BE49-F238E27FC236}">
                <a16:creationId xmlns:a16="http://schemas.microsoft.com/office/drawing/2014/main" xmlns="" id="{3D83010A-BED6-4122-BCA0-D2EBCF46A5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46093" y="3664338"/>
            <a:ext cx="2113848" cy="2113848"/>
          </a:xfrm>
          <a:prstGeom prst="rect">
            <a:avLst/>
          </a:prstGeom>
        </p:spPr>
      </p:pic>
      <p:pic>
        <p:nvPicPr>
          <p:cNvPr id="15" name="Graphic 14" descr="Fish">
            <a:hlinkClick r:id="rId5" action="ppaction://hlinksldjump"/>
            <a:extLst>
              <a:ext uri="{FF2B5EF4-FFF2-40B4-BE49-F238E27FC236}">
                <a16:creationId xmlns:a16="http://schemas.microsoft.com/office/drawing/2014/main" xmlns="" id="{44B866CD-A147-4216-8DF6-DB0BF127A4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580517" y="4213667"/>
            <a:ext cx="1590821" cy="1590821"/>
          </a:xfrm>
          <a:prstGeom prst="rect">
            <a:avLst/>
          </a:prstGeom>
        </p:spPr>
      </p:pic>
      <p:pic>
        <p:nvPicPr>
          <p:cNvPr id="3" name="Graphic 2" descr="Shark">
            <a:hlinkClick r:id="rId5" action="ppaction://hlinksldjump"/>
            <a:extLst>
              <a:ext uri="{FF2B5EF4-FFF2-40B4-BE49-F238E27FC236}">
                <a16:creationId xmlns:a16="http://schemas.microsoft.com/office/drawing/2014/main" xmlns="" id="{A302A008-854A-435F-BEB3-CE9D3D4AD22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035766" y="4070695"/>
            <a:ext cx="1483146" cy="1483146"/>
          </a:xfrm>
          <a:prstGeom prst="rect">
            <a:avLst/>
          </a:prstGeom>
        </p:spPr>
      </p:pic>
      <p:pic>
        <p:nvPicPr>
          <p:cNvPr id="10" name="Graphic 9" descr="Shell">
            <a:hlinkClick r:id="rId5" action="ppaction://hlinksldjump"/>
            <a:extLst>
              <a:ext uri="{FF2B5EF4-FFF2-40B4-BE49-F238E27FC236}">
                <a16:creationId xmlns:a16="http://schemas.microsoft.com/office/drawing/2014/main" xmlns="" id="{E7B4BEA8-A20A-4A35-9FE0-14065D96FE5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6682391" y="4551878"/>
            <a:ext cx="914400" cy="914400"/>
          </a:xfrm>
          <a:prstGeom prst="rect">
            <a:avLst/>
          </a:prstGeom>
        </p:spPr>
      </p:pic>
      <p:pic>
        <p:nvPicPr>
          <p:cNvPr id="14" name="Graphic 13" descr="Deer">
            <a:hlinkClick r:id="rId14" action="ppaction://hlinksldjump"/>
            <a:extLst>
              <a:ext uri="{FF2B5EF4-FFF2-40B4-BE49-F238E27FC236}">
                <a16:creationId xmlns:a16="http://schemas.microsoft.com/office/drawing/2014/main" xmlns="" id="{07CE8914-BFDE-4DD6-81C0-F60A07149F9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3189081" y="4151192"/>
            <a:ext cx="1406130" cy="1406130"/>
          </a:xfrm>
          <a:prstGeom prst="rect">
            <a:avLst/>
          </a:prstGeom>
        </p:spPr>
      </p:pic>
      <p:pic>
        <p:nvPicPr>
          <p:cNvPr id="20" name="Graphic 19" descr="Rabbit">
            <a:hlinkClick r:id="rId14" action="ppaction://hlinksldjump"/>
            <a:extLst>
              <a:ext uri="{FF2B5EF4-FFF2-40B4-BE49-F238E27FC236}">
                <a16:creationId xmlns:a16="http://schemas.microsoft.com/office/drawing/2014/main" xmlns="" id="{24B2CFFA-3F34-45AE-82DD-69C8345BDAE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7923750" y="4450200"/>
            <a:ext cx="1117756" cy="1117756"/>
          </a:xfrm>
          <a:prstGeom prst="rect">
            <a:avLst/>
          </a:prstGeom>
        </p:spPr>
      </p:pic>
      <p:pic>
        <p:nvPicPr>
          <p:cNvPr id="28" name="Graphic 27" descr="Desert scene">
            <a:extLst>
              <a:ext uri="{FF2B5EF4-FFF2-40B4-BE49-F238E27FC236}">
                <a16:creationId xmlns:a16="http://schemas.microsoft.com/office/drawing/2014/main" xmlns="" id="{EAD8FE89-A266-4BD5-890C-AC64FBF13F7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539263" y="505685"/>
            <a:ext cx="1772074" cy="1772074"/>
          </a:xfrm>
          <a:prstGeom prst="rect">
            <a:avLst/>
          </a:prstGeom>
        </p:spPr>
      </p:pic>
      <p:pic>
        <p:nvPicPr>
          <p:cNvPr id="29" name="Graphic 28" descr="Arrow Straight">
            <a:hlinkClick r:id="rId21" action="ppaction://hlinksldjump"/>
            <a:extLst>
              <a:ext uri="{FF2B5EF4-FFF2-40B4-BE49-F238E27FC236}">
                <a16:creationId xmlns:a16="http://schemas.microsoft.com/office/drawing/2014/main" xmlns="" id="{8BC6BCE0-3C24-4CEB-9A8F-5B2325266A1E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164001" y="5295666"/>
            <a:ext cx="1528490" cy="152849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6F7DD891-ADF6-424F-9030-363631338288}"/>
              </a:ext>
            </a:extLst>
          </p:cNvPr>
          <p:cNvSpPr txBox="1"/>
          <p:nvPr/>
        </p:nvSpPr>
        <p:spPr>
          <a:xfrm>
            <a:off x="564333" y="6180944"/>
            <a:ext cx="1967814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1400" dirty="0"/>
              <a:t>اضغط للانتقال الى التالي </a:t>
            </a:r>
          </a:p>
        </p:txBody>
      </p:sp>
      <p:pic>
        <p:nvPicPr>
          <p:cNvPr id="21" name="سؤال شريحة 20">
            <a:hlinkClick r:id="" action="ppaction://media"/>
            <a:extLst>
              <a:ext uri="{FF2B5EF4-FFF2-40B4-BE49-F238E27FC236}">
                <a16:creationId xmlns:a16="http://schemas.microsoft.com/office/drawing/2014/main" xmlns="" id="{13C1B544-E1C8-4D3F-96CB-D60298A664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 flipH="1">
            <a:off x="11347937" y="420385"/>
            <a:ext cx="304800" cy="3048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32814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7600" y="1191869"/>
            <a:ext cx="11432439" cy="4926992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Graphic 20" descr="Back">
            <a:hlinkClick r:id="rId4" action="ppaction://hlinksldjump"/>
            <a:extLst>
              <a:ext uri="{FF2B5EF4-FFF2-40B4-BE49-F238E27FC236}">
                <a16:creationId xmlns:a16="http://schemas.microsoft.com/office/drawing/2014/main" xmlns="" id="{DE9EFB32-B784-4C75-9F20-CA1D6B8FE3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9380219" y="3972899"/>
            <a:ext cx="1548810" cy="1414442"/>
          </a:xfrm>
          <a:prstGeom prst="rect">
            <a:avLst/>
          </a:prstGeom>
        </p:spPr>
      </p:pic>
      <p:pic>
        <p:nvPicPr>
          <p:cNvPr id="5" name="Graphic 4" descr="Smiling face with solid fill">
            <a:extLst>
              <a:ext uri="{FF2B5EF4-FFF2-40B4-BE49-F238E27FC236}">
                <a16:creationId xmlns:a16="http://schemas.microsoft.com/office/drawing/2014/main" xmlns="" id="{BF793F3A-FD6B-46D0-B945-263988896C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632791" y="1192156"/>
            <a:ext cx="4926418" cy="492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62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صح.wav"/>
          </p:stSnd>
        </p:sndAc>
      </p:transition>
    </mc:Choice>
    <mc:Fallback xmlns="">
      <p:transition spd="slow" advClick="0">
        <p:sndAc>
          <p:stSnd>
            <p:snd r:embed="rId9" name="صح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7600" y="1191869"/>
            <a:ext cx="11432439" cy="4926992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 descr="Back RTL">
            <a:hlinkClick r:id="rId4" action="ppaction://hlinksldjump"/>
            <a:extLst>
              <a:ext uri="{FF2B5EF4-FFF2-40B4-BE49-F238E27FC236}">
                <a16:creationId xmlns:a16="http://schemas.microsoft.com/office/drawing/2014/main" xmlns="" id="{7BA4A436-A87E-45D0-B6AC-0EB8325DBD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431077" y="4603897"/>
            <a:ext cx="1514963" cy="1514963"/>
          </a:xfrm>
          <a:prstGeom prst="rect">
            <a:avLst/>
          </a:prstGeom>
        </p:spPr>
      </p:pic>
      <p:pic>
        <p:nvPicPr>
          <p:cNvPr id="5" name="Graphic 4" descr="Sad face with solid fill">
            <a:extLst>
              <a:ext uri="{FF2B5EF4-FFF2-40B4-BE49-F238E27FC236}">
                <a16:creationId xmlns:a16="http://schemas.microsoft.com/office/drawing/2014/main" xmlns="" id="{DFFE8B6D-3961-4EB5-97D1-6EE6A7D9E5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891516" y="1224516"/>
            <a:ext cx="4408968" cy="440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59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خطأ.wav"/>
          </p:stSnd>
        </p:sndAc>
      </p:transition>
    </mc:Choice>
    <mc:Fallback xmlns="">
      <p:transition spd="slow" advClick="0">
        <p:sndAc>
          <p:stSnd>
            <p:snd r:embed="rId9" name="خطأ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Oval 68">
            <a:extLst>
              <a:ext uri="{FF2B5EF4-FFF2-40B4-BE49-F238E27FC236}">
                <a16:creationId xmlns:a16="http://schemas.microsoft.com/office/drawing/2014/main" xmlns="" id="{FFD24331-8F58-48F4-9576-B167BFA44400}"/>
              </a:ext>
            </a:extLst>
          </p:cNvPr>
          <p:cNvSpPr/>
          <p:nvPr/>
        </p:nvSpPr>
        <p:spPr>
          <a:xfrm>
            <a:off x="1448949" y="3492436"/>
            <a:ext cx="2672484" cy="282937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xmlns="" id="{B354F0CA-6F23-47D8-9541-6428DC64B6CF}"/>
              </a:ext>
            </a:extLst>
          </p:cNvPr>
          <p:cNvSpPr/>
          <p:nvPr/>
        </p:nvSpPr>
        <p:spPr>
          <a:xfrm>
            <a:off x="5014403" y="448934"/>
            <a:ext cx="2672484" cy="282937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xmlns="" id="{F3AE552A-16F0-4919-A81B-22CD4B01509D}"/>
              </a:ext>
            </a:extLst>
          </p:cNvPr>
          <p:cNvSpPr/>
          <p:nvPr/>
        </p:nvSpPr>
        <p:spPr>
          <a:xfrm>
            <a:off x="5082978" y="3492436"/>
            <a:ext cx="2672484" cy="282937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xmlns="" id="{D1FF0E57-9BAB-448E-8E9B-E6C1525C0B39}"/>
              </a:ext>
            </a:extLst>
          </p:cNvPr>
          <p:cNvSpPr/>
          <p:nvPr/>
        </p:nvSpPr>
        <p:spPr>
          <a:xfrm>
            <a:off x="8670138" y="422609"/>
            <a:ext cx="2672484" cy="282937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xmlns="" id="{74E72EAD-ADAE-40EA-A7DA-B4FE3AD00DF6}"/>
              </a:ext>
            </a:extLst>
          </p:cNvPr>
          <p:cNvSpPr/>
          <p:nvPr/>
        </p:nvSpPr>
        <p:spPr>
          <a:xfrm>
            <a:off x="8501004" y="3510950"/>
            <a:ext cx="2672484" cy="282937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xmlns="" id="{C70A5AF8-5431-4E52-BC7D-1FD218CFA527}"/>
              </a:ext>
            </a:extLst>
          </p:cNvPr>
          <p:cNvSpPr/>
          <p:nvPr/>
        </p:nvSpPr>
        <p:spPr>
          <a:xfrm>
            <a:off x="1362157" y="532486"/>
            <a:ext cx="2672484" cy="282937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EFB70CF0-1FF3-40C1-84D5-1C5FCAB7EC2C}"/>
              </a:ext>
            </a:extLst>
          </p:cNvPr>
          <p:cNvCxnSpPr>
            <a:cxnSpLocks/>
          </p:cNvCxnSpPr>
          <p:nvPr/>
        </p:nvCxnSpPr>
        <p:spPr>
          <a:xfrm flipH="1">
            <a:off x="2614882" y="2293710"/>
            <a:ext cx="34627" cy="3414242"/>
          </a:xfrm>
          <a:prstGeom prst="line">
            <a:avLst/>
          </a:prstGeom>
          <a:ln w="1905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D209076C-93C4-459B-AF1D-075D80A98588}"/>
              </a:ext>
            </a:extLst>
          </p:cNvPr>
          <p:cNvCxnSpPr>
            <a:cxnSpLocks/>
          </p:cNvCxnSpPr>
          <p:nvPr/>
        </p:nvCxnSpPr>
        <p:spPr>
          <a:xfrm>
            <a:off x="961472" y="2554499"/>
            <a:ext cx="1602149" cy="0"/>
          </a:xfrm>
          <a:prstGeom prst="line">
            <a:avLst/>
          </a:prstGeom>
          <a:ln w="1905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Graphic 33" descr="Castle scene">
            <a:extLst>
              <a:ext uri="{FF2B5EF4-FFF2-40B4-BE49-F238E27FC236}">
                <a16:creationId xmlns:a16="http://schemas.microsoft.com/office/drawing/2014/main" xmlns="" id="{B37478E1-44E2-4600-8D49-1F68826C26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608028" y="644728"/>
            <a:ext cx="2178101" cy="2178101"/>
          </a:xfrm>
          <a:prstGeom prst="rect">
            <a:avLst/>
          </a:prstGeom>
        </p:spPr>
      </p:pic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4C34F051-23B1-4154-9915-3423A5B5EBA8}"/>
              </a:ext>
            </a:extLst>
          </p:cNvPr>
          <p:cNvCxnSpPr>
            <a:cxnSpLocks/>
          </p:cNvCxnSpPr>
          <p:nvPr/>
        </p:nvCxnSpPr>
        <p:spPr>
          <a:xfrm flipV="1">
            <a:off x="2615609" y="5629227"/>
            <a:ext cx="3467105" cy="25864"/>
          </a:xfrm>
          <a:prstGeom prst="line">
            <a:avLst/>
          </a:prstGeom>
          <a:ln w="1905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xmlns="" id="{B75465E3-4075-4DE4-BF46-9DB01867EA0D}"/>
              </a:ext>
            </a:extLst>
          </p:cNvPr>
          <p:cNvCxnSpPr>
            <a:cxnSpLocks/>
          </p:cNvCxnSpPr>
          <p:nvPr/>
        </p:nvCxnSpPr>
        <p:spPr>
          <a:xfrm>
            <a:off x="6299533" y="1885772"/>
            <a:ext cx="0" cy="3805867"/>
          </a:xfrm>
          <a:prstGeom prst="line">
            <a:avLst/>
          </a:prstGeom>
          <a:ln w="1905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7ED4A915-693F-4A39-A175-7773CF4DC2C9}"/>
              </a:ext>
            </a:extLst>
          </p:cNvPr>
          <p:cNvCxnSpPr>
            <a:cxnSpLocks/>
          </p:cNvCxnSpPr>
          <p:nvPr/>
        </p:nvCxnSpPr>
        <p:spPr>
          <a:xfrm flipV="1">
            <a:off x="5913727" y="1948412"/>
            <a:ext cx="4224642" cy="12932"/>
          </a:xfrm>
          <a:prstGeom prst="line">
            <a:avLst/>
          </a:prstGeom>
          <a:ln w="1905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xmlns="" id="{6252AF51-B718-4FB0-833D-B9921CD5D209}"/>
              </a:ext>
            </a:extLst>
          </p:cNvPr>
          <p:cNvCxnSpPr>
            <a:cxnSpLocks/>
          </p:cNvCxnSpPr>
          <p:nvPr/>
        </p:nvCxnSpPr>
        <p:spPr>
          <a:xfrm>
            <a:off x="10073682" y="1935480"/>
            <a:ext cx="64687" cy="3658235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Graphic 58" descr="Tropical scene">
            <a:extLst>
              <a:ext uri="{FF2B5EF4-FFF2-40B4-BE49-F238E27FC236}">
                <a16:creationId xmlns:a16="http://schemas.microsoft.com/office/drawing/2014/main" xmlns="" id="{A7DBB6E4-E4DE-4E0F-B799-1CDF8175C9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608028" y="4015217"/>
            <a:ext cx="1923440" cy="1923440"/>
          </a:xfrm>
          <a:prstGeom prst="rect">
            <a:avLst/>
          </a:prstGeom>
        </p:spPr>
      </p:pic>
      <p:pic>
        <p:nvPicPr>
          <p:cNvPr id="22" name="Graphic 21" descr="Mountains">
            <a:extLst>
              <a:ext uri="{FF2B5EF4-FFF2-40B4-BE49-F238E27FC236}">
                <a16:creationId xmlns:a16="http://schemas.microsoft.com/office/drawing/2014/main" xmlns="" id="{C4685590-54BD-4D9E-97C5-7CE4821995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5339652" y="4000831"/>
            <a:ext cx="2178101" cy="2178101"/>
          </a:xfrm>
          <a:prstGeom prst="rect">
            <a:avLst/>
          </a:prstGeom>
        </p:spPr>
      </p:pic>
      <p:pic>
        <p:nvPicPr>
          <p:cNvPr id="24" name="Graphic 23" descr="Bridge scene">
            <a:extLst>
              <a:ext uri="{FF2B5EF4-FFF2-40B4-BE49-F238E27FC236}">
                <a16:creationId xmlns:a16="http://schemas.microsoft.com/office/drawing/2014/main" xmlns="" id="{EA065371-7B1D-4747-B1A4-A5552F3B489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5337812" y="840231"/>
            <a:ext cx="1923441" cy="1923441"/>
          </a:xfrm>
          <a:prstGeom prst="rect">
            <a:avLst/>
          </a:prstGeom>
        </p:spPr>
      </p:pic>
      <p:pic>
        <p:nvPicPr>
          <p:cNvPr id="25" name="Graphic 24" descr="Desert scene">
            <a:extLst>
              <a:ext uri="{FF2B5EF4-FFF2-40B4-BE49-F238E27FC236}">
                <a16:creationId xmlns:a16="http://schemas.microsoft.com/office/drawing/2014/main" xmlns="" id="{3E3B3BE3-515E-414D-B05D-62359994BE1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8803596" y="491466"/>
            <a:ext cx="2331363" cy="2331363"/>
          </a:xfrm>
          <a:prstGeom prst="rect">
            <a:avLst/>
          </a:prstGeom>
        </p:spPr>
      </p:pic>
      <p:pic>
        <p:nvPicPr>
          <p:cNvPr id="23" name="Graphic 22" descr="Walk">
            <a:extLst>
              <a:ext uri="{FF2B5EF4-FFF2-40B4-BE49-F238E27FC236}">
                <a16:creationId xmlns:a16="http://schemas.microsoft.com/office/drawing/2014/main" xmlns="" id="{96A64ABA-E9BC-4924-954A-1E58B0E8D16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9549180" y="1665806"/>
            <a:ext cx="914400" cy="914400"/>
          </a:xfrm>
          <a:prstGeom prst="rect">
            <a:avLst/>
          </a:prstGeom>
        </p:spPr>
      </p:pic>
      <p:pic>
        <p:nvPicPr>
          <p:cNvPr id="26" name="Graphic 25" descr="Suburban scene">
            <a:hlinkClick r:id="rId17" action="ppaction://hlinksldjump"/>
            <a:extLst>
              <a:ext uri="{FF2B5EF4-FFF2-40B4-BE49-F238E27FC236}">
                <a16:creationId xmlns:a16="http://schemas.microsoft.com/office/drawing/2014/main" xmlns="" id="{B2877D54-78FA-4E4F-B56C-EBDEC6DDCF6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8738713" y="3910469"/>
            <a:ext cx="2254690" cy="2254690"/>
          </a:xfrm>
          <a:prstGeom prst="rect">
            <a:avLst/>
          </a:prstGeom>
        </p:spPr>
      </p:pic>
      <p:pic>
        <p:nvPicPr>
          <p:cNvPr id="2" name="أحسنت انت طالب مجتهد">
            <a:hlinkClick r:id="" action="ppaction://media"/>
            <a:extLst>
              <a:ext uri="{FF2B5EF4-FFF2-40B4-BE49-F238E27FC236}">
                <a16:creationId xmlns:a16="http://schemas.microsoft.com/office/drawing/2014/main" xmlns="" id="{5A7089A4-0EE3-4467-8E7A-D6D187EA97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98120" y="13651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9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7.40741E-7 L 0.01081 0.4835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4" y="2416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46299" y="1215491"/>
            <a:ext cx="11432439" cy="4926992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xmlns="" id="{AB76319A-C7B3-44ED-90BB-66F0ACAF7C51}"/>
              </a:ext>
            </a:extLst>
          </p:cNvPr>
          <p:cNvSpPr txBox="1">
            <a:spLocks/>
          </p:cNvSpPr>
          <p:nvPr/>
        </p:nvSpPr>
        <p:spPr>
          <a:xfrm>
            <a:off x="7953132" y="1348414"/>
            <a:ext cx="3162300" cy="156436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cs typeface="+mn-cs"/>
              </a:rPr>
              <a:t>شاهِد الفيديو؛ لتَتَعَّلمَ كَيفَ تَصْنَع مُجَسَماً لِلقارِبِ:   </a:t>
            </a:r>
            <a:endParaRPr lang="ar-BH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59D1A7B-6F87-487C-8886-B54BB0B7E44D}"/>
              </a:ext>
            </a:extLst>
          </p:cNvPr>
          <p:cNvSpPr txBox="1"/>
          <p:nvPr/>
        </p:nvSpPr>
        <p:spPr>
          <a:xfrm>
            <a:off x="8259007" y="509321"/>
            <a:ext cx="302606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dirty="0"/>
              <a:t>اضغط للاستماع إلى التعليمات فقط. 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3C525BBB-6643-4DDE-BEA2-7D1E2676A9EA}"/>
              </a:ext>
            </a:extLst>
          </p:cNvPr>
          <p:cNvSpPr/>
          <p:nvPr/>
        </p:nvSpPr>
        <p:spPr>
          <a:xfrm>
            <a:off x="261710" y="414416"/>
            <a:ext cx="1938863" cy="186661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pic>
        <p:nvPicPr>
          <p:cNvPr id="31" name="Graphic 30" descr="Suburban scene">
            <a:extLst>
              <a:ext uri="{FF2B5EF4-FFF2-40B4-BE49-F238E27FC236}">
                <a16:creationId xmlns:a16="http://schemas.microsoft.com/office/drawing/2014/main" xmlns="" id="{60110BEE-7A88-4054-894E-6DE7488F54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13262" y="414416"/>
            <a:ext cx="1635757" cy="1635757"/>
          </a:xfrm>
          <a:prstGeom prst="rect">
            <a:avLst/>
          </a:prstGeom>
        </p:spPr>
      </p:pic>
      <p:pic>
        <p:nvPicPr>
          <p:cNvPr id="4" name="طريق عمل صنع القارب">
            <a:hlinkClick r:id="" action="ppaction://media"/>
            <a:extLst>
              <a:ext uri="{FF2B5EF4-FFF2-40B4-BE49-F238E27FC236}">
                <a16:creationId xmlns:a16="http://schemas.microsoft.com/office/drawing/2014/main" xmlns="" id="{D5346C67-9F1D-4F2D-87FB-5CCD458ED8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531497" y="1051773"/>
            <a:ext cx="5090710" cy="5090710"/>
          </a:xfrm>
          <a:prstGeom prst="rect">
            <a:avLst/>
          </a:prstGeom>
        </p:spPr>
      </p:pic>
      <p:pic>
        <p:nvPicPr>
          <p:cNvPr id="5" name="سؤال شريحة 24">
            <a:hlinkClick r:id="" action="ppaction://media"/>
            <a:extLst>
              <a:ext uri="{FF2B5EF4-FFF2-40B4-BE49-F238E27FC236}">
                <a16:creationId xmlns:a16="http://schemas.microsoft.com/office/drawing/2014/main" xmlns="" id="{3AD3C252-387C-409E-B18B-DC014B4126D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 flipH="1">
            <a:off x="11285073" y="541587"/>
            <a:ext cx="304800" cy="3048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</p:pic>
      <p:pic>
        <p:nvPicPr>
          <p:cNvPr id="9" name="Graphic 8" descr="Arrow Straight">
            <a:hlinkClick r:id="rId11" action="ppaction://hlinksldjump"/>
            <a:extLst>
              <a:ext uri="{FF2B5EF4-FFF2-40B4-BE49-F238E27FC236}">
                <a16:creationId xmlns:a16="http://schemas.microsoft.com/office/drawing/2014/main" xmlns="" id="{2F2C8D50-2C66-4947-A38C-858967F6CB7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164001" y="5295666"/>
            <a:ext cx="1528490" cy="15284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BECE78E-9B11-4651-AC9D-1AF0EC920E84}"/>
              </a:ext>
            </a:extLst>
          </p:cNvPr>
          <p:cNvSpPr txBox="1"/>
          <p:nvPr/>
        </p:nvSpPr>
        <p:spPr>
          <a:xfrm>
            <a:off x="564333" y="6180944"/>
            <a:ext cx="1967814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1400" dirty="0"/>
              <a:t>نهاية النشاط</a:t>
            </a:r>
          </a:p>
        </p:txBody>
      </p:sp>
    </p:spTree>
    <p:extLst>
      <p:ext uri="{BB962C8B-B14F-4D97-AF65-F5344CB8AC3E}">
        <p14:creationId xmlns:p14="http://schemas.microsoft.com/office/powerpoint/2010/main" val="376422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8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69C86E-3EDD-468D-B665-F76841EC3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883"/>
            <a:ext cx="10515600" cy="1325563"/>
          </a:xfrm>
        </p:spPr>
        <p:txBody>
          <a:bodyPr/>
          <a:lstStyle/>
          <a:p>
            <a:pPr algn="ctr" rtl="1"/>
            <a:r>
              <a:rPr lang="ar-BH" dirty="0"/>
              <a:t>شكراً جزيلاً لكم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BE691489-0E64-4ED7-ABF8-140CAE51D58B}"/>
              </a:ext>
            </a:extLst>
          </p:cNvPr>
          <p:cNvSpPr txBox="1">
            <a:spLocks/>
          </p:cNvSpPr>
          <p:nvPr/>
        </p:nvSpPr>
        <p:spPr>
          <a:xfrm>
            <a:off x="909918" y="325988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BH" sz="8000" b="1" dirty="0"/>
              <a:t>انتهى النشاط</a:t>
            </a:r>
          </a:p>
        </p:txBody>
      </p:sp>
    </p:spTree>
    <p:extLst>
      <p:ext uri="{BB962C8B-B14F-4D97-AF65-F5344CB8AC3E}">
        <p14:creationId xmlns:p14="http://schemas.microsoft.com/office/powerpoint/2010/main" val="376850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Oval 68">
            <a:extLst>
              <a:ext uri="{FF2B5EF4-FFF2-40B4-BE49-F238E27FC236}">
                <a16:creationId xmlns:a16="http://schemas.microsoft.com/office/drawing/2014/main" xmlns="" id="{FFD24331-8F58-48F4-9576-B167BFA44400}"/>
              </a:ext>
            </a:extLst>
          </p:cNvPr>
          <p:cNvSpPr/>
          <p:nvPr/>
        </p:nvSpPr>
        <p:spPr>
          <a:xfrm>
            <a:off x="1448949" y="3492436"/>
            <a:ext cx="2672484" cy="282937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xmlns="" id="{B354F0CA-6F23-47D8-9541-6428DC64B6CF}"/>
              </a:ext>
            </a:extLst>
          </p:cNvPr>
          <p:cNvSpPr/>
          <p:nvPr/>
        </p:nvSpPr>
        <p:spPr>
          <a:xfrm>
            <a:off x="5014403" y="448934"/>
            <a:ext cx="2672484" cy="282937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xmlns="" id="{F3AE552A-16F0-4919-A81B-22CD4B01509D}"/>
              </a:ext>
            </a:extLst>
          </p:cNvPr>
          <p:cNvSpPr/>
          <p:nvPr/>
        </p:nvSpPr>
        <p:spPr>
          <a:xfrm>
            <a:off x="5082978" y="3492436"/>
            <a:ext cx="2672484" cy="282937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xmlns="" id="{D1FF0E57-9BAB-448E-8E9B-E6C1525C0B39}"/>
              </a:ext>
            </a:extLst>
          </p:cNvPr>
          <p:cNvSpPr/>
          <p:nvPr/>
        </p:nvSpPr>
        <p:spPr>
          <a:xfrm>
            <a:off x="8670138" y="422609"/>
            <a:ext cx="2672484" cy="282937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xmlns="" id="{74E72EAD-ADAE-40EA-A7DA-B4FE3AD00DF6}"/>
              </a:ext>
            </a:extLst>
          </p:cNvPr>
          <p:cNvSpPr/>
          <p:nvPr/>
        </p:nvSpPr>
        <p:spPr>
          <a:xfrm>
            <a:off x="8501004" y="3510950"/>
            <a:ext cx="2672484" cy="282937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xmlns="" id="{C70A5AF8-5431-4E52-BC7D-1FD218CFA527}"/>
              </a:ext>
            </a:extLst>
          </p:cNvPr>
          <p:cNvSpPr/>
          <p:nvPr/>
        </p:nvSpPr>
        <p:spPr>
          <a:xfrm>
            <a:off x="1362157" y="532486"/>
            <a:ext cx="2672484" cy="282937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EFB70CF0-1FF3-40C1-84D5-1C5FCAB7EC2C}"/>
              </a:ext>
            </a:extLst>
          </p:cNvPr>
          <p:cNvCxnSpPr>
            <a:cxnSpLocks/>
          </p:cNvCxnSpPr>
          <p:nvPr/>
        </p:nvCxnSpPr>
        <p:spPr>
          <a:xfrm flipH="1">
            <a:off x="2614882" y="2293710"/>
            <a:ext cx="34627" cy="3414242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phic 4" descr="Walk">
            <a:extLst>
              <a:ext uri="{FF2B5EF4-FFF2-40B4-BE49-F238E27FC236}">
                <a16:creationId xmlns:a16="http://schemas.microsoft.com/office/drawing/2014/main" xmlns="" id="{D0B7C481-BEA0-4C5C-9208-5082E0A0FC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27792" y="1705674"/>
            <a:ext cx="914400" cy="914400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D209076C-93C4-459B-AF1D-075D80A98588}"/>
              </a:ext>
            </a:extLst>
          </p:cNvPr>
          <p:cNvCxnSpPr>
            <a:cxnSpLocks/>
          </p:cNvCxnSpPr>
          <p:nvPr/>
        </p:nvCxnSpPr>
        <p:spPr>
          <a:xfrm>
            <a:off x="961472" y="2554499"/>
            <a:ext cx="1602149" cy="0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Graphic 33" descr="Castle scene">
            <a:hlinkClick r:id="rId7" action="ppaction://hlinksldjump"/>
            <a:extLst>
              <a:ext uri="{FF2B5EF4-FFF2-40B4-BE49-F238E27FC236}">
                <a16:creationId xmlns:a16="http://schemas.microsoft.com/office/drawing/2014/main" xmlns="" id="{B37478E1-44E2-4600-8D49-1F68826C26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609349" y="798862"/>
            <a:ext cx="2178101" cy="2178101"/>
          </a:xfrm>
          <a:prstGeom prst="rect">
            <a:avLst/>
          </a:prstGeom>
        </p:spPr>
      </p:pic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4C34F051-23B1-4154-9915-3423A5B5EBA8}"/>
              </a:ext>
            </a:extLst>
          </p:cNvPr>
          <p:cNvCxnSpPr>
            <a:cxnSpLocks/>
          </p:cNvCxnSpPr>
          <p:nvPr/>
        </p:nvCxnSpPr>
        <p:spPr>
          <a:xfrm flipV="1">
            <a:off x="2615609" y="5629227"/>
            <a:ext cx="3467105" cy="25864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xmlns="" id="{B75465E3-4075-4DE4-BF46-9DB01867EA0D}"/>
              </a:ext>
            </a:extLst>
          </p:cNvPr>
          <p:cNvCxnSpPr>
            <a:cxnSpLocks/>
          </p:cNvCxnSpPr>
          <p:nvPr/>
        </p:nvCxnSpPr>
        <p:spPr>
          <a:xfrm>
            <a:off x="6299533" y="1885772"/>
            <a:ext cx="0" cy="3805867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7ED4A915-693F-4A39-A175-7773CF4DC2C9}"/>
              </a:ext>
            </a:extLst>
          </p:cNvPr>
          <p:cNvCxnSpPr>
            <a:cxnSpLocks/>
          </p:cNvCxnSpPr>
          <p:nvPr/>
        </p:nvCxnSpPr>
        <p:spPr>
          <a:xfrm flipV="1">
            <a:off x="5913727" y="1948412"/>
            <a:ext cx="4224642" cy="12932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xmlns="" id="{6252AF51-B718-4FB0-833D-B9921CD5D209}"/>
              </a:ext>
            </a:extLst>
          </p:cNvPr>
          <p:cNvCxnSpPr>
            <a:cxnSpLocks/>
          </p:cNvCxnSpPr>
          <p:nvPr/>
        </p:nvCxnSpPr>
        <p:spPr>
          <a:xfrm>
            <a:off x="10073682" y="1935480"/>
            <a:ext cx="64687" cy="3658235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Graphic 58" descr="Tropical scene">
            <a:extLst>
              <a:ext uri="{FF2B5EF4-FFF2-40B4-BE49-F238E27FC236}">
                <a16:creationId xmlns:a16="http://schemas.microsoft.com/office/drawing/2014/main" xmlns="" id="{A7DBB6E4-E4DE-4E0F-B799-1CDF8175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053631" y="4000831"/>
            <a:ext cx="1923440" cy="1923440"/>
          </a:xfrm>
          <a:prstGeom prst="rect">
            <a:avLst/>
          </a:prstGeom>
        </p:spPr>
      </p:pic>
      <p:pic>
        <p:nvPicPr>
          <p:cNvPr id="60" name="Graphic 59" descr="Suburban scene">
            <a:extLst>
              <a:ext uri="{FF2B5EF4-FFF2-40B4-BE49-F238E27FC236}">
                <a16:creationId xmlns:a16="http://schemas.microsoft.com/office/drawing/2014/main" xmlns="" id="{DB62166C-06B0-4349-AE4B-903180533EA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8738713" y="3910469"/>
            <a:ext cx="2254690" cy="2254690"/>
          </a:xfrm>
          <a:prstGeom prst="rect">
            <a:avLst/>
          </a:prstGeom>
        </p:spPr>
      </p:pic>
      <p:pic>
        <p:nvPicPr>
          <p:cNvPr id="61" name="Graphic 60" descr="Bridge scene">
            <a:extLst>
              <a:ext uri="{FF2B5EF4-FFF2-40B4-BE49-F238E27FC236}">
                <a16:creationId xmlns:a16="http://schemas.microsoft.com/office/drawing/2014/main" xmlns="" id="{C90E3F94-EDB3-4A3B-B428-BDFAFA09B77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5438185" y="939291"/>
            <a:ext cx="1923441" cy="1923441"/>
          </a:xfrm>
          <a:prstGeom prst="rect">
            <a:avLst/>
          </a:prstGeom>
        </p:spPr>
      </p:pic>
      <p:pic>
        <p:nvPicPr>
          <p:cNvPr id="63" name="Graphic 62" descr="Desert scene">
            <a:extLst>
              <a:ext uri="{FF2B5EF4-FFF2-40B4-BE49-F238E27FC236}">
                <a16:creationId xmlns:a16="http://schemas.microsoft.com/office/drawing/2014/main" xmlns="" id="{849AD0DC-D25F-4BBE-B487-FAD073CA86E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8803596" y="491466"/>
            <a:ext cx="2331363" cy="2331363"/>
          </a:xfrm>
          <a:prstGeom prst="rect">
            <a:avLst/>
          </a:prstGeom>
        </p:spPr>
      </p:pic>
      <p:pic>
        <p:nvPicPr>
          <p:cNvPr id="64" name="Graphic 63" descr="Mountains">
            <a:extLst>
              <a:ext uri="{FF2B5EF4-FFF2-40B4-BE49-F238E27FC236}">
                <a16:creationId xmlns:a16="http://schemas.microsoft.com/office/drawing/2014/main" xmlns="" id="{386C0C43-041C-455D-A3DD-589975A3DB7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5339652" y="4000831"/>
            <a:ext cx="2178101" cy="2178101"/>
          </a:xfrm>
          <a:prstGeom prst="rect">
            <a:avLst/>
          </a:prstGeom>
        </p:spPr>
      </p:pic>
      <p:pic>
        <p:nvPicPr>
          <p:cNvPr id="2" name="أمامك مخطاطا">
            <a:hlinkClick r:id="" action="ppaction://media"/>
            <a:extLst>
              <a:ext uri="{FF2B5EF4-FFF2-40B4-BE49-F238E27FC236}">
                <a16:creationId xmlns:a16="http://schemas.microsoft.com/office/drawing/2014/main" xmlns="" id="{1A8C9BCE-D442-435B-918D-B4317ED126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7286" y="0"/>
            <a:ext cx="986199" cy="98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67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21750"/>
                                  </p:stCondLst>
                                  <p:childTnLst>
                                    <p:animMotion origin="layout" path="M -2.91667E-6 2.22222E-6 L 0.15117 0.0094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52" y="46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animScale>
                                      <p:cBhvr>
                                        <p:cTn id="10" dur="175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7600" y="1191869"/>
            <a:ext cx="11432439" cy="4926992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017B6687-0355-4EC6-B207-8AAC8C04C3E2}"/>
              </a:ext>
            </a:extLst>
          </p:cNvPr>
          <p:cNvSpPr txBox="1">
            <a:spLocks/>
          </p:cNvSpPr>
          <p:nvPr/>
        </p:nvSpPr>
        <p:spPr>
          <a:xfrm>
            <a:off x="3761877" y="2285141"/>
            <a:ext cx="4719263" cy="13620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cs typeface="+mn-cs"/>
              </a:rPr>
              <a:t>الأَرْضُ تَتَكَوَنُ مِنَ:</a:t>
            </a:r>
            <a:endParaRPr lang="ar-BH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Graphic 6" descr="Tablet">
            <a:extLst>
              <a:ext uri="{FF2B5EF4-FFF2-40B4-BE49-F238E27FC236}">
                <a16:creationId xmlns:a16="http://schemas.microsoft.com/office/drawing/2014/main" xmlns="" id="{79F3E678-2CFE-46EB-B8C5-80B5BED84B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963822" y="2965252"/>
            <a:ext cx="3540851" cy="3540851"/>
          </a:xfrm>
          <a:prstGeom prst="rect">
            <a:avLst/>
          </a:prstGeom>
        </p:spPr>
      </p:pic>
      <p:sp>
        <p:nvSpPr>
          <p:cNvPr id="8" name="TextBox 7">
            <a:hlinkClick r:id="rId9" action="ppaction://hlinksldjump"/>
            <a:extLst>
              <a:ext uri="{FF2B5EF4-FFF2-40B4-BE49-F238E27FC236}">
                <a16:creationId xmlns:a16="http://schemas.microsoft.com/office/drawing/2014/main" xmlns="" id="{4218C003-CD14-4F52-8235-4757959148F5}"/>
              </a:ext>
            </a:extLst>
          </p:cNvPr>
          <p:cNvSpPr txBox="1"/>
          <p:nvPr/>
        </p:nvSpPr>
        <p:spPr>
          <a:xfrm>
            <a:off x="8555037" y="4012402"/>
            <a:ext cx="2396498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4400" b="1" dirty="0"/>
              <a:t>اليابسة والهواء</a:t>
            </a:r>
          </a:p>
        </p:txBody>
      </p:sp>
      <p:pic>
        <p:nvPicPr>
          <p:cNvPr id="29" name="Graphic 28" descr="Tablet">
            <a:extLst>
              <a:ext uri="{FF2B5EF4-FFF2-40B4-BE49-F238E27FC236}">
                <a16:creationId xmlns:a16="http://schemas.microsoft.com/office/drawing/2014/main" xmlns="" id="{26023E52-E968-42AF-896D-7506BD865B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129532" y="2965252"/>
            <a:ext cx="3540851" cy="3540851"/>
          </a:xfrm>
          <a:prstGeom prst="rect">
            <a:avLst/>
          </a:prstGeom>
        </p:spPr>
      </p:pic>
      <p:sp>
        <p:nvSpPr>
          <p:cNvPr id="30" name="TextBox 29">
            <a:hlinkClick r:id="rId9" action="ppaction://hlinksldjump"/>
            <a:extLst>
              <a:ext uri="{FF2B5EF4-FFF2-40B4-BE49-F238E27FC236}">
                <a16:creationId xmlns:a16="http://schemas.microsoft.com/office/drawing/2014/main" xmlns="" id="{B67E66B9-96B8-4F89-8B80-E3FFDC72F3BF}"/>
              </a:ext>
            </a:extLst>
          </p:cNvPr>
          <p:cNvSpPr txBox="1"/>
          <p:nvPr/>
        </p:nvSpPr>
        <p:spPr>
          <a:xfrm>
            <a:off x="4585207" y="4012402"/>
            <a:ext cx="2572918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4400" b="1" dirty="0"/>
              <a:t>الماء والشمس</a:t>
            </a:r>
          </a:p>
        </p:txBody>
      </p:sp>
      <p:pic>
        <p:nvPicPr>
          <p:cNvPr id="31" name="Graphic 30" descr="Tablet">
            <a:extLst>
              <a:ext uri="{FF2B5EF4-FFF2-40B4-BE49-F238E27FC236}">
                <a16:creationId xmlns:a16="http://schemas.microsoft.com/office/drawing/2014/main" xmlns="" id="{96915F3B-8B33-4AE7-8275-66BF2DC880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53141" y="2965251"/>
            <a:ext cx="3540851" cy="3540851"/>
          </a:xfrm>
          <a:prstGeom prst="rect">
            <a:avLst/>
          </a:prstGeom>
        </p:spPr>
      </p:pic>
      <p:sp>
        <p:nvSpPr>
          <p:cNvPr id="32" name="TextBox 3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597A90A2-C198-4758-A597-F51DA9A44BE8}"/>
              </a:ext>
            </a:extLst>
          </p:cNvPr>
          <p:cNvSpPr txBox="1"/>
          <p:nvPr/>
        </p:nvSpPr>
        <p:spPr>
          <a:xfrm>
            <a:off x="1010092" y="4012402"/>
            <a:ext cx="2413591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4400" b="1" dirty="0"/>
              <a:t>اليابسة والماء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xmlns="" id="{03822B9A-5299-4DA9-9557-16ACD830F610}"/>
              </a:ext>
            </a:extLst>
          </p:cNvPr>
          <p:cNvSpPr/>
          <p:nvPr/>
        </p:nvSpPr>
        <p:spPr>
          <a:xfrm>
            <a:off x="611039" y="660794"/>
            <a:ext cx="2289799" cy="242422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pic>
        <p:nvPicPr>
          <p:cNvPr id="36" name="Graphic 35" descr="Castle scene">
            <a:extLst>
              <a:ext uri="{FF2B5EF4-FFF2-40B4-BE49-F238E27FC236}">
                <a16:creationId xmlns:a16="http://schemas.microsoft.com/office/drawing/2014/main" xmlns="" id="{39412094-DD9C-4E5B-B9D6-119C830BE59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089508" y="1191869"/>
            <a:ext cx="1362076" cy="1362076"/>
          </a:xfrm>
          <a:prstGeom prst="rect">
            <a:avLst/>
          </a:prstGeom>
        </p:spPr>
      </p:pic>
      <p:pic>
        <p:nvPicPr>
          <p:cNvPr id="16" name="Graphic 15" descr="Earth globe Americas">
            <a:extLst>
              <a:ext uri="{FF2B5EF4-FFF2-40B4-BE49-F238E27FC236}">
                <a16:creationId xmlns:a16="http://schemas.microsoft.com/office/drawing/2014/main" xmlns="" id="{5CB75144-535C-47B0-AC9D-D77D3FBF847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8430124" y="2247188"/>
            <a:ext cx="1207839" cy="1207839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38A297DE-1682-418B-B647-8EE05AE6DD8D}"/>
              </a:ext>
            </a:extLst>
          </p:cNvPr>
          <p:cNvSpPr txBox="1"/>
          <p:nvPr/>
        </p:nvSpPr>
        <p:spPr>
          <a:xfrm>
            <a:off x="8022037" y="175408"/>
            <a:ext cx="332225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dirty="0"/>
              <a:t>اضغط للاستماع إلى قراءة السؤال فقط.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C2672A60-D12F-4146-865A-F8E70A9A8413}"/>
              </a:ext>
            </a:extLst>
          </p:cNvPr>
          <p:cNvSpPr txBox="1"/>
          <p:nvPr/>
        </p:nvSpPr>
        <p:spPr>
          <a:xfrm>
            <a:off x="7158125" y="592509"/>
            <a:ext cx="420318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dirty="0"/>
              <a:t>اضغط للاستماع إلى قراءة خيارات الإجابة. </a:t>
            </a:r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xmlns="" id="{FD809B0F-B68D-4859-8990-44F491676C14}"/>
              </a:ext>
            </a:extLst>
          </p:cNvPr>
          <p:cNvSpPr txBox="1">
            <a:spLocks/>
          </p:cNvSpPr>
          <p:nvPr/>
        </p:nvSpPr>
        <p:spPr>
          <a:xfrm>
            <a:off x="3110231" y="1238917"/>
            <a:ext cx="7142209" cy="13620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5400" b="1" dirty="0">
                <a:solidFill>
                  <a:schemeClr val="accent6">
                    <a:lumMod val="50000"/>
                  </a:schemeClr>
                </a:solidFill>
                <a:cs typeface="+mn-cs"/>
              </a:rPr>
              <a:t>اْختَر الإجابَةَ الصّحيحَةَ فيما يَلي:</a:t>
            </a:r>
            <a:endParaRPr lang="ar-BH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7" name="سؤال شريحة 4">
            <a:hlinkClick r:id="" action="ppaction://media"/>
            <a:extLst>
              <a:ext uri="{FF2B5EF4-FFF2-40B4-BE49-F238E27FC236}">
                <a16:creationId xmlns:a16="http://schemas.microsoft.com/office/drawing/2014/main" xmlns="" id="{B825CB29-E660-4EC7-9BF0-553E99AC4A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 rot="10800000">
            <a:off x="11504673" y="152778"/>
            <a:ext cx="304800" cy="3048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46000">
                <a:schemeClr val="accent4">
                  <a:lumMod val="95000"/>
                  <a:lumOff val="5000"/>
                </a:schemeClr>
              </a:gs>
              <a:gs pos="100000">
                <a:schemeClr val="accent4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</p:pic>
      <p:pic>
        <p:nvPicPr>
          <p:cNvPr id="48" name="جواب شريحة 4">
            <a:hlinkClick r:id="" action="ppaction://media"/>
            <a:extLst>
              <a:ext uri="{FF2B5EF4-FFF2-40B4-BE49-F238E27FC236}">
                <a16:creationId xmlns:a16="http://schemas.microsoft.com/office/drawing/2014/main" xmlns="" id="{D00632AD-0F42-4754-BC3F-45BC67E1213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 rot="10800000">
            <a:off x="11504673" y="650135"/>
            <a:ext cx="304800" cy="304800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46000">
                <a:schemeClr val="accent4">
                  <a:lumMod val="95000"/>
                  <a:lumOff val="5000"/>
                </a:schemeClr>
              </a:gs>
              <a:gs pos="100000">
                <a:schemeClr val="accent4">
                  <a:lumMod val="60000"/>
                </a:schemeClr>
              </a:gs>
            </a:gsLst>
            <a:path path="circle">
              <a:fillToRect l="50000" t="130000" r="50000" b="-30000"/>
            </a:path>
          </a:gradFill>
        </p:spPr>
      </p:pic>
    </p:spTree>
    <p:extLst>
      <p:ext uri="{BB962C8B-B14F-4D97-AF65-F5344CB8AC3E}">
        <p14:creationId xmlns:p14="http://schemas.microsoft.com/office/powerpoint/2010/main" val="12120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3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644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7600" y="1191869"/>
            <a:ext cx="11432439" cy="4926992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Smiling face with solid fill">
            <a:extLst>
              <a:ext uri="{FF2B5EF4-FFF2-40B4-BE49-F238E27FC236}">
                <a16:creationId xmlns:a16="http://schemas.microsoft.com/office/drawing/2014/main" xmlns="" id="{1997C5A2-8844-4527-8059-54ACF3217E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632791" y="1192156"/>
            <a:ext cx="4926418" cy="4926418"/>
          </a:xfrm>
          <a:prstGeom prst="rect">
            <a:avLst/>
          </a:prstGeom>
        </p:spPr>
      </p:pic>
      <p:pic>
        <p:nvPicPr>
          <p:cNvPr id="21" name="Graphic 20" descr="Back">
            <a:hlinkClick r:id="rId6" action="ppaction://hlinksldjump"/>
            <a:extLst>
              <a:ext uri="{FF2B5EF4-FFF2-40B4-BE49-F238E27FC236}">
                <a16:creationId xmlns:a16="http://schemas.microsoft.com/office/drawing/2014/main" xmlns="" id="{DE9EFB32-B784-4C75-9F20-CA1D6B8FE3A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69539" y="4704419"/>
            <a:ext cx="1414442" cy="141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73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صح.wav"/>
          </p:stSnd>
        </p:sndAc>
      </p:transition>
    </mc:Choice>
    <mc:Fallback xmlns="">
      <p:transition spd="slow" advClick="0">
        <p:sndAc>
          <p:stSnd>
            <p:snd r:embed="rId9" name="صح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7600" y="1191869"/>
            <a:ext cx="11432439" cy="4926992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raphic 6" descr="Sad face with solid fill">
            <a:extLst>
              <a:ext uri="{FF2B5EF4-FFF2-40B4-BE49-F238E27FC236}">
                <a16:creationId xmlns:a16="http://schemas.microsoft.com/office/drawing/2014/main" xmlns="" id="{FC254798-A786-4479-9E65-1D8750E6A4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891516" y="1224516"/>
            <a:ext cx="4408968" cy="4408968"/>
          </a:xfrm>
          <a:prstGeom prst="rect">
            <a:avLst/>
          </a:prstGeom>
        </p:spPr>
      </p:pic>
      <p:pic>
        <p:nvPicPr>
          <p:cNvPr id="16" name="Graphic 15" descr="Back RTL">
            <a:hlinkClick r:id="rId6" action="ppaction://hlinksldjump"/>
            <a:extLst>
              <a:ext uri="{FF2B5EF4-FFF2-40B4-BE49-F238E27FC236}">
                <a16:creationId xmlns:a16="http://schemas.microsoft.com/office/drawing/2014/main" xmlns="" id="{7BA4A436-A87E-45D0-B6AC-0EB8325DBD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431077" y="4603897"/>
            <a:ext cx="1514963" cy="151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51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خطأ.wav"/>
          </p:stSnd>
        </p:sndAc>
      </p:transition>
    </mc:Choice>
    <mc:Fallback xmlns="">
      <p:transition spd="slow" advClick="0">
        <p:sndAc>
          <p:stSnd>
            <p:snd r:embed="rId9" name="خطأ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Oval 68">
            <a:extLst>
              <a:ext uri="{FF2B5EF4-FFF2-40B4-BE49-F238E27FC236}">
                <a16:creationId xmlns:a16="http://schemas.microsoft.com/office/drawing/2014/main" xmlns="" id="{FFD24331-8F58-48F4-9576-B167BFA44400}"/>
              </a:ext>
            </a:extLst>
          </p:cNvPr>
          <p:cNvSpPr/>
          <p:nvPr/>
        </p:nvSpPr>
        <p:spPr>
          <a:xfrm>
            <a:off x="1448949" y="3492436"/>
            <a:ext cx="2672484" cy="282937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xmlns="" id="{B354F0CA-6F23-47D8-9541-6428DC64B6CF}"/>
              </a:ext>
            </a:extLst>
          </p:cNvPr>
          <p:cNvSpPr/>
          <p:nvPr/>
        </p:nvSpPr>
        <p:spPr>
          <a:xfrm>
            <a:off x="5014403" y="448934"/>
            <a:ext cx="2672484" cy="282937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xmlns="" id="{F3AE552A-16F0-4919-A81B-22CD4B01509D}"/>
              </a:ext>
            </a:extLst>
          </p:cNvPr>
          <p:cNvSpPr/>
          <p:nvPr/>
        </p:nvSpPr>
        <p:spPr>
          <a:xfrm>
            <a:off x="5082978" y="3492436"/>
            <a:ext cx="2672484" cy="282937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xmlns="" id="{D1FF0E57-9BAB-448E-8E9B-E6C1525C0B39}"/>
              </a:ext>
            </a:extLst>
          </p:cNvPr>
          <p:cNvSpPr/>
          <p:nvPr/>
        </p:nvSpPr>
        <p:spPr>
          <a:xfrm>
            <a:off x="8670138" y="422609"/>
            <a:ext cx="2672484" cy="282937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xmlns="" id="{74E72EAD-ADAE-40EA-A7DA-B4FE3AD00DF6}"/>
              </a:ext>
            </a:extLst>
          </p:cNvPr>
          <p:cNvSpPr/>
          <p:nvPr/>
        </p:nvSpPr>
        <p:spPr>
          <a:xfrm>
            <a:off x="8501004" y="3510950"/>
            <a:ext cx="2672484" cy="282937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xmlns="" id="{C70A5AF8-5431-4E52-BC7D-1FD218CFA527}"/>
              </a:ext>
            </a:extLst>
          </p:cNvPr>
          <p:cNvSpPr/>
          <p:nvPr/>
        </p:nvSpPr>
        <p:spPr>
          <a:xfrm>
            <a:off x="1362157" y="532486"/>
            <a:ext cx="2672484" cy="282937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EFB70CF0-1FF3-40C1-84D5-1C5FCAB7EC2C}"/>
              </a:ext>
            </a:extLst>
          </p:cNvPr>
          <p:cNvCxnSpPr>
            <a:cxnSpLocks/>
          </p:cNvCxnSpPr>
          <p:nvPr/>
        </p:nvCxnSpPr>
        <p:spPr>
          <a:xfrm flipH="1">
            <a:off x="2614882" y="2293710"/>
            <a:ext cx="34627" cy="3414242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D209076C-93C4-459B-AF1D-075D80A98588}"/>
              </a:ext>
            </a:extLst>
          </p:cNvPr>
          <p:cNvCxnSpPr>
            <a:cxnSpLocks/>
          </p:cNvCxnSpPr>
          <p:nvPr/>
        </p:nvCxnSpPr>
        <p:spPr>
          <a:xfrm>
            <a:off x="961472" y="2554499"/>
            <a:ext cx="1602149" cy="0"/>
          </a:xfrm>
          <a:prstGeom prst="line">
            <a:avLst/>
          </a:prstGeom>
          <a:ln w="1905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Graphic 33" descr="Castle scene">
            <a:extLst>
              <a:ext uri="{FF2B5EF4-FFF2-40B4-BE49-F238E27FC236}">
                <a16:creationId xmlns:a16="http://schemas.microsoft.com/office/drawing/2014/main" xmlns="" id="{B37478E1-44E2-4600-8D49-1F68826C26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608028" y="644728"/>
            <a:ext cx="2178101" cy="2178101"/>
          </a:xfrm>
          <a:prstGeom prst="rect">
            <a:avLst/>
          </a:prstGeom>
        </p:spPr>
      </p:pic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4C34F051-23B1-4154-9915-3423A5B5EBA8}"/>
              </a:ext>
            </a:extLst>
          </p:cNvPr>
          <p:cNvCxnSpPr>
            <a:cxnSpLocks/>
          </p:cNvCxnSpPr>
          <p:nvPr/>
        </p:nvCxnSpPr>
        <p:spPr>
          <a:xfrm flipV="1">
            <a:off x="2615609" y="5629227"/>
            <a:ext cx="3467105" cy="25864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xmlns="" id="{B75465E3-4075-4DE4-BF46-9DB01867EA0D}"/>
              </a:ext>
            </a:extLst>
          </p:cNvPr>
          <p:cNvCxnSpPr>
            <a:cxnSpLocks/>
          </p:cNvCxnSpPr>
          <p:nvPr/>
        </p:nvCxnSpPr>
        <p:spPr>
          <a:xfrm>
            <a:off x="6299533" y="1885772"/>
            <a:ext cx="0" cy="3805867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7ED4A915-693F-4A39-A175-7773CF4DC2C9}"/>
              </a:ext>
            </a:extLst>
          </p:cNvPr>
          <p:cNvCxnSpPr>
            <a:cxnSpLocks/>
          </p:cNvCxnSpPr>
          <p:nvPr/>
        </p:nvCxnSpPr>
        <p:spPr>
          <a:xfrm flipV="1">
            <a:off x="5913727" y="1948412"/>
            <a:ext cx="4224642" cy="12932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xmlns="" id="{6252AF51-B718-4FB0-833D-B9921CD5D209}"/>
              </a:ext>
            </a:extLst>
          </p:cNvPr>
          <p:cNvCxnSpPr>
            <a:cxnSpLocks/>
          </p:cNvCxnSpPr>
          <p:nvPr/>
        </p:nvCxnSpPr>
        <p:spPr>
          <a:xfrm>
            <a:off x="10073682" y="1935480"/>
            <a:ext cx="64687" cy="3658235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Graphic 58" descr="Tropical scene">
            <a:hlinkClick r:id="rId7" action="ppaction://hlinksldjump"/>
            <a:extLst>
              <a:ext uri="{FF2B5EF4-FFF2-40B4-BE49-F238E27FC236}">
                <a16:creationId xmlns:a16="http://schemas.microsoft.com/office/drawing/2014/main" xmlns="" id="{A7DBB6E4-E4DE-4E0F-B799-1CDF8175C9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053631" y="4000831"/>
            <a:ext cx="1923440" cy="1923440"/>
          </a:xfrm>
          <a:prstGeom prst="rect">
            <a:avLst/>
          </a:prstGeom>
        </p:spPr>
      </p:pic>
      <p:pic>
        <p:nvPicPr>
          <p:cNvPr id="60" name="Graphic 59" descr="Suburban scene">
            <a:extLst>
              <a:ext uri="{FF2B5EF4-FFF2-40B4-BE49-F238E27FC236}">
                <a16:creationId xmlns:a16="http://schemas.microsoft.com/office/drawing/2014/main" xmlns="" id="{DB62166C-06B0-4349-AE4B-903180533E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8738713" y="3910469"/>
            <a:ext cx="2254690" cy="2254690"/>
          </a:xfrm>
          <a:prstGeom prst="rect">
            <a:avLst/>
          </a:prstGeom>
        </p:spPr>
      </p:pic>
      <p:pic>
        <p:nvPicPr>
          <p:cNvPr id="61" name="Graphic 60" descr="Bridge scene">
            <a:extLst>
              <a:ext uri="{FF2B5EF4-FFF2-40B4-BE49-F238E27FC236}">
                <a16:creationId xmlns:a16="http://schemas.microsoft.com/office/drawing/2014/main" xmlns="" id="{C90E3F94-EDB3-4A3B-B428-BDFAFA09B77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5438185" y="924051"/>
            <a:ext cx="1923441" cy="1923441"/>
          </a:xfrm>
          <a:prstGeom prst="rect">
            <a:avLst/>
          </a:prstGeom>
        </p:spPr>
      </p:pic>
      <p:pic>
        <p:nvPicPr>
          <p:cNvPr id="63" name="Graphic 62" descr="Desert scene">
            <a:extLst>
              <a:ext uri="{FF2B5EF4-FFF2-40B4-BE49-F238E27FC236}">
                <a16:creationId xmlns:a16="http://schemas.microsoft.com/office/drawing/2014/main" xmlns="" id="{849AD0DC-D25F-4BBE-B487-FAD073CA86E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8803596" y="491466"/>
            <a:ext cx="2331363" cy="2331363"/>
          </a:xfrm>
          <a:prstGeom prst="rect">
            <a:avLst/>
          </a:prstGeom>
        </p:spPr>
      </p:pic>
      <p:pic>
        <p:nvPicPr>
          <p:cNvPr id="64" name="Graphic 63" descr="Mountains">
            <a:extLst>
              <a:ext uri="{FF2B5EF4-FFF2-40B4-BE49-F238E27FC236}">
                <a16:creationId xmlns:a16="http://schemas.microsoft.com/office/drawing/2014/main" xmlns="" id="{386C0C43-041C-455D-A3DD-589975A3DB7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5339652" y="4000831"/>
            <a:ext cx="2178101" cy="2178101"/>
          </a:xfrm>
          <a:prstGeom prst="rect">
            <a:avLst/>
          </a:prstGeom>
        </p:spPr>
      </p:pic>
      <p:pic>
        <p:nvPicPr>
          <p:cNvPr id="21" name="Graphic 20" descr="Walk">
            <a:extLst>
              <a:ext uri="{FF2B5EF4-FFF2-40B4-BE49-F238E27FC236}">
                <a16:creationId xmlns:a16="http://schemas.microsoft.com/office/drawing/2014/main" xmlns="" id="{1A220952-1AE1-452A-8449-48BEFA3F8F6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2147516" y="1910972"/>
            <a:ext cx="914400" cy="914400"/>
          </a:xfrm>
          <a:prstGeom prst="rect">
            <a:avLst/>
          </a:prstGeom>
        </p:spPr>
      </p:pic>
      <p:pic>
        <p:nvPicPr>
          <p:cNvPr id="2" name="المحطة التالية">
            <a:hlinkClick r:id="" action="ppaction://media"/>
            <a:extLst>
              <a:ext uri="{FF2B5EF4-FFF2-40B4-BE49-F238E27FC236}">
                <a16:creationId xmlns:a16="http://schemas.microsoft.com/office/drawing/2014/main" xmlns="" id="{08D21B4F-23EC-4344-BE96-17671F8118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58131" y="10859"/>
            <a:ext cx="633869" cy="63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4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3.7037E-7 L 0.00078 0.4703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2351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7600" y="1191869"/>
            <a:ext cx="11432439" cy="4926992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raphic 6" descr="Tablet">
            <a:extLst>
              <a:ext uri="{FF2B5EF4-FFF2-40B4-BE49-F238E27FC236}">
                <a16:creationId xmlns:a16="http://schemas.microsoft.com/office/drawing/2014/main" xmlns="" id="{79F3E678-2CFE-46EB-B8C5-80B5BED84B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963822" y="2965252"/>
            <a:ext cx="3540851" cy="3540851"/>
          </a:xfrm>
          <a:prstGeom prst="rect">
            <a:avLst/>
          </a:prstGeom>
        </p:spPr>
      </p:pic>
      <p:sp>
        <p:nvSpPr>
          <p:cNvPr id="8" name="TextBox 7">
            <a:hlinkClick r:id="rId9" action="ppaction://hlinksldjump"/>
            <a:extLst>
              <a:ext uri="{FF2B5EF4-FFF2-40B4-BE49-F238E27FC236}">
                <a16:creationId xmlns:a16="http://schemas.microsoft.com/office/drawing/2014/main" xmlns="" id="{4218C003-CD14-4F52-8235-4757959148F5}"/>
              </a:ext>
            </a:extLst>
          </p:cNvPr>
          <p:cNvSpPr txBox="1"/>
          <p:nvPr/>
        </p:nvSpPr>
        <p:spPr>
          <a:xfrm>
            <a:off x="8537680" y="3875305"/>
            <a:ext cx="2509548" cy="169277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en-US" sz="6000" b="1" dirty="0">
                <a:solidFill>
                  <a:srgbClr val="FF0000"/>
                </a:solidFill>
              </a:rPr>
              <a:t>&lt;</a:t>
            </a:r>
          </a:p>
          <a:p>
            <a:pPr algn="ctr" rtl="1"/>
            <a:r>
              <a:rPr lang="ar-BH" sz="4400" b="1" dirty="0"/>
              <a:t>أكبر من</a:t>
            </a:r>
          </a:p>
        </p:txBody>
      </p:sp>
      <p:pic>
        <p:nvPicPr>
          <p:cNvPr id="29" name="Graphic 28" descr="Tablet">
            <a:extLst>
              <a:ext uri="{FF2B5EF4-FFF2-40B4-BE49-F238E27FC236}">
                <a16:creationId xmlns:a16="http://schemas.microsoft.com/office/drawing/2014/main" xmlns="" id="{26023E52-E968-42AF-896D-7506BD865B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129532" y="2965252"/>
            <a:ext cx="3540851" cy="3540851"/>
          </a:xfrm>
          <a:prstGeom prst="rect">
            <a:avLst/>
          </a:prstGeom>
        </p:spPr>
      </p:pic>
      <p:sp>
        <p:nvSpPr>
          <p:cNvPr id="30" name="TextBox 29">
            <a:hlinkClick r:id="rId10" action="ppaction://hlinksldjump"/>
            <a:extLst>
              <a:ext uri="{FF2B5EF4-FFF2-40B4-BE49-F238E27FC236}">
                <a16:creationId xmlns:a16="http://schemas.microsoft.com/office/drawing/2014/main" xmlns="" id="{B67E66B9-96B8-4F89-8B80-E3FFDC72F3BF}"/>
              </a:ext>
            </a:extLst>
          </p:cNvPr>
          <p:cNvSpPr txBox="1"/>
          <p:nvPr/>
        </p:nvSpPr>
        <p:spPr>
          <a:xfrm>
            <a:off x="4678326" y="3811773"/>
            <a:ext cx="2509283" cy="169277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en-US" sz="6000" b="1" dirty="0">
                <a:solidFill>
                  <a:srgbClr val="FF0000"/>
                </a:solidFill>
              </a:rPr>
              <a:t>&gt;</a:t>
            </a:r>
          </a:p>
          <a:p>
            <a:pPr algn="ctr" rtl="1"/>
            <a:r>
              <a:rPr lang="ar-BH" sz="4400" b="1" dirty="0"/>
              <a:t>أصغر من</a:t>
            </a:r>
          </a:p>
        </p:txBody>
      </p:sp>
      <p:pic>
        <p:nvPicPr>
          <p:cNvPr id="31" name="Graphic 30" descr="Tablet">
            <a:extLst>
              <a:ext uri="{FF2B5EF4-FFF2-40B4-BE49-F238E27FC236}">
                <a16:creationId xmlns:a16="http://schemas.microsoft.com/office/drawing/2014/main" xmlns="" id="{96915F3B-8B33-4AE7-8275-66BF2DC880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53141" y="2965251"/>
            <a:ext cx="3540851" cy="3540851"/>
          </a:xfrm>
          <a:prstGeom prst="rect">
            <a:avLst/>
          </a:prstGeom>
        </p:spPr>
      </p:pic>
      <p:sp>
        <p:nvSpPr>
          <p:cNvPr id="32" name="TextBox 31">
            <a:hlinkClick r:id="rId9" action="ppaction://hlinksldjump"/>
            <a:extLst>
              <a:ext uri="{FF2B5EF4-FFF2-40B4-BE49-F238E27FC236}">
                <a16:creationId xmlns:a16="http://schemas.microsoft.com/office/drawing/2014/main" xmlns="" id="{597A90A2-C198-4758-A597-F51DA9A44BE8}"/>
              </a:ext>
            </a:extLst>
          </p:cNvPr>
          <p:cNvSpPr txBox="1"/>
          <p:nvPr/>
        </p:nvSpPr>
        <p:spPr>
          <a:xfrm>
            <a:off x="956930" y="3836375"/>
            <a:ext cx="2567266" cy="169277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en-US" sz="6000" b="1" dirty="0">
                <a:solidFill>
                  <a:srgbClr val="FF0000"/>
                </a:solidFill>
              </a:rPr>
              <a:t>=</a:t>
            </a:r>
          </a:p>
          <a:p>
            <a:pPr algn="ctr" rtl="1"/>
            <a:r>
              <a:rPr lang="ar-BH" sz="4400" b="1" dirty="0"/>
              <a:t>يساوي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00E3F22A-8CDA-4375-82F9-10825654C26B}"/>
              </a:ext>
            </a:extLst>
          </p:cNvPr>
          <p:cNvSpPr txBox="1">
            <a:spLocks/>
          </p:cNvSpPr>
          <p:nvPr/>
        </p:nvSpPr>
        <p:spPr>
          <a:xfrm>
            <a:off x="3177549" y="1391579"/>
            <a:ext cx="7142209" cy="13620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5400" b="1" dirty="0">
                <a:solidFill>
                  <a:schemeClr val="accent6">
                    <a:lumMod val="50000"/>
                  </a:schemeClr>
                </a:solidFill>
                <a:cs typeface="+mn-cs"/>
              </a:rPr>
              <a:t>اْختَر الإجابَةَ الصّحيحَةَ فيما يَلي:</a:t>
            </a:r>
            <a:endParaRPr lang="ar-BH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xmlns="" id="{AB76319A-C7B3-44ED-90BB-66F0ACAF7C51}"/>
              </a:ext>
            </a:extLst>
          </p:cNvPr>
          <p:cNvSpPr txBox="1">
            <a:spLocks/>
          </p:cNvSpPr>
          <p:nvPr/>
        </p:nvSpPr>
        <p:spPr>
          <a:xfrm>
            <a:off x="1750828" y="2365189"/>
            <a:ext cx="8599715" cy="13620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5400" dirty="0">
                <a:solidFill>
                  <a:schemeClr val="accent5">
                    <a:lumMod val="50000"/>
                  </a:schemeClr>
                </a:solidFill>
                <a:cs typeface="+mn-cs"/>
              </a:rPr>
              <a:t>مِساحَةُ اليابِسةِ مُقارَنَةً مَعَ مِساحَة الماءِ</a:t>
            </a:r>
            <a:endParaRPr lang="ar-BH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59D1A7B-6F87-487C-8886-B54BB0B7E44D}"/>
              </a:ext>
            </a:extLst>
          </p:cNvPr>
          <p:cNvSpPr txBox="1"/>
          <p:nvPr/>
        </p:nvSpPr>
        <p:spPr>
          <a:xfrm>
            <a:off x="8318223" y="175408"/>
            <a:ext cx="302606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dirty="0"/>
              <a:t>اضغط للاستماع لقراءة السؤال فقط.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48B579C8-26E3-4628-B017-5570D5898521}"/>
              </a:ext>
            </a:extLst>
          </p:cNvPr>
          <p:cNvSpPr txBox="1"/>
          <p:nvPr/>
        </p:nvSpPr>
        <p:spPr>
          <a:xfrm>
            <a:off x="7500325" y="592509"/>
            <a:ext cx="386098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dirty="0"/>
              <a:t>اضغط للاستماع لقراءة خيارات الإجابة. 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004D3D73-B5E7-4779-BF65-8EBDC05D6637}"/>
              </a:ext>
            </a:extLst>
          </p:cNvPr>
          <p:cNvSpPr/>
          <p:nvPr/>
        </p:nvSpPr>
        <p:spPr>
          <a:xfrm>
            <a:off x="221606" y="391599"/>
            <a:ext cx="2182892" cy="218641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pic>
        <p:nvPicPr>
          <p:cNvPr id="33" name="Graphic 32" descr="Tropical scene">
            <a:extLst>
              <a:ext uri="{FF2B5EF4-FFF2-40B4-BE49-F238E27FC236}">
                <a16:creationId xmlns:a16="http://schemas.microsoft.com/office/drawing/2014/main" xmlns="" id="{B3DA959F-F595-4D6A-9497-1F1A6D90EFF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51332" y="455151"/>
            <a:ext cx="1923440" cy="1923440"/>
          </a:xfrm>
          <a:prstGeom prst="rect">
            <a:avLst/>
          </a:prstGeom>
        </p:spPr>
      </p:pic>
      <p:pic>
        <p:nvPicPr>
          <p:cNvPr id="4" name="سؤال شريحة 8">
            <a:hlinkClick r:id="" action="ppaction://media"/>
            <a:extLst>
              <a:ext uri="{FF2B5EF4-FFF2-40B4-BE49-F238E27FC236}">
                <a16:creationId xmlns:a16="http://schemas.microsoft.com/office/drawing/2014/main" xmlns="" id="{4A3D5E8A-4337-4420-8D7F-D78004256E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 rot="10800000">
            <a:off x="11352273" y="228373"/>
            <a:ext cx="304800" cy="3048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</p:pic>
      <p:pic>
        <p:nvPicPr>
          <p:cNvPr id="5" name="جواب شريحة 8">
            <a:hlinkClick r:id="" action="ppaction://media"/>
            <a:extLst>
              <a:ext uri="{FF2B5EF4-FFF2-40B4-BE49-F238E27FC236}">
                <a16:creationId xmlns:a16="http://schemas.microsoft.com/office/drawing/2014/main" xmlns="" id="{56BD4617-89DE-460A-9342-9075B296ED2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 rot="10800000">
            <a:off x="11344289" y="704810"/>
            <a:ext cx="304800" cy="3048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41658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2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7600" y="1191869"/>
            <a:ext cx="11432439" cy="4926992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Smiling face with solid fill">
            <a:extLst>
              <a:ext uri="{FF2B5EF4-FFF2-40B4-BE49-F238E27FC236}">
                <a16:creationId xmlns:a16="http://schemas.microsoft.com/office/drawing/2014/main" xmlns="" id="{1997C5A2-8844-4527-8059-54ACF3217E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632791" y="1192156"/>
            <a:ext cx="4926418" cy="4926418"/>
          </a:xfrm>
          <a:prstGeom prst="rect">
            <a:avLst/>
          </a:prstGeom>
        </p:spPr>
      </p:pic>
      <p:pic>
        <p:nvPicPr>
          <p:cNvPr id="21" name="Graphic 20" descr="Back">
            <a:hlinkClick r:id="rId6" action="ppaction://hlinksldjump"/>
            <a:extLst>
              <a:ext uri="{FF2B5EF4-FFF2-40B4-BE49-F238E27FC236}">
                <a16:creationId xmlns:a16="http://schemas.microsoft.com/office/drawing/2014/main" xmlns="" id="{DE9EFB32-B784-4C75-9F20-CA1D6B8FE3A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69539" y="4704419"/>
            <a:ext cx="1414442" cy="141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26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صح.wav"/>
          </p:stSnd>
        </p:sndAc>
      </p:transition>
    </mc:Choice>
    <mc:Fallback xmlns="">
      <p:transition spd="slow" advClick="0">
        <p:sndAc>
          <p:stSnd>
            <p:snd r:embed="rId9" name="صح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738</TotalTime>
  <Words>170</Words>
  <Application>Microsoft Office PowerPoint</Application>
  <PresentationFormat>Widescreen</PresentationFormat>
  <Paragraphs>41</Paragraphs>
  <Slides>25</Slides>
  <Notes>0</Notes>
  <HiddenSlides>0</HiddenSlides>
  <MMClips>15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شكراً جزيلاً لكم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Hassan Al Juffairi</dc:creator>
  <cp:lastModifiedBy>user</cp:lastModifiedBy>
  <cp:revision>93</cp:revision>
  <dcterms:created xsi:type="dcterms:W3CDTF">2020-03-05T05:45:30Z</dcterms:created>
  <dcterms:modified xsi:type="dcterms:W3CDTF">2020-03-15T12:16:35Z</dcterms:modified>
</cp:coreProperties>
</file>