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0" r:id="rId2"/>
  </p:sldIdLst>
  <p:sldSz cx="7596188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DFE9"/>
    <a:srgbClr val="FAF0F5"/>
    <a:srgbClr val="F1D3E1"/>
    <a:srgbClr val="EFCDDC"/>
    <a:srgbClr val="C3457B"/>
    <a:srgbClr val="DB8DAE"/>
    <a:srgbClr val="C92577"/>
    <a:srgbClr val="BA0A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>
        <p:scale>
          <a:sx n="100" d="100"/>
          <a:sy n="100" d="100"/>
        </p:scale>
        <p:origin x="1435" y="-27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714" y="1749795"/>
            <a:ext cx="6456760" cy="3722335"/>
          </a:xfrm>
        </p:spPr>
        <p:txBody>
          <a:bodyPr anchor="b"/>
          <a:lstStyle>
            <a:lvl1pPr algn="ctr">
              <a:defRPr sz="4984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9524" y="5615678"/>
            <a:ext cx="5697141" cy="2581379"/>
          </a:xfrm>
        </p:spPr>
        <p:txBody>
          <a:bodyPr/>
          <a:lstStyle>
            <a:lvl1pPr marL="0" indent="0" algn="ctr">
              <a:buNone/>
              <a:defRPr sz="1994"/>
            </a:lvl1pPr>
            <a:lvl2pPr marL="379796" indent="0" algn="ctr">
              <a:buNone/>
              <a:defRPr sz="1661"/>
            </a:lvl2pPr>
            <a:lvl3pPr marL="759592" indent="0" algn="ctr">
              <a:buNone/>
              <a:defRPr sz="1495"/>
            </a:lvl3pPr>
            <a:lvl4pPr marL="1139388" indent="0" algn="ctr">
              <a:buNone/>
              <a:defRPr sz="1329"/>
            </a:lvl4pPr>
            <a:lvl5pPr marL="1519184" indent="0" algn="ctr">
              <a:buNone/>
              <a:defRPr sz="1329"/>
            </a:lvl5pPr>
            <a:lvl6pPr marL="1898980" indent="0" algn="ctr">
              <a:buNone/>
              <a:defRPr sz="1329"/>
            </a:lvl6pPr>
            <a:lvl7pPr marL="2278776" indent="0" algn="ctr">
              <a:buNone/>
              <a:defRPr sz="1329"/>
            </a:lvl7pPr>
            <a:lvl8pPr marL="2658572" indent="0" algn="ctr">
              <a:buNone/>
              <a:defRPr sz="1329"/>
            </a:lvl8pPr>
            <a:lvl9pPr marL="3038368" indent="0" algn="ctr">
              <a:buNone/>
              <a:defRPr sz="1329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0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7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36022" y="569240"/>
            <a:ext cx="1637928" cy="906081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2238" y="569240"/>
            <a:ext cx="4818832" cy="9060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56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69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282" y="2665532"/>
            <a:ext cx="6551712" cy="4447496"/>
          </a:xfrm>
        </p:spPr>
        <p:txBody>
          <a:bodyPr anchor="b"/>
          <a:lstStyle>
            <a:lvl1pPr>
              <a:defRPr sz="4984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282" y="7155103"/>
            <a:ext cx="6551712" cy="2338833"/>
          </a:xfrm>
        </p:spPr>
        <p:txBody>
          <a:bodyPr/>
          <a:lstStyle>
            <a:lvl1pPr marL="0" indent="0">
              <a:buNone/>
              <a:defRPr sz="1994">
                <a:solidFill>
                  <a:schemeClr val="tx1"/>
                </a:solidFill>
              </a:defRPr>
            </a:lvl1pPr>
            <a:lvl2pPr marL="379796" indent="0">
              <a:buNone/>
              <a:defRPr sz="1661">
                <a:solidFill>
                  <a:schemeClr val="tx1">
                    <a:tint val="75000"/>
                  </a:schemeClr>
                </a:solidFill>
              </a:defRPr>
            </a:lvl2pPr>
            <a:lvl3pPr marL="759592" indent="0">
              <a:buNone/>
              <a:defRPr sz="1495">
                <a:solidFill>
                  <a:schemeClr val="tx1">
                    <a:tint val="75000"/>
                  </a:schemeClr>
                </a:solidFill>
              </a:defRPr>
            </a:lvl3pPr>
            <a:lvl4pPr marL="1139388" indent="0">
              <a:buNone/>
              <a:defRPr sz="1329">
                <a:solidFill>
                  <a:schemeClr val="tx1">
                    <a:tint val="75000"/>
                  </a:schemeClr>
                </a:solidFill>
              </a:defRPr>
            </a:lvl4pPr>
            <a:lvl5pPr marL="1519184" indent="0">
              <a:buNone/>
              <a:defRPr sz="1329">
                <a:solidFill>
                  <a:schemeClr val="tx1">
                    <a:tint val="75000"/>
                  </a:schemeClr>
                </a:solidFill>
              </a:defRPr>
            </a:lvl5pPr>
            <a:lvl6pPr marL="1898980" indent="0">
              <a:buNone/>
              <a:defRPr sz="1329">
                <a:solidFill>
                  <a:schemeClr val="tx1">
                    <a:tint val="75000"/>
                  </a:schemeClr>
                </a:solidFill>
              </a:defRPr>
            </a:lvl6pPr>
            <a:lvl7pPr marL="2278776" indent="0">
              <a:buNone/>
              <a:defRPr sz="1329">
                <a:solidFill>
                  <a:schemeClr val="tx1">
                    <a:tint val="75000"/>
                  </a:schemeClr>
                </a:solidFill>
              </a:defRPr>
            </a:lvl7pPr>
            <a:lvl8pPr marL="2658572" indent="0">
              <a:buNone/>
              <a:defRPr sz="1329">
                <a:solidFill>
                  <a:schemeClr val="tx1">
                    <a:tint val="75000"/>
                  </a:schemeClr>
                </a:solidFill>
              </a:defRPr>
            </a:lvl8pPr>
            <a:lvl9pPr marL="3038368" indent="0">
              <a:buNone/>
              <a:defRPr sz="132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583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2238" y="2846200"/>
            <a:ext cx="3228380" cy="678385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5570" y="2846200"/>
            <a:ext cx="3228380" cy="678385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154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227" y="569242"/>
            <a:ext cx="6551712" cy="20665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228" y="2620980"/>
            <a:ext cx="3213543" cy="1284502"/>
          </a:xfrm>
        </p:spPr>
        <p:txBody>
          <a:bodyPr anchor="b"/>
          <a:lstStyle>
            <a:lvl1pPr marL="0" indent="0">
              <a:buNone/>
              <a:defRPr sz="1994" b="1"/>
            </a:lvl1pPr>
            <a:lvl2pPr marL="379796" indent="0">
              <a:buNone/>
              <a:defRPr sz="1661" b="1"/>
            </a:lvl2pPr>
            <a:lvl3pPr marL="759592" indent="0">
              <a:buNone/>
              <a:defRPr sz="1495" b="1"/>
            </a:lvl3pPr>
            <a:lvl4pPr marL="1139388" indent="0">
              <a:buNone/>
              <a:defRPr sz="1329" b="1"/>
            </a:lvl4pPr>
            <a:lvl5pPr marL="1519184" indent="0">
              <a:buNone/>
              <a:defRPr sz="1329" b="1"/>
            </a:lvl5pPr>
            <a:lvl6pPr marL="1898980" indent="0">
              <a:buNone/>
              <a:defRPr sz="1329" b="1"/>
            </a:lvl6pPr>
            <a:lvl7pPr marL="2278776" indent="0">
              <a:buNone/>
              <a:defRPr sz="1329" b="1"/>
            </a:lvl7pPr>
            <a:lvl8pPr marL="2658572" indent="0">
              <a:buNone/>
              <a:defRPr sz="1329" b="1"/>
            </a:lvl8pPr>
            <a:lvl9pPr marL="3038368" indent="0">
              <a:buNone/>
              <a:defRPr sz="1329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228" y="3905482"/>
            <a:ext cx="3213543" cy="574437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5571" y="2620980"/>
            <a:ext cx="3229369" cy="1284502"/>
          </a:xfrm>
        </p:spPr>
        <p:txBody>
          <a:bodyPr anchor="b"/>
          <a:lstStyle>
            <a:lvl1pPr marL="0" indent="0">
              <a:buNone/>
              <a:defRPr sz="1994" b="1"/>
            </a:lvl1pPr>
            <a:lvl2pPr marL="379796" indent="0">
              <a:buNone/>
              <a:defRPr sz="1661" b="1"/>
            </a:lvl2pPr>
            <a:lvl3pPr marL="759592" indent="0">
              <a:buNone/>
              <a:defRPr sz="1495" b="1"/>
            </a:lvl3pPr>
            <a:lvl4pPr marL="1139388" indent="0">
              <a:buNone/>
              <a:defRPr sz="1329" b="1"/>
            </a:lvl4pPr>
            <a:lvl5pPr marL="1519184" indent="0">
              <a:buNone/>
              <a:defRPr sz="1329" b="1"/>
            </a:lvl5pPr>
            <a:lvl6pPr marL="1898980" indent="0">
              <a:buNone/>
              <a:defRPr sz="1329" b="1"/>
            </a:lvl6pPr>
            <a:lvl7pPr marL="2278776" indent="0">
              <a:buNone/>
              <a:defRPr sz="1329" b="1"/>
            </a:lvl7pPr>
            <a:lvl8pPr marL="2658572" indent="0">
              <a:buNone/>
              <a:defRPr sz="1329" b="1"/>
            </a:lvl8pPr>
            <a:lvl9pPr marL="3038368" indent="0">
              <a:buNone/>
              <a:defRPr sz="1329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5571" y="3905482"/>
            <a:ext cx="3229369" cy="574437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006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662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0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227" y="712788"/>
            <a:ext cx="2449968" cy="2494756"/>
          </a:xfrm>
        </p:spPr>
        <p:txBody>
          <a:bodyPr anchor="b"/>
          <a:lstStyle>
            <a:lvl1pPr>
              <a:defRPr sz="2658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9369" y="1539425"/>
            <a:ext cx="3845570" cy="7598117"/>
          </a:xfrm>
        </p:spPr>
        <p:txBody>
          <a:bodyPr/>
          <a:lstStyle>
            <a:lvl1pPr>
              <a:defRPr sz="2658"/>
            </a:lvl1pPr>
            <a:lvl2pPr>
              <a:defRPr sz="2326"/>
            </a:lvl2pPr>
            <a:lvl3pPr>
              <a:defRPr sz="1994"/>
            </a:lvl3pPr>
            <a:lvl4pPr>
              <a:defRPr sz="1661"/>
            </a:lvl4pPr>
            <a:lvl5pPr>
              <a:defRPr sz="1661"/>
            </a:lvl5pPr>
            <a:lvl6pPr>
              <a:defRPr sz="1661"/>
            </a:lvl6pPr>
            <a:lvl7pPr>
              <a:defRPr sz="1661"/>
            </a:lvl7pPr>
            <a:lvl8pPr>
              <a:defRPr sz="1661"/>
            </a:lvl8pPr>
            <a:lvl9pPr>
              <a:defRPr sz="166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3227" y="3207544"/>
            <a:ext cx="2449968" cy="5942372"/>
          </a:xfrm>
        </p:spPr>
        <p:txBody>
          <a:bodyPr/>
          <a:lstStyle>
            <a:lvl1pPr marL="0" indent="0">
              <a:buNone/>
              <a:defRPr sz="1329"/>
            </a:lvl1pPr>
            <a:lvl2pPr marL="379796" indent="0">
              <a:buNone/>
              <a:defRPr sz="1163"/>
            </a:lvl2pPr>
            <a:lvl3pPr marL="759592" indent="0">
              <a:buNone/>
              <a:defRPr sz="997"/>
            </a:lvl3pPr>
            <a:lvl4pPr marL="1139388" indent="0">
              <a:buNone/>
              <a:defRPr sz="831"/>
            </a:lvl4pPr>
            <a:lvl5pPr marL="1519184" indent="0">
              <a:buNone/>
              <a:defRPr sz="831"/>
            </a:lvl5pPr>
            <a:lvl6pPr marL="1898980" indent="0">
              <a:buNone/>
              <a:defRPr sz="831"/>
            </a:lvl6pPr>
            <a:lvl7pPr marL="2278776" indent="0">
              <a:buNone/>
              <a:defRPr sz="831"/>
            </a:lvl7pPr>
            <a:lvl8pPr marL="2658572" indent="0">
              <a:buNone/>
              <a:defRPr sz="831"/>
            </a:lvl8pPr>
            <a:lvl9pPr marL="3038368" indent="0">
              <a:buNone/>
              <a:defRPr sz="83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93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227" y="712788"/>
            <a:ext cx="2449968" cy="2494756"/>
          </a:xfrm>
        </p:spPr>
        <p:txBody>
          <a:bodyPr anchor="b"/>
          <a:lstStyle>
            <a:lvl1pPr>
              <a:defRPr sz="2658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29369" y="1539425"/>
            <a:ext cx="3845570" cy="7598117"/>
          </a:xfrm>
        </p:spPr>
        <p:txBody>
          <a:bodyPr anchor="t"/>
          <a:lstStyle>
            <a:lvl1pPr marL="0" indent="0">
              <a:buNone/>
              <a:defRPr sz="2658"/>
            </a:lvl1pPr>
            <a:lvl2pPr marL="379796" indent="0">
              <a:buNone/>
              <a:defRPr sz="2326"/>
            </a:lvl2pPr>
            <a:lvl3pPr marL="759592" indent="0">
              <a:buNone/>
              <a:defRPr sz="1994"/>
            </a:lvl3pPr>
            <a:lvl4pPr marL="1139388" indent="0">
              <a:buNone/>
              <a:defRPr sz="1661"/>
            </a:lvl4pPr>
            <a:lvl5pPr marL="1519184" indent="0">
              <a:buNone/>
              <a:defRPr sz="1661"/>
            </a:lvl5pPr>
            <a:lvl6pPr marL="1898980" indent="0">
              <a:buNone/>
              <a:defRPr sz="1661"/>
            </a:lvl6pPr>
            <a:lvl7pPr marL="2278776" indent="0">
              <a:buNone/>
              <a:defRPr sz="1661"/>
            </a:lvl7pPr>
            <a:lvl8pPr marL="2658572" indent="0">
              <a:buNone/>
              <a:defRPr sz="1661"/>
            </a:lvl8pPr>
            <a:lvl9pPr marL="3038368" indent="0">
              <a:buNone/>
              <a:defRPr sz="1661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3227" y="3207544"/>
            <a:ext cx="2449968" cy="5942372"/>
          </a:xfrm>
        </p:spPr>
        <p:txBody>
          <a:bodyPr/>
          <a:lstStyle>
            <a:lvl1pPr marL="0" indent="0">
              <a:buNone/>
              <a:defRPr sz="1329"/>
            </a:lvl1pPr>
            <a:lvl2pPr marL="379796" indent="0">
              <a:buNone/>
              <a:defRPr sz="1163"/>
            </a:lvl2pPr>
            <a:lvl3pPr marL="759592" indent="0">
              <a:buNone/>
              <a:defRPr sz="997"/>
            </a:lvl3pPr>
            <a:lvl4pPr marL="1139388" indent="0">
              <a:buNone/>
              <a:defRPr sz="831"/>
            </a:lvl4pPr>
            <a:lvl5pPr marL="1519184" indent="0">
              <a:buNone/>
              <a:defRPr sz="831"/>
            </a:lvl5pPr>
            <a:lvl6pPr marL="1898980" indent="0">
              <a:buNone/>
              <a:defRPr sz="831"/>
            </a:lvl6pPr>
            <a:lvl7pPr marL="2278776" indent="0">
              <a:buNone/>
              <a:defRPr sz="831"/>
            </a:lvl7pPr>
            <a:lvl8pPr marL="2658572" indent="0">
              <a:buNone/>
              <a:defRPr sz="831"/>
            </a:lvl8pPr>
            <a:lvl9pPr marL="3038368" indent="0">
              <a:buNone/>
              <a:defRPr sz="83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743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2238" y="569242"/>
            <a:ext cx="6551712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238" y="2846200"/>
            <a:ext cx="6551712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2238" y="9909729"/>
            <a:ext cx="1709142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C1105-3E7A-45AB-B534-41EAC2B3587D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6238" y="9909729"/>
            <a:ext cx="2563713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64808" y="9909729"/>
            <a:ext cx="1709142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42EDE-DE8F-482D-BC44-148FCC2D7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864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9592" rtl="0" eaLnBrk="1" latinLnBrk="0" hangingPunct="1">
        <a:lnSpc>
          <a:spcPct val="90000"/>
        </a:lnSpc>
        <a:spcBef>
          <a:spcPct val="0"/>
        </a:spcBef>
        <a:buNone/>
        <a:defRPr sz="36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898" indent="-189898" algn="l" defTabSz="759592" rtl="0" eaLnBrk="1" latinLnBrk="0" hangingPunct="1">
        <a:lnSpc>
          <a:spcPct val="90000"/>
        </a:lnSpc>
        <a:spcBef>
          <a:spcPts val="831"/>
        </a:spcBef>
        <a:buFont typeface="Arial" panose="020B0604020202020204" pitchFamily="34" charset="0"/>
        <a:buChar char="•"/>
        <a:defRPr sz="2326" kern="1200">
          <a:solidFill>
            <a:schemeClr val="tx1"/>
          </a:solidFill>
          <a:latin typeface="+mn-lt"/>
          <a:ea typeface="+mn-ea"/>
          <a:cs typeface="+mn-cs"/>
        </a:defRPr>
      </a:lvl1pPr>
      <a:lvl2pPr marL="569694" indent="-189898" algn="l" defTabSz="75959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994" kern="1200">
          <a:solidFill>
            <a:schemeClr val="tx1"/>
          </a:solidFill>
          <a:latin typeface="+mn-lt"/>
          <a:ea typeface="+mn-ea"/>
          <a:cs typeface="+mn-cs"/>
        </a:defRPr>
      </a:lvl2pPr>
      <a:lvl3pPr marL="949490" indent="-189898" algn="l" defTabSz="75959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3pPr>
      <a:lvl4pPr marL="1329286" indent="-189898" algn="l" defTabSz="75959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5" kern="1200">
          <a:solidFill>
            <a:schemeClr val="tx1"/>
          </a:solidFill>
          <a:latin typeface="+mn-lt"/>
          <a:ea typeface="+mn-ea"/>
          <a:cs typeface="+mn-cs"/>
        </a:defRPr>
      </a:lvl4pPr>
      <a:lvl5pPr marL="1709082" indent="-189898" algn="l" defTabSz="75959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5" kern="1200">
          <a:solidFill>
            <a:schemeClr val="tx1"/>
          </a:solidFill>
          <a:latin typeface="+mn-lt"/>
          <a:ea typeface="+mn-ea"/>
          <a:cs typeface="+mn-cs"/>
        </a:defRPr>
      </a:lvl5pPr>
      <a:lvl6pPr marL="2088878" indent="-189898" algn="l" defTabSz="75959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5" kern="1200">
          <a:solidFill>
            <a:schemeClr val="tx1"/>
          </a:solidFill>
          <a:latin typeface="+mn-lt"/>
          <a:ea typeface="+mn-ea"/>
          <a:cs typeface="+mn-cs"/>
        </a:defRPr>
      </a:lvl6pPr>
      <a:lvl7pPr marL="2468674" indent="-189898" algn="l" defTabSz="75959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5" kern="1200">
          <a:solidFill>
            <a:schemeClr val="tx1"/>
          </a:solidFill>
          <a:latin typeface="+mn-lt"/>
          <a:ea typeface="+mn-ea"/>
          <a:cs typeface="+mn-cs"/>
        </a:defRPr>
      </a:lvl7pPr>
      <a:lvl8pPr marL="2848470" indent="-189898" algn="l" defTabSz="75959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5" kern="1200">
          <a:solidFill>
            <a:schemeClr val="tx1"/>
          </a:solidFill>
          <a:latin typeface="+mn-lt"/>
          <a:ea typeface="+mn-ea"/>
          <a:cs typeface="+mn-cs"/>
        </a:defRPr>
      </a:lvl8pPr>
      <a:lvl9pPr marL="3228266" indent="-189898" algn="l" defTabSz="75959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9592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1pPr>
      <a:lvl2pPr marL="379796" algn="l" defTabSz="759592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2pPr>
      <a:lvl3pPr marL="759592" algn="l" defTabSz="759592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3pPr>
      <a:lvl4pPr marL="1139388" algn="l" defTabSz="759592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4pPr>
      <a:lvl5pPr marL="1519184" algn="l" defTabSz="759592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5pPr>
      <a:lvl6pPr marL="1898980" algn="l" defTabSz="759592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6pPr>
      <a:lvl7pPr marL="2278776" algn="l" defTabSz="759592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7pPr>
      <a:lvl8pPr marL="2658572" algn="l" defTabSz="759592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8pPr>
      <a:lvl9pPr marL="3038368" algn="l" defTabSz="759592" rtl="0" eaLnBrk="1" latinLnBrk="0" hangingPunct="1">
        <a:defRPr sz="14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0D3BEC8-3A26-43F4-9BA2-B017A7C3D0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9" b="24260"/>
          <a:stretch/>
        </p:blipFill>
        <p:spPr bwMode="auto">
          <a:xfrm>
            <a:off x="3104978" y="38482"/>
            <a:ext cx="1577604" cy="9878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مربع نص 2">
            <a:extLst>
              <a:ext uri="{FF2B5EF4-FFF2-40B4-BE49-F238E27FC236}">
                <a16:creationId xmlns:a16="http://schemas.microsoft.com/office/drawing/2014/main" id="{EB1C9399-971E-45AF-B739-7CEE54BF2B2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27018" y="154786"/>
            <a:ext cx="1669357" cy="809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rtl="1"/>
            <a:r>
              <a:rPr lang="ar-SA" sz="1200" b="1" dirty="0"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المملكة العربية السعودية</a:t>
            </a:r>
            <a:endParaRPr lang="en-US" sz="1200" dirty="0"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algn="ctr" rtl="1"/>
            <a:r>
              <a:rPr lang="ar-SA" sz="1200" b="1" dirty="0"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وزارة التعليم</a:t>
            </a:r>
            <a:endParaRPr lang="en-US" sz="1200" dirty="0"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algn="ctr" rtl="1"/>
            <a:r>
              <a:rPr lang="ar-SA" sz="1200" b="1" dirty="0"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إدارة العامة التعليم بجدة</a:t>
            </a:r>
            <a:endParaRPr lang="en-US" sz="1200" dirty="0"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algn="ctr" rtl="1"/>
            <a:r>
              <a:rPr lang="ar-SA" sz="1200" b="1" dirty="0"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المدرسة: ب/ ١٤٨ </a:t>
            </a:r>
            <a:endParaRPr lang="en-US" sz="1200" dirty="0"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algn="ctr" rtl="1"/>
            <a:r>
              <a:rPr lang="en-US" sz="1200" b="1" dirty="0"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 </a:t>
            </a:r>
            <a:endParaRPr lang="en-US" sz="1200" dirty="0"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2AEBD6C-9D94-4E72-B187-29F6B1109E64}"/>
              </a:ext>
            </a:extLst>
          </p:cNvPr>
          <p:cNvSpPr txBox="1"/>
          <p:nvPr/>
        </p:nvSpPr>
        <p:spPr>
          <a:xfrm>
            <a:off x="4513476" y="10137744"/>
            <a:ext cx="1898853" cy="38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800" b="1" dirty="0">
                <a:solidFill>
                  <a:srgbClr val="00B050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المعلمة: </a:t>
            </a:r>
            <a:r>
              <a:rPr lang="ar-SA" sz="1800" b="1" dirty="0">
                <a:solidFill>
                  <a:srgbClr val="000000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منيرة العمري</a:t>
            </a:r>
            <a:endParaRPr lang="en-US" sz="1400" dirty="0"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62B355FA-2A4E-486C-B04E-4FF9F644691C}"/>
              </a:ext>
            </a:extLst>
          </p:cNvPr>
          <p:cNvSpPr/>
          <p:nvPr/>
        </p:nvSpPr>
        <p:spPr>
          <a:xfrm>
            <a:off x="342092" y="1269024"/>
            <a:ext cx="6912000" cy="447961"/>
          </a:xfrm>
          <a:prstGeom prst="roundRect">
            <a:avLst/>
          </a:prstGeom>
          <a:solidFill>
            <a:srgbClr val="C3457B"/>
          </a:solidFill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4400" rtl="1">
              <a:defRPr/>
            </a:pPr>
            <a:r>
              <a:rPr kumimoji="0" lang="ar-S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خطة التعلم الأسبوعية لمادة لغتي الصف الثاني الفصل الدراسي الأول لعام 1447هـ 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2302BB26-0D7E-4C72-89BD-DF3905F4B37C}"/>
              </a:ext>
            </a:extLst>
          </p:cNvPr>
          <p:cNvSpPr/>
          <p:nvPr/>
        </p:nvSpPr>
        <p:spPr>
          <a:xfrm>
            <a:off x="1879282" y="1844635"/>
            <a:ext cx="3837622" cy="315075"/>
          </a:xfrm>
          <a:prstGeom prst="roundRect">
            <a:avLst>
              <a:gd name="adj" fmla="val 50000"/>
            </a:avLst>
          </a:prstGeom>
          <a:solidFill>
            <a:srgbClr val="DB8DAE"/>
          </a:solidFill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الثالث      من  22 / 3 – 26/ 3/ 1447هـ 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4623728B-E8DC-4BF4-8BE0-4D9100C88ABB}"/>
              </a:ext>
            </a:extLst>
          </p:cNvPr>
          <p:cNvSpPr txBox="1"/>
          <p:nvPr/>
        </p:nvSpPr>
        <p:spPr>
          <a:xfrm>
            <a:off x="922868" y="10138101"/>
            <a:ext cx="2178986" cy="38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800" b="1" dirty="0">
                <a:solidFill>
                  <a:srgbClr val="00B050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مديرة المدرسة: </a:t>
            </a:r>
            <a:r>
              <a:rPr lang="ar-SA" sz="1800" b="1" dirty="0"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هدى الغامدي</a:t>
            </a:r>
            <a:endParaRPr lang="en-US" sz="1400" dirty="0"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id="{B03297FC-DDD1-47D9-ADAA-D0C82C3A97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34866"/>
              </p:ext>
            </p:extLst>
          </p:nvPr>
        </p:nvGraphicFramePr>
        <p:xfrm>
          <a:off x="342092" y="2249177"/>
          <a:ext cx="6912002" cy="73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2277">
                  <a:extLst>
                    <a:ext uri="{9D8B030D-6E8A-4147-A177-3AD203B41FA5}">
                      <a16:colId xmlns:a16="http://schemas.microsoft.com/office/drawing/2014/main" val="3758752792"/>
                    </a:ext>
                  </a:extLst>
                </a:gridCol>
                <a:gridCol w="2325096">
                  <a:extLst>
                    <a:ext uri="{9D8B030D-6E8A-4147-A177-3AD203B41FA5}">
                      <a16:colId xmlns:a16="http://schemas.microsoft.com/office/drawing/2014/main" val="3971249302"/>
                    </a:ext>
                  </a:extLst>
                </a:gridCol>
                <a:gridCol w="2325096">
                  <a:extLst>
                    <a:ext uri="{9D8B030D-6E8A-4147-A177-3AD203B41FA5}">
                      <a16:colId xmlns:a16="http://schemas.microsoft.com/office/drawing/2014/main" val="29246468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179850756"/>
                    </a:ext>
                  </a:extLst>
                </a:gridCol>
                <a:gridCol w="518013">
                  <a:extLst>
                    <a:ext uri="{9D8B030D-6E8A-4147-A177-3AD203B41FA5}">
                      <a16:colId xmlns:a16="http://schemas.microsoft.com/office/drawing/2014/main" val="97401745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الواجب</a:t>
                      </a:r>
                      <a:endParaRPr lang="en-US" sz="14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CD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الأهداف</a:t>
                      </a:r>
                      <a:endParaRPr lang="en-US" sz="14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CD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الدرس</a:t>
                      </a:r>
                      <a:endParaRPr lang="en-US" sz="14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CD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المادة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CD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اليوم</a:t>
                      </a:r>
                      <a:endParaRPr lang="en-US" sz="1400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81378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حل واجب المنصة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ان يقرأ الطالب النص قراءة صحيحة 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صلة الرحم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لغتي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الأحد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38818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حفظ الآيات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تلاوة وحفظ الآيات حفظًا صحيحًا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سورة الليل من 19 إلى 21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قرآن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68059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حل واجب المنصة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التفريق بين ( ال ) الشمسية والقمرية 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صلة الرحم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لغتي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الاثنين 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3903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حفظ الآيات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تلاوة وحفظ الآيات حفظًا صحيحًا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سورة الليل من 19 إلى 21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قرآن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93104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حل واجب المنصة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استعمال أسلوب الدعاء ( اللهم)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صلة الرحم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لغتي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الثلاثاء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08677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حفظ الآيات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تلاوة وحفظ الآيات حفظًا صحيحًا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سورة الشمس من 1 إلى 6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قرآن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89620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حل واجب المنصة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الوحدة الأولى: ملابس الأجواء الباردة في أثناء ممارسة النشاط البدني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الوحدة الأولى: ملابس الأجواء الباردة في أثناء ممارسة النشاط البدني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بدنية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88091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حل واجب المنصة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التعرف على أسلوب التوكيد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صلة الرحم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لغتي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الأربعاء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77950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حفظ الآيات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تلاوة وحفظ الآيات حفظًا صحيحًا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سورة الشمس من 1 إلى 6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قرآن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06872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حل واجب المنصة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الوحدة الأولى: ملابس الأجواء الباردة في أثناء ممارسة النشاط البدني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الوحدة الأولى: ملابس الأجواء الباردة في أثناء ممارسة النشاط البدني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بدنية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37148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-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كتابة كلمات تحوي حرف المد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تعزيز مهارات الإملاء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لغتي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الخميس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148206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حل واجب المنصة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تتعرف الطالبة على الآداب في التعامل مع الناس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الوحدة الأولى / التعامل مع الناس</a:t>
                      </a:r>
                    </a:p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الدرس الأول : الآداب (1)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فقه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99935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حل واجب المنصة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الوحدة الأولى: أهمية الغذاء الصحي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9592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الوحدة الأولى: أهمية الغذاء الصحي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759592" rtl="1" eaLnBrk="1" latinLnBrk="0" hangingPunct="1"/>
                      <a:r>
                        <a:rPr kumimoji="0" lang="ar-SA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GE SS Two Bold" panose="020A0503020102020204" pitchFamily="18" charset="-78"/>
                          <a:cs typeface="Sakkal Majalla" panose="02000000000000000000" pitchFamily="2" charset="-78"/>
                        </a:rPr>
                        <a:t>بدنية</a:t>
                      </a:r>
                      <a:endParaRPr kumimoji="0" 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GE SS Two Bold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02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0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0076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838483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</TotalTime>
  <Words>264</Words>
  <Application>Microsoft Office PowerPoint</Application>
  <PresentationFormat>مخصص</PresentationFormat>
  <Paragraphs>72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Sakkal Majalla</vt:lpstr>
      <vt:lpstr>نسق Office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acer</cp:lastModifiedBy>
  <cp:revision>57</cp:revision>
  <dcterms:created xsi:type="dcterms:W3CDTF">2025-08-29T23:41:18Z</dcterms:created>
  <dcterms:modified xsi:type="dcterms:W3CDTF">2025-09-11T13:51:56Z</dcterms:modified>
</cp:coreProperties>
</file>