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72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7" r:id="rId14"/>
    <p:sldId id="258" r:id="rId15"/>
    <p:sldId id="259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328"/>
  </p:normalViewPr>
  <p:slideViewPr>
    <p:cSldViewPr snapToGrid="0" snapToObjects="1">
      <p:cViewPr varScale="1">
        <p:scale>
          <a:sx n="75" d="100"/>
          <a:sy n="75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5525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639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3753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6014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1360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489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741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7955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051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838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515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912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942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804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9359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117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65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F69F4D-ED5A-C74D-8937-CD5B05D7AB29}" type="datetimeFigureOut">
              <a:rPr lang="ar-SA" smtClean="0"/>
              <a:t>11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9EE65B-A6D1-7341-9270-7E813CEF30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6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457200" rtl="0" eaLnBrk="1" latinLnBrk="0" hangingPunct="1">
              <a:spcBef>
                <a:spcPct val="0"/>
              </a:spcBef>
              <a:buNone/>
            </a:pPr>
            <a:r>
              <a:rPr lang="en-US" dirty="0" smtClean="0"/>
              <a:t>Unit 3</a:t>
            </a:r>
            <a:br>
              <a:rPr lang="en-US" dirty="0" smtClean="0"/>
            </a:br>
            <a:r>
              <a:rPr lang="en-US" dirty="0" smtClean="0"/>
              <a:t>at home &amp; abroad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</a:pPr>
            <a:r>
              <a:rPr lang="en-US" dirty="0" smtClean="0"/>
              <a:t>Lesson 3</a:t>
            </a:r>
          </a:p>
          <a:p>
            <a: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</a:pPr>
            <a:r>
              <a:rPr lang="en-US" dirty="0" smtClean="0"/>
              <a:t>An adventurous life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800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312875" y="5750181"/>
            <a:ext cx="2537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survival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S – 8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33" y="441810"/>
            <a:ext cx="6680200" cy="60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584724" y="5614257"/>
            <a:ext cx="22654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viewer 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V – 6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697130"/>
            <a:ext cx="6976533" cy="584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811794" y="201998"/>
            <a:ext cx="6096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Adventurous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Become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Chief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Insect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Meeting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official ( adj. )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Remote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scout ( n )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Survival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viewer 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005912" y="29261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New words</a:t>
            </a:r>
            <a:endParaRPr lang="en-US" sz="5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12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79" y="0"/>
            <a:ext cx="6352442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15111" y="357888"/>
            <a:ext cx="204414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0" smtClean="0">
                <a:effectLst/>
                <a:latin typeface="MyriadPro" charset="0"/>
              </a:rPr>
              <a:t>2 Become</a:t>
            </a:r>
            <a:endParaRPr lang="en-US" sz="3600" dirty="0"/>
          </a:p>
        </p:txBody>
      </p:sp>
      <p:sp>
        <p:nvSpPr>
          <p:cNvPr id="7" name="مستطيل 6"/>
          <p:cNvSpPr/>
          <p:nvPr/>
        </p:nvSpPr>
        <p:spPr>
          <a:xfrm>
            <a:off x="342738" y="1284642"/>
            <a:ext cx="15311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0" smtClean="0">
                <a:effectLst/>
                <a:latin typeface="MyriadPro" charset="0"/>
              </a:rPr>
              <a:t>3 Done</a:t>
            </a:r>
            <a:endParaRPr lang="en-US" sz="3600" dirty="0"/>
          </a:p>
        </p:txBody>
      </p:sp>
      <p:sp>
        <p:nvSpPr>
          <p:cNvPr id="8" name="مستطيل 7"/>
          <p:cNvSpPr/>
          <p:nvPr/>
        </p:nvSpPr>
        <p:spPr>
          <a:xfrm>
            <a:off x="342738" y="2199039"/>
            <a:ext cx="15311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0" smtClean="0">
                <a:effectLst/>
                <a:latin typeface="MyriadPro" charset="0"/>
              </a:rPr>
              <a:t>4 Gone</a:t>
            </a:r>
            <a:endParaRPr lang="en-US" sz="3600" dirty="0"/>
          </a:p>
        </p:txBody>
      </p:sp>
      <p:sp>
        <p:nvSpPr>
          <p:cNvPr id="9" name="مستطيل 8"/>
          <p:cNvSpPr/>
          <p:nvPr/>
        </p:nvSpPr>
        <p:spPr>
          <a:xfrm>
            <a:off x="342738" y="3105834"/>
            <a:ext cx="186461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0" smtClean="0">
                <a:effectLst/>
                <a:latin typeface="MyriadPro" charset="0"/>
              </a:rPr>
              <a:t>5 Caught</a:t>
            </a:r>
            <a:endParaRPr lang="en-US" sz="3600" b="0" dirty="0" smtClean="0">
              <a:effectLst/>
              <a:latin typeface="MyriadPro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42738" y="4012629"/>
            <a:ext cx="158248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0" dirty="0" smtClean="0">
                <a:effectLst/>
                <a:latin typeface="MyriadPro" charset="0"/>
              </a:rPr>
              <a:t>6 Eaten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42738" y="4927026"/>
            <a:ext cx="171072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0" dirty="0" smtClean="0">
                <a:effectLst/>
                <a:latin typeface="MyriadPro" charset="0"/>
              </a:rPr>
              <a:t>7 Flown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352253" y="5809567"/>
            <a:ext cx="15311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0" smtClean="0">
                <a:effectLst/>
                <a:latin typeface="MyriadPro" charset="0"/>
              </a:rPr>
              <a:t>8 </a:t>
            </a:r>
            <a:r>
              <a:rPr lang="en-US" sz="3600" b="0" dirty="0" smtClean="0">
                <a:effectLst/>
                <a:latin typeface="MyriadPro" charset="0"/>
              </a:rPr>
              <a:t>made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09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27388"/>
          <a:stretch/>
        </p:blipFill>
        <p:spPr>
          <a:xfrm>
            <a:off x="2048383" y="86497"/>
            <a:ext cx="8183012" cy="64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71532"/>
          <a:stretch/>
        </p:blipFill>
        <p:spPr>
          <a:xfrm>
            <a:off x="306079" y="321274"/>
            <a:ext cx="11309271" cy="58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213124" y="5601900"/>
            <a:ext cx="3637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adventurous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smtClean="0">
                <a:effectLst/>
                <a:latin typeface="MyriadPro" charset="0"/>
              </a:rPr>
              <a:t>A – 11 letters</a:t>
            </a:r>
            <a:endParaRPr lang="en-US" sz="5400" dirty="0">
              <a:effectLst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21" y="388814"/>
            <a:ext cx="3494845" cy="373679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874" y="1947333"/>
            <a:ext cx="4429256" cy="26797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195" y="1178873"/>
            <a:ext cx="3115950" cy="50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494107" y="5787250"/>
            <a:ext cx="2512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become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B – 6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62" y="597811"/>
            <a:ext cx="5727471" cy="56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103707" y="5614257"/>
            <a:ext cx="1845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chief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C – 5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15211"/>
          <a:stretch/>
        </p:blipFill>
        <p:spPr>
          <a:xfrm>
            <a:off x="450621" y="255542"/>
            <a:ext cx="6779912" cy="61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893643" y="5700754"/>
            <a:ext cx="1956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insect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err="1" smtClean="0">
                <a:effectLst/>
                <a:latin typeface="MyriadPro" charset="0"/>
              </a:rPr>
              <a:t>i</a:t>
            </a:r>
            <a:r>
              <a:rPr lang="en-US" sz="5400" b="0" dirty="0" smtClean="0">
                <a:effectLst/>
                <a:latin typeface="MyriadPro" charset="0"/>
              </a:rPr>
              <a:t> – 6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58519"/>
            <a:ext cx="71628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238735" y="5577187"/>
            <a:ext cx="2611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meeting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M – 7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82" y="831277"/>
            <a:ext cx="7104669" cy="53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739448" y="5589544"/>
            <a:ext cx="4452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official ( adj. </a:t>
            </a:r>
            <a:r>
              <a:rPr lang="en-US" sz="5400" b="0" dirty="0" smtClean="0">
                <a:effectLst/>
                <a:latin typeface="MyriadPro" charset="0"/>
              </a:rPr>
              <a:t>)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O – 8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7407"/>
          <a:stretch/>
        </p:blipFill>
        <p:spPr>
          <a:xfrm>
            <a:off x="941688" y="560100"/>
            <a:ext cx="5730046" cy="567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848335" y="5725468"/>
            <a:ext cx="2314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remote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R – 6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3" y="1240715"/>
            <a:ext cx="8240888" cy="54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2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571469" y="5515404"/>
            <a:ext cx="3155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400" b="0" smtClean="0">
                <a:effectLst/>
                <a:latin typeface="MyriadPro" charset="0"/>
              </a:rPr>
              <a:t>scout ( n )</a:t>
            </a:r>
            <a:endParaRPr lang="en-US" sz="5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46540" y="255543"/>
            <a:ext cx="4003590" cy="92333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b="0" dirty="0" smtClean="0">
                <a:effectLst/>
                <a:latin typeface="MyriadPro" charset="0"/>
              </a:rPr>
              <a:t>S – 5 letters</a:t>
            </a:r>
            <a:endParaRPr lang="en-US" sz="5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583" y="527546"/>
            <a:ext cx="4879417" cy="59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خداعي">
  <a:themeElements>
    <a:clrScheme name="خداعي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خداعي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خداع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40</TotalTime>
  <Words>97</Words>
  <Application>Microsoft Macintosh PowerPoint</Application>
  <PresentationFormat>ملء الشاشة</PresentationFormat>
  <Paragraphs>41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Corbel</vt:lpstr>
      <vt:lpstr>MyriadPro</vt:lpstr>
      <vt:lpstr>Tahoma</vt:lpstr>
      <vt:lpstr>Arial</vt:lpstr>
      <vt:lpstr>خداعي</vt:lpstr>
      <vt:lpstr>Unit 3 at home &amp; abroad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</dc:title>
  <dc:creator>zkhat mtr</dc:creator>
  <cp:lastModifiedBy>zkhat mtr</cp:lastModifiedBy>
  <cp:revision>52</cp:revision>
  <dcterms:created xsi:type="dcterms:W3CDTF">2016-10-12T07:46:21Z</dcterms:created>
  <dcterms:modified xsi:type="dcterms:W3CDTF">2016-10-12T08:26:51Z</dcterms:modified>
</cp:coreProperties>
</file>