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67" r:id="rId4"/>
    <p:sldId id="258" r:id="rId5"/>
    <p:sldId id="268" r:id="rId6"/>
    <p:sldId id="271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5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5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4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CADC-0EB3-41D8-A0EF-08DAB083CB3D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C6A9-34B5-4048-A003-D589BC8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8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83F22F8-0146-4ED9-AA4A-42C33184E1D0}"/>
              </a:ext>
            </a:extLst>
          </p:cNvPr>
          <p:cNvSpPr/>
          <p:nvPr/>
        </p:nvSpPr>
        <p:spPr>
          <a:xfrm>
            <a:off x="2032659" y="1897309"/>
            <a:ext cx="8409709" cy="2881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200000"/>
              </a:lnSpc>
            </a:pPr>
            <a:r>
              <a:rPr lang="ar-BH" sz="4000" b="1" smtClean="0">
                <a:solidFill>
                  <a:srgbClr val="FF0000"/>
                </a:solidFill>
              </a:rPr>
              <a:t>الرياضيات -</a:t>
            </a:r>
            <a:r>
              <a:rPr lang="ar-SA" sz="4000" b="1" smtClean="0">
                <a:solidFill>
                  <a:srgbClr val="FF0000"/>
                </a:solidFill>
              </a:rPr>
              <a:t> </a:t>
            </a:r>
            <a:r>
              <a:rPr lang="ar-BH" sz="4000" b="1" dirty="0" smtClean="0">
                <a:solidFill>
                  <a:srgbClr val="FF0000"/>
                </a:solidFill>
              </a:rPr>
              <a:t>الصف </a:t>
            </a:r>
            <a:r>
              <a:rPr lang="ar-BH" sz="4000" b="1" dirty="0">
                <a:solidFill>
                  <a:srgbClr val="FF0000"/>
                </a:solidFill>
              </a:rPr>
              <a:t>الأول </a:t>
            </a:r>
            <a:r>
              <a:rPr lang="ar-BH" sz="4000" b="1" dirty="0" smtClean="0">
                <a:solidFill>
                  <a:srgbClr val="FF0000"/>
                </a:solidFill>
              </a:rPr>
              <a:t>الابتدائي</a:t>
            </a:r>
            <a:r>
              <a:rPr lang="ar-SA" sz="4000" b="1" dirty="0" smtClean="0">
                <a:solidFill>
                  <a:srgbClr val="FF0000"/>
                </a:solidFill>
              </a:rPr>
              <a:t> – الجزء الثاني</a:t>
            </a:r>
            <a:endParaRPr lang="ar-BH" sz="4000" b="1" dirty="0">
              <a:solidFill>
                <a:srgbClr val="FF0000"/>
              </a:solidFill>
            </a:endParaRPr>
          </a:p>
          <a:p>
            <a:pPr algn="ctr" rtl="1">
              <a:lnSpc>
                <a:spcPct val="200000"/>
              </a:lnSpc>
            </a:pPr>
            <a:r>
              <a:rPr lang="ar-BH" sz="4000" b="1" dirty="0" smtClean="0">
                <a:solidFill>
                  <a:srgbClr val="002060"/>
                </a:solidFill>
              </a:rPr>
              <a:t> </a:t>
            </a:r>
            <a:r>
              <a:rPr lang="ar-BH" sz="4000" b="1" dirty="0">
                <a:solidFill>
                  <a:srgbClr val="002060"/>
                </a:solidFill>
              </a:rPr>
              <a:t>(13-3) الجمع بتكوين العشرة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828B6E-B980-49CD-A014-2ACBC2A92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3080656" y="413657"/>
            <a:ext cx="5758543" cy="95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43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301589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341353" y="1583596"/>
            <a:ext cx="11636829" cy="1091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</a:rPr>
              <a:t>حد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</a:rPr>
              <a:t>د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مجموعتين من مجموعات النجوم الآتية يكون مجموعها 10 </a:t>
            </a:r>
            <a:r>
              <a:rPr lang="ar-BH" sz="2800" b="1" dirty="0" smtClean="0">
                <a:solidFill>
                  <a:schemeClr val="accent1">
                    <a:lumMod val="50000"/>
                  </a:schemeClr>
                </a:solidFill>
              </a:rPr>
              <a:t>نجوم</a:t>
            </a:r>
            <a:endParaRPr lang="ar-BH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B93286-4D4C-43F2-A59E-65A02DCEB231}"/>
              </a:ext>
            </a:extLst>
          </p:cNvPr>
          <p:cNvGrpSpPr/>
          <p:nvPr/>
        </p:nvGrpSpPr>
        <p:grpSpPr>
          <a:xfrm>
            <a:off x="9629406" y="3702893"/>
            <a:ext cx="899668" cy="992576"/>
            <a:chOff x="9211106" y="4323459"/>
            <a:chExt cx="899668" cy="992576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xmlns="" id="{5FF836AC-EA5F-40CC-8469-7199A54BA548}"/>
                </a:ext>
              </a:extLst>
            </p:cNvPr>
            <p:cNvSpPr/>
            <p:nvPr/>
          </p:nvSpPr>
          <p:spPr>
            <a:xfrm>
              <a:off x="9513237" y="4323459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xmlns="" id="{D4C24BB8-8E72-4F74-818A-62EB2C87EFF3}"/>
                </a:ext>
              </a:extLst>
            </p:cNvPr>
            <p:cNvSpPr/>
            <p:nvPr/>
          </p:nvSpPr>
          <p:spPr>
            <a:xfrm>
              <a:off x="9653574" y="4858835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xmlns="" id="{CF5DF9EC-1EC3-406D-864B-D71D7318EE41}"/>
                </a:ext>
              </a:extLst>
            </p:cNvPr>
            <p:cNvSpPr/>
            <p:nvPr/>
          </p:nvSpPr>
          <p:spPr>
            <a:xfrm>
              <a:off x="9211106" y="4732503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8D347B6-2DA1-403E-A6F5-AF6786FFE5B5}"/>
              </a:ext>
            </a:extLst>
          </p:cNvPr>
          <p:cNvGrpSpPr/>
          <p:nvPr/>
        </p:nvGrpSpPr>
        <p:grpSpPr>
          <a:xfrm>
            <a:off x="1618244" y="3467878"/>
            <a:ext cx="1261487" cy="1308251"/>
            <a:chOff x="2543175" y="3786128"/>
            <a:chExt cx="1261487" cy="1308251"/>
          </a:xfrm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xmlns="" id="{BD18E7A7-1DA8-45DB-B182-39EEBD5A50E0}"/>
                </a:ext>
              </a:extLst>
            </p:cNvPr>
            <p:cNvSpPr/>
            <p:nvPr/>
          </p:nvSpPr>
          <p:spPr>
            <a:xfrm>
              <a:off x="2543175" y="4096835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xmlns="" id="{045DB286-4EA0-4435-890F-3902CEAA8058}"/>
                </a:ext>
              </a:extLst>
            </p:cNvPr>
            <p:cNvSpPr/>
            <p:nvPr/>
          </p:nvSpPr>
          <p:spPr>
            <a:xfrm>
              <a:off x="3147437" y="4425460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xmlns="" id="{AFB30931-F896-4A9B-8003-137A34744C76}"/>
                </a:ext>
              </a:extLst>
            </p:cNvPr>
            <p:cNvSpPr/>
            <p:nvPr/>
          </p:nvSpPr>
          <p:spPr>
            <a:xfrm>
              <a:off x="2890262" y="3822998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xmlns="" id="{1E26FB2D-CD5F-4AB1-BDBA-87651F9243DF}"/>
                </a:ext>
              </a:extLst>
            </p:cNvPr>
            <p:cNvSpPr/>
            <p:nvPr/>
          </p:nvSpPr>
          <p:spPr>
            <a:xfrm>
              <a:off x="2616706" y="4637179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xmlns="" id="{8576FF8D-FD0F-4629-8D29-7739A413E838}"/>
                </a:ext>
              </a:extLst>
            </p:cNvPr>
            <p:cNvSpPr/>
            <p:nvPr/>
          </p:nvSpPr>
          <p:spPr>
            <a:xfrm>
              <a:off x="3347462" y="3786128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E0E3C14-CE9D-4452-A4D4-40029922E7B5}"/>
              </a:ext>
            </a:extLst>
          </p:cNvPr>
          <p:cNvGrpSpPr/>
          <p:nvPr/>
        </p:nvGrpSpPr>
        <p:grpSpPr>
          <a:xfrm>
            <a:off x="4138257" y="3363571"/>
            <a:ext cx="1576810" cy="1535768"/>
            <a:chOff x="4629150" y="4337492"/>
            <a:chExt cx="1576810" cy="153576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xmlns="" id="{68131990-20AE-4A26-9A90-7BAE7F5B49FC}"/>
                </a:ext>
              </a:extLst>
            </p:cNvPr>
            <p:cNvSpPr/>
            <p:nvPr/>
          </p:nvSpPr>
          <p:spPr>
            <a:xfrm>
              <a:off x="5187686" y="5416060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xmlns="" id="{EF47CD32-094A-45B9-9038-ABF75F2EB32C}"/>
                </a:ext>
              </a:extLst>
            </p:cNvPr>
            <p:cNvSpPr/>
            <p:nvPr/>
          </p:nvSpPr>
          <p:spPr>
            <a:xfrm>
              <a:off x="5142555" y="4883745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xmlns="" id="{75AD9789-76FE-411D-9379-DAFA2F41EA19}"/>
                </a:ext>
              </a:extLst>
            </p:cNvPr>
            <p:cNvSpPr/>
            <p:nvPr/>
          </p:nvSpPr>
          <p:spPr>
            <a:xfrm>
              <a:off x="5748760" y="5191344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xmlns="" id="{0A7F5CFA-519C-4442-ACB6-FCAD4D4F7F02}"/>
                </a:ext>
              </a:extLst>
            </p:cNvPr>
            <p:cNvSpPr/>
            <p:nvPr/>
          </p:nvSpPr>
          <p:spPr>
            <a:xfrm>
              <a:off x="4666305" y="4858835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xmlns="" id="{E25CA711-087B-47A7-ADEF-016BB187650F}"/>
                </a:ext>
              </a:extLst>
            </p:cNvPr>
            <p:cNvSpPr/>
            <p:nvPr/>
          </p:nvSpPr>
          <p:spPr>
            <a:xfrm>
              <a:off x="4629150" y="5416060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xmlns="" id="{15EF304D-AF05-4964-BD67-D887F94AE883}"/>
                </a:ext>
              </a:extLst>
            </p:cNvPr>
            <p:cNvSpPr/>
            <p:nvPr/>
          </p:nvSpPr>
          <p:spPr>
            <a:xfrm>
              <a:off x="5013160" y="4337492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xmlns="" id="{1A27B910-DCFD-4B88-9DD6-F01AAC09D767}"/>
                </a:ext>
              </a:extLst>
            </p:cNvPr>
            <p:cNvSpPr/>
            <p:nvPr/>
          </p:nvSpPr>
          <p:spPr>
            <a:xfrm>
              <a:off x="5597812" y="4575884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A34B3A-2D03-474C-896B-1B15929FF088}"/>
              </a:ext>
            </a:extLst>
          </p:cNvPr>
          <p:cNvGrpSpPr/>
          <p:nvPr/>
        </p:nvGrpSpPr>
        <p:grpSpPr>
          <a:xfrm>
            <a:off x="7412633" y="3535143"/>
            <a:ext cx="891561" cy="1282908"/>
            <a:chOff x="6642913" y="3693856"/>
            <a:chExt cx="891561" cy="1282908"/>
          </a:xfrm>
        </p:grpSpPr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xmlns="" id="{DDA52D42-C0D0-48AA-979E-FEFA5DED940C}"/>
                </a:ext>
              </a:extLst>
            </p:cNvPr>
            <p:cNvSpPr/>
            <p:nvPr/>
          </p:nvSpPr>
          <p:spPr>
            <a:xfrm>
              <a:off x="7077274" y="4129294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xmlns="" id="{0F0ACAFA-A8A3-42DD-BBA4-633AED60BEDD}"/>
                </a:ext>
              </a:extLst>
            </p:cNvPr>
            <p:cNvSpPr/>
            <p:nvPr/>
          </p:nvSpPr>
          <p:spPr>
            <a:xfrm>
              <a:off x="6690164" y="4519564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xmlns="" id="{7FAD8AE3-B6C2-4C9D-B7B8-94B8B23C3BB6}"/>
                </a:ext>
              </a:extLst>
            </p:cNvPr>
            <p:cNvSpPr/>
            <p:nvPr/>
          </p:nvSpPr>
          <p:spPr>
            <a:xfrm>
              <a:off x="6642913" y="3968260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xmlns="" id="{D91CCF7D-6D4F-4D31-9E18-ABBB4FF2C334}"/>
                </a:ext>
              </a:extLst>
            </p:cNvPr>
            <p:cNvSpPr/>
            <p:nvPr/>
          </p:nvSpPr>
          <p:spPr>
            <a:xfrm>
              <a:off x="7064881" y="3693856"/>
              <a:ext cx="457200" cy="457200"/>
            </a:xfrm>
            <a:prstGeom prst="star5">
              <a:avLst>
                <a:gd name="adj" fmla="val 26620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997335-46B7-44B4-8057-7BFC2F935C5B}"/>
              </a:ext>
            </a:extLst>
          </p:cNvPr>
          <p:cNvSpPr/>
          <p:nvPr/>
        </p:nvSpPr>
        <p:spPr>
          <a:xfrm>
            <a:off x="9747467" y="5212969"/>
            <a:ext cx="640080" cy="6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395537E-F45E-4EC9-82F5-54818D0E2875}"/>
              </a:ext>
            </a:extLst>
          </p:cNvPr>
          <p:cNvSpPr/>
          <p:nvPr/>
        </p:nvSpPr>
        <p:spPr>
          <a:xfrm>
            <a:off x="1755404" y="506931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B829512-FEE2-4CF7-A974-66BAA4507269}"/>
              </a:ext>
            </a:extLst>
          </p:cNvPr>
          <p:cNvSpPr/>
          <p:nvPr/>
        </p:nvSpPr>
        <p:spPr>
          <a:xfrm>
            <a:off x="4611518" y="5175177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F20F534C-E628-4E3E-B9BB-8EE11F5CDDCB}"/>
              </a:ext>
            </a:extLst>
          </p:cNvPr>
          <p:cNvSpPr/>
          <p:nvPr/>
        </p:nvSpPr>
        <p:spPr>
          <a:xfrm>
            <a:off x="7514561" y="5148413"/>
            <a:ext cx="640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BE5B01B-7A6E-4BEA-ACE7-2836F4C67042}"/>
              </a:ext>
            </a:extLst>
          </p:cNvPr>
          <p:cNvSpPr/>
          <p:nvPr/>
        </p:nvSpPr>
        <p:spPr>
          <a:xfrm>
            <a:off x="9250456" y="3412608"/>
            <a:ext cx="1493250" cy="1504269"/>
          </a:xfrm>
          <a:custGeom>
            <a:avLst/>
            <a:gdLst>
              <a:gd name="connsiteX0" fmla="*/ 802628 w 1493250"/>
              <a:gd name="connsiteY0" fmla="*/ 16201 h 1504269"/>
              <a:gd name="connsiteX1" fmla="*/ 1154320 w 1493250"/>
              <a:gd name="connsiteY1" fmla="*/ 100607 h 1504269"/>
              <a:gd name="connsiteX2" fmla="*/ 1421606 w 1493250"/>
              <a:gd name="connsiteY2" fmla="*/ 705518 h 1504269"/>
              <a:gd name="connsiteX3" fmla="*/ 1491945 w 1493250"/>
              <a:gd name="connsiteY3" fmla="*/ 1226022 h 1504269"/>
              <a:gd name="connsiteX4" fmla="*/ 1379403 w 1493250"/>
              <a:gd name="connsiteY4" fmla="*/ 1479241 h 1504269"/>
              <a:gd name="connsiteX5" fmla="*/ 957372 w 1493250"/>
              <a:gd name="connsiteY5" fmla="*/ 1493308 h 1504269"/>
              <a:gd name="connsiteX6" fmla="*/ 605680 w 1493250"/>
              <a:gd name="connsiteY6" fmla="*/ 1493308 h 1504269"/>
              <a:gd name="connsiteX7" fmla="*/ 127379 w 1493250"/>
              <a:gd name="connsiteY7" fmla="*/ 1352631 h 1504269"/>
              <a:gd name="connsiteX8" fmla="*/ 769 w 1493250"/>
              <a:gd name="connsiteY8" fmla="*/ 1099413 h 1504269"/>
              <a:gd name="connsiteX9" fmla="*/ 85175 w 1493250"/>
              <a:gd name="connsiteY9" fmla="*/ 761788 h 1504269"/>
              <a:gd name="connsiteX10" fmla="*/ 296191 w 1493250"/>
              <a:gd name="connsiteY10" fmla="*/ 494502 h 1504269"/>
              <a:gd name="connsiteX11" fmla="*/ 465003 w 1493250"/>
              <a:gd name="connsiteY11" fmla="*/ 213148 h 1504269"/>
              <a:gd name="connsiteX12" fmla="*/ 563477 w 1493250"/>
              <a:gd name="connsiteY12" fmla="*/ 44336 h 1504269"/>
              <a:gd name="connsiteX13" fmla="*/ 746357 w 1493250"/>
              <a:gd name="connsiteY13" fmla="*/ 2133 h 1504269"/>
              <a:gd name="connsiteX14" fmla="*/ 802628 w 1493250"/>
              <a:gd name="connsiteY14" fmla="*/ 16201 h 150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3250" h="1504269">
                <a:moveTo>
                  <a:pt x="802628" y="16201"/>
                </a:moveTo>
                <a:cubicBezTo>
                  <a:pt x="870622" y="32613"/>
                  <a:pt x="1051157" y="-14279"/>
                  <a:pt x="1154320" y="100607"/>
                </a:cubicBezTo>
                <a:cubicBezTo>
                  <a:pt x="1257483" y="215493"/>
                  <a:pt x="1365335" y="517949"/>
                  <a:pt x="1421606" y="705518"/>
                </a:cubicBezTo>
                <a:cubicBezTo>
                  <a:pt x="1477877" y="893087"/>
                  <a:pt x="1498979" y="1097068"/>
                  <a:pt x="1491945" y="1226022"/>
                </a:cubicBezTo>
                <a:cubicBezTo>
                  <a:pt x="1484911" y="1354976"/>
                  <a:pt x="1468498" y="1434693"/>
                  <a:pt x="1379403" y="1479241"/>
                </a:cubicBezTo>
                <a:cubicBezTo>
                  <a:pt x="1290308" y="1523789"/>
                  <a:pt x="1086326" y="1490964"/>
                  <a:pt x="957372" y="1493308"/>
                </a:cubicBezTo>
                <a:cubicBezTo>
                  <a:pt x="828418" y="1495652"/>
                  <a:pt x="744012" y="1516754"/>
                  <a:pt x="605680" y="1493308"/>
                </a:cubicBezTo>
                <a:cubicBezTo>
                  <a:pt x="467348" y="1469862"/>
                  <a:pt x="228197" y="1418280"/>
                  <a:pt x="127379" y="1352631"/>
                </a:cubicBezTo>
                <a:cubicBezTo>
                  <a:pt x="26560" y="1286982"/>
                  <a:pt x="7803" y="1197887"/>
                  <a:pt x="769" y="1099413"/>
                </a:cubicBezTo>
                <a:cubicBezTo>
                  <a:pt x="-6265" y="1000939"/>
                  <a:pt x="35938" y="862607"/>
                  <a:pt x="85175" y="761788"/>
                </a:cubicBezTo>
                <a:cubicBezTo>
                  <a:pt x="134412" y="660970"/>
                  <a:pt x="232886" y="585942"/>
                  <a:pt x="296191" y="494502"/>
                </a:cubicBezTo>
                <a:cubicBezTo>
                  <a:pt x="359496" y="403062"/>
                  <a:pt x="420455" y="288176"/>
                  <a:pt x="465003" y="213148"/>
                </a:cubicBezTo>
                <a:cubicBezTo>
                  <a:pt x="509551" y="138120"/>
                  <a:pt x="516585" y="79505"/>
                  <a:pt x="563477" y="44336"/>
                </a:cubicBezTo>
                <a:cubicBezTo>
                  <a:pt x="610369" y="9167"/>
                  <a:pt x="701809" y="6822"/>
                  <a:pt x="746357" y="2133"/>
                </a:cubicBezTo>
                <a:cubicBezTo>
                  <a:pt x="790905" y="-2556"/>
                  <a:pt x="734634" y="-211"/>
                  <a:pt x="802628" y="16201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386C350A-1A70-4096-95E1-A8D1078A167A}"/>
              </a:ext>
            </a:extLst>
          </p:cNvPr>
          <p:cNvSpPr/>
          <p:nvPr/>
        </p:nvSpPr>
        <p:spPr>
          <a:xfrm>
            <a:off x="3649447" y="2976319"/>
            <a:ext cx="2504660" cy="2152990"/>
          </a:xfrm>
          <a:custGeom>
            <a:avLst/>
            <a:gdLst>
              <a:gd name="connsiteX0" fmla="*/ 1175989 w 2504660"/>
              <a:gd name="connsiteY0" fmla="*/ 36305 h 2152990"/>
              <a:gd name="connsiteX1" fmla="*/ 2090389 w 2504660"/>
              <a:gd name="connsiteY1" fmla="*/ 387997 h 2152990"/>
              <a:gd name="connsiteX2" fmla="*/ 2470217 w 2504660"/>
              <a:gd name="connsiteY2" fmla="*/ 1260194 h 2152990"/>
              <a:gd name="connsiteX3" fmla="*/ 2428014 w 2504660"/>
              <a:gd name="connsiteY3" fmla="*/ 1963579 h 2152990"/>
              <a:gd name="connsiteX4" fmla="*/ 1949712 w 2504660"/>
              <a:gd name="connsiteY4" fmla="*/ 2062052 h 2152990"/>
              <a:gd name="connsiteX5" fmla="*/ 1049380 w 2504660"/>
              <a:gd name="connsiteY5" fmla="*/ 2146459 h 2152990"/>
              <a:gd name="connsiteX6" fmla="*/ 92777 w 2504660"/>
              <a:gd name="connsiteY6" fmla="*/ 1879172 h 2152990"/>
              <a:gd name="connsiteX7" fmla="*/ 92777 w 2504660"/>
              <a:gd name="connsiteY7" fmla="*/ 894434 h 2152990"/>
              <a:gd name="connsiteX8" fmla="*/ 585146 w 2504660"/>
              <a:gd name="connsiteY8" fmla="*/ 106643 h 2152990"/>
              <a:gd name="connsiteX9" fmla="*/ 1175989 w 2504660"/>
              <a:gd name="connsiteY9" fmla="*/ 36305 h 21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4660" h="2152990">
                <a:moveTo>
                  <a:pt x="1175989" y="36305"/>
                </a:moveTo>
                <a:cubicBezTo>
                  <a:pt x="1426863" y="83197"/>
                  <a:pt x="1874684" y="184016"/>
                  <a:pt x="2090389" y="387997"/>
                </a:cubicBezTo>
                <a:cubicBezTo>
                  <a:pt x="2306094" y="591979"/>
                  <a:pt x="2413946" y="997597"/>
                  <a:pt x="2470217" y="1260194"/>
                </a:cubicBezTo>
                <a:cubicBezTo>
                  <a:pt x="2526488" y="1522791"/>
                  <a:pt x="2514765" y="1829936"/>
                  <a:pt x="2428014" y="1963579"/>
                </a:cubicBezTo>
                <a:cubicBezTo>
                  <a:pt x="2341263" y="2097222"/>
                  <a:pt x="2179484" y="2031572"/>
                  <a:pt x="1949712" y="2062052"/>
                </a:cubicBezTo>
                <a:cubicBezTo>
                  <a:pt x="1719940" y="2092532"/>
                  <a:pt x="1358869" y="2176939"/>
                  <a:pt x="1049380" y="2146459"/>
                </a:cubicBezTo>
                <a:cubicBezTo>
                  <a:pt x="739891" y="2115979"/>
                  <a:pt x="252211" y="2087843"/>
                  <a:pt x="92777" y="1879172"/>
                </a:cubicBezTo>
                <a:cubicBezTo>
                  <a:pt x="-66657" y="1670501"/>
                  <a:pt x="10715" y="1189856"/>
                  <a:pt x="92777" y="894434"/>
                </a:cubicBezTo>
                <a:cubicBezTo>
                  <a:pt x="174838" y="599013"/>
                  <a:pt x="399921" y="247320"/>
                  <a:pt x="585146" y="106643"/>
                </a:cubicBezTo>
                <a:cubicBezTo>
                  <a:pt x="770371" y="-34034"/>
                  <a:pt x="925115" y="-10587"/>
                  <a:pt x="1175989" y="36305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979467" y="5708991"/>
            <a:ext cx="25350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6"/>
                </a:solidFill>
              </a:rPr>
              <a:t>3 + 7 = 10</a:t>
            </a:r>
            <a:endParaRPr lang="ar-BH" sz="4000" b="1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3769" y="1310334"/>
            <a:ext cx="39036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 rtl="1">
              <a:buFont typeface="Arial" panose="020B0604020202020204" pitchFamily="34" charset="0"/>
              <a:buChar char="•"/>
            </a:pP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هل </a:t>
            </a:r>
            <a:r>
              <a:rPr lang="ar-BH" sz="2800" b="1" dirty="0" err="1">
                <a:solidFill>
                  <a:schemeClr val="accent1">
                    <a:lumMod val="50000"/>
                  </a:schemeClr>
                </a:solidFill>
              </a:rPr>
              <a:t>تتذك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ر مكو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نات العدد 10؟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11" grpId="0"/>
      <p:bldP spid="57" grpId="0"/>
      <p:bldP spid="58" grpId="0"/>
      <p:bldP spid="59" grpId="0"/>
      <p:bldP spid="18" grpId="0" animBg="1"/>
      <p:bldP spid="44" grpId="0" animBg="1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3949480" y="1444628"/>
            <a:ext cx="4436228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ما هو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مكم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ل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ا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لعدد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 4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للعشرة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ar-BH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4C9881A-DB0C-434F-8AA5-296F674E31E0}"/>
              </a:ext>
            </a:extLst>
          </p:cNvPr>
          <p:cNvSpPr/>
          <p:nvPr/>
        </p:nvSpPr>
        <p:spPr>
          <a:xfrm>
            <a:off x="3877886" y="3614315"/>
            <a:ext cx="4436228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ما هو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مكم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ل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العدد 8 ل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لعشرة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ar-BH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A8956C7F-F696-4381-832B-2BC4354A13E6}"/>
              </a:ext>
            </a:extLst>
          </p:cNvPr>
          <p:cNvSpPr/>
          <p:nvPr/>
        </p:nvSpPr>
        <p:spPr>
          <a:xfrm>
            <a:off x="2837341" y="3781529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  <a:cs typeface="Al-Aramco Bold" pitchFamily="2" charset="-78"/>
              </a:rPr>
              <a:t>2</a:t>
            </a:r>
            <a:endParaRPr lang="en-US" sz="48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FD515CC-C385-4FA0-AA7E-454D300F85B5}"/>
              </a:ext>
            </a:extLst>
          </p:cNvPr>
          <p:cNvSpPr/>
          <p:nvPr/>
        </p:nvSpPr>
        <p:spPr>
          <a:xfrm>
            <a:off x="2837340" y="1649216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  <a:cs typeface="Al-Aramco Bold" pitchFamily="2" charset="-78"/>
              </a:rPr>
              <a:t>6</a:t>
            </a:r>
            <a:endParaRPr lang="en-US" sz="48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84542" y="2757268"/>
            <a:ext cx="2841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6"/>
                </a:solidFill>
              </a:rPr>
              <a:t>4+6=10</a:t>
            </a:r>
            <a:endParaRPr lang="ar-BH" sz="40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4542" y="4789786"/>
            <a:ext cx="2841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6"/>
                </a:solidFill>
              </a:rPr>
              <a:t>8+2=10</a:t>
            </a:r>
            <a:endParaRPr lang="ar-BH" sz="4000" b="1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301589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5" grpId="0"/>
      <p:bldP spid="41" grpId="0"/>
      <p:bldP spid="42" grpId="0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564510" y="1253585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  <a:t>ما </a:t>
            </a:r>
            <a:r>
              <a:rPr lang="ar-BH" sz="3600" b="1" dirty="0" smtClean="0">
                <a:solidFill>
                  <a:schemeClr val="accent1">
                    <a:lumMod val="50000"/>
                  </a:schemeClr>
                </a:solidFill>
              </a:rPr>
              <a:t>ناتج 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  <a:t>جمع   </a:t>
            </a:r>
            <a:r>
              <a:rPr lang="ar-BH" sz="4400" b="1" dirty="0">
                <a:solidFill>
                  <a:srgbClr val="C00000"/>
                </a:solidFill>
              </a:rPr>
              <a:t>7 + 8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38BB3F30-5E02-404C-B144-517916E100CD}"/>
              </a:ext>
            </a:extLst>
          </p:cNvPr>
          <p:cNvSpPr/>
          <p:nvPr/>
        </p:nvSpPr>
        <p:spPr>
          <a:xfrm>
            <a:off x="4474049" y="4977975"/>
            <a:ext cx="3033071" cy="1295547"/>
          </a:xfrm>
          <a:prstGeom prst="cloudCallout">
            <a:avLst>
              <a:gd name="adj1" fmla="val 2349"/>
              <a:gd name="adj2" fmla="val -4985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SA" sz="2400" b="1" dirty="0" smtClean="0">
                <a:solidFill>
                  <a:srgbClr val="C00000"/>
                </a:solidFill>
              </a:rPr>
              <a:t>10+5=15</a:t>
            </a:r>
          </a:p>
          <a:p>
            <a:pPr algn="ctr" rtl="1"/>
            <a:r>
              <a:rPr lang="ar-BH" sz="2400" b="1" dirty="0" smtClean="0">
                <a:solidFill>
                  <a:srgbClr val="C00000"/>
                </a:solidFill>
              </a:rPr>
              <a:t>إذًا </a:t>
            </a:r>
            <a:r>
              <a:rPr lang="ar-BH" sz="2400" b="1" dirty="0">
                <a:solidFill>
                  <a:srgbClr val="C00000"/>
                </a:solidFill>
              </a:rPr>
              <a:t>7 + 8 = 15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88D1165-DB56-4428-BB78-F5D75C859F45}"/>
              </a:ext>
            </a:extLst>
          </p:cNvPr>
          <p:cNvSpPr/>
          <p:nvPr/>
        </p:nvSpPr>
        <p:spPr>
          <a:xfrm>
            <a:off x="8840837" y="290173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0F4097E-C561-4A85-9BA1-33EA2AC26CCB}"/>
              </a:ext>
            </a:extLst>
          </p:cNvPr>
          <p:cNvSpPr/>
          <p:nvPr/>
        </p:nvSpPr>
        <p:spPr>
          <a:xfrm>
            <a:off x="9266685" y="2903852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97E1322-58CB-49B0-A7BB-9E8DB924D691}"/>
              </a:ext>
            </a:extLst>
          </p:cNvPr>
          <p:cNvSpPr/>
          <p:nvPr/>
        </p:nvSpPr>
        <p:spPr>
          <a:xfrm>
            <a:off x="9692533" y="290173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67C09AA0-58C7-45EF-95D2-C4C74D6C23B6}"/>
              </a:ext>
            </a:extLst>
          </p:cNvPr>
          <p:cNvSpPr/>
          <p:nvPr/>
        </p:nvSpPr>
        <p:spPr>
          <a:xfrm>
            <a:off x="9692533" y="3297844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549EE5FD-B49B-496E-9A7B-3C1C45BC9A85}"/>
              </a:ext>
            </a:extLst>
          </p:cNvPr>
          <p:cNvSpPr/>
          <p:nvPr/>
        </p:nvSpPr>
        <p:spPr>
          <a:xfrm>
            <a:off x="9261380" y="3302648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1A9F4614-5460-4868-973F-C6CF547879F8}"/>
              </a:ext>
            </a:extLst>
          </p:cNvPr>
          <p:cNvSpPr/>
          <p:nvPr/>
        </p:nvSpPr>
        <p:spPr>
          <a:xfrm>
            <a:off x="8817568" y="3302648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1827CE50-5BB7-4CD2-8145-81BB0E7B4AB5}"/>
              </a:ext>
            </a:extLst>
          </p:cNvPr>
          <p:cNvSpPr/>
          <p:nvPr/>
        </p:nvSpPr>
        <p:spPr>
          <a:xfrm>
            <a:off x="8414989" y="2904921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FC5EEBA-8BF0-42BA-935C-1B1CA2B78430}"/>
              </a:ext>
            </a:extLst>
          </p:cNvPr>
          <p:cNvSpPr/>
          <p:nvPr/>
        </p:nvSpPr>
        <p:spPr>
          <a:xfrm>
            <a:off x="2492100" y="287599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5602EE9B-F532-41C7-9437-768397901874}"/>
              </a:ext>
            </a:extLst>
          </p:cNvPr>
          <p:cNvSpPr/>
          <p:nvPr/>
        </p:nvSpPr>
        <p:spPr>
          <a:xfrm>
            <a:off x="2917948" y="2878110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D687DBE-EE1C-45AE-82D9-EC8A8DAFB469}"/>
              </a:ext>
            </a:extLst>
          </p:cNvPr>
          <p:cNvSpPr/>
          <p:nvPr/>
        </p:nvSpPr>
        <p:spPr>
          <a:xfrm>
            <a:off x="3343796" y="2875995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2C1A672-6505-4B98-8D83-2F831DC8F9BA}"/>
              </a:ext>
            </a:extLst>
          </p:cNvPr>
          <p:cNvSpPr/>
          <p:nvPr/>
        </p:nvSpPr>
        <p:spPr>
          <a:xfrm>
            <a:off x="2066252" y="3276906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F368BF6C-416C-43C8-83F6-1E48EA5FC6E9}"/>
              </a:ext>
            </a:extLst>
          </p:cNvPr>
          <p:cNvSpPr/>
          <p:nvPr/>
        </p:nvSpPr>
        <p:spPr>
          <a:xfrm>
            <a:off x="2912643" y="3276906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CB335E04-957D-4856-958A-490B8A902E1D}"/>
              </a:ext>
            </a:extLst>
          </p:cNvPr>
          <p:cNvSpPr/>
          <p:nvPr/>
        </p:nvSpPr>
        <p:spPr>
          <a:xfrm>
            <a:off x="2468831" y="3276906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F907ABBB-46C3-43E3-8501-D6E7EC281CBB}"/>
              </a:ext>
            </a:extLst>
          </p:cNvPr>
          <p:cNvSpPr/>
          <p:nvPr/>
        </p:nvSpPr>
        <p:spPr>
          <a:xfrm>
            <a:off x="2066252" y="2879179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150AC02F-9813-432F-92A5-67C0627AB0BB}"/>
              </a:ext>
            </a:extLst>
          </p:cNvPr>
          <p:cNvSpPr/>
          <p:nvPr/>
        </p:nvSpPr>
        <p:spPr>
          <a:xfrm>
            <a:off x="3343796" y="3274217"/>
            <a:ext cx="274320" cy="2743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B591E63-1C75-40D7-A19F-63F7F6F967D9}"/>
              </a:ext>
            </a:extLst>
          </p:cNvPr>
          <p:cNvSpPr/>
          <p:nvPr/>
        </p:nvSpPr>
        <p:spPr>
          <a:xfrm>
            <a:off x="9003732" y="3675420"/>
            <a:ext cx="640080" cy="6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73BFADAB-73E5-483F-9C5E-287DF9DE88AE}"/>
              </a:ext>
            </a:extLst>
          </p:cNvPr>
          <p:cNvSpPr/>
          <p:nvPr/>
        </p:nvSpPr>
        <p:spPr>
          <a:xfrm>
            <a:off x="2468831" y="3758432"/>
            <a:ext cx="640080" cy="6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6F3B4138-7B97-4715-B5C2-A7779A17012C}"/>
              </a:ext>
            </a:extLst>
          </p:cNvPr>
          <p:cNvCxnSpPr/>
          <p:nvPr/>
        </p:nvCxnSpPr>
        <p:spPr>
          <a:xfrm flipH="1">
            <a:off x="9148974" y="3699031"/>
            <a:ext cx="36576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0091CB7E-053B-4E64-B84E-F2692A050E6E}"/>
              </a:ext>
            </a:extLst>
          </p:cNvPr>
          <p:cNvCxnSpPr/>
          <p:nvPr/>
        </p:nvCxnSpPr>
        <p:spPr>
          <a:xfrm flipH="1">
            <a:off x="2583540" y="3856273"/>
            <a:ext cx="36576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41A0AE37-31AA-45AC-83ED-4DE0AD76288E}"/>
              </a:ext>
            </a:extLst>
          </p:cNvPr>
          <p:cNvSpPr/>
          <p:nvPr/>
        </p:nvSpPr>
        <p:spPr>
          <a:xfrm>
            <a:off x="7940964" y="4210645"/>
            <a:ext cx="2640832" cy="6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200" dirty="0">
                <a:ln w="0"/>
                <a:solidFill>
                  <a:schemeClr val="tx1"/>
                </a:solidFill>
              </a:rPr>
              <a:t>7 + 3 = 10</a:t>
            </a:r>
            <a:endParaRPr lang="en-US" sz="3200" dirty="0">
              <a:ln w="0"/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213A6036-1378-4D42-A9D7-12F034E18F09}"/>
              </a:ext>
            </a:extLst>
          </p:cNvPr>
          <p:cNvSpPr/>
          <p:nvPr/>
        </p:nvSpPr>
        <p:spPr>
          <a:xfrm>
            <a:off x="2066252" y="4202184"/>
            <a:ext cx="1385858" cy="652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3200" dirty="0">
                <a:ln w="0"/>
                <a:solidFill>
                  <a:schemeClr val="tx1"/>
                </a:solidFill>
              </a:rPr>
              <a:t>5</a:t>
            </a:r>
            <a:endParaRPr lang="en-US" sz="32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301589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8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0.00185 L 0.38151 -0.000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11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-2.22222E-6 L 0.4138 -0.000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-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2.08333E-7 4.81481E-6 L 0.41914 0.0016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1" grpId="0" animBg="1"/>
      <p:bldP spid="22" grpId="0" animBg="1"/>
      <p:bldP spid="23" grpId="0" animBg="1"/>
      <p:bldP spid="34" grpId="0" animBg="1"/>
      <p:bldP spid="35" grpId="0" animBg="1"/>
      <p:bldP spid="36" grpId="0" animBg="1"/>
      <p:bldP spid="37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7" grpId="0" animBg="1"/>
      <p:bldP spid="58" grpId="0" animBg="1"/>
      <p:bldP spid="58" grpId="1" animBg="1"/>
      <p:bldP spid="59" grpId="0"/>
      <p:bldP spid="60" grpId="0"/>
      <p:bldP spid="65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659772" y="1865693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حاول أن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تطب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</a:rPr>
              <a:t>ّ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ق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نفس الفكرة لتجد ناتج جمع   </a:t>
            </a:r>
            <a:r>
              <a:rPr lang="ar-BH" sz="4400" b="1" dirty="0">
                <a:solidFill>
                  <a:srgbClr val="C00000"/>
                </a:solidFill>
              </a:rPr>
              <a:t>6 + 7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38BB3F30-5E02-404C-B144-517916E100CD}"/>
              </a:ext>
            </a:extLst>
          </p:cNvPr>
          <p:cNvSpPr/>
          <p:nvPr/>
        </p:nvSpPr>
        <p:spPr>
          <a:xfrm>
            <a:off x="716442" y="3965501"/>
            <a:ext cx="3033071" cy="1971275"/>
          </a:xfrm>
          <a:prstGeom prst="cloudCallout">
            <a:avLst>
              <a:gd name="adj1" fmla="val 1679"/>
              <a:gd name="adj2" fmla="val -11832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 smtClean="0">
                <a:solidFill>
                  <a:srgbClr val="C00000"/>
                </a:solidFill>
              </a:rPr>
              <a:t>سأختار حقيقة</a:t>
            </a:r>
          </a:p>
          <a:p>
            <a:pPr algn="ctr" rtl="1"/>
            <a:r>
              <a:rPr lang="ar-BH" sz="2400" b="1" dirty="0" smtClean="0">
                <a:solidFill>
                  <a:srgbClr val="C00000"/>
                </a:solidFill>
              </a:rPr>
              <a:t> 7= 4+ 3</a:t>
            </a:r>
          </a:p>
          <a:p>
            <a:pPr algn="ctr" rtl="1"/>
            <a:r>
              <a:rPr lang="ar-BH" sz="2400" b="1" dirty="0" smtClean="0">
                <a:solidFill>
                  <a:srgbClr val="C00000"/>
                </a:solidFill>
              </a:rPr>
              <a:t>لأن 6+4=10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898C66-70C0-49EC-9C91-F1A63E38DEE3}"/>
              </a:ext>
            </a:extLst>
          </p:cNvPr>
          <p:cNvSpPr/>
          <p:nvPr/>
        </p:nvSpPr>
        <p:spPr>
          <a:xfrm>
            <a:off x="4792964" y="3759099"/>
            <a:ext cx="27492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6"/>
                </a:solidFill>
              </a:rPr>
              <a:t>6 + 7 </a:t>
            </a:r>
            <a:r>
              <a:rPr lang="ar-BH" sz="4000" b="1" dirty="0" smtClean="0">
                <a:solidFill>
                  <a:schemeClr val="accent6"/>
                </a:solidFill>
              </a:rPr>
              <a:t>=</a:t>
            </a:r>
            <a:r>
              <a:rPr lang="en-US" sz="4000" b="1" dirty="0" smtClean="0">
                <a:solidFill>
                  <a:schemeClr val="accent6"/>
                </a:solidFill>
              </a:rPr>
              <a:t>   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A68933-525D-4660-B8D8-1228B3F57E01}"/>
              </a:ext>
            </a:extLst>
          </p:cNvPr>
          <p:cNvSpPr/>
          <p:nvPr/>
        </p:nvSpPr>
        <p:spPr>
          <a:xfrm>
            <a:off x="4901646" y="3325252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cs typeface="Al-Aramco Bold" pitchFamily="2" charset="-78"/>
              </a:rPr>
              <a:t>   </a:t>
            </a:r>
            <a:r>
              <a:rPr lang="ar-BH" sz="4800" b="1" dirty="0" smtClean="0">
                <a:solidFill>
                  <a:srgbClr val="FF0000"/>
                </a:solidFill>
                <a:cs typeface="Al-Aramco Bold" pitchFamily="2" charset="-78"/>
              </a:rPr>
              <a:t>13</a:t>
            </a:r>
            <a:endParaRPr lang="en-US" sz="48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301589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659217" y="1577021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ما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ناتج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جمع   </a:t>
            </a:r>
            <a:r>
              <a:rPr lang="ar-BH" sz="4400" b="1" dirty="0">
                <a:solidFill>
                  <a:srgbClr val="C00000"/>
                </a:solidFill>
              </a:rPr>
              <a:t>7 + 5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xmlns="" id="{38BB3F30-5E02-404C-B144-517916E100CD}"/>
              </a:ext>
            </a:extLst>
          </p:cNvPr>
          <p:cNvSpPr/>
          <p:nvPr/>
        </p:nvSpPr>
        <p:spPr>
          <a:xfrm>
            <a:off x="716442" y="3965501"/>
            <a:ext cx="3364239" cy="1821150"/>
          </a:xfrm>
          <a:prstGeom prst="cloudCallout">
            <a:avLst>
              <a:gd name="adj1" fmla="val 50906"/>
              <a:gd name="adj2" fmla="val -14454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1"/>
            <a:r>
              <a:rPr lang="ar-BH" sz="2400" b="1" dirty="0">
                <a:solidFill>
                  <a:srgbClr val="C00000"/>
                </a:solidFill>
              </a:rPr>
              <a:t>سأختار حقيقة</a:t>
            </a:r>
          </a:p>
          <a:p>
            <a:pPr algn="ctr" rtl="1"/>
            <a:r>
              <a:rPr lang="ar-BH" sz="2400" b="1" dirty="0">
                <a:solidFill>
                  <a:srgbClr val="C00000"/>
                </a:solidFill>
              </a:rPr>
              <a:t> </a:t>
            </a:r>
            <a:r>
              <a:rPr lang="ar-BH" sz="2400" b="1" dirty="0" smtClean="0">
                <a:solidFill>
                  <a:srgbClr val="C00000"/>
                </a:solidFill>
              </a:rPr>
              <a:t>5 </a:t>
            </a:r>
            <a:r>
              <a:rPr lang="ar-BH" sz="2400" b="1" dirty="0">
                <a:solidFill>
                  <a:srgbClr val="C00000"/>
                </a:solidFill>
              </a:rPr>
              <a:t>= 3 + </a:t>
            </a:r>
            <a:r>
              <a:rPr lang="ar-BH" sz="2400" b="1" dirty="0" smtClean="0">
                <a:solidFill>
                  <a:srgbClr val="C00000"/>
                </a:solidFill>
              </a:rPr>
              <a:t>2</a:t>
            </a:r>
            <a:endParaRPr lang="ar-BH" sz="2400" b="1" dirty="0">
              <a:solidFill>
                <a:srgbClr val="C00000"/>
              </a:solidFill>
            </a:endParaRPr>
          </a:p>
          <a:p>
            <a:pPr algn="ctr" rtl="1"/>
            <a:r>
              <a:rPr lang="ar-BH" sz="2400" b="1" dirty="0">
                <a:solidFill>
                  <a:srgbClr val="C00000"/>
                </a:solidFill>
              </a:rPr>
              <a:t>لأن 7+3=10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898C66-70C0-49EC-9C91-F1A63E38DEE3}"/>
              </a:ext>
            </a:extLst>
          </p:cNvPr>
          <p:cNvSpPr/>
          <p:nvPr/>
        </p:nvSpPr>
        <p:spPr>
          <a:xfrm>
            <a:off x="4814801" y="3296943"/>
            <a:ext cx="2528032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6"/>
                </a:solidFill>
              </a:rPr>
              <a:t>7 + 5 =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A68933-525D-4660-B8D8-1228B3F57E01}"/>
              </a:ext>
            </a:extLst>
          </p:cNvPr>
          <p:cNvSpPr/>
          <p:nvPr/>
        </p:nvSpPr>
        <p:spPr>
          <a:xfrm>
            <a:off x="4814801" y="3229492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  <a:cs typeface="Al-Aramco Bold" pitchFamily="2" charset="-78"/>
              </a:rPr>
              <a:t>12</a:t>
            </a:r>
            <a:endParaRPr lang="en-US" sz="48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301589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564510" y="1772285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ما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ناتج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جمع   </a:t>
            </a:r>
            <a:r>
              <a:rPr lang="ar-BH" sz="4400" b="1" dirty="0">
                <a:solidFill>
                  <a:srgbClr val="C00000"/>
                </a:solidFill>
              </a:rPr>
              <a:t>8 + 5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898C66-70C0-49EC-9C91-F1A63E38DEE3}"/>
              </a:ext>
            </a:extLst>
          </p:cNvPr>
          <p:cNvSpPr/>
          <p:nvPr/>
        </p:nvSpPr>
        <p:spPr>
          <a:xfrm>
            <a:off x="4376057" y="3817961"/>
            <a:ext cx="3333385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solidFill>
                  <a:schemeClr val="accent6"/>
                </a:solidFill>
              </a:rPr>
              <a:t>8 + 5 =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A68933-525D-4660-B8D8-1228B3F57E01}"/>
              </a:ext>
            </a:extLst>
          </p:cNvPr>
          <p:cNvSpPr/>
          <p:nvPr/>
        </p:nvSpPr>
        <p:spPr>
          <a:xfrm>
            <a:off x="4791548" y="3738057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  <a:cs typeface="Al-Aramco Bold" pitchFamily="2" charset="-78"/>
              </a:rPr>
              <a:t>13</a:t>
            </a:r>
            <a:endParaRPr lang="en-US" sz="48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343796" y="469516"/>
            <a:ext cx="5280628" cy="6777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66ED55-BA51-4F53-8AA8-6A1ED629C8A4}"/>
              </a:ext>
            </a:extLst>
          </p:cNvPr>
          <p:cNvSpPr/>
          <p:nvPr/>
        </p:nvSpPr>
        <p:spPr>
          <a:xfrm>
            <a:off x="3796243" y="628231"/>
            <a:ext cx="4566258" cy="66423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4000" b="1" dirty="0">
                <a:solidFill>
                  <a:schemeClr val="tx1"/>
                </a:solidFill>
              </a:rPr>
              <a:t>الجمع بتكوين العشرة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00D47B-B3C6-4F30-94DA-27C215D99DB8}"/>
              </a:ext>
            </a:extLst>
          </p:cNvPr>
          <p:cNvSpPr/>
          <p:nvPr/>
        </p:nvSpPr>
        <p:spPr>
          <a:xfrm>
            <a:off x="1659772" y="2270059"/>
            <a:ext cx="8839200" cy="1122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rtl="1"/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ما </a:t>
            </a:r>
            <a:r>
              <a:rPr lang="ar-BH" sz="3200" b="1" dirty="0" smtClean="0">
                <a:solidFill>
                  <a:schemeClr val="accent1">
                    <a:lumMod val="50000"/>
                  </a:schemeClr>
                </a:solidFill>
              </a:rPr>
              <a:t>ناتج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جمع   </a:t>
            </a:r>
            <a:r>
              <a:rPr lang="ar-BH" sz="4400" b="1" dirty="0">
                <a:solidFill>
                  <a:srgbClr val="C00000"/>
                </a:solidFill>
              </a:rPr>
              <a:t>5 + 9 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</a:rPr>
              <a:t>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1898C66-70C0-49EC-9C91-F1A63E38DEE3}"/>
              </a:ext>
            </a:extLst>
          </p:cNvPr>
          <p:cNvSpPr/>
          <p:nvPr/>
        </p:nvSpPr>
        <p:spPr>
          <a:xfrm>
            <a:off x="4024843" y="3742938"/>
            <a:ext cx="3954386" cy="840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BH" sz="4000" b="1" dirty="0">
                <a:solidFill>
                  <a:schemeClr val="accent6"/>
                </a:solidFill>
              </a:rPr>
              <a:t>5 + 9 =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DA68933-525D-4660-B8D8-1228B3F57E01}"/>
              </a:ext>
            </a:extLst>
          </p:cNvPr>
          <p:cNvSpPr/>
          <p:nvPr/>
        </p:nvSpPr>
        <p:spPr>
          <a:xfrm>
            <a:off x="4197567" y="3793303"/>
            <a:ext cx="897407" cy="787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800" b="1" dirty="0">
                <a:solidFill>
                  <a:srgbClr val="FF0000"/>
                </a:solidFill>
                <a:cs typeface="Al-Aramco Bold" pitchFamily="2" charset="-78"/>
              </a:rPr>
              <a:t>14</a:t>
            </a:r>
            <a:endParaRPr lang="en-US" sz="5400" b="1" dirty="0">
              <a:solidFill>
                <a:srgbClr val="FF0000"/>
              </a:solidFill>
              <a:cs typeface="Al-Aramco Bold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 smtClean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6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6DC35363-4E85-4669-99A3-E528BE55F245}" vid="{EC2DF2A1-6254-4BC0-9D4F-D5C47DCC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775</TotalTime>
  <Words>225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Al-Aramco Bold</vt:lpstr>
      <vt:lpstr>Arial</vt:lpstr>
      <vt:lpstr>Calibri</vt:lpstr>
      <vt:lpstr>Calibri Light</vt:lpstr>
      <vt:lpstr>Traditional Arabic</vt:lpstr>
      <vt:lpstr>Yu Gothic UI Semilight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Ayman Saleh</dc:creator>
  <cp:lastModifiedBy>user</cp:lastModifiedBy>
  <cp:revision>74</cp:revision>
  <dcterms:created xsi:type="dcterms:W3CDTF">2020-03-03T06:04:54Z</dcterms:created>
  <dcterms:modified xsi:type="dcterms:W3CDTF">2020-03-15T15:00:32Z</dcterms:modified>
</cp:coreProperties>
</file>