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7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</p:sldIdLst>
  <p:sldSz cx="5400675" cy="5400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C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001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051" y="883861"/>
            <a:ext cx="4590574" cy="1880235"/>
          </a:xfrm>
        </p:spPr>
        <p:txBody>
          <a:bodyPr anchor="b"/>
          <a:lstStyle>
            <a:lvl1pPr algn="ctr">
              <a:defRPr sz="3544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085" y="2836605"/>
            <a:ext cx="4050506" cy="1303913"/>
          </a:xfrm>
        </p:spPr>
        <p:txBody>
          <a:bodyPr/>
          <a:lstStyle>
            <a:lvl1pPr marL="0" indent="0" algn="ctr">
              <a:buNone/>
              <a:defRPr sz="1417"/>
            </a:lvl1pPr>
            <a:lvl2pPr marL="270022" indent="0" algn="ctr">
              <a:buNone/>
              <a:defRPr sz="1181"/>
            </a:lvl2pPr>
            <a:lvl3pPr marL="540045" indent="0" algn="ctr">
              <a:buNone/>
              <a:defRPr sz="1063"/>
            </a:lvl3pPr>
            <a:lvl4pPr marL="810067" indent="0" algn="ctr">
              <a:buNone/>
              <a:defRPr sz="945"/>
            </a:lvl4pPr>
            <a:lvl5pPr marL="1080089" indent="0" algn="ctr">
              <a:buNone/>
              <a:defRPr sz="945"/>
            </a:lvl5pPr>
            <a:lvl6pPr marL="1350112" indent="0" algn="ctr">
              <a:buNone/>
              <a:defRPr sz="945"/>
            </a:lvl6pPr>
            <a:lvl7pPr marL="1620134" indent="0" algn="ctr">
              <a:buNone/>
              <a:defRPr sz="945"/>
            </a:lvl7pPr>
            <a:lvl8pPr marL="1890156" indent="0" algn="ctr">
              <a:buNone/>
              <a:defRPr sz="945"/>
            </a:lvl8pPr>
            <a:lvl9pPr marL="2160179" indent="0" algn="ctr">
              <a:buNone/>
              <a:defRPr sz="945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75247-5C4F-425C-B019-052C1CEAC05D}" type="datetimeFigureOut">
              <a:rPr lang="ar-SA" smtClean="0"/>
              <a:t>19/04/46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8BF-139A-4060-B85D-FEFA6E88D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69921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75247-5C4F-425C-B019-052C1CEAC05D}" type="datetimeFigureOut">
              <a:rPr lang="ar-SA" smtClean="0"/>
              <a:t>19/04/46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8BF-139A-4060-B85D-FEFA6E88D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0888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64858" y="287536"/>
            <a:ext cx="1164521" cy="4576822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1297" y="287536"/>
            <a:ext cx="3426053" cy="4576822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75247-5C4F-425C-B019-052C1CEAC05D}" type="datetimeFigureOut">
              <a:rPr lang="ar-SA" smtClean="0"/>
              <a:t>19/04/46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8BF-139A-4060-B85D-FEFA6E88D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3817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75247-5C4F-425C-B019-052C1CEAC05D}" type="datetimeFigureOut">
              <a:rPr lang="ar-SA" smtClean="0"/>
              <a:t>19/04/46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8BF-139A-4060-B85D-FEFA6E88D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2926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484" y="1346420"/>
            <a:ext cx="4658082" cy="2246530"/>
          </a:xfrm>
        </p:spPr>
        <p:txBody>
          <a:bodyPr anchor="b"/>
          <a:lstStyle>
            <a:lvl1pPr>
              <a:defRPr sz="3544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484" y="3614203"/>
            <a:ext cx="4658082" cy="1181397"/>
          </a:xfrm>
        </p:spPr>
        <p:txBody>
          <a:bodyPr/>
          <a:lstStyle>
            <a:lvl1pPr marL="0" indent="0">
              <a:buNone/>
              <a:defRPr sz="1417">
                <a:solidFill>
                  <a:schemeClr val="tx1"/>
                </a:solidFill>
              </a:defRPr>
            </a:lvl1pPr>
            <a:lvl2pPr marL="270022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2pPr>
            <a:lvl3pPr marL="540045" indent="0">
              <a:buNone/>
              <a:defRPr sz="1063">
                <a:solidFill>
                  <a:schemeClr val="tx1">
                    <a:tint val="75000"/>
                  </a:schemeClr>
                </a:solidFill>
              </a:defRPr>
            </a:lvl3pPr>
            <a:lvl4pPr marL="810067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4pPr>
            <a:lvl5pPr marL="1080089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5pPr>
            <a:lvl6pPr marL="1350112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6pPr>
            <a:lvl7pPr marL="1620134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7pPr>
            <a:lvl8pPr marL="1890156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8pPr>
            <a:lvl9pPr marL="2160179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75247-5C4F-425C-B019-052C1CEAC05D}" type="datetimeFigureOut">
              <a:rPr lang="ar-SA" smtClean="0"/>
              <a:t>19/04/46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8BF-139A-4060-B85D-FEFA6E88D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4202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296" y="1437680"/>
            <a:ext cx="2295287" cy="3426679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34092" y="1437680"/>
            <a:ext cx="2295287" cy="3426679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75247-5C4F-425C-B019-052C1CEAC05D}" type="datetimeFigureOut">
              <a:rPr lang="ar-SA" smtClean="0"/>
              <a:t>19/04/46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8BF-139A-4060-B85D-FEFA6E88D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0071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287537"/>
            <a:ext cx="4658082" cy="1043881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01" y="1323916"/>
            <a:ext cx="2284738" cy="648831"/>
          </a:xfrm>
        </p:spPr>
        <p:txBody>
          <a:bodyPr anchor="b"/>
          <a:lstStyle>
            <a:lvl1pPr marL="0" indent="0">
              <a:buNone/>
              <a:defRPr sz="1417" b="1"/>
            </a:lvl1pPr>
            <a:lvl2pPr marL="270022" indent="0">
              <a:buNone/>
              <a:defRPr sz="1181" b="1"/>
            </a:lvl2pPr>
            <a:lvl3pPr marL="540045" indent="0">
              <a:buNone/>
              <a:defRPr sz="1063" b="1"/>
            </a:lvl3pPr>
            <a:lvl4pPr marL="810067" indent="0">
              <a:buNone/>
              <a:defRPr sz="945" b="1"/>
            </a:lvl4pPr>
            <a:lvl5pPr marL="1080089" indent="0">
              <a:buNone/>
              <a:defRPr sz="945" b="1"/>
            </a:lvl5pPr>
            <a:lvl6pPr marL="1350112" indent="0">
              <a:buNone/>
              <a:defRPr sz="945" b="1"/>
            </a:lvl6pPr>
            <a:lvl7pPr marL="1620134" indent="0">
              <a:buNone/>
              <a:defRPr sz="945" b="1"/>
            </a:lvl7pPr>
            <a:lvl8pPr marL="1890156" indent="0">
              <a:buNone/>
              <a:defRPr sz="945" b="1"/>
            </a:lvl8pPr>
            <a:lvl9pPr marL="2160179" indent="0">
              <a:buNone/>
              <a:defRPr sz="945" b="1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2001" y="1972747"/>
            <a:ext cx="2284738" cy="2901613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34092" y="1323916"/>
            <a:ext cx="2295990" cy="648831"/>
          </a:xfrm>
        </p:spPr>
        <p:txBody>
          <a:bodyPr anchor="b"/>
          <a:lstStyle>
            <a:lvl1pPr marL="0" indent="0">
              <a:buNone/>
              <a:defRPr sz="1417" b="1"/>
            </a:lvl1pPr>
            <a:lvl2pPr marL="270022" indent="0">
              <a:buNone/>
              <a:defRPr sz="1181" b="1"/>
            </a:lvl2pPr>
            <a:lvl3pPr marL="540045" indent="0">
              <a:buNone/>
              <a:defRPr sz="1063" b="1"/>
            </a:lvl3pPr>
            <a:lvl4pPr marL="810067" indent="0">
              <a:buNone/>
              <a:defRPr sz="945" b="1"/>
            </a:lvl4pPr>
            <a:lvl5pPr marL="1080089" indent="0">
              <a:buNone/>
              <a:defRPr sz="945" b="1"/>
            </a:lvl5pPr>
            <a:lvl6pPr marL="1350112" indent="0">
              <a:buNone/>
              <a:defRPr sz="945" b="1"/>
            </a:lvl6pPr>
            <a:lvl7pPr marL="1620134" indent="0">
              <a:buNone/>
              <a:defRPr sz="945" b="1"/>
            </a:lvl7pPr>
            <a:lvl8pPr marL="1890156" indent="0">
              <a:buNone/>
              <a:defRPr sz="945" b="1"/>
            </a:lvl8pPr>
            <a:lvl9pPr marL="2160179" indent="0">
              <a:buNone/>
              <a:defRPr sz="945" b="1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34092" y="1972747"/>
            <a:ext cx="2295990" cy="2901613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75247-5C4F-425C-B019-052C1CEAC05D}" type="datetimeFigureOut">
              <a:rPr lang="ar-SA" smtClean="0"/>
              <a:t>19/04/46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8BF-139A-4060-B85D-FEFA6E88D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9767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75247-5C4F-425C-B019-052C1CEAC05D}" type="datetimeFigureOut">
              <a:rPr lang="ar-SA" smtClean="0"/>
              <a:t>19/04/46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8BF-139A-4060-B85D-FEFA6E88D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92950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75247-5C4F-425C-B019-052C1CEAC05D}" type="datetimeFigureOut">
              <a:rPr lang="ar-SA" smtClean="0"/>
              <a:t>19/04/46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8BF-139A-4060-B85D-FEFA6E88D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6650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360045"/>
            <a:ext cx="1741858" cy="1260158"/>
          </a:xfrm>
        </p:spPr>
        <p:txBody>
          <a:bodyPr anchor="b"/>
          <a:lstStyle>
            <a:lvl1pPr>
              <a:defRPr sz="189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5990" y="777598"/>
            <a:ext cx="2734092" cy="3837980"/>
          </a:xfrm>
        </p:spPr>
        <p:txBody>
          <a:bodyPr/>
          <a:lstStyle>
            <a:lvl1pPr>
              <a:defRPr sz="1890"/>
            </a:lvl1pPr>
            <a:lvl2pPr>
              <a:defRPr sz="1654"/>
            </a:lvl2pPr>
            <a:lvl3pPr>
              <a:defRPr sz="1417"/>
            </a:lvl3pPr>
            <a:lvl4pPr>
              <a:defRPr sz="1181"/>
            </a:lvl4pPr>
            <a:lvl5pPr>
              <a:defRPr sz="1181"/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1620202"/>
            <a:ext cx="1741858" cy="3001626"/>
          </a:xfrm>
        </p:spPr>
        <p:txBody>
          <a:bodyPr/>
          <a:lstStyle>
            <a:lvl1pPr marL="0" indent="0">
              <a:buNone/>
              <a:defRPr sz="945"/>
            </a:lvl1pPr>
            <a:lvl2pPr marL="270022" indent="0">
              <a:buNone/>
              <a:defRPr sz="827"/>
            </a:lvl2pPr>
            <a:lvl3pPr marL="540045" indent="0">
              <a:buNone/>
              <a:defRPr sz="709"/>
            </a:lvl3pPr>
            <a:lvl4pPr marL="810067" indent="0">
              <a:buNone/>
              <a:defRPr sz="591"/>
            </a:lvl4pPr>
            <a:lvl5pPr marL="1080089" indent="0">
              <a:buNone/>
              <a:defRPr sz="591"/>
            </a:lvl5pPr>
            <a:lvl6pPr marL="1350112" indent="0">
              <a:buNone/>
              <a:defRPr sz="591"/>
            </a:lvl6pPr>
            <a:lvl7pPr marL="1620134" indent="0">
              <a:buNone/>
              <a:defRPr sz="591"/>
            </a:lvl7pPr>
            <a:lvl8pPr marL="1890156" indent="0">
              <a:buNone/>
              <a:defRPr sz="591"/>
            </a:lvl8pPr>
            <a:lvl9pPr marL="2160179" indent="0">
              <a:buNone/>
              <a:defRPr sz="591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75247-5C4F-425C-B019-052C1CEAC05D}" type="datetimeFigureOut">
              <a:rPr lang="ar-SA" smtClean="0"/>
              <a:t>19/04/46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8BF-139A-4060-B85D-FEFA6E88D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22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360045"/>
            <a:ext cx="1741858" cy="1260158"/>
          </a:xfrm>
        </p:spPr>
        <p:txBody>
          <a:bodyPr anchor="b"/>
          <a:lstStyle>
            <a:lvl1pPr>
              <a:defRPr sz="189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95990" y="777598"/>
            <a:ext cx="2734092" cy="3837980"/>
          </a:xfrm>
        </p:spPr>
        <p:txBody>
          <a:bodyPr anchor="t"/>
          <a:lstStyle>
            <a:lvl1pPr marL="0" indent="0">
              <a:buNone/>
              <a:defRPr sz="1890"/>
            </a:lvl1pPr>
            <a:lvl2pPr marL="270022" indent="0">
              <a:buNone/>
              <a:defRPr sz="1654"/>
            </a:lvl2pPr>
            <a:lvl3pPr marL="540045" indent="0">
              <a:buNone/>
              <a:defRPr sz="1417"/>
            </a:lvl3pPr>
            <a:lvl4pPr marL="810067" indent="0">
              <a:buNone/>
              <a:defRPr sz="1181"/>
            </a:lvl4pPr>
            <a:lvl5pPr marL="1080089" indent="0">
              <a:buNone/>
              <a:defRPr sz="1181"/>
            </a:lvl5pPr>
            <a:lvl6pPr marL="1350112" indent="0">
              <a:buNone/>
              <a:defRPr sz="1181"/>
            </a:lvl6pPr>
            <a:lvl7pPr marL="1620134" indent="0">
              <a:buNone/>
              <a:defRPr sz="1181"/>
            </a:lvl7pPr>
            <a:lvl8pPr marL="1890156" indent="0">
              <a:buNone/>
              <a:defRPr sz="1181"/>
            </a:lvl8pPr>
            <a:lvl9pPr marL="2160179" indent="0">
              <a:buNone/>
              <a:defRPr sz="1181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1620202"/>
            <a:ext cx="1741858" cy="3001626"/>
          </a:xfrm>
        </p:spPr>
        <p:txBody>
          <a:bodyPr/>
          <a:lstStyle>
            <a:lvl1pPr marL="0" indent="0">
              <a:buNone/>
              <a:defRPr sz="945"/>
            </a:lvl1pPr>
            <a:lvl2pPr marL="270022" indent="0">
              <a:buNone/>
              <a:defRPr sz="827"/>
            </a:lvl2pPr>
            <a:lvl3pPr marL="540045" indent="0">
              <a:buNone/>
              <a:defRPr sz="709"/>
            </a:lvl3pPr>
            <a:lvl4pPr marL="810067" indent="0">
              <a:buNone/>
              <a:defRPr sz="591"/>
            </a:lvl4pPr>
            <a:lvl5pPr marL="1080089" indent="0">
              <a:buNone/>
              <a:defRPr sz="591"/>
            </a:lvl5pPr>
            <a:lvl6pPr marL="1350112" indent="0">
              <a:buNone/>
              <a:defRPr sz="591"/>
            </a:lvl6pPr>
            <a:lvl7pPr marL="1620134" indent="0">
              <a:buNone/>
              <a:defRPr sz="591"/>
            </a:lvl7pPr>
            <a:lvl8pPr marL="1890156" indent="0">
              <a:buNone/>
              <a:defRPr sz="591"/>
            </a:lvl8pPr>
            <a:lvl9pPr marL="2160179" indent="0">
              <a:buNone/>
              <a:defRPr sz="591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75247-5C4F-425C-B019-052C1CEAC05D}" type="datetimeFigureOut">
              <a:rPr lang="ar-SA" smtClean="0"/>
              <a:t>19/04/46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8BF-139A-4060-B85D-FEFA6E88D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8425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297" y="287537"/>
            <a:ext cx="4658082" cy="1043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1297" y="1437680"/>
            <a:ext cx="4658082" cy="3426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1296" y="5005627"/>
            <a:ext cx="1215152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75247-5C4F-425C-B019-052C1CEAC05D}" type="datetimeFigureOut">
              <a:rPr lang="ar-SA" smtClean="0"/>
              <a:t>19/04/46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88974" y="5005627"/>
            <a:ext cx="1822728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4227" y="5005627"/>
            <a:ext cx="1215152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F68BF-139A-4060-B85D-FEFA6E88D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40854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40045" rtl="1" eaLnBrk="1" latinLnBrk="0" hangingPunct="1">
        <a:lnSpc>
          <a:spcPct val="90000"/>
        </a:lnSpc>
        <a:spcBef>
          <a:spcPct val="0"/>
        </a:spcBef>
        <a:buNone/>
        <a:defRPr sz="25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5011" indent="-135011" algn="r" defTabSz="540045" rtl="1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1pPr>
      <a:lvl2pPr marL="405033" indent="-135011" algn="r" defTabSz="540045" rtl="1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675056" indent="-135011" algn="r" defTabSz="540045" rtl="1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3pPr>
      <a:lvl4pPr marL="945078" indent="-135011" algn="r" defTabSz="540045" rtl="1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4pPr>
      <a:lvl5pPr marL="1215100" indent="-135011" algn="r" defTabSz="540045" rtl="1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5pPr>
      <a:lvl6pPr marL="1485123" indent="-135011" algn="r" defTabSz="540045" rtl="1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6pPr>
      <a:lvl7pPr marL="1755145" indent="-135011" algn="r" defTabSz="540045" rtl="1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7pPr>
      <a:lvl8pPr marL="2025167" indent="-135011" algn="r" defTabSz="540045" rtl="1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8pPr>
      <a:lvl9pPr marL="2295190" indent="-135011" algn="r" defTabSz="540045" rtl="1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540045" rtl="1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1pPr>
      <a:lvl2pPr marL="270022" algn="r" defTabSz="540045" rtl="1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2pPr>
      <a:lvl3pPr marL="540045" algn="r" defTabSz="540045" rtl="1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3pPr>
      <a:lvl4pPr marL="810067" algn="r" defTabSz="540045" rtl="1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4pPr>
      <a:lvl5pPr marL="1080089" algn="r" defTabSz="540045" rtl="1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5pPr>
      <a:lvl6pPr marL="1350112" algn="r" defTabSz="540045" rtl="1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6pPr>
      <a:lvl7pPr marL="1620134" algn="r" defTabSz="540045" rtl="1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7pPr>
      <a:lvl8pPr marL="1890156" algn="r" defTabSz="540045" rtl="1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8pPr>
      <a:lvl9pPr marL="2160179" algn="r" defTabSz="540045" rtl="1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jp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C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>
            <a:extLst>
              <a:ext uri="{FF2B5EF4-FFF2-40B4-BE49-F238E27FC236}">
                <a16:creationId xmlns:a16="http://schemas.microsoft.com/office/drawing/2014/main" id="{AB101886-1037-4DDE-A765-AEFD0677C39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60336" y="-1"/>
            <a:ext cx="5080001" cy="5400675"/>
          </a:xfrm>
          <a:prstGeom prst="rect">
            <a:avLst/>
          </a:prstGeom>
        </p:spPr>
      </p:pic>
      <p:sp>
        <p:nvSpPr>
          <p:cNvPr id="3" name="Rectangle 12">
            <a:extLst>
              <a:ext uri="{FF2B5EF4-FFF2-40B4-BE49-F238E27FC236}">
                <a16:creationId xmlns:a16="http://schemas.microsoft.com/office/drawing/2014/main" id="{1F92BE24-4D5A-47CD-AAF7-E669278BA354}"/>
              </a:ext>
            </a:extLst>
          </p:cNvPr>
          <p:cNvSpPr/>
          <p:nvPr/>
        </p:nvSpPr>
        <p:spPr>
          <a:xfrm>
            <a:off x="2621314" y="898419"/>
            <a:ext cx="1813560" cy="102997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ar-SA" sz="4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ndalus" panose="02020603050405020304" pitchFamily="18" charset="-78"/>
                <a:cs typeface="Andalus" panose="02020603050405020304" pitchFamily="18" charset="-78"/>
              </a:rPr>
              <a:t>شهادات</a:t>
            </a:r>
            <a:endParaRPr lang="en-US" sz="1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2346CCD5-130E-44BA-A562-9BCC79E76462}"/>
              </a:ext>
            </a:extLst>
          </p:cNvPr>
          <p:cNvSpPr/>
          <p:nvPr/>
        </p:nvSpPr>
        <p:spPr>
          <a:xfrm>
            <a:off x="1815851" y="898419"/>
            <a:ext cx="978535" cy="102997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ar-SA" sz="4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ndalus" panose="02020603050405020304" pitchFamily="18" charset="-78"/>
                <a:cs typeface="Andalus" panose="02020603050405020304" pitchFamily="18" charset="-78"/>
              </a:rPr>
              <a:t>شكر</a:t>
            </a:r>
            <a:endParaRPr lang="en-US" sz="1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9CD938CF-E553-4C3A-98D2-85B2BCAF4FDA}"/>
              </a:ext>
            </a:extLst>
          </p:cNvPr>
          <p:cNvSpPr/>
          <p:nvPr/>
        </p:nvSpPr>
        <p:spPr>
          <a:xfrm>
            <a:off x="733317" y="898419"/>
            <a:ext cx="1485265" cy="102997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ar-SA" sz="4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ndalus" panose="02020603050405020304" pitchFamily="18" charset="-78"/>
                <a:cs typeface="Andalus" panose="02020603050405020304" pitchFamily="18" charset="-78"/>
              </a:rPr>
              <a:t>وتقدير</a:t>
            </a:r>
            <a:endParaRPr lang="en-US" sz="1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221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5">
            <a:extLst>
              <a:ext uri="{FF2B5EF4-FFF2-40B4-BE49-F238E27FC236}">
                <a16:creationId xmlns:a16="http://schemas.microsoft.com/office/drawing/2014/main" id="{E7A61E54-E8F8-4617-9BF6-AB1CDCC119B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28904" y="0"/>
            <a:ext cx="5142865" cy="596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186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533">
            <a:extLst>
              <a:ext uri="{FF2B5EF4-FFF2-40B4-BE49-F238E27FC236}">
                <a16:creationId xmlns:a16="http://schemas.microsoft.com/office/drawing/2014/main" id="{6D630858-3A2F-4FEB-9033-0ACD190B07E2}"/>
              </a:ext>
            </a:extLst>
          </p:cNvPr>
          <p:cNvGrpSpPr/>
          <p:nvPr/>
        </p:nvGrpSpPr>
        <p:grpSpPr>
          <a:xfrm>
            <a:off x="107679" y="-681990"/>
            <a:ext cx="5283176" cy="7020275"/>
            <a:chOff x="97841" y="0"/>
            <a:chExt cx="5283403" cy="7020541"/>
          </a:xfrm>
        </p:grpSpPr>
        <p:pic>
          <p:nvPicPr>
            <p:cNvPr id="4" name="Picture 3114">
              <a:extLst>
                <a:ext uri="{FF2B5EF4-FFF2-40B4-BE49-F238E27FC236}">
                  <a16:creationId xmlns:a16="http://schemas.microsoft.com/office/drawing/2014/main" id="{4CBB0992-02DC-4590-B1A2-A1E29E6F0363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783080" y="6124449"/>
              <a:ext cx="179832" cy="417576"/>
            </a:xfrm>
            <a:prstGeom prst="rect">
              <a:avLst/>
            </a:prstGeom>
          </p:spPr>
        </p:pic>
        <p:sp>
          <p:nvSpPr>
            <p:cNvPr id="5" name="Rectangle 117">
              <a:extLst>
                <a:ext uri="{FF2B5EF4-FFF2-40B4-BE49-F238E27FC236}">
                  <a16:creationId xmlns:a16="http://schemas.microsoft.com/office/drawing/2014/main" id="{62B384B2-F9A5-4A2B-8725-9644B778BD13}"/>
                </a:ext>
              </a:extLst>
            </p:cNvPr>
            <p:cNvSpPr/>
            <p:nvPr/>
          </p:nvSpPr>
          <p:spPr>
            <a:xfrm>
              <a:off x="1802257" y="5990298"/>
              <a:ext cx="182915" cy="103024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ndalus" panose="02020603050405020304" pitchFamily="18" charset="-78"/>
                  <a:cs typeface="Andalus" panose="02020603050405020304" pitchFamily="18" charset="-78"/>
                </a:rPr>
                <a:t>أ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pic>
          <p:nvPicPr>
            <p:cNvPr id="6" name="Picture 3115">
              <a:extLst>
                <a:ext uri="{FF2B5EF4-FFF2-40B4-BE49-F238E27FC236}">
                  <a16:creationId xmlns:a16="http://schemas.microsoft.com/office/drawing/2014/main" id="{6AD5E905-3093-4F44-BA68-8313A8C274C2}"/>
                </a:ext>
              </a:extLst>
            </p:cNvPr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660144" y="6181344"/>
              <a:ext cx="158496" cy="429768"/>
            </a:xfrm>
            <a:prstGeom prst="rect">
              <a:avLst/>
            </a:prstGeom>
          </p:spPr>
        </p:pic>
        <p:sp>
          <p:nvSpPr>
            <p:cNvPr id="7" name="Rectangle 120">
              <a:extLst>
                <a:ext uri="{FF2B5EF4-FFF2-40B4-BE49-F238E27FC236}">
                  <a16:creationId xmlns:a16="http://schemas.microsoft.com/office/drawing/2014/main" id="{FD1B193A-8AE0-48C9-9DAD-9BE6275CDFB4}"/>
                </a:ext>
              </a:extLst>
            </p:cNvPr>
            <p:cNvSpPr/>
            <p:nvPr/>
          </p:nvSpPr>
          <p:spPr>
            <a:xfrm>
              <a:off x="1544701" y="5990298"/>
              <a:ext cx="343717" cy="103024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4000">
                  <a:solidFill>
                    <a:srgbClr val="000000"/>
                  </a:solidFill>
                  <a:effectLst/>
                  <a:latin typeface="Andalus" panose="02020603050405020304" pitchFamily="18" charset="-78"/>
                  <a:ea typeface="Andalus" panose="02020603050405020304" pitchFamily="18" charset="-78"/>
                </a:rPr>
                <a:t> /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pic>
          <p:nvPicPr>
            <p:cNvPr id="8" name="Picture 3116">
              <a:extLst>
                <a:ext uri="{FF2B5EF4-FFF2-40B4-BE49-F238E27FC236}">
                  <a16:creationId xmlns:a16="http://schemas.microsoft.com/office/drawing/2014/main" id="{77607412-E134-4D45-BC46-418B11B41833}"/>
                </a:ext>
              </a:extLst>
            </p:cNvPr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100584" y="6194552"/>
              <a:ext cx="1459992" cy="469392"/>
            </a:xfrm>
            <a:prstGeom prst="rect">
              <a:avLst/>
            </a:prstGeom>
          </p:spPr>
        </p:pic>
        <p:sp>
          <p:nvSpPr>
            <p:cNvPr id="9" name="Rectangle 126">
              <a:extLst>
                <a:ext uri="{FF2B5EF4-FFF2-40B4-BE49-F238E27FC236}">
                  <a16:creationId xmlns:a16="http://schemas.microsoft.com/office/drawing/2014/main" id="{4E81DE02-D7E6-48FE-B323-C9AFDC6262E4}"/>
                </a:ext>
              </a:extLst>
            </p:cNvPr>
            <p:cNvSpPr/>
            <p:nvPr/>
          </p:nvSpPr>
          <p:spPr>
            <a:xfrm>
              <a:off x="97841" y="5990298"/>
              <a:ext cx="1184563" cy="103024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ndalus" panose="02020603050405020304" pitchFamily="18" charset="-78"/>
                  <a:cs typeface="Andalus" panose="02020603050405020304" pitchFamily="18" charset="-78"/>
                </a:rPr>
                <a:t>فهمي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0" name="Rectangle 125">
              <a:extLst>
                <a:ext uri="{FF2B5EF4-FFF2-40B4-BE49-F238E27FC236}">
                  <a16:creationId xmlns:a16="http://schemas.microsoft.com/office/drawing/2014/main" id="{8F12CB2F-415C-41AF-B9A1-CE4E770E6D95}"/>
                </a:ext>
              </a:extLst>
            </p:cNvPr>
            <p:cNvSpPr/>
            <p:nvPr/>
          </p:nvSpPr>
          <p:spPr>
            <a:xfrm>
              <a:off x="956010" y="5990298"/>
              <a:ext cx="164691" cy="103024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4000">
                  <a:solidFill>
                    <a:srgbClr val="000000"/>
                  </a:solidFill>
                  <a:effectLst/>
                  <a:latin typeface="Andalus" panose="02020603050405020304" pitchFamily="18" charset="-78"/>
                  <a:ea typeface="Andalus" panose="02020603050405020304" pitchFamily="18" charset="-78"/>
                </a:rPr>
                <a:t> 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1" name="Rectangle 124">
              <a:extLst>
                <a:ext uri="{FF2B5EF4-FFF2-40B4-BE49-F238E27FC236}">
                  <a16:creationId xmlns:a16="http://schemas.microsoft.com/office/drawing/2014/main" id="{7A9DF737-0816-404B-9E84-B401BBCF6D45}"/>
                </a:ext>
              </a:extLst>
            </p:cNvPr>
            <p:cNvSpPr/>
            <p:nvPr/>
          </p:nvSpPr>
          <p:spPr>
            <a:xfrm>
              <a:off x="1074763" y="5990298"/>
              <a:ext cx="628392" cy="103024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ndalus" panose="02020603050405020304" pitchFamily="18" charset="-78"/>
                  <a:cs typeface="Andalus" panose="02020603050405020304" pitchFamily="18" charset="-78"/>
                </a:rPr>
                <a:t>رشا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pic>
          <p:nvPicPr>
            <p:cNvPr id="12" name="Picture 128">
              <a:extLst>
                <a:ext uri="{FF2B5EF4-FFF2-40B4-BE49-F238E27FC236}">
                  <a16:creationId xmlns:a16="http://schemas.microsoft.com/office/drawing/2014/main" id="{E677C5F6-6671-4D9B-BDAF-80319CDBD82F}"/>
                </a:ext>
              </a:extLst>
            </p:cNvPr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05156" y="0"/>
              <a:ext cx="5276088" cy="6175248"/>
            </a:xfrm>
            <a:prstGeom prst="rect">
              <a:avLst/>
            </a:prstGeom>
          </p:spPr>
        </p:pic>
        <p:pic>
          <p:nvPicPr>
            <p:cNvPr id="13" name="Picture 130">
              <a:extLst>
                <a:ext uri="{FF2B5EF4-FFF2-40B4-BE49-F238E27FC236}">
                  <a16:creationId xmlns:a16="http://schemas.microsoft.com/office/drawing/2014/main" id="{92E9F249-E3B1-4F14-B70E-5F7917C89CBB}"/>
                </a:ext>
              </a:extLst>
            </p:cNvPr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1038355" y="446375"/>
              <a:ext cx="3120390" cy="1119378"/>
            </a:xfrm>
            <a:prstGeom prst="rect">
              <a:avLst/>
            </a:prstGeom>
          </p:spPr>
        </p:pic>
        <p:sp>
          <p:nvSpPr>
            <p:cNvPr id="14" name="Rectangle 131">
              <a:extLst>
                <a:ext uri="{FF2B5EF4-FFF2-40B4-BE49-F238E27FC236}">
                  <a16:creationId xmlns:a16="http://schemas.microsoft.com/office/drawing/2014/main" id="{4FC6CCBF-CD2E-43A2-8C27-BC592E28CDB8}"/>
                </a:ext>
              </a:extLst>
            </p:cNvPr>
            <p:cNvSpPr/>
            <p:nvPr/>
          </p:nvSpPr>
          <p:spPr>
            <a:xfrm>
              <a:off x="1411224" y="1006064"/>
              <a:ext cx="90500" cy="67537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4000">
                  <a:solidFill>
                    <a:srgbClr val="000000"/>
                  </a:solidFill>
                  <a:effectLst/>
                  <a:latin typeface="Aldhabi" panose="01000000000000000000" pitchFamily="2" charset="-78"/>
                  <a:ea typeface="Aldhabi" panose="01000000000000000000" pitchFamily="2" charset="-78"/>
                </a:rPr>
                <a:t> 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1" name="Rectangle 141">
              <a:extLst>
                <a:ext uri="{FF2B5EF4-FFF2-40B4-BE49-F238E27FC236}">
                  <a16:creationId xmlns:a16="http://schemas.microsoft.com/office/drawing/2014/main" id="{F16C7FFC-227F-429C-9AD3-37A5057E6A96}"/>
                </a:ext>
              </a:extLst>
            </p:cNvPr>
            <p:cNvSpPr/>
            <p:nvPr/>
          </p:nvSpPr>
          <p:spPr>
            <a:xfrm>
              <a:off x="2183892" y="1006064"/>
              <a:ext cx="90499" cy="67537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4000">
                  <a:solidFill>
                    <a:srgbClr val="000000"/>
                  </a:solidFill>
                  <a:effectLst/>
                  <a:latin typeface="Aldhabi" panose="01000000000000000000" pitchFamily="2" charset="-78"/>
                  <a:ea typeface="Aldhabi" panose="01000000000000000000" pitchFamily="2" charset="-78"/>
                </a:rPr>
                <a:t> 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5" name="Rectangle 146">
              <a:extLst>
                <a:ext uri="{FF2B5EF4-FFF2-40B4-BE49-F238E27FC236}">
                  <a16:creationId xmlns:a16="http://schemas.microsoft.com/office/drawing/2014/main" id="{2791283F-DFAC-4A4A-9F97-03FF272311F9}"/>
                </a:ext>
              </a:extLst>
            </p:cNvPr>
            <p:cNvSpPr/>
            <p:nvPr/>
          </p:nvSpPr>
          <p:spPr>
            <a:xfrm>
              <a:off x="2732533" y="1006064"/>
              <a:ext cx="90499" cy="67537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4000">
                  <a:solidFill>
                    <a:srgbClr val="000000"/>
                  </a:solidFill>
                  <a:effectLst/>
                  <a:latin typeface="Aldhabi" panose="01000000000000000000" pitchFamily="2" charset="-78"/>
                  <a:ea typeface="Aldhabi" panose="01000000000000000000" pitchFamily="2" charset="-78"/>
                </a:rPr>
                <a:t> 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967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589">
            <a:extLst>
              <a:ext uri="{FF2B5EF4-FFF2-40B4-BE49-F238E27FC236}">
                <a16:creationId xmlns:a16="http://schemas.microsoft.com/office/drawing/2014/main" id="{2CE460AB-C0EA-49E7-97ED-5D0A481023CE}"/>
              </a:ext>
            </a:extLst>
          </p:cNvPr>
          <p:cNvGrpSpPr/>
          <p:nvPr/>
        </p:nvGrpSpPr>
        <p:grpSpPr>
          <a:xfrm>
            <a:off x="78292" y="79021"/>
            <a:ext cx="5243961" cy="5227440"/>
            <a:chOff x="242316" y="0"/>
            <a:chExt cx="5001768" cy="5780532"/>
          </a:xfrm>
        </p:grpSpPr>
        <p:pic>
          <p:nvPicPr>
            <p:cNvPr id="4" name="Picture 161">
              <a:extLst>
                <a:ext uri="{FF2B5EF4-FFF2-40B4-BE49-F238E27FC236}">
                  <a16:creationId xmlns:a16="http://schemas.microsoft.com/office/drawing/2014/main" id="{8A75B891-EA09-414F-99AD-3D5C313E25C5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42316" y="0"/>
              <a:ext cx="5001768" cy="5780532"/>
            </a:xfrm>
            <a:prstGeom prst="rect">
              <a:avLst/>
            </a:prstGeom>
          </p:spPr>
        </p:pic>
        <p:pic>
          <p:nvPicPr>
            <p:cNvPr id="5" name="Picture 163">
              <a:extLst>
                <a:ext uri="{FF2B5EF4-FFF2-40B4-BE49-F238E27FC236}">
                  <a16:creationId xmlns:a16="http://schemas.microsoft.com/office/drawing/2014/main" id="{1F575B92-03EA-4AD9-90BD-A4EF61B2A464}"/>
                </a:ext>
              </a:extLst>
            </p:cNvPr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495044" y="1121664"/>
              <a:ext cx="2503170" cy="896874"/>
            </a:xfrm>
            <a:prstGeom prst="rect">
              <a:avLst/>
            </a:prstGeom>
          </p:spPr>
        </p:pic>
        <p:sp>
          <p:nvSpPr>
            <p:cNvPr id="17" name="Rectangle 179">
              <a:extLst>
                <a:ext uri="{FF2B5EF4-FFF2-40B4-BE49-F238E27FC236}">
                  <a16:creationId xmlns:a16="http://schemas.microsoft.com/office/drawing/2014/main" id="{6A83BFD2-99D9-4772-8485-5D9F2783B7D1}"/>
                </a:ext>
              </a:extLst>
            </p:cNvPr>
            <p:cNvSpPr/>
            <p:nvPr/>
          </p:nvSpPr>
          <p:spPr>
            <a:xfrm>
              <a:off x="2819375" y="1386410"/>
              <a:ext cx="72519" cy="54118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>
                  <a:solidFill>
                    <a:srgbClr val="000000"/>
                  </a:solidFill>
                  <a:effectLst/>
                  <a:latin typeface="Aldhabi" panose="01000000000000000000" pitchFamily="2" charset="-78"/>
                  <a:ea typeface="Aldhabi" panose="01000000000000000000" pitchFamily="2" charset="-78"/>
                </a:rPr>
                <a:t> 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74519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2768">
            <a:extLst>
              <a:ext uri="{FF2B5EF4-FFF2-40B4-BE49-F238E27FC236}">
                <a16:creationId xmlns:a16="http://schemas.microsoft.com/office/drawing/2014/main" id="{46CE7D7F-CD1A-4956-B1F0-95E09B800954}"/>
              </a:ext>
            </a:extLst>
          </p:cNvPr>
          <p:cNvGrpSpPr/>
          <p:nvPr/>
        </p:nvGrpSpPr>
        <p:grpSpPr>
          <a:xfrm>
            <a:off x="217801" y="-579120"/>
            <a:ext cx="5132708" cy="6545713"/>
            <a:chOff x="167640" y="0"/>
            <a:chExt cx="5132832" cy="6546089"/>
          </a:xfrm>
        </p:grpSpPr>
        <p:pic>
          <p:nvPicPr>
            <p:cNvPr id="33" name="Picture 3118">
              <a:extLst>
                <a:ext uri="{FF2B5EF4-FFF2-40B4-BE49-F238E27FC236}">
                  <a16:creationId xmlns:a16="http://schemas.microsoft.com/office/drawing/2014/main" id="{94CE5F26-D54D-42BA-A987-9AF602B85059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67640" y="6006593"/>
              <a:ext cx="1868424" cy="539496"/>
            </a:xfrm>
            <a:prstGeom prst="rect">
              <a:avLst/>
            </a:prstGeom>
          </p:spPr>
        </p:pic>
        <p:pic>
          <p:nvPicPr>
            <p:cNvPr id="34" name="Picture 194">
              <a:extLst>
                <a:ext uri="{FF2B5EF4-FFF2-40B4-BE49-F238E27FC236}">
                  <a16:creationId xmlns:a16="http://schemas.microsoft.com/office/drawing/2014/main" id="{C805D672-98C2-44BB-A8CF-2ABDAC242CE3}"/>
                </a:ext>
              </a:extLst>
            </p:cNvPr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85928" y="0"/>
              <a:ext cx="5114544" cy="5949696"/>
            </a:xfrm>
            <a:prstGeom prst="rect">
              <a:avLst/>
            </a:prstGeom>
          </p:spPr>
        </p:pic>
        <p:pic>
          <p:nvPicPr>
            <p:cNvPr id="35" name="Picture 196">
              <a:extLst>
                <a:ext uri="{FF2B5EF4-FFF2-40B4-BE49-F238E27FC236}">
                  <a16:creationId xmlns:a16="http://schemas.microsoft.com/office/drawing/2014/main" id="{8FB5FE94-D468-483C-9C02-041A7BD86282}"/>
                </a:ext>
              </a:extLst>
            </p:cNvPr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1106424" y="1341120"/>
              <a:ext cx="2503170" cy="896874"/>
            </a:xfrm>
            <a:prstGeom prst="rect">
              <a:avLst/>
            </a:prstGeom>
          </p:spPr>
        </p:pic>
        <p:sp>
          <p:nvSpPr>
            <p:cNvPr id="36" name="Rectangle 197">
              <a:extLst>
                <a:ext uri="{FF2B5EF4-FFF2-40B4-BE49-F238E27FC236}">
                  <a16:creationId xmlns:a16="http://schemas.microsoft.com/office/drawing/2014/main" id="{9D2A4192-9E0C-4E76-BDEB-FB4F809F59C5}"/>
                </a:ext>
              </a:extLst>
            </p:cNvPr>
            <p:cNvSpPr/>
            <p:nvPr/>
          </p:nvSpPr>
          <p:spPr>
            <a:xfrm>
              <a:off x="1365758" y="1606501"/>
              <a:ext cx="72519" cy="54118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>
                  <a:solidFill>
                    <a:srgbClr val="000000"/>
                  </a:solidFill>
                  <a:effectLst/>
                  <a:latin typeface="Aldhabi" panose="01000000000000000000" pitchFamily="2" charset="-78"/>
                  <a:ea typeface="Aldhabi" panose="01000000000000000000" pitchFamily="2" charset="-78"/>
                </a:rPr>
                <a:t> 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37" name="Rectangle 198">
              <a:extLst>
                <a:ext uri="{FF2B5EF4-FFF2-40B4-BE49-F238E27FC236}">
                  <a16:creationId xmlns:a16="http://schemas.microsoft.com/office/drawing/2014/main" id="{5E4D0C29-DCD9-4A7F-9D68-C6DEBF5EC1F7}"/>
                </a:ext>
              </a:extLst>
            </p:cNvPr>
            <p:cNvSpPr/>
            <p:nvPr/>
          </p:nvSpPr>
          <p:spPr>
            <a:xfrm>
              <a:off x="1417574" y="1606501"/>
              <a:ext cx="187792" cy="54118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3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ر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47" name="Rectangle 212">
              <a:extLst>
                <a:ext uri="{FF2B5EF4-FFF2-40B4-BE49-F238E27FC236}">
                  <a16:creationId xmlns:a16="http://schemas.microsoft.com/office/drawing/2014/main" id="{9CF3D265-156D-4A1D-9F73-4E7E9B3E31BB}"/>
                </a:ext>
              </a:extLst>
            </p:cNvPr>
            <p:cNvSpPr/>
            <p:nvPr/>
          </p:nvSpPr>
          <p:spPr>
            <a:xfrm>
              <a:off x="2427986" y="1606501"/>
              <a:ext cx="72519" cy="54118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>
                  <a:solidFill>
                    <a:srgbClr val="000000"/>
                  </a:solidFill>
                  <a:effectLst/>
                  <a:latin typeface="Aldhabi" panose="01000000000000000000" pitchFamily="2" charset="-78"/>
                  <a:ea typeface="Aldhabi" panose="01000000000000000000" pitchFamily="2" charset="-78"/>
                </a:rPr>
                <a:t> 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49" name="Rectangle 215">
              <a:extLst>
                <a:ext uri="{FF2B5EF4-FFF2-40B4-BE49-F238E27FC236}">
                  <a16:creationId xmlns:a16="http://schemas.microsoft.com/office/drawing/2014/main" id="{AA43D878-C536-4AC8-BCCE-7BE5885458FC}"/>
                </a:ext>
              </a:extLst>
            </p:cNvPr>
            <p:cNvSpPr/>
            <p:nvPr/>
          </p:nvSpPr>
          <p:spPr>
            <a:xfrm>
              <a:off x="2844038" y="1606501"/>
              <a:ext cx="79013" cy="54118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3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ا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5383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2710">
            <a:extLst>
              <a:ext uri="{FF2B5EF4-FFF2-40B4-BE49-F238E27FC236}">
                <a16:creationId xmlns:a16="http://schemas.microsoft.com/office/drawing/2014/main" id="{17203770-12A1-4813-B800-C9BCB49D1643}"/>
              </a:ext>
            </a:extLst>
          </p:cNvPr>
          <p:cNvGrpSpPr/>
          <p:nvPr/>
        </p:nvGrpSpPr>
        <p:grpSpPr>
          <a:xfrm>
            <a:off x="53341" y="-627062"/>
            <a:ext cx="5294017" cy="6753323"/>
            <a:chOff x="0" y="0"/>
            <a:chExt cx="5294376" cy="6753841"/>
          </a:xfrm>
        </p:grpSpPr>
        <p:pic>
          <p:nvPicPr>
            <p:cNvPr id="11" name="Picture 3119">
              <a:extLst>
                <a:ext uri="{FF2B5EF4-FFF2-40B4-BE49-F238E27FC236}">
                  <a16:creationId xmlns:a16="http://schemas.microsoft.com/office/drawing/2014/main" id="{48729C7E-B645-4A37-B07B-E3760439C272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4630420" y="5857748"/>
              <a:ext cx="185928" cy="417576"/>
            </a:xfrm>
            <a:prstGeom prst="rect">
              <a:avLst/>
            </a:prstGeom>
          </p:spPr>
        </p:pic>
        <p:sp>
          <p:nvSpPr>
            <p:cNvPr id="12" name="Rectangle 226">
              <a:extLst>
                <a:ext uri="{FF2B5EF4-FFF2-40B4-BE49-F238E27FC236}">
                  <a16:creationId xmlns:a16="http://schemas.microsoft.com/office/drawing/2014/main" id="{4BFA7FD5-1FF5-4F14-8C9E-5C287FA9E36C}"/>
                </a:ext>
              </a:extLst>
            </p:cNvPr>
            <p:cNvSpPr/>
            <p:nvPr/>
          </p:nvSpPr>
          <p:spPr>
            <a:xfrm>
              <a:off x="4651883" y="5723597"/>
              <a:ext cx="182915" cy="103024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ndalus" panose="02020603050405020304" pitchFamily="18" charset="-78"/>
                  <a:cs typeface="Andalus" panose="02020603050405020304" pitchFamily="18" charset="-78"/>
                </a:rPr>
                <a:t>أ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pic>
          <p:nvPicPr>
            <p:cNvPr id="13" name="Picture 3120">
              <a:extLst>
                <a:ext uri="{FF2B5EF4-FFF2-40B4-BE49-F238E27FC236}">
                  <a16:creationId xmlns:a16="http://schemas.microsoft.com/office/drawing/2014/main" id="{806246B8-5806-455B-AF01-61BE95AC106B}"/>
                </a:ext>
              </a:extLst>
            </p:cNvPr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4509516" y="5914644"/>
              <a:ext cx="158496" cy="429768"/>
            </a:xfrm>
            <a:prstGeom prst="rect">
              <a:avLst/>
            </a:prstGeom>
          </p:spPr>
        </p:pic>
        <p:sp>
          <p:nvSpPr>
            <p:cNvPr id="14" name="Rectangle 229">
              <a:extLst>
                <a:ext uri="{FF2B5EF4-FFF2-40B4-BE49-F238E27FC236}">
                  <a16:creationId xmlns:a16="http://schemas.microsoft.com/office/drawing/2014/main" id="{937BD232-2382-41A7-94B8-BD30D3C2FFA4}"/>
                </a:ext>
              </a:extLst>
            </p:cNvPr>
            <p:cNvSpPr/>
            <p:nvPr/>
          </p:nvSpPr>
          <p:spPr>
            <a:xfrm>
              <a:off x="4394327" y="5723597"/>
              <a:ext cx="343717" cy="103024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4000">
                  <a:solidFill>
                    <a:srgbClr val="000000"/>
                  </a:solidFill>
                  <a:effectLst/>
                  <a:latin typeface="Andalus" panose="02020603050405020304" pitchFamily="18" charset="-78"/>
                  <a:ea typeface="Andalus" panose="02020603050405020304" pitchFamily="18" charset="-78"/>
                </a:rPr>
                <a:t> /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pic>
          <p:nvPicPr>
            <p:cNvPr id="15" name="Picture 3121">
              <a:extLst>
                <a:ext uri="{FF2B5EF4-FFF2-40B4-BE49-F238E27FC236}">
                  <a16:creationId xmlns:a16="http://schemas.microsoft.com/office/drawing/2014/main" id="{E1235047-1A8D-4373-8E76-3EC0033C62A0}"/>
                </a:ext>
              </a:extLst>
            </p:cNvPr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2950972" y="5926836"/>
              <a:ext cx="1463040" cy="472440"/>
            </a:xfrm>
            <a:prstGeom prst="rect">
              <a:avLst/>
            </a:prstGeom>
          </p:spPr>
        </p:pic>
        <p:sp>
          <p:nvSpPr>
            <p:cNvPr id="16" name="Rectangle 235">
              <a:extLst>
                <a:ext uri="{FF2B5EF4-FFF2-40B4-BE49-F238E27FC236}">
                  <a16:creationId xmlns:a16="http://schemas.microsoft.com/office/drawing/2014/main" id="{A2B1B249-11EC-4849-AABF-825534B4CED8}"/>
                </a:ext>
              </a:extLst>
            </p:cNvPr>
            <p:cNvSpPr/>
            <p:nvPr/>
          </p:nvSpPr>
          <p:spPr>
            <a:xfrm>
              <a:off x="2947416" y="5723597"/>
              <a:ext cx="1184562" cy="103024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ndalus" panose="02020603050405020304" pitchFamily="18" charset="-78"/>
                  <a:cs typeface="Andalus" panose="02020603050405020304" pitchFamily="18" charset="-78"/>
                </a:rPr>
                <a:t>فهمي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7" name="Rectangle 234">
              <a:extLst>
                <a:ext uri="{FF2B5EF4-FFF2-40B4-BE49-F238E27FC236}">
                  <a16:creationId xmlns:a16="http://schemas.microsoft.com/office/drawing/2014/main" id="{2568689E-0E5E-4E15-A607-4B1969021694}"/>
                </a:ext>
              </a:extLst>
            </p:cNvPr>
            <p:cNvSpPr/>
            <p:nvPr/>
          </p:nvSpPr>
          <p:spPr>
            <a:xfrm>
              <a:off x="3805585" y="5723597"/>
              <a:ext cx="164691" cy="103024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4000">
                  <a:solidFill>
                    <a:srgbClr val="000000"/>
                  </a:solidFill>
                  <a:effectLst/>
                  <a:latin typeface="Andalus" panose="02020603050405020304" pitchFamily="18" charset="-78"/>
                  <a:ea typeface="Andalus" panose="02020603050405020304" pitchFamily="18" charset="-78"/>
                </a:rPr>
                <a:t> 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8" name="Rectangle 233">
              <a:extLst>
                <a:ext uri="{FF2B5EF4-FFF2-40B4-BE49-F238E27FC236}">
                  <a16:creationId xmlns:a16="http://schemas.microsoft.com/office/drawing/2014/main" id="{7470324D-87AE-4773-A091-811FA2755DEB}"/>
                </a:ext>
              </a:extLst>
            </p:cNvPr>
            <p:cNvSpPr/>
            <p:nvPr/>
          </p:nvSpPr>
          <p:spPr>
            <a:xfrm>
              <a:off x="3924338" y="5723597"/>
              <a:ext cx="628392" cy="103024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ndalus" panose="02020603050405020304" pitchFamily="18" charset="-78"/>
                  <a:cs typeface="Andalus" panose="02020603050405020304" pitchFamily="18" charset="-78"/>
                </a:rPr>
                <a:t>رشا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pic>
          <p:nvPicPr>
            <p:cNvPr id="19" name="Picture 237">
              <a:extLst>
                <a:ext uri="{FF2B5EF4-FFF2-40B4-BE49-F238E27FC236}">
                  <a16:creationId xmlns:a16="http://schemas.microsoft.com/office/drawing/2014/main" id="{96057786-3464-4B80-B83D-C16CABBE09EC}"/>
                </a:ext>
              </a:extLst>
            </p:cNvPr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0" y="0"/>
              <a:ext cx="5294376" cy="6502908"/>
            </a:xfrm>
            <a:prstGeom prst="rect">
              <a:avLst/>
            </a:prstGeom>
          </p:spPr>
        </p:pic>
        <p:pic>
          <p:nvPicPr>
            <p:cNvPr id="20" name="Picture 239">
              <a:extLst>
                <a:ext uri="{FF2B5EF4-FFF2-40B4-BE49-F238E27FC236}">
                  <a16:creationId xmlns:a16="http://schemas.microsoft.com/office/drawing/2014/main" id="{D4FE799D-2BD4-419C-BB85-7D84EFF8F8CA}"/>
                </a:ext>
              </a:extLst>
            </p:cNvPr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1092708" y="771144"/>
              <a:ext cx="3120390" cy="1119378"/>
            </a:xfrm>
            <a:prstGeom prst="rect">
              <a:avLst/>
            </a:prstGeom>
          </p:spPr>
        </p:pic>
        <p:sp>
          <p:nvSpPr>
            <p:cNvPr id="21" name="Rectangle 240">
              <a:extLst>
                <a:ext uri="{FF2B5EF4-FFF2-40B4-BE49-F238E27FC236}">
                  <a16:creationId xmlns:a16="http://schemas.microsoft.com/office/drawing/2014/main" id="{47F65B32-2D43-4864-9C56-CA7C3170B17A}"/>
                </a:ext>
              </a:extLst>
            </p:cNvPr>
            <p:cNvSpPr/>
            <p:nvPr/>
          </p:nvSpPr>
          <p:spPr>
            <a:xfrm>
              <a:off x="1417320" y="1101637"/>
              <a:ext cx="90445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4000">
                  <a:solidFill>
                    <a:srgbClr val="000000"/>
                  </a:solidFill>
                  <a:effectLst/>
                  <a:latin typeface="Aldhabi" panose="01000000000000000000" pitchFamily="2" charset="-78"/>
                  <a:ea typeface="Aldhabi" panose="01000000000000000000" pitchFamily="2" charset="-78"/>
                </a:rPr>
                <a:t> 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2" name="Rectangle 241">
              <a:extLst>
                <a:ext uri="{FF2B5EF4-FFF2-40B4-BE49-F238E27FC236}">
                  <a16:creationId xmlns:a16="http://schemas.microsoft.com/office/drawing/2014/main" id="{12405B38-C077-4281-8F79-373795545EFC}"/>
                </a:ext>
              </a:extLst>
            </p:cNvPr>
            <p:cNvSpPr/>
            <p:nvPr/>
          </p:nvSpPr>
          <p:spPr>
            <a:xfrm>
              <a:off x="1481328" y="1101637"/>
              <a:ext cx="234213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ر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3" name="Rectangle 243">
              <a:extLst>
                <a:ext uri="{FF2B5EF4-FFF2-40B4-BE49-F238E27FC236}">
                  <a16:creationId xmlns:a16="http://schemas.microsoft.com/office/drawing/2014/main" id="{EB60539A-501B-43E5-BCE0-473B5615EDC8}"/>
                </a:ext>
              </a:extLst>
            </p:cNvPr>
            <p:cNvSpPr/>
            <p:nvPr/>
          </p:nvSpPr>
          <p:spPr>
            <a:xfrm>
              <a:off x="1656588" y="1031533"/>
              <a:ext cx="120144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ي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4" name="Rectangle 244">
              <a:extLst>
                <a:ext uri="{FF2B5EF4-FFF2-40B4-BE49-F238E27FC236}">
                  <a16:creationId xmlns:a16="http://schemas.microsoft.com/office/drawing/2014/main" id="{729B1F24-D1B3-4303-8C51-BA5506EA2B1F}"/>
                </a:ext>
              </a:extLst>
            </p:cNvPr>
            <p:cNvSpPr/>
            <p:nvPr/>
          </p:nvSpPr>
          <p:spPr>
            <a:xfrm>
              <a:off x="1696212" y="1101637"/>
              <a:ext cx="222063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د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5" name="Rectangle 246">
              <a:extLst>
                <a:ext uri="{FF2B5EF4-FFF2-40B4-BE49-F238E27FC236}">
                  <a16:creationId xmlns:a16="http://schemas.microsoft.com/office/drawing/2014/main" id="{3D28E30F-1A5A-421F-8A01-ECBE4A59324C}"/>
                </a:ext>
              </a:extLst>
            </p:cNvPr>
            <p:cNvSpPr/>
            <p:nvPr/>
          </p:nvSpPr>
          <p:spPr>
            <a:xfrm>
              <a:off x="1863852" y="1045249"/>
              <a:ext cx="178191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ق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6" name="Rectangle 248">
              <a:extLst>
                <a:ext uri="{FF2B5EF4-FFF2-40B4-BE49-F238E27FC236}">
                  <a16:creationId xmlns:a16="http://schemas.microsoft.com/office/drawing/2014/main" id="{6BA1A77B-EFB5-406A-9D87-9AD38BD09903}"/>
                </a:ext>
              </a:extLst>
            </p:cNvPr>
            <p:cNvSpPr/>
            <p:nvPr/>
          </p:nvSpPr>
          <p:spPr>
            <a:xfrm>
              <a:off x="1997964" y="987337"/>
              <a:ext cx="130268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ت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7" name="Rectangle 249">
              <a:extLst>
                <a:ext uri="{FF2B5EF4-FFF2-40B4-BE49-F238E27FC236}">
                  <a16:creationId xmlns:a16="http://schemas.microsoft.com/office/drawing/2014/main" id="{FD87E4F9-5F05-4425-BF0E-344640B200EB}"/>
                </a:ext>
              </a:extLst>
            </p:cNvPr>
            <p:cNvSpPr/>
            <p:nvPr/>
          </p:nvSpPr>
          <p:spPr>
            <a:xfrm>
              <a:off x="2058924" y="1101637"/>
              <a:ext cx="175491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و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8" name="Rectangle 250">
              <a:extLst>
                <a:ext uri="{FF2B5EF4-FFF2-40B4-BE49-F238E27FC236}">
                  <a16:creationId xmlns:a16="http://schemas.microsoft.com/office/drawing/2014/main" id="{4D86C859-4272-486E-BC4D-D80059B3AA99}"/>
                </a:ext>
              </a:extLst>
            </p:cNvPr>
            <p:cNvSpPr/>
            <p:nvPr/>
          </p:nvSpPr>
          <p:spPr>
            <a:xfrm>
              <a:off x="2189988" y="1101637"/>
              <a:ext cx="90445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4000">
                  <a:solidFill>
                    <a:srgbClr val="000000"/>
                  </a:solidFill>
                  <a:effectLst/>
                  <a:latin typeface="Aldhabi" panose="01000000000000000000" pitchFamily="2" charset="-78"/>
                  <a:ea typeface="Aldhabi" panose="01000000000000000000" pitchFamily="2" charset="-78"/>
                </a:rPr>
                <a:t> 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9" name="Rectangle 251">
              <a:extLst>
                <a:ext uri="{FF2B5EF4-FFF2-40B4-BE49-F238E27FC236}">
                  <a16:creationId xmlns:a16="http://schemas.microsoft.com/office/drawing/2014/main" id="{B0D4775A-5C6B-4684-B297-28A696384D56}"/>
                </a:ext>
              </a:extLst>
            </p:cNvPr>
            <p:cNvSpPr/>
            <p:nvPr/>
          </p:nvSpPr>
          <p:spPr>
            <a:xfrm>
              <a:off x="2255520" y="1101637"/>
              <a:ext cx="234213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ر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30" name="Rectangle 252">
              <a:extLst>
                <a:ext uri="{FF2B5EF4-FFF2-40B4-BE49-F238E27FC236}">
                  <a16:creationId xmlns:a16="http://schemas.microsoft.com/office/drawing/2014/main" id="{72C687A4-2D4E-4F9F-80AF-0ABC40C1765A}"/>
                </a:ext>
              </a:extLst>
            </p:cNvPr>
            <p:cNvSpPr/>
            <p:nvPr/>
          </p:nvSpPr>
          <p:spPr>
            <a:xfrm>
              <a:off x="2430780" y="1031533"/>
              <a:ext cx="157267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ك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31" name="Rectangle 254">
              <a:extLst>
                <a:ext uri="{FF2B5EF4-FFF2-40B4-BE49-F238E27FC236}">
                  <a16:creationId xmlns:a16="http://schemas.microsoft.com/office/drawing/2014/main" id="{682A22FB-D21D-4CCC-A32C-069162819959}"/>
                </a:ext>
              </a:extLst>
            </p:cNvPr>
            <p:cNvSpPr/>
            <p:nvPr/>
          </p:nvSpPr>
          <p:spPr>
            <a:xfrm>
              <a:off x="2549652" y="943141"/>
              <a:ext cx="254462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ش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38" name="Rectangle 255">
              <a:extLst>
                <a:ext uri="{FF2B5EF4-FFF2-40B4-BE49-F238E27FC236}">
                  <a16:creationId xmlns:a16="http://schemas.microsoft.com/office/drawing/2014/main" id="{EAEC79A5-5506-4383-9989-4ECF3C68D119}"/>
                </a:ext>
              </a:extLst>
            </p:cNvPr>
            <p:cNvSpPr/>
            <p:nvPr/>
          </p:nvSpPr>
          <p:spPr>
            <a:xfrm>
              <a:off x="2738629" y="1101637"/>
              <a:ext cx="90445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4000">
                  <a:solidFill>
                    <a:srgbClr val="000000"/>
                  </a:solidFill>
                  <a:effectLst/>
                  <a:latin typeface="Aldhabi" panose="01000000000000000000" pitchFamily="2" charset="-78"/>
                  <a:ea typeface="Aldhabi" panose="01000000000000000000" pitchFamily="2" charset="-78"/>
                </a:rPr>
                <a:t> 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39" name="Rectangle 257">
              <a:extLst>
                <a:ext uri="{FF2B5EF4-FFF2-40B4-BE49-F238E27FC236}">
                  <a16:creationId xmlns:a16="http://schemas.microsoft.com/office/drawing/2014/main" id="{0F719B5F-2F85-4A35-94D4-51FD7CC8DE65}"/>
                </a:ext>
              </a:extLst>
            </p:cNvPr>
            <p:cNvSpPr/>
            <p:nvPr/>
          </p:nvSpPr>
          <p:spPr>
            <a:xfrm>
              <a:off x="2801112" y="1101637"/>
              <a:ext cx="618267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ت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40" name="Rectangle 258">
              <a:extLst>
                <a:ext uri="{FF2B5EF4-FFF2-40B4-BE49-F238E27FC236}">
                  <a16:creationId xmlns:a16="http://schemas.microsoft.com/office/drawing/2014/main" id="{A9DCE513-7390-4E96-863D-12799D5A2200}"/>
                </a:ext>
              </a:extLst>
            </p:cNvPr>
            <p:cNvSpPr/>
            <p:nvPr/>
          </p:nvSpPr>
          <p:spPr>
            <a:xfrm>
              <a:off x="3256789" y="1101637"/>
              <a:ext cx="98545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ا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41" name="Rectangle 259">
              <a:extLst>
                <a:ext uri="{FF2B5EF4-FFF2-40B4-BE49-F238E27FC236}">
                  <a16:creationId xmlns:a16="http://schemas.microsoft.com/office/drawing/2014/main" id="{9DC9F3F7-56B6-4EB3-86F9-6B5A799FEDA9}"/>
                </a:ext>
              </a:extLst>
            </p:cNvPr>
            <p:cNvSpPr/>
            <p:nvPr/>
          </p:nvSpPr>
          <p:spPr>
            <a:xfrm>
              <a:off x="3331465" y="1101637"/>
              <a:ext cx="170091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د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42" name="Rectangle 260">
              <a:extLst>
                <a:ext uri="{FF2B5EF4-FFF2-40B4-BE49-F238E27FC236}">
                  <a16:creationId xmlns:a16="http://schemas.microsoft.com/office/drawing/2014/main" id="{E9858893-EB8B-4E4F-B669-DF34EC3DB775}"/>
                </a:ext>
              </a:extLst>
            </p:cNvPr>
            <p:cNvSpPr/>
            <p:nvPr/>
          </p:nvSpPr>
          <p:spPr>
            <a:xfrm>
              <a:off x="3459480" y="1101637"/>
              <a:ext cx="61422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ا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43" name="Rectangle 261">
              <a:extLst>
                <a:ext uri="{FF2B5EF4-FFF2-40B4-BE49-F238E27FC236}">
                  <a16:creationId xmlns:a16="http://schemas.microsoft.com/office/drawing/2014/main" id="{949F0187-EE2A-4380-9978-2D44BA73CAF4}"/>
                </a:ext>
              </a:extLst>
            </p:cNvPr>
            <p:cNvSpPr/>
            <p:nvPr/>
          </p:nvSpPr>
          <p:spPr>
            <a:xfrm>
              <a:off x="3505201" y="1019341"/>
              <a:ext cx="238262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ه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44" name="Rectangle 263">
              <a:extLst>
                <a:ext uri="{FF2B5EF4-FFF2-40B4-BE49-F238E27FC236}">
                  <a16:creationId xmlns:a16="http://schemas.microsoft.com/office/drawing/2014/main" id="{AE29A979-7663-472C-BCCA-891082312530}"/>
                </a:ext>
              </a:extLst>
            </p:cNvPr>
            <p:cNvSpPr/>
            <p:nvPr/>
          </p:nvSpPr>
          <p:spPr>
            <a:xfrm>
              <a:off x="3683509" y="1023913"/>
              <a:ext cx="257836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ش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98293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2655">
            <a:extLst>
              <a:ext uri="{FF2B5EF4-FFF2-40B4-BE49-F238E27FC236}">
                <a16:creationId xmlns:a16="http://schemas.microsoft.com/office/drawing/2014/main" id="{4646BFCF-483D-45C0-AB3F-DB42BE46C7C0}"/>
              </a:ext>
            </a:extLst>
          </p:cNvPr>
          <p:cNvGrpSpPr/>
          <p:nvPr/>
        </p:nvGrpSpPr>
        <p:grpSpPr>
          <a:xfrm>
            <a:off x="0" y="0"/>
            <a:ext cx="5000244" cy="6348989"/>
            <a:chOff x="181356" y="0"/>
            <a:chExt cx="5000244" cy="6349492"/>
          </a:xfrm>
        </p:grpSpPr>
        <p:pic>
          <p:nvPicPr>
            <p:cNvPr id="33" name="Picture 3122">
              <a:extLst>
                <a:ext uri="{FF2B5EF4-FFF2-40B4-BE49-F238E27FC236}">
                  <a16:creationId xmlns:a16="http://schemas.microsoft.com/office/drawing/2014/main" id="{203E062D-F677-42E7-8276-65064FAB91A3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46888" y="5819140"/>
              <a:ext cx="1868424" cy="530352"/>
            </a:xfrm>
            <a:prstGeom prst="rect">
              <a:avLst/>
            </a:prstGeom>
          </p:spPr>
        </p:pic>
        <p:pic>
          <p:nvPicPr>
            <p:cNvPr id="34" name="Picture 270">
              <a:extLst>
                <a:ext uri="{FF2B5EF4-FFF2-40B4-BE49-F238E27FC236}">
                  <a16:creationId xmlns:a16="http://schemas.microsoft.com/office/drawing/2014/main" id="{7CAE767E-375E-4D45-A3EA-CA47C029570D}"/>
                </a:ext>
              </a:extLst>
            </p:cNvPr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81356" y="0"/>
              <a:ext cx="5000244" cy="5757672"/>
            </a:xfrm>
            <a:prstGeom prst="rect">
              <a:avLst/>
            </a:prstGeom>
          </p:spPr>
        </p:pic>
        <p:pic>
          <p:nvPicPr>
            <p:cNvPr id="35" name="Picture 272">
              <a:extLst>
                <a:ext uri="{FF2B5EF4-FFF2-40B4-BE49-F238E27FC236}">
                  <a16:creationId xmlns:a16="http://schemas.microsoft.com/office/drawing/2014/main" id="{DC201B5D-3072-48E8-9F92-2FBE700BF18A}"/>
                </a:ext>
              </a:extLst>
            </p:cNvPr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1335024" y="986028"/>
              <a:ext cx="3120390" cy="1119378"/>
            </a:xfrm>
            <a:prstGeom prst="rect">
              <a:avLst/>
            </a:prstGeom>
          </p:spPr>
        </p:pic>
        <p:sp>
          <p:nvSpPr>
            <p:cNvPr id="36" name="Rectangle 273">
              <a:extLst>
                <a:ext uri="{FF2B5EF4-FFF2-40B4-BE49-F238E27FC236}">
                  <a16:creationId xmlns:a16="http://schemas.microsoft.com/office/drawing/2014/main" id="{FC9CFB0D-6BDD-4195-9145-B056C0DF054B}"/>
                </a:ext>
              </a:extLst>
            </p:cNvPr>
            <p:cNvSpPr/>
            <p:nvPr/>
          </p:nvSpPr>
          <p:spPr>
            <a:xfrm>
              <a:off x="1659636" y="1316267"/>
              <a:ext cx="90445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4000">
                  <a:solidFill>
                    <a:srgbClr val="000000"/>
                  </a:solidFill>
                  <a:effectLst/>
                  <a:latin typeface="Aldhabi" panose="01000000000000000000" pitchFamily="2" charset="-78"/>
                  <a:ea typeface="Aldhabi" panose="01000000000000000000" pitchFamily="2" charset="-78"/>
                </a:rPr>
                <a:t> 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37" name="Rectangle 274">
              <a:extLst>
                <a:ext uri="{FF2B5EF4-FFF2-40B4-BE49-F238E27FC236}">
                  <a16:creationId xmlns:a16="http://schemas.microsoft.com/office/drawing/2014/main" id="{51F554DB-23E0-4486-99CA-DB98495E19D5}"/>
                </a:ext>
              </a:extLst>
            </p:cNvPr>
            <p:cNvSpPr/>
            <p:nvPr/>
          </p:nvSpPr>
          <p:spPr>
            <a:xfrm>
              <a:off x="1723644" y="1316267"/>
              <a:ext cx="234213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ر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45" name="Rectangle 276">
              <a:extLst>
                <a:ext uri="{FF2B5EF4-FFF2-40B4-BE49-F238E27FC236}">
                  <a16:creationId xmlns:a16="http://schemas.microsoft.com/office/drawing/2014/main" id="{C5BA0FD6-3A2C-40A5-AC1A-144AE2AFEE3D}"/>
                </a:ext>
              </a:extLst>
            </p:cNvPr>
            <p:cNvSpPr/>
            <p:nvPr/>
          </p:nvSpPr>
          <p:spPr>
            <a:xfrm>
              <a:off x="1898904" y="1246163"/>
              <a:ext cx="120144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ي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46" name="Rectangle 277">
              <a:extLst>
                <a:ext uri="{FF2B5EF4-FFF2-40B4-BE49-F238E27FC236}">
                  <a16:creationId xmlns:a16="http://schemas.microsoft.com/office/drawing/2014/main" id="{F929861D-1AFE-4912-81B1-3719EC9212CD}"/>
                </a:ext>
              </a:extLst>
            </p:cNvPr>
            <p:cNvSpPr/>
            <p:nvPr/>
          </p:nvSpPr>
          <p:spPr>
            <a:xfrm>
              <a:off x="1938528" y="1316267"/>
              <a:ext cx="222063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د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47" name="Rectangle 279">
              <a:extLst>
                <a:ext uri="{FF2B5EF4-FFF2-40B4-BE49-F238E27FC236}">
                  <a16:creationId xmlns:a16="http://schemas.microsoft.com/office/drawing/2014/main" id="{FE51F4E8-8760-48F8-A7C0-0E1D7707F561}"/>
                </a:ext>
              </a:extLst>
            </p:cNvPr>
            <p:cNvSpPr/>
            <p:nvPr/>
          </p:nvSpPr>
          <p:spPr>
            <a:xfrm>
              <a:off x="2106168" y="1259879"/>
              <a:ext cx="178191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ق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48" name="Rectangle 281">
              <a:extLst>
                <a:ext uri="{FF2B5EF4-FFF2-40B4-BE49-F238E27FC236}">
                  <a16:creationId xmlns:a16="http://schemas.microsoft.com/office/drawing/2014/main" id="{ACB8537D-8BB7-4D6B-8062-2C5B8DC4D2B6}"/>
                </a:ext>
              </a:extLst>
            </p:cNvPr>
            <p:cNvSpPr/>
            <p:nvPr/>
          </p:nvSpPr>
          <p:spPr>
            <a:xfrm>
              <a:off x="2240280" y="1201967"/>
              <a:ext cx="130268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ت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49" name="Rectangle 282">
              <a:extLst>
                <a:ext uri="{FF2B5EF4-FFF2-40B4-BE49-F238E27FC236}">
                  <a16:creationId xmlns:a16="http://schemas.microsoft.com/office/drawing/2014/main" id="{9C205249-E5D9-49FB-8FEE-DF02ABEA275D}"/>
                </a:ext>
              </a:extLst>
            </p:cNvPr>
            <p:cNvSpPr/>
            <p:nvPr/>
          </p:nvSpPr>
          <p:spPr>
            <a:xfrm>
              <a:off x="2301240" y="1316267"/>
              <a:ext cx="175491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و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50" name="Rectangle 283">
              <a:extLst>
                <a:ext uri="{FF2B5EF4-FFF2-40B4-BE49-F238E27FC236}">
                  <a16:creationId xmlns:a16="http://schemas.microsoft.com/office/drawing/2014/main" id="{E59F112F-418C-4D3B-B5A9-0C0443D88080}"/>
                </a:ext>
              </a:extLst>
            </p:cNvPr>
            <p:cNvSpPr/>
            <p:nvPr/>
          </p:nvSpPr>
          <p:spPr>
            <a:xfrm>
              <a:off x="2432304" y="1316267"/>
              <a:ext cx="90445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4000">
                  <a:solidFill>
                    <a:srgbClr val="000000"/>
                  </a:solidFill>
                  <a:effectLst/>
                  <a:latin typeface="Aldhabi" panose="01000000000000000000" pitchFamily="2" charset="-78"/>
                  <a:ea typeface="Aldhabi" panose="01000000000000000000" pitchFamily="2" charset="-78"/>
                </a:rPr>
                <a:t> 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51" name="Rectangle 284">
              <a:extLst>
                <a:ext uri="{FF2B5EF4-FFF2-40B4-BE49-F238E27FC236}">
                  <a16:creationId xmlns:a16="http://schemas.microsoft.com/office/drawing/2014/main" id="{3138125B-59B1-4A30-8F4F-D3F1D377F8A5}"/>
                </a:ext>
              </a:extLst>
            </p:cNvPr>
            <p:cNvSpPr/>
            <p:nvPr/>
          </p:nvSpPr>
          <p:spPr>
            <a:xfrm>
              <a:off x="2497836" y="1316267"/>
              <a:ext cx="234213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ر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52" name="Rectangle 285">
              <a:extLst>
                <a:ext uri="{FF2B5EF4-FFF2-40B4-BE49-F238E27FC236}">
                  <a16:creationId xmlns:a16="http://schemas.microsoft.com/office/drawing/2014/main" id="{2F8B95F8-FBB6-4644-8187-B449A944F095}"/>
                </a:ext>
              </a:extLst>
            </p:cNvPr>
            <p:cNvSpPr/>
            <p:nvPr/>
          </p:nvSpPr>
          <p:spPr>
            <a:xfrm>
              <a:off x="2673096" y="1246163"/>
              <a:ext cx="157267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ك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53" name="Rectangle 287">
              <a:extLst>
                <a:ext uri="{FF2B5EF4-FFF2-40B4-BE49-F238E27FC236}">
                  <a16:creationId xmlns:a16="http://schemas.microsoft.com/office/drawing/2014/main" id="{90DEC713-CF78-4E48-B352-11BDFDDF1E4F}"/>
                </a:ext>
              </a:extLst>
            </p:cNvPr>
            <p:cNvSpPr/>
            <p:nvPr/>
          </p:nvSpPr>
          <p:spPr>
            <a:xfrm>
              <a:off x="2791968" y="1157771"/>
              <a:ext cx="254462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ش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54" name="Rectangle 288">
              <a:extLst>
                <a:ext uri="{FF2B5EF4-FFF2-40B4-BE49-F238E27FC236}">
                  <a16:creationId xmlns:a16="http://schemas.microsoft.com/office/drawing/2014/main" id="{7C8664B0-9F65-4B7C-9DBB-D04639FD0EFF}"/>
                </a:ext>
              </a:extLst>
            </p:cNvPr>
            <p:cNvSpPr/>
            <p:nvPr/>
          </p:nvSpPr>
          <p:spPr>
            <a:xfrm>
              <a:off x="2980944" y="1316267"/>
              <a:ext cx="90445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4000">
                  <a:solidFill>
                    <a:srgbClr val="000000"/>
                  </a:solidFill>
                  <a:effectLst/>
                  <a:latin typeface="Aldhabi" panose="01000000000000000000" pitchFamily="2" charset="-78"/>
                  <a:ea typeface="Aldhabi" panose="01000000000000000000" pitchFamily="2" charset="-78"/>
                </a:rPr>
                <a:t> 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55" name="Rectangle 290">
              <a:extLst>
                <a:ext uri="{FF2B5EF4-FFF2-40B4-BE49-F238E27FC236}">
                  <a16:creationId xmlns:a16="http://schemas.microsoft.com/office/drawing/2014/main" id="{8C2BA781-6E1B-43F2-B4A4-30D09F088955}"/>
                </a:ext>
              </a:extLst>
            </p:cNvPr>
            <p:cNvSpPr/>
            <p:nvPr/>
          </p:nvSpPr>
          <p:spPr>
            <a:xfrm>
              <a:off x="3043428" y="1316267"/>
              <a:ext cx="618267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ت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56" name="Rectangle 291">
              <a:extLst>
                <a:ext uri="{FF2B5EF4-FFF2-40B4-BE49-F238E27FC236}">
                  <a16:creationId xmlns:a16="http://schemas.microsoft.com/office/drawing/2014/main" id="{C898EF47-37B0-4AB6-81CB-DED54E35FC1E}"/>
                </a:ext>
              </a:extLst>
            </p:cNvPr>
            <p:cNvSpPr/>
            <p:nvPr/>
          </p:nvSpPr>
          <p:spPr>
            <a:xfrm>
              <a:off x="3499104" y="1316267"/>
              <a:ext cx="98545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ا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57" name="Rectangle 292">
              <a:extLst>
                <a:ext uri="{FF2B5EF4-FFF2-40B4-BE49-F238E27FC236}">
                  <a16:creationId xmlns:a16="http://schemas.microsoft.com/office/drawing/2014/main" id="{84586D2C-7C1B-4305-BE5A-9A75D619B216}"/>
                </a:ext>
              </a:extLst>
            </p:cNvPr>
            <p:cNvSpPr/>
            <p:nvPr/>
          </p:nvSpPr>
          <p:spPr>
            <a:xfrm>
              <a:off x="3573780" y="1316267"/>
              <a:ext cx="170091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د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58" name="Rectangle 293">
              <a:extLst>
                <a:ext uri="{FF2B5EF4-FFF2-40B4-BE49-F238E27FC236}">
                  <a16:creationId xmlns:a16="http://schemas.microsoft.com/office/drawing/2014/main" id="{49976A09-4405-4A38-81D7-ECE39237B807}"/>
                </a:ext>
              </a:extLst>
            </p:cNvPr>
            <p:cNvSpPr/>
            <p:nvPr/>
          </p:nvSpPr>
          <p:spPr>
            <a:xfrm>
              <a:off x="3701796" y="1316267"/>
              <a:ext cx="61422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ا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59" name="Rectangle 294">
              <a:extLst>
                <a:ext uri="{FF2B5EF4-FFF2-40B4-BE49-F238E27FC236}">
                  <a16:creationId xmlns:a16="http://schemas.microsoft.com/office/drawing/2014/main" id="{F2D847B0-B2F3-4171-8AD2-29850B613DF9}"/>
                </a:ext>
              </a:extLst>
            </p:cNvPr>
            <p:cNvSpPr/>
            <p:nvPr/>
          </p:nvSpPr>
          <p:spPr>
            <a:xfrm>
              <a:off x="3747516" y="1233971"/>
              <a:ext cx="238262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ه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60" name="Rectangle 296">
              <a:extLst>
                <a:ext uri="{FF2B5EF4-FFF2-40B4-BE49-F238E27FC236}">
                  <a16:creationId xmlns:a16="http://schemas.microsoft.com/office/drawing/2014/main" id="{5D9AE048-A559-4BD0-B985-5E84FF119EAC}"/>
                </a:ext>
              </a:extLst>
            </p:cNvPr>
            <p:cNvSpPr/>
            <p:nvPr/>
          </p:nvSpPr>
          <p:spPr>
            <a:xfrm>
              <a:off x="3925824" y="1238543"/>
              <a:ext cx="257836" cy="6749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SA" sz="4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ldhabi" panose="01000000000000000000" pitchFamily="2" charset="-78"/>
                  <a:cs typeface="Aldhabi" panose="01000000000000000000" pitchFamily="2" charset="-78"/>
                </a:rPr>
                <a:t>ش</a:t>
              </a:r>
              <a:endParaRPr lang="en-US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75293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6525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092154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59</Words>
  <Application>Microsoft Office PowerPoint</Application>
  <PresentationFormat>مخصص</PresentationFormat>
  <Paragraphs>57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6" baseType="lpstr">
      <vt:lpstr>Aldhabi</vt:lpstr>
      <vt:lpstr>Andalus</vt:lpstr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الصمت اجابه بارعه لايتقنها الكثيرون</dc:creator>
  <cp:lastModifiedBy>الصمت اجابه بارعه لايتقنها الكثيرون</cp:lastModifiedBy>
  <cp:revision>3</cp:revision>
  <dcterms:created xsi:type="dcterms:W3CDTF">2024-10-22T16:09:07Z</dcterms:created>
  <dcterms:modified xsi:type="dcterms:W3CDTF">2024-10-22T16:27:08Z</dcterms:modified>
</cp:coreProperties>
</file>