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wmf" ContentType="image/x-wmf"/>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slides/slide4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gif" ContentType="image/gif"/>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Layouts/slideLayout3.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Layouts/slideLayout1.xml" ContentType="application/vnd.openxmlformats-officedocument.presentationml.slideLayout+xml"/>
  <Default Extension="wav" ContentType="audio/wav"/>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48" r:id="rId1"/>
  </p:sldMasterIdLst>
  <p:sldIdLst>
    <p:sldId id="423" r:id="rId2"/>
    <p:sldId id="382" r:id="rId3"/>
    <p:sldId id="366" r:id="rId4"/>
    <p:sldId id="384" r:id="rId5"/>
    <p:sldId id="385" r:id="rId6"/>
    <p:sldId id="386" r:id="rId7"/>
    <p:sldId id="362" r:id="rId8"/>
    <p:sldId id="258" r:id="rId9"/>
    <p:sldId id="387" r:id="rId10"/>
    <p:sldId id="388" r:id="rId11"/>
    <p:sldId id="389" r:id="rId12"/>
    <p:sldId id="390" r:id="rId13"/>
    <p:sldId id="391" r:id="rId14"/>
    <p:sldId id="361" r:id="rId15"/>
    <p:sldId id="392" r:id="rId16"/>
    <p:sldId id="393" r:id="rId17"/>
    <p:sldId id="394" r:id="rId18"/>
    <p:sldId id="395" r:id="rId19"/>
    <p:sldId id="397" r:id="rId20"/>
    <p:sldId id="398" r:id="rId21"/>
    <p:sldId id="400" r:id="rId22"/>
    <p:sldId id="399" r:id="rId23"/>
    <p:sldId id="401" r:id="rId24"/>
    <p:sldId id="402" r:id="rId25"/>
    <p:sldId id="403" r:id="rId26"/>
    <p:sldId id="404" r:id="rId27"/>
    <p:sldId id="405" r:id="rId28"/>
    <p:sldId id="406" r:id="rId29"/>
    <p:sldId id="407" r:id="rId30"/>
    <p:sldId id="408" r:id="rId31"/>
    <p:sldId id="409" r:id="rId32"/>
    <p:sldId id="410" r:id="rId33"/>
    <p:sldId id="412" r:id="rId34"/>
    <p:sldId id="411" r:id="rId35"/>
    <p:sldId id="413" r:id="rId36"/>
    <p:sldId id="414" r:id="rId37"/>
    <p:sldId id="415" r:id="rId38"/>
    <p:sldId id="359" r:id="rId39"/>
    <p:sldId id="418" r:id="rId40"/>
    <p:sldId id="419" r:id="rId41"/>
    <p:sldId id="420" r:id="rId42"/>
    <p:sldId id="421" r:id="rId43"/>
    <p:sldId id="416" r:id="rId44"/>
    <p:sldId id="375" r:id="rId45"/>
    <p:sldId id="417" r:id="rId46"/>
    <p:sldId id="422" r:id="rId47"/>
  </p:sldIdLst>
  <p:sldSz cx="9144000" cy="6858000" type="screen4x3"/>
  <p:notesSz cx="6858000" cy="9144000"/>
  <p:defaultTextStyle>
    <a:defPPr>
      <a:defRPr lang="ar-EG"/>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99"/>
    <a:srgbClr val="006600"/>
    <a:srgbClr val="0000FF"/>
    <a:srgbClr val="FF99FF"/>
    <a:srgbClr val="FF0066"/>
  </p:clrMru>
</p:presentationPr>
</file>

<file path=ppt/tableStyles.xml><?xml version="1.0" encoding="utf-8"?>
<a:tblStyleLst xmlns:a="http://schemas.openxmlformats.org/drawingml/2006/main" def="{5C22544A-7EE6-4342-B048-85BDC9FD1C3A}">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69C7853C-536D-4A76-A0AE-DD22124D55A5}" styleName="Themed Style 1 - Acc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D7AC3CCA-C797-4891-BE02-D94E43425B78}" styleName="Medium Styl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16D9F66E-5EB9-4882-86FB-DCBF35E3C3E4}" styleName="Medium Style 4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 styleId="{35758FB7-9AC5-4552-8A53-C91805E547FA}" styleName="Themed Style 1 - Ac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84380"/>
    <p:restoredTop sz="89352" autoAdjust="0"/>
  </p:normalViewPr>
  <p:slideViewPr>
    <p:cSldViewPr>
      <p:cViewPr varScale="1">
        <p:scale>
          <a:sx n="41" d="100"/>
          <a:sy n="41" d="100"/>
        </p:scale>
        <p:origin x="-306" y="-108"/>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ar-EG"/>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ar-EG"/>
          </a:p>
        </p:txBody>
      </p:sp>
      <p:sp>
        <p:nvSpPr>
          <p:cNvPr id="4" name="Date Placeholder 3"/>
          <p:cNvSpPr>
            <a:spLocks noGrp="1"/>
          </p:cNvSpPr>
          <p:nvPr>
            <p:ph type="dt" sz="half" idx="10"/>
          </p:nvPr>
        </p:nvSpPr>
        <p:spPr/>
        <p:txBody>
          <a:bodyPr/>
          <a:lstStyle/>
          <a:p>
            <a:fld id="{D7326E8F-A77D-48BF-8455-93B434664189}" type="datetimeFigureOut">
              <a:rPr lang="ar-EG" smtClean="0"/>
              <a:pPr/>
              <a:t>25/12/1437</a:t>
            </a:fld>
            <a:endParaRPr lang="ar-EG"/>
          </a:p>
        </p:txBody>
      </p:sp>
      <p:sp>
        <p:nvSpPr>
          <p:cNvPr id="5" name="Footer Placeholder 4"/>
          <p:cNvSpPr>
            <a:spLocks noGrp="1"/>
          </p:cNvSpPr>
          <p:nvPr>
            <p:ph type="ftr" sz="quarter" idx="11"/>
          </p:nvPr>
        </p:nvSpPr>
        <p:spPr/>
        <p:txBody>
          <a:bodyPr/>
          <a:lstStyle/>
          <a:p>
            <a:endParaRPr lang="ar-EG"/>
          </a:p>
        </p:txBody>
      </p:sp>
      <p:sp>
        <p:nvSpPr>
          <p:cNvPr id="6" name="Slide Number Placeholder 5"/>
          <p:cNvSpPr>
            <a:spLocks noGrp="1"/>
          </p:cNvSpPr>
          <p:nvPr>
            <p:ph type="sldNum" sz="quarter" idx="12"/>
          </p:nvPr>
        </p:nvSpPr>
        <p:spPr/>
        <p:txBody>
          <a:bodyPr/>
          <a:lstStyle/>
          <a:p>
            <a:fld id="{B7CE7D74-19C0-434F-BBD7-886E6EA918FD}" type="slidenum">
              <a:rPr lang="ar-EG" smtClean="0"/>
              <a:pPr/>
              <a:t>‹#›</a:t>
            </a:fld>
            <a:endParaRPr lang="ar-EG"/>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ar-EG"/>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EG"/>
          </a:p>
        </p:txBody>
      </p:sp>
      <p:sp>
        <p:nvSpPr>
          <p:cNvPr id="4" name="Date Placeholder 3"/>
          <p:cNvSpPr>
            <a:spLocks noGrp="1"/>
          </p:cNvSpPr>
          <p:nvPr>
            <p:ph type="dt" sz="half" idx="10"/>
          </p:nvPr>
        </p:nvSpPr>
        <p:spPr/>
        <p:txBody>
          <a:bodyPr/>
          <a:lstStyle/>
          <a:p>
            <a:fld id="{D7326E8F-A77D-48BF-8455-93B434664189}" type="datetimeFigureOut">
              <a:rPr lang="ar-EG" smtClean="0"/>
              <a:pPr/>
              <a:t>25/12/1437</a:t>
            </a:fld>
            <a:endParaRPr lang="ar-EG"/>
          </a:p>
        </p:txBody>
      </p:sp>
      <p:sp>
        <p:nvSpPr>
          <p:cNvPr id="5" name="Footer Placeholder 4"/>
          <p:cNvSpPr>
            <a:spLocks noGrp="1"/>
          </p:cNvSpPr>
          <p:nvPr>
            <p:ph type="ftr" sz="quarter" idx="11"/>
          </p:nvPr>
        </p:nvSpPr>
        <p:spPr/>
        <p:txBody>
          <a:bodyPr/>
          <a:lstStyle/>
          <a:p>
            <a:endParaRPr lang="ar-EG"/>
          </a:p>
        </p:txBody>
      </p:sp>
      <p:sp>
        <p:nvSpPr>
          <p:cNvPr id="6" name="Slide Number Placeholder 5"/>
          <p:cNvSpPr>
            <a:spLocks noGrp="1"/>
          </p:cNvSpPr>
          <p:nvPr>
            <p:ph type="sldNum" sz="quarter" idx="12"/>
          </p:nvPr>
        </p:nvSpPr>
        <p:spPr/>
        <p:txBody>
          <a:bodyPr/>
          <a:lstStyle/>
          <a:p>
            <a:fld id="{B7CE7D74-19C0-434F-BBD7-886E6EA918FD}" type="slidenum">
              <a:rPr lang="ar-EG" smtClean="0"/>
              <a:pPr/>
              <a:t>‹#›</a:t>
            </a:fld>
            <a:endParaRPr lang="ar-EG"/>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ar-EG"/>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EG"/>
          </a:p>
        </p:txBody>
      </p:sp>
      <p:sp>
        <p:nvSpPr>
          <p:cNvPr id="4" name="Date Placeholder 3"/>
          <p:cNvSpPr>
            <a:spLocks noGrp="1"/>
          </p:cNvSpPr>
          <p:nvPr>
            <p:ph type="dt" sz="half" idx="10"/>
          </p:nvPr>
        </p:nvSpPr>
        <p:spPr/>
        <p:txBody>
          <a:bodyPr/>
          <a:lstStyle/>
          <a:p>
            <a:fld id="{D7326E8F-A77D-48BF-8455-93B434664189}" type="datetimeFigureOut">
              <a:rPr lang="ar-EG" smtClean="0"/>
              <a:pPr/>
              <a:t>25/12/1437</a:t>
            </a:fld>
            <a:endParaRPr lang="ar-EG"/>
          </a:p>
        </p:txBody>
      </p:sp>
      <p:sp>
        <p:nvSpPr>
          <p:cNvPr id="5" name="Footer Placeholder 4"/>
          <p:cNvSpPr>
            <a:spLocks noGrp="1"/>
          </p:cNvSpPr>
          <p:nvPr>
            <p:ph type="ftr" sz="quarter" idx="11"/>
          </p:nvPr>
        </p:nvSpPr>
        <p:spPr/>
        <p:txBody>
          <a:bodyPr/>
          <a:lstStyle/>
          <a:p>
            <a:endParaRPr lang="ar-EG"/>
          </a:p>
        </p:txBody>
      </p:sp>
      <p:sp>
        <p:nvSpPr>
          <p:cNvPr id="6" name="Slide Number Placeholder 5"/>
          <p:cNvSpPr>
            <a:spLocks noGrp="1"/>
          </p:cNvSpPr>
          <p:nvPr>
            <p:ph type="sldNum" sz="quarter" idx="12"/>
          </p:nvPr>
        </p:nvSpPr>
        <p:spPr/>
        <p:txBody>
          <a:bodyPr/>
          <a:lstStyle/>
          <a:p>
            <a:fld id="{B7CE7D74-19C0-434F-BBD7-886E6EA918FD}" type="slidenum">
              <a:rPr lang="ar-EG" smtClean="0"/>
              <a:pPr/>
              <a:t>‹#›</a:t>
            </a:fld>
            <a:endParaRPr lang="ar-EG"/>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ar-EG"/>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EG"/>
          </a:p>
        </p:txBody>
      </p:sp>
      <p:sp>
        <p:nvSpPr>
          <p:cNvPr id="4" name="Date Placeholder 3"/>
          <p:cNvSpPr>
            <a:spLocks noGrp="1"/>
          </p:cNvSpPr>
          <p:nvPr>
            <p:ph type="dt" sz="half" idx="10"/>
          </p:nvPr>
        </p:nvSpPr>
        <p:spPr/>
        <p:txBody>
          <a:bodyPr/>
          <a:lstStyle/>
          <a:p>
            <a:fld id="{D7326E8F-A77D-48BF-8455-93B434664189}" type="datetimeFigureOut">
              <a:rPr lang="ar-EG" smtClean="0"/>
              <a:pPr/>
              <a:t>25/12/1437</a:t>
            </a:fld>
            <a:endParaRPr lang="ar-EG"/>
          </a:p>
        </p:txBody>
      </p:sp>
      <p:sp>
        <p:nvSpPr>
          <p:cNvPr id="5" name="Footer Placeholder 4"/>
          <p:cNvSpPr>
            <a:spLocks noGrp="1"/>
          </p:cNvSpPr>
          <p:nvPr>
            <p:ph type="ftr" sz="quarter" idx="11"/>
          </p:nvPr>
        </p:nvSpPr>
        <p:spPr/>
        <p:txBody>
          <a:bodyPr/>
          <a:lstStyle/>
          <a:p>
            <a:endParaRPr lang="ar-EG"/>
          </a:p>
        </p:txBody>
      </p:sp>
      <p:sp>
        <p:nvSpPr>
          <p:cNvPr id="6" name="Slide Number Placeholder 5"/>
          <p:cNvSpPr>
            <a:spLocks noGrp="1"/>
          </p:cNvSpPr>
          <p:nvPr>
            <p:ph type="sldNum" sz="quarter" idx="12"/>
          </p:nvPr>
        </p:nvSpPr>
        <p:spPr/>
        <p:txBody>
          <a:bodyPr/>
          <a:lstStyle/>
          <a:p>
            <a:fld id="{B7CE7D74-19C0-434F-BBD7-886E6EA918FD}" type="slidenum">
              <a:rPr lang="ar-EG" smtClean="0"/>
              <a:pPr/>
              <a:t>‹#›</a:t>
            </a:fld>
            <a:endParaRPr lang="ar-EG"/>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r">
              <a:defRPr sz="4000" b="1" cap="all"/>
            </a:lvl1pPr>
          </a:lstStyle>
          <a:p>
            <a:r>
              <a:rPr lang="en-US" smtClean="0"/>
              <a:t>Click to edit Master title style</a:t>
            </a:r>
            <a:endParaRPr lang="ar-EG"/>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D7326E8F-A77D-48BF-8455-93B434664189}" type="datetimeFigureOut">
              <a:rPr lang="ar-EG" smtClean="0"/>
              <a:pPr/>
              <a:t>25/12/1437</a:t>
            </a:fld>
            <a:endParaRPr lang="ar-EG"/>
          </a:p>
        </p:txBody>
      </p:sp>
      <p:sp>
        <p:nvSpPr>
          <p:cNvPr id="5" name="Footer Placeholder 4"/>
          <p:cNvSpPr>
            <a:spLocks noGrp="1"/>
          </p:cNvSpPr>
          <p:nvPr>
            <p:ph type="ftr" sz="quarter" idx="11"/>
          </p:nvPr>
        </p:nvSpPr>
        <p:spPr/>
        <p:txBody>
          <a:bodyPr/>
          <a:lstStyle/>
          <a:p>
            <a:endParaRPr lang="ar-EG"/>
          </a:p>
        </p:txBody>
      </p:sp>
      <p:sp>
        <p:nvSpPr>
          <p:cNvPr id="6" name="Slide Number Placeholder 5"/>
          <p:cNvSpPr>
            <a:spLocks noGrp="1"/>
          </p:cNvSpPr>
          <p:nvPr>
            <p:ph type="sldNum" sz="quarter" idx="12"/>
          </p:nvPr>
        </p:nvSpPr>
        <p:spPr/>
        <p:txBody>
          <a:bodyPr/>
          <a:lstStyle/>
          <a:p>
            <a:fld id="{B7CE7D74-19C0-434F-BBD7-886E6EA918FD}" type="slidenum">
              <a:rPr lang="ar-EG" smtClean="0"/>
              <a:pPr/>
              <a:t>‹#›</a:t>
            </a:fld>
            <a:endParaRPr lang="ar-EG"/>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ar-EG"/>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EG"/>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EG"/>
          </a:p>
        </p:txBody>
      </p:sp>
      <p:sp>
        <p:nvSpPr>
          <p:cNvPr id="5" name="Date Placeholder 4"/>
          <p:cNvSpPr>
            <a:spLocks noGrp="1"/>
          </p:cNvSpPr>
          <p:nvPr>
            <p:ph type="dt" sz="half" idx="10"/>
          </p:nvPr>
        </p:nvSpPr>
        <p:spPr/>
        <p:txBody>
          <a:bodyPr/>
          <a:lstStyle/>
          <a:p>
            <a:fld id="{D7326E8F-A77D-48BF-8455-93B434664189}" type="datetimeFigureOut">
              <a:rPr lang="ar-EG" smtClean="0"/>
              <a:pPr/>
              <a:t>25/12/1437</a:t>
            </a:fld>
            <a:endParaRPr lang="ar-EG"/>
          </a:p>
        </p:txBody>
      </p:sp>
      <p:sp>
        <p:nvSpPr>
          <p:cNvPr id="6" name="Footer Placeholder 5"/>
          <p:cNvSpPr>
            <a:spLocks noGrp="1"/>
          </p:cNvSpPr>
          <p:nvPr>
            <p:ph type="ftr" sz="quarter" idx="11"/>
          </p:nvPr>
        </p:nvSpPr>
        <p:spPr/>
        <p:txBody>
          <a:bodyPr/>
          <a:lstStyle/>
          <a:p>
            <a:endParaRPr lang="ar-EG"/>
          </a:p>
        </p:txBody>
      </p:sp>
      <p:sp>
        <p:nvSpPr>
          <p:cNvPr id="7" name="Slide Number Placeholder 6"/>
          <p:cNvSpPr>
            <a:spLocks noGrp="1"/>
          </p:cNvSpPr>
          <p:nvPr>
            <p:ph type="sldNum" sz="quarter" idx="12"/>
          </p:nvPr>
        </p:nvSpPr>
        <p:spPr/>
        <p:txBody>
          <a:bodyPr/>
          <a:lstStyle/>
          <a:p>
            <a:fld id="{B7CE7D74-19C0-434F-BBD7-886E6EA918FD}" type="slidenum">
              <a:rPr lang="ar-EG" smtClean="0"/>
              <a:pPr/>
              <a:t>‹#›</a:t>
            </a:fld>
            <a:endParaRPr lang="ar-EG"/>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ar-EG"/>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EG"/>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EG"/>
          </a:p>
        </p:txBody>
      </p:sp>
      <p:sp>
        <p:nvSpPr>
          <p:cNvPr id="7" name="Date Placeholder 6"/>
          <p:cNvSpPr>
            <a:spLocks noGrp="1"/>
          </p:cNvSpPr>
          <p:nvPr>
            <p:ph type="dt" sz="half" idx="10"/>
          </p:nvPr>
        </p:nvSpPr>
        <p:spPr/>
        <p:txBody>
          <a:bodyPr/>
          <a:lstStyle/>
          <a:p>
            <a:fld id="{D7326E8F-A77D-48BF-8455-93B434664189}" type="datetimeFigureOut">
              <a:rPr lang="ar-EG" smtClean="0"/>
              <a:pPr/>
              <a:t>25/12/1437</a:t>
            </a:fld>
            <a:endParaRPr lang="ar-EG"/>
          </a:p>
        </p:txBody>
      </p:sp>
      <p:sp>
        <p:nvSpPr>
          <p:cNvPr id="8" name="Footer Placeholder 7"/>
          <p:cNvSpPr>
            <a:spLocks noGrp="1"/>
          </p:cNvSpPr>
          <p:nvPr>
            <p:ph type="ftr" sz="quarter" idx="11"/>
          </p:nvPr>
        </p:nvSpPr>
        <p:spPr/>
        <p:txBody>
          <a:bodyPr/>
          <a:lstStyle/>
          <a:p>
            <a:endParaRPr lang="ar-EG"/>
          </a:p>
        </p:txBody>
      </p:sp>
      <p:sp>
        <p:nvSpPr>
          <p:cNvPr id="9" name="Slide Number Placeholder 8"/>
          <p:cNvSpPr>
            <a:spLocks noGrp="1"/>
          </p:cNvSpPr>
          <p:nvPr>
            <p:ph type="sldNum" sz="quarter" idx="12"/>
          </p:nvPr>
        </p:nvSpPr>
        <p:spPr/>
        <p:txBody>
          <a:bodyPr/>
          <a:lstStyle/>
          <a:p>
            <a:fld id="{B7CE7D74-19C0-434F-BBD7-886E6EA918FD}" type="slidenum">
              <a:rPr lang="ar-EG" smtClean="0"/>
              <a:pPr/>
              <a:t>‹#›</a:t>
            </a:fld>
            <a:endParaRPr lang="ar-EG"/>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ar-EG"/>
          </a:p>
        </p:txBody>
      </p:sp>
      <p:sp>
        <p:nvSpPr>
          <p:cNvPr id="3" name="Date Placeholder 2"/>
          <p:cNvSpPr>
            <a:spLocks noGrp="1"/>
          </p:cNvSpPr>
          <p:nvPr>
            <p:ph type="dt" sz="half" idx="10"/>
          </p:nvPr>
        </p:nvSpPr>
        <p:spPr/>
        <p:txBody>
          <a:bodyPr/>
          <a:lstStyle/>
          <a:p>
            <a:fld id="{D7326E8F-A77D-48BF-8455-93B434664189}" type="datetimeFigureOut">
              <a:rPr lang="ar-EG" smtClean="0"/>
              <a:pPr/>
              <a:t>25/12/1437</a:t>
            </a:fld>
            <a:endParaRPr lang="ar-EG"/>
          </a:p>
        </p:txBody>
      </p:sp>
      <p:sp>
        <p:nvSpPr>
          <p:cNvPr id="4" name="Footer Placeholder 3"/>
          <p:cNvSpPr>
            <a:spLocks noGrp="1"/>
          </p:cNvSpPr>
          <p:nvPr>
            <p:ph type="ftr" sz="quarter" idx="11"/>
          </p:nvPr>
        </p:nvSpPr>
        <p:spPr/>
        <p:txBody>
          <a:bodyPr/>
          <a:lstStyle/>
          <a:p>
            <a:endParaRPr lang="ar-EG"/>
          </a:p>
        </p:txBody>
      </p:sp>
      <p:sp>
        <p:nvSpPr>
          <p:cNvPr id="5" name="Slide Number Placeholder 4"/>
          <p:cNvSpPr>
            <a:spLocks noGrp="1"/>
          </p:cNvSpPr>
          <p:nvPr>
            <p:ph type="sldNum" sz="quarter" idx="12"/>
          </p:nvPr>
        </p:nvSpPr>
        <p:spPr/>
        <p:txBody>
          <a:bodyPr/>
          <a:lstStyle/>
          <a:p>
            <a:fld id="{B7CE7D74-19C0-434F-BBD7-886E6EA918FD}" type="slidenum">
              <a:rPr lang="ar-EG" smtClean="0"/>
              <a:pPr/>
              <a:t>‹#›</a:t>
            </a:fld>
            <a:endParaRPr lang="ar-EG"/>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7326E8F-A77D-48BF-8455-93B434664189}" type="datetimeFigureOut">
              <a:rPr lang="ar-EG" smtClean="0"/>
              <a:pPr/>
              <a:t>25/12/1437</a:t>
            </a:fld>
            <a:endParaRPr lang="ar-EG"/>
          </a:p>
        </p:txBody>
      </p:sp>
      <p:sp>
        <p:nvSpPr>
          <p:cNvPr id="3" name="Footer Placeholder 2"/>
          <p:cNvSpPr>
            <a:spLocks noGrp="1"/>
          </p:cNvSpPr>
          <p:nvPr>
            <p:ph type="ftr" sz="quarter" idx="11"/>
          </p:nvPr>
        </p:nvSpPr>
        <p:spPr/>
        <p:txBody>
          <a:bodyPr/>
          <a:lstStyle/>
          <a:p>
            <a:endParaRPr lang="ar-EG"/>
          </a:p>
        </p:txBody>
      </p:sp>
      <p:sp>
        <p:nvSpPr>
          <p:cNvPr id="4" name="Slide Number Placeholder 3"/>
          <p:cNvSpPr>
            <a:spLocks noGrp="1"/>
          </p:cNvSpPr>
          <p:nvPr>
            <p:ph type="sldNum" sz="quarter" idx="12"/>
          </p:nvPr>
        </p:nvSpPr>
        <p:spPr/>
        <p:txBody>
          <a:bodyPr/>
          <a:lstStyle/>
          <a:p>
            <a:fld id="{B7CE7D74-19C0-434F-BBD7-886E6EA918FD}" type="slidenum">
              <a:rPr lang="ar-EG" smtClean="0"/>
              <a:pPr/>
              <a:t>‹#›</a:t>
            </a:fld>
            <a:endParaRPr lang="ar-EG"/>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r">
              <a:defRPr sz="2000" b="1"/>
            </a:lvl1pPr>
          </a:lstStyle>
          <a:p>
            <a:r>
              <a:rPr lang="en-US" smtClean="0"/>
              <a:t>Click to edit Master title style</a:t>
            </a:r>
            <a:endParaRPr lang="ar-EG"/>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EG"/>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7326E8F-A77D-48BF-8455-93B434664189}" type="datetimeFigureOut">
              <a:rPr lang="ar-EG" smtClean="0"/>
              <a:pPr/>
              <a:t>25/12/1437</a:t>
            </a:fld>
            <a:endParaRPr lang="ar-EG"/>
          </a:p>
        </p:txBody>
      </p:sp>
      <p:sp>
        <p:nvSpPr>
          <p:cNvPr id="6" name="Footer Placeholder 5"/>
          <p:cNvSpPr>
            <a:spLocks noGrp="1"/>
          </p:cNvSpPr>
          <p:nvPr>
            <p:ph type="ftr" sz="quarter" idx="11"/>
          </p:nvPr>
        </p:nvSpPr>
        <p:spPr/>
        <p:txBody>
          <a:bodyPr/>
          <a:lstStyle/>
          <a:p>
            <a:endParaRPr lang="ar-EG"/>
          </a:p>
        </p:txBody>
      </p:sp>
      <p:sp>
        <p:nvSpPr>
          <p:cNvPr id="7" name="Slide Number Placeholder 6"/>
          <p:cNvSpPr>
            <a:spLocks noGrp="1"/>
          </p:cNvSpPr>
          <p:nvPr>
            <p:ph type="sldNum" sz="quarter" idx="12"/>
          </p:nvPr>
        </p:nvSpPr>
        <p:spPr/>
        <p:txBody>
          <a:bodyPr/>
          <a:lstStyle/>
          <a:p>
            <a:fld id="{B7CE7D74-19C0-434F-BBD7-886E6EA918FD}" type="slidenum">
              <a:rPr lang="ar-EG" smtClean="0"/>
              <a:pPr/>
              <a:t>‹#›</a:t>
            </a:fld>
            <a:endParaRPr lang="ar-EG"/>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r">
              <a:defRPr sz="2000" b="1"/>
            </a:lvl1pPr>
          </a:lstStyle>
          <a:p>
            <a:r>
              <a:rPr lang="en-US" smtClean="0"/>
              <a:t>Click to edit Master title style</a:t>
            </a:r>
            <a:endParaRPr lang="ar-EG"/>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ar-EG"/>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7326E8F-A77D-48BF-8455-93B434664189}" type="datetimeFigureOut">
              <a:rPr lang="ar-EG" smtClean="0"/>
              <a:pPr/>
              <a:t>25/12/1437</a:t>
            </a:fld>
            <a:endParaRPr lang="ar-EG"/>
          </a:p>
        </p:txBody>
      </p:sp>
      <p:sp>
        <p:nvSpPr>
          <p:cNvPr id="6" name="Footer Placeholder 5"/>
          <p:cNvSpPr>
            <a:spLocks noGrp="1"/>
          </p:cNvSpPr>
          <p:nvPr>
            <p:ph type="ftr" sz="quarter" idx="11"/>
          </p:nvPr>
        </p:nvSpPr>
        <p:spPr/>
        <p:txBody>
          <a:bodyPr/>
          <a:lstStyle/>
          <a:p>
            <a:endParaRPr lang="ar-EG"/>
          </a:p>
        </p:txBody>
      </p:sp>
      <p:sp>
        <p:nvSpPr>
          <p:cNvPr id="7" name="Slide Number Placeholder 6"/>
          <p:cNvSpPr>
            <a:spLocks noGrp="1"/>
          </p:cNvSpPr>
          <p:nvPr>
            <p:ph type="sldNum" sz="quarter" idx="12"/>
          </p:nvPr>
        </p:nvSpPr>
        <p:spPr/>
        <p:txBody>
          <a:bodyPr/>
          <a:lstStyle/>
          <a:p>
            <a:fld id="{B7CE7D74-19C0-434F-BBD7-886E6EA918FD}" type="slidenum">
              <a:rPr lang="ar-EG" smtClean="0"/>
              <a:pPr/>
              <a:t>‹#›</a:t>
            </a:fld>
            <a:endParaRPr lang="ar-EG"/>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print">
            <a:lum/>
          </a:blip>
          <a:srcRect/>
          <a:stretch>
            <a:fillRect l="-17000" r="-17000"/>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1" anchor="ctr">
            <a:normAutofit/>
          </a:bodyPr>
          <a:lstStyle/>
          <a:p>
            <a:r>
              <a:rPr lang="en-US" smtClean="0"/>
              <a:t>Click to edit Master title style</a:t>
            </a:r>
            <a:endParaRPr lang="ar-EG"/>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1">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EG"/>
          </a:p>
        </p:txBody>
      </p:sp>
      <p:sp>
        <p:nvSpPr>
          <p:cNvPr id="4" name="Date Placeholder 3"/>
          <p:cNvSpPr>
            <a:spLocks noGrp="1"/>
          </p:cNvSpPr>
          <p:nvPr>
            <p:ph type="dt" sz="half" idx="2"/>
          </p:nvPr>
        </p:nvSpPr>
        <p:spPr>
          <a:xfrm>
            <a:off x="6553200" y="6356350"/>
            <a:ext cx="2133600" cy="365125"/>
          </a:xfrm>
          <a:prstGeom prst="rect">
            <a:avLst/>
          </a:prstGeom>
        </p:spPr>
        <p:txBody>
          <a:bodyPr vert="horz" lIns="91440" tIns="45720" rIns="91440" bIns="45720" rtlCol="1" anchor="ctr"/>
          <a:lstStyle>
            <a:lvl1pPr algn="r">
              <a:defRPr sz="1200">
                <a:solidFill>
                  <a:schemeClr val="tx1">
                    <a:tint val="75000"/>
                  </a:schemeClr>
                </a:solidFill>
              </a:defRPr>
            </a:lvl1pPr>
          </a:lstStyle>
          <a:p>
            <a:fld id="{D7326E8F-A77D-48BF-8455-93B434664189}" type="datetimeFigureOut">
              <a:rPr lang="ar-EG" smtClean="0"/>
              <a:pPr/>
              <a:t>25/12/1437</a:t>
            </a:fld>
            <a:endParaRPr lang="ar-EG"/>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1" anchor="ctr"/>
          <a:lstStyle>
            <a:lvl1pPr algn="ctr">
              <a:defRPr sz="1200">
                <a:solidFill>
                  <a:schemeClr val="tx1">
                    <a:tint val="75000"/>
                  </a:schemeClr>
                </a:solidFill>
              </a:defRPr>
            </a:lvl1pPr>
          </a:lstStyle>
          <a:p>
            <a:endParaRPr lang="ar-EG"/>
          </a:p>
        </p:txBody>
      </p:sp>
      <p:sp>
        <p:nvSpPr>
          <p:cNvPr id="6" name="Slide Number Placeholder 5"/>
          <p:cNvSpPr>
            <a:spLocks noGrp="1"/>
          </p:cNvSpPr>
          <p:nvPr>
            <p:ph type="sldNum" sz="quarter" idx="4"/>
          </p:nvPr>
        </p:nvSpPr>
        <p:spPr>
          <a:xfrm>
            <a:off x="457200" y="6356350"/>
            <a:ext cx="2133600" cy="365125"/>
          </a:xfrm>
          <a:prstGeom prst="rect">
            <a:avLst/>
          </a:prstGeom>
        </p:spPr>
        <p:txBody>
          <a:bodyPr vert="horz" lIns="91440" tIns="45720" rIns="91440" bIns="45720" rtlCol="1" anchor="ctr"/>
          <a:lstStyle>
            <a:lvl1pPr algn="l">
              <a:defRPr sz="1200">
                <a:solidFill>
                  <a:schemeClr val="tx1">
                    <a:tint val="75000"/>
                  </a:schemeClr>
                </a:solidFill>
              </a:defRPr>
            </a:lvl1pPr>
          </a:lstStyle>
          <a:p>
            <a:fld id="{B7CE7D74-19C0-434F-BBD7-886E6EA918FD}" type="slidenum">
              <a:rPr lang="ar-EG" smtClean="0"/>
              <a:pPr/>
              <a:t>‹#›</a:t>
            </a:fld>
            <a:endParaRPr lang="ar-EG"/>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1" eaLnBrk="1" latinLnBrk="0" hangingPunct="1">
        <a:spcBef>
          <a:spcPct val="0"/>
        </a:spcBef>
        <a:buNone/>
        <a:defRPr sz="4400" kern="1200">
          <a:solidFill>
            <a:schemeClr val="tx1"/>
          </a:solidFill>
          <a:latin typeface="+mj-lt"/>
          <a:ea typeface="+mj-ea"/>
          <a:cs typeface="+mj-cs"/>
        </a:defRPr>
      </a:lvl1pPr>
    </p:titleStyle>
    <p:bodyStyle>
      <a:lvl1pPr marL="342900" indent="-342900" algn="r" defTabSz="914400" rtl="1"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r" defTabSz="914400" rtl="1"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r" defTabSz="914400" rtl="1"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ar-EG"/>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audio" Target="../media/audio2.wav"/><Relationship Id="rId7" Type="http://schemas.openxmlformats.org/officeDocument/2006/relationships/audio" Target="../media/audio110.wav"/><Relationship Id="rId2" Type="http://schemas.openxmlformats.org/officeDocument/2006/relationships/audio" Target="../media/audio1.wav"/><Relationship Id="rId1" Type="http://schemas.openxmlformats.org/officeDocument/2006/relationships/slideLayout" Target="../slideLayouts/slideLayout7.xml"/><Relationship Id="rId6" Type="http://schemas.openxmlformats.org/officeDocument/2006/relationships/image" Target="../media/image3.png"/><Relationship Id="rId5" Type="http://schemas.openxmlformats.org/officeDocument/2006/relationships/image" Target="../media/image2.gif"/><Relationship Id="rId4" Type="http://schemas.openxmlformats.org/officeDocument/2006/relationships/audio" Target="../media/audio3.wav"/></Relationships>
</file>

<file path=ppt/slides/_rels/slide10.xml.rels><?xml version="1.0" encoding="UTF-8" standalone="yes"?>
<Relationships xmlns="http://schemas.openxmlformats.org/package/2006/relationships"><Relationship Id="rId3" Type="http://schemas.openxmlformats.org/officeDocument/2006/relationships/audio" Target="../media/audio12.wav"/><Relationship Id="rId2" Type="http://schemas.openxmlformats.org/officeDocument/2006/relationships/audio" Target="../media/audio10.wav"/><Relationship Id="rId1" Type="http://schemas.openxmlformats.org/officeDocument/2006/relationships/slideLayout" Target="../slideLayouts/slideLayout1.xml"/><Relationship Id="rId5" Type="http://schemas.openxmlformats.org/officeDocument/2006/relationships/image" Target="../media/image9.wmf"/><Relationship Id="rId4" Type="http://schemas.openxmlformats.org/officeDocument/2006/relationships/image" Target="../media/image8.png"/></Relationships>
</file>

<file path=ppt/slides/_rels/slide11.xml.rels><?xml version="1.0" encoding="UTF-8" standalone="yes"?>
<Relationships xmlns="http://schemas.openxmlformats.org/package/2006/relationships"><Relationship Id="rId3" Type="http://schemas.openxmlformats.org/officeDocument/2006/relationships/audio" Target="../media/audio12.wav"/><Relationship Id="rId2" Type="http://schemas.openxmlformats.org/officeDocument/2006/relationships/audio" Target="../media/audio10.wav"/><Relationship Id="rId1" Type="http://schemas.openxmlformats.org/officeDocument/2006/relationships/slideLayout" Target="../slideLayouts/slideLayout1.xml"/><Relationship Id="rId5" Type="http://schemas.openxmlformats.org/officeDocument/2006/relationships/image" Target="../media/image9.wmf"/><Relationship Id="rId4" Type="http://schemas.openxmlformats.org/officeDocument/2006/relationships/image" Target="../media/image8.png"/></Relationships>
</file>

<file path=ppt/slides/_rels/slide12.xml.rels><?xml version="1.0" encoding="UTF-8" standalone="yes"?>
<Relationships xmlns="http://schemas.openxmlformats.org/package/2006/relationships"><Relationship Id="rId3" Type="http://schemas.openxmlformats.org/officeDocument/2006/relationships/audio" Target="../media/audio12.wav"/><Relationship Id="rId2" Type="http://schemas.openxmlformats.org/officeDocument/2006/relationships/audio" Target="../media/audio10.wav"/><Relationship Id="rId1" Type="http://schemas.openxmlformats.org/officeDocument/2006/relationships/slideLayout" Target="../slideLayouts/slideLayout1.xml"/><Relationship Id="rId5" Type="http://schemas.openxmlformats.org/officeDocument/2006/relationships/image" Target="../media/image9.wmf"/><Relationship Id="rId4" Type="http://schemas.openxmlformats.org/officeDocument/2006/relationships/image" Target="../media/image8.png"/></Relationships>
</file>

<file path=ppt/slides/_rels/slide13.xml.rels><?xml version="1.0" encoding="UTF-8" standalone="yes"?>
<Relationships xmlns="http://schemas.openxmlformats.org/package/2006/relationships"><Relationship Id="rId3" Type="http://schemas.openxmlformats.org/officeDocument/2006/relationships/audio" Target="../media/audio11.wav"/><Relationship Id="rId2" Type="http://schemas.openxmlformats.org/officeDocument/2006/relationships/audio" Target="../media/audio10.wav"/><Relationship Id="rId1" Type="http://schemas.openxmlformats.org/officeDocument/2006/relationships/slideLayout" Target="../slideLayouts/slideLayout1.xml"/><Relationship Id="rId6" Type="http://schemas.openxmlformats.org/officeDocument/2006/relationships/image" Target="../media/image9.wmf"/><Relationship Id="rId5" Type="http://schemas.openxmlformats.org/officeDocument/2006/relationships/image" Target="../media/image8.png"/><Relationship Id="rId4" Type="http://schemas.openxmlformats.org/officeDocument/2006/relationships/audio" Target="../media/audio12.wav"/></Relationships>
</file>

<file path=ppt/slides/_rels/slide14.xml.rels><?xml version="1.0" encoding="UTF-8" standalone="yes"?>
<Relationships xmlns="http://schemas.openxmlformats.org/package/2006/relationships"><Relationship Id="rId3" Type="http://schemas.openxmlformats.org/officeDocument/2006/relationships/audio" Target="../media/audio14.wav"/><Relationship Id="rId2" Type="http://schemas.openxmlformats.org/officeDocument/2006/relationships/audio" Target="../media/audio13.wav"/><Relationship Id="rId1" Type="http://schemas.openxmlformats.org/officeDocument/2006/relationships/slideLayout" Target="../slideLayouts/slideLayout1.xml"/><Relationship Id="rId4" Type="http://schemas.openxmlformats.org/officeDocument/2006/relationships/image" Target="../media/image10.png"/></Relationships>
</file>

<file path=ppt/slides/_rels/slide15.xml.rels><?xml version="1.0" encoding="UTF-8" standalone="yes"?>
<Relationships xmlns="http://schemas.openxmlformats.org/package/2006/relationships"><Relationship Id="rId3" Type="http://schemas.openxmlformats.org/officeDocument/2006/relationships/audio" Target="../media/audio16.wav"/><Relationship Id="rId2" Type="http://schemas.openxmlformats.org/officeDocument/2006/relationships/audio" Target="../media/audio15.wav"/><Relationship Id="rId1" Type="http://schemas.openxmlformats.org/officeDocument/2006/relationships/slideLayout" Target="../slideLayouts/slideLayout7.xml"/><Relationship Id="rId4" Type="http://schemas.openxmlformats.org/officeDocument/2006/relationships/image" Target="../media/image11.jpeg"/></Relationships>
</file>

<file path=ppt/slides/_rels/slide16.xml.rels><?xml version="1.0" encoding="UTF-8" standalone="yes"?>
<Relationships xmlns="http://schemas.openxmlformats.org/package/2006/relationships"><Relationship Id="rId3" Type="http://schemas.openxmlformats.org/officeDocument/2006/relationships/audio" Target="../media/audio17.wav"/><Relationship Id="rId2" Type="http://schemas.openxmlformats.org/officeDocument/2006/relationships/audio" Target="../media/audio15.wav"/><Relationship Id="rId1" Type="http://schemas.openxmlformats.org/officeDocument/2006/relationships/slideLayout" Target="../slideLayouts/slideLayout7.xml"/><Relationship Id="rId5" Type="http://schemas.openxmlformats.org/officeDocument/2006/relationships/audio" Target="../media/audio4.wav"/><Relationship Id="rId4" Type="http://schemas.openxmlformats.org/officeDocument/2006/relationships/audio" Target="../media/audio18.wav"/></Relationships>
</file>

<file path=ppt/slides/_rels/slide17.xml.rels><?xml version="1.0" encoding="UTF-8" standalone="yes"?>
<Relationships xmlns="http://schemas.openxmlformats.org/package/2006/relationships"><Relationship Id="rId3" Type="http://schemas.openxmlformats.org/officeDocument/2006/relationships/audio" Target="../media/audio16.wav"/><Relationship Id="rId2" Type="http://schemas.openxmlformats.org/officeDocument/2006/relationships/audio" Target="../media/audio15.wav"/><Relationship Id="rId1" Type="http://schemas.openxmlformats.org/officeDocument/2006/relationships/slideLayout" Target="../slideLayouts/slideLayout7.xml"/><Relationship Id="rId4" Type="http://schemas.openxmlformats.org/officeDocument/2006/relationships/image" Target="../media/image11.jpeg"/></Relationships>
</file>

<file path=ppt/slides/_rels/slide18.xml.rels><?xml version="1.0" encoding="UTF-8" standalone="yes"?>
<Relationships xmlns="http://schemas.openxmlformats.org/package/2006/relationships"><Relationship Id="rId3" Type="http://schemas.openxmlformats.org/officeDocument/2006/relationships/audio" Target="../media/audio19.wav"/><Relationship Id="rId2" Type="http://schemas.openxmlformats.org/officeDocument/2006/relationships/audio" Target="../media/audio10.wav"/><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audio" Target="../media/audio17.wav"/><Relationship Id="rId2" Type="http://schemas.openxmlformats.org/officeDocument/2006/relationships/audio" Target="../media/audio15.wav"/><Relationship Id="rId1" Type="http://schemas.openxmlformats.org/officeDocument/2006/relationships/slideLayout" Target="../slideLayouts/slideLayout7.xml"/><Relationship Id="rId5" Type="http://schemas.openxmlformats.org/officeDocument/2006/relationships/audio" Target="../media/audio4.wav"/><Relationship Id="rId4" Type="http://schemas.openxmlformats.org/officeDocument/2006/relationships/audio" Target="../media/audio18.wav"/></Relationships>
</file>

<file path=ppt/slides/_rels/slide2.xml.rels><?xml version="1.0" encoding="UTF-8" standalone="yes"?>
<Relationships xmlns="http://schemas.openxmlformats.org/package/2006/relationships"><Relationship Id="rId3" Type="http://schemas.openxmlformats.org/officeDocument/2006/relationships/audio" Target="../media/audio2.wav"/><Relationship Id="rId2" Type="http://schemas.openxmlformats.org/officeDocument/2006/relationships/audio" Target="../media/audio4.wav"/><Relationship Id="rId1" Type="http://schemas.openxmlformats.org/officeDocument/2006/relationships/slideLayout" Target="../slideLayouts/slideLayout7.xml"/><Relationship Id="rId4" Type="http://schemas.openxmlformats.org/officeDocument/2006/relationships/image" Target="../media/image4.wmf"/></Relationships>
</file>

<file path=ppt/slides/_rels/slide20.xml.rels><?xml version="1.0" encoding="UTF-8" standalone="yes"?>
<Relationships xmlns="http://schemas.openxmlformats.org/package/2006/relationships"><Relationship Id="rId3" Type="http://schemas.openxmlformats.org/officeDocument/2006/relationships/audio" Target="../media/audio18.wav"/><Relationship Id="rId2" Type="http://schemas.openxmlformats.org/officeDocument/2006/relationships/audio" Target="../media/audio15.wav"/><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audio" Target="../media/audio18.wav"/><Relationship Id="rId2" Type="http://schemas.openxmlformats.org/officeDocument/2006/relationships/audio" Target="../media/audio15.wav"/><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audio" Target="../media/audio18.wav"/><Relationship Id="rId2" Type="http://schemas.openxmlformats.org/officeDocument/2006/relationships/audio" Target="../media/audio15.wav"/><Relationship Id="rId1" Type="http://schemas.openxmlformats.org/officeDocument/2006/relationships/slideLayout" Target="../slideLayouts/slideLayout7.xml"/><Relationship Id="rId4" Type="http://schemas.openxmlformats.org/officeDocument/2006/relationships/audio" Target="../media/audio4.wav"/></Relationships>
</file>

<file path=ppt/slides/_rels/slide23.xml.rels><?xml version="1.0" encoding="UTF-8" standalone="yes"?>
<Relationships xmlns="http://schemas.openxmlformats.org/package/2006/relationships"><Relationship Id="rId3" Type="http://schemas.openxmlformats.org/officeDocument/2006/relationships/audio" Target="../media/audio18.wav"/><Relationship Id="rId2" Type="http://schemas.openxmlformats.org/officeDocument/2006/relationships/audio" Target="../media/audio15.wav"/><Relationship Id="rId1" Type="http://schemas.openxmlformats.org/officeDocument/2006/relationships/slideLayout" Target="../slideLayouts/slideLayout7.xml"/><Relationship Id="rId4" Type="http://schemas.openxmlformats.org/officeDocument/2006/relationships/audio" Target="../media/audio4.wav"/></Relationships>
</file>

<file path=ppt/slides/_rels/slide24.xml.rels><?xml version="1.0" encoding="UTF-8" standalone="yes"?>
<Relationships xmlns="http://schemas.openxmlformats.org/package/2006/relationships"><Relationship Id="rId3" Type="http://schemas.openxmlformats.org/officeDocument/2006/relationships/audio" Target="../media/audio18.wav"/><Relationship Id="rId2" Type="http://schemas.openxmlformats.org/officeDocument/2006/relationships/audio" Target="../media/audio15.wav"/><Relationship Id="rId1" Type="http://schemas.openxmlformats.org/officeDocument/2006/relationships/slideLayout" Target="../slideLayouts/slideLayout7.xml"/><Relationship Id="rId4" Type="http://schemas.openxmlformats.org/officeDocument/2006/relationships/audio" Target="../media/audio4.wav"/></Relationships>
</file>

<file path=ppt/slides/_rels/slide25.xml.rels><?xml version="1.0" encoding="UTF-8" standalone="yes"?>
<Relationships xmlns="http://schemas.openxmlformats.org/package/2006/relationships"><Relationship Id="rId3" Type="http://schemas.openxmlformats.org/officeDocument/2006/relationships/audio" Target="../media/audio18.wav"/><Relationship Id="rId2" Type="http://schemas.openxmlformats.org/officeDocument/2006/relationships/audio" Target="../media/audio15.wav"/><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audio" Target="../media/audio18.wav"/><Relationship Id="rId2" Type="http://schemas.openxmlformats.org/officeDocument/2006/relationships/audio" Target="../media/audio15.wav"/><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audio" Target="../media/audio18.wav"/><Relationship Id="rId2" Type="http://schemas.openxmlformats.org/officeDocument/2006/relationships/audio" Target="../media/audio15.wav"/><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audio" Target="../media/audio18.wav"/><Relationship Id="rId2" Type="http://schemas.openxmlformats.org/officeDocument/2006/relationships/audio" Target="../media/audio15.wav"/><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audio" Target="../media/audio18.wav"/><Relationship Id="rId2" Type="http://schemas.openxmlformats.org/officeDocument/2006/relationships/audio" Target="../media/audio15.wav"/><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audio" Target="../media/audio6.wav"/><Relationship Id="rId2" Type="http://schemas.openxmlformats.org/officeDocument/2006/relationships/audio" Target="../media/audio5.wav"/><Relationship Id="rId1" Type="http://schemas.openxmlformats.org/officeDocument/2006/relationships/slideLayout" Target="../slideLayouts/slideLayout1.xml"/><Relationship Id="rId6" Type="http://schemas.openxmlformats.org/officeDocument/2006/relationships/image" Target="../media/image6.jpeg"/><Relationship Id="rId5" Type="http://schemas.openxmlformats.org/officeDocument/2006/relationships/image" Target="../media/image5.wmf"/><Relationship Id="rId4" Type="http://schemas.openxmlformats.org/officeDocument/2006/relationships/audio" Target="../media/audio7.wav"/></Relationships>
</file>

<file path=ppt/slides/_rels/slide30.xml.rels><?xml version="1.0" encoding="UTF-8" standalone="yes"?>
<Relationships xmlns="http://schemas.openxmlformats.org/package/2006/relationships"><Relationship Id="rId3" Type="http://schemas.openxmlformats.org/officeDocument/2006/relationships/audio" Target="../media/audio18.wav"/><Relationship Id="rId2" Type="http://schemas.openxmlformats.org/officeDocument/2006/relationships/audio" Target="../media/audio15.wav"/><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audio" Target="../media/audio18.wav"/><Relationship Id="rId2" Type="http://schemas.openxmlformats.org/officeDocument/2006/relationships/audio" Target="../media/audio15.wav"/><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audio" Target="../media/audio19.wav"/><Relationship Id="rId2" Type="http://schemas.openxmlformats.org/officeDocument/2006/relationships/audio" Target="../media/audio10.wav"/><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audio" Target="../media/audio17.wav"/><Relationship Id="rId2" Type="http://schemas.openxmlformats.org/officeDocument/2006/relationships/audio" Target="../media/audio15.wav"/><Relationship Id="rId1" Type="http://schemas.openxmlformats.org/officeDocument/2006/relationships/slideLayout" Target="../slideLayouts/slideLayout7.xml"/><Relationship Id="rId5" Type="http://schemas.openxmlformats.org/officeDocument/2006/relationships/audio" Target="../media/audio4.wav"/><Relationship Id="rId4" Type="http://schemas.openxmlformats.org/officeDocument/2006/relationships/audio" Target="../media/audio18.wav"/></Relationships>
</file>

<file path=ppt/slides/_rels/slide34.xml.rels><?xml version="1.0" encoding="UTF-8" standalone="yes"?>
<Relationships xmlns="http://schemas.openxmlformats.org/package/2006/relationships"><Relationship Id="rId3" Type="http://schemas.openxmlformats.org/officeDocument/2006/relationships/audio" Target="../media/audio19.wav"/><Relationship Id="rId2" Type="http://schemas.openxmlformats.org/officeDocument/2006/relationships/audio" Target="../media/audio10.wav"/><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audio" Target="../media/audio17.wav"/><Relationship Id="rId2" Type="http://schemas.openxmlformats.org/officeDocument/2006/relationships/audio" Target="../media/audio15.wav"/><Relationship Id="rId1" Type="http://schemas.openxmlformats.org/officeDocument/2006/relationships/slideLayout" Target="../slideLayouts/slideLayout7.xml"/><Relationship Id="rId5" Type="http://schemas.openxmlformats.org/officeDocument/2006/relationships/audio" Target="../media/audio4.wav"/><Relationship Id="rId4" Type="http://schemas.openxmlformats.org/officeDocument/2006/relationships/audio" Target="../media/audio18.wav"/></Relationships>
</file>

<file path=ppt/slides/_rels/slide36.xml.rels><?xml version="1.0" encoding="UTF-8" standalone="yes"?>
<Relationships xmlns="http://schemas.openxmlformats.org/package/2006/relationships"><Relationship Id="rId3" Type="http://schemas.openxmlformats.org/officeDocument/2006/relationships/audio" Target="../media/audio16.wav"/><Relationship Id="rId2" Type="http://schemas.openxmlformats.org/officeDocument/2006/relationships/audio" Target="../media/audio15.wav"/><Relationship Id="rId1" Type="http://schemas.openxmlformats.org/officeDocument/2006/relationships/slideLayout" Target="../slideLayouts/slideLayout7.xml"/><Relationship Id="rId4" Type="http://schemas.openxmlformats.org/officeDocument/2006/relationships/image" Target="../media/image11.jpeg"/></Relationships>
</file>

<file path=ppt/slides/_rels/slide37.xml.rels><?xml version="1.0" encoding="UTF-8" standalone="yes"?>
<Relationships xmlns="http://schemas.openxmlformats.org/package/2006/relationships"><Relationship Id="rId3" Type="http://schemas.openxmlformats.org/officeDocument/2006/relationships/audio" Target="../media/audio20.wav"/><Relationship Id="rId2" Type="http://schemas.openxmlformats.org/officeDocument/2006/relationships/audio" Target="../media/audio15.wav"/><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3" Type="http://schemas.openxmlformats.org/officeDocument/2006/relationships/audio" Target="../media/audio22.wav"/><Relationship Id="rId2" Type="http://schemas.openxmlformats.org/officeDocument/2006/relationships/audio" Target="../media/audio21.wav"/><Relationship Id="rId1" Type="http://schemas.openxmlformats.org/officeDocument/2006/relationships/slideLayout" Target="../slideLayouts/slideLayout7.xml"/><Relationship Id="rId5" Type="http://schemas.openxmlformats.org/officeDocument/2006/relationships/image" Target="../media/image13.wmf"/><Relationship Id="rId4" Type="http://schemas.openxmlformats.org/officeDocument/2006/relationships/image" Target="../media/image12.wmf"/></Relationships>
</file>

<file path=ppt/slides/_rels/slide39.xml.rels><?xml version="1.0" encoding="UTF-8" standalone="yes"?>
<Relationships xmlns="http://schemas.openxmlformats.org/package/2006/relationships"><Relationship Id="rId3" Type="http://schemas.openxmlformats.org/officeDocument/2006/relationships/audio" Target="../media/audio14.wav"/><Relationship Id="rId2" Type="http://schemas.openxmlformats.org/officeDocument/2006/relationships/audio" Target="../media/audio9.wav"/><Relationship Id="rId1" Type="http://schemas.openxmlformats.org/officeDocument/2006/relationships/slideLayout" Target="../slideLayouts/slideLayout1.xml"/><Relationship Id="rId4" Type="http://schemas.openxmlformats.org/officeDocument/2006/relationships/image" Target="../media/image14.jpeg"/></Relationships>
</file>

<file path=ppt/slides/_rels/slide4.xml.rels><?xml version="1.0" encoding="UTF-8" standalone="yes"?>
<Relationships xmlns="http://schemas.openxmlformats.org/package/2006/relationships"><Relationship Id="rId3" Type="http://schemas.openxmlformats.org/officeDocument/2006/relationships/audio" Target="../media/audio7.wav"/><Relationship Id="rId2" Type="http://schemas.openxmlformats.org/officeDocument/2006/relationships/audio" Target="../media/audio5.wav"/><Relationship Id="rId1" Type="http://schemas.openxmlformats.org/officeDocument/2006/relationships/slideLayout" Target="../slideLayouts/slideLayout1.xml"/><Relationship Id="rId5" Type="http://schemas.openxmlformats.org/officeDocument/2006/relationships/image" Target="../media/image6.jpeg"/><Relationship Id="rId4" Type="http://schemas.openxmlformats.org/officeDocument/2006/relationships/image" Target="../media/image5.wmf"/></Relationships>
</file>

<file path=ppt/slides/_rels/slide40.xml.rels><?xml version="1.0" encoding="UTF-8" standalone="yes"?>
<Relationships xmlns="http://schemas.openxmlformats.org/package/2006/relationships"><Relationship Id="rId3" Type="http://schemas.openxmlformats.org/officeDocument/2006/relationships/audio" Target="../media/audio23.wav"/><Relationship Id="rId2" Type="http://schemas.openxmlformats.org/officeDocument/2006/relationships/audio" Target="../media/audio9.wav"/><Relationship Id="rId1" Type="http://schemas.openxmlformats.org/officeDocument/2006/relationships/slideLayout" Target="../slideLayouts/slideLayout1.xml"/><Relationship Id="rId5" Type="http://schemas.openxmlformats.org/officeDocument/2006/relationships/audio" Target="../media/audio4.wav"/><Relationship Id="rId4" Type="http://schemas.openxmlformats.org/officeDocument/2006/relationships/audio" Target="../media/audio6.wav"/></Relationships>
</file>

<file path=ppt/slides/_rels/slide41.xml.rels><?xml version="1.0" encoding="UTF-8" standalone="yes"?>
<Relationships xmlns="http://schemas.openxmlformats.org/package/2006/relationships"><Relationship Id="rId3" Type="http://schemas.openxmlformats.org/officeDocument/2006/relationships/audio" Target="../media/audio6.wav"/><Relationship Id="rId2" Type="http://schemas.openxmlformats.org/officeDocument/2006/relationships/audio" Target="../media/audio9.wav"/><Relationship Id="rId1" Type="http://schemas.openxmlformats.org/officeDocument/2006/relationships/slideLayout" Target="../slideLayouts/slideLayout1.xml"/><Relationship Id="rId4" Type="http://schemas.openxmlformats.org/officeDocument/2006/relationships/audio" Target="../media/audio4.wav"/></Relationships>
</file>

<file path=ppt/slides/_rels/slide42.xml.rels><?xml version="1.0" encoding="UTF-8" standalone="yes"?>
<Relationships xmlns="http://schemas.openxmlformats.org/package/2006/relationships"><Relationship Id="rId3" Type="http://schemas.openxmlformats.org/officeDocument/2006/relationships/audio" Target="../media/audio6.wav"/><Relationship Id="rId2" Type="http://schemas.openxmlformats.org/officeDocument/2006/relationships/audio" Target="../media/audio9.wav"/><Relationship Id="rId1" Type="http://schemas.openxmlformats.org/officeDocument/2006/relationships/slideLayout" Target="../slideLayouts/slideLayout1.xml"/><Relationship Id="rId4" Type="http://schemas.openxmlformats.org/officeDocument/2006/relationships/audio" Target="../media/audio4.wav"/></Relationships>
</file>

<file path=ppt/slides/_rels/slide43.xml.rels><?xml version="1.0" encoding="UTF-8" standalone="yes"?>
<Relationships xmlns="http://schemas.openxmlformats.org/package/2006/relationships"><Relationship Id="rId3" Type="http://schemas.openxmlformats.org/officeDocument/2006/relationships/audio" Target="../media/audio22.wav"/><Relationship Id="rId2" Type="http://schemas.openxmlformats.org/officeDocument/2006/relationships/audio" Target="../media/audio21.wav"/><Relationship Id="rId1" Type="http://schemas.openxmlformats.org/officeDocument/2006/relationships/slideLayout" Target="../slideLayouts/slideLayout7.xml"/><Relationship Id="rId5" Type="http://schemas.openxmlformats.org/officeDocument/2006/relationships/image" Target="../media/image13.wmf"/><Relationship Id="rId4" Type="http://schemas.openxmlformats.org/officeDocument/2006/relationships/image" Target="../media/image12.wmf"/></Relationships>
</file>

<file path=ppt/slides/_rels/slide44.xml.rels><?xml version="1.0" encoding="UTF-8" standalone="yes"?>
<Relationships xmlns="http://schemas.openxmlformats.org/package/2006/relationships"><Relationship Id="rId3" Type="http://schemas.openxmlformats.org/officeDocument/2006/relationships/audio" Target="../media/audio24.wav"/><Relationship Id="rId2" Type="http://schemas.openxmlformats.org/officeDocument/2006/relationships/audio" Target="../media/audio5.wav"/><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3" Type="http://schemas.openxmlformats.org/officeDocument/2006/relationships/audio" Target="../media/audio22.wav"/><Relationship Id="rId2" Type="http://schemas.openxmlformats.org/officeDocument/2006/relationships/audio" Target="../media/audio21.wav"/><Relationship Id="rId1" Type="http://schemas.openxmlformats.org/officeDocument/2006/relationships/slideLayout" Target="../slideLayouts/slideLayout7.xml"/><Relationship Id="rId5" Type="http://schemas.openxmlformats.org/officeDocument/2006/relationships/image" Target="../media/image13.wmf"/><Relationship Id="rId4" Type="http://schemas.openxmlformats.org/officeDocument/2006/relationships/image" Target="../media/image12.wmf"/></Relationships>
</file>

<file path=ppt/slides/_rels/slide46.xml.rels><?xml version="1.0" encoding="UTF-8" standalone="yes"?>
<Relationships xmlns="http://schemas.openxmlformats.org/package/2006/relationships"><Relationship Id="rId3" Type="http://schemas.openxmlformats.org/officeDocument/2006/relationships/audio" Target="../media/audio17.wav"/><Relationship Id="rId2" Type="http://schemas.openxmlformats.org/officeDocument/2006/relationships/audio" Target="../media/audio15.wav"/><Relationship Id="rId1" Type="http://schemas.openxmlformats.org/officeDocument/2006/relationships/slideLayout" Target="../slideLayouts/slideLayout7.xml"/><Relationship Id="rId5" Type="http://schemas.openxmlformats.org/officeDocument/2006/relationships/audio" Target="../media/audio4.wav"/><Relationship Id="rId4" Type="http://schemas.openxmlformats.org/officeDocument/2006/relationships/audio" Target="../media/audio18.wav"/></Relationships>
</file>

<file path=ppt/slides/_rels/slide5.xml.rels><?xml version="1.0" encoding="UTF-8" standalone="yes"?>
<Relationships xmlns="http://schemas.openxmlformats.org/package/2006/relationships"><Relationship Id="rId3" Type="http://schemas.openxmlformats.org/officeDocument/2006/relationships/audio" Target="../media/audio6.wav"/><Relationship Id="rId7" Type="http://schemas.openxmlformats.org/officeDocument/2006/relationships/image" Target="../media/image6.jpeg"/><Relationship Id="rId2" Type="http://schemas.openxmlformats.org/officeDocument/2006/relationships/audio" Target="../media/audio5.wav"/><Relationship Id="rId1" Type="http://schemas.openxmlformats.org/officeDocument/2006/relationships/slideLayout" Target="../slideLayouts/slideLayout1.xml"/><Relationship Id="rId6" Type="http://schemas.openxmlformats.org/officeDocument/2006/relationships/image" Target="../media/image5.wmf"/><Relationship Id="rId5" Type="http://schemas.openxmlformats.org/officeDocument/2006/relationships/audio" Target="../media/audio8.wav"/><Relationship Id="rId4" Type="http://schemas.openxmlformats.org/officeDocument/2006/relationships/audio" Target="../media/audio7.wav"/></Relationships>
</file>

<file path=ppt/slides/_rels/slide6.xml.rels><?xml version="1.0" encoding="UTF-8" standalone="yes"?>
<Relationships xmlns="http://schemas.openxmlformats.org/package/2006/relationships"><Relationship Id="rId3" Type="http://schemas.openxmlformats.org/officeDocument/2006/relationships/audio" Target="../media/audio8.wav"/><Relationship Id="rId2" Type="http://schemas.openxmlformats.org/officeDocument/2006/relationships/audio" Target="../media/audio5.wav"/><Relationship Id="rId1" Type="http://schemas.openxmlformats.org/officeDocument/2006/relationships/slideLayout" Target="../slideLayouts/slideLayout1.xml"/><Relationship Id="rId5" Type="http://schemas.openxmlformats.org/officeDocument/2006/relationships/image" Target="../media/image6.jpeg"/><Relationship Id="rId4" Type="http://schemas.openxmlformats.org/officeDocument/2006/relationships/image" Target="../media/image5.wmf"/></Relationships>
</file>

<file path=ppt/slides/_rels/slide7.xml.rels><?xml version="1.0" encoding="UTF-8" standalone="yes"?>
<Relationships xmlns="http://schemas.openxmlformats.org/package/2006/relationships"><Relationship Id="rId3" Type="http://schemas.openxmlformats.org/officeDocument/2006/relationships/audio" Target="../media/audio7.wav"/><Relationship Id="rId2" Type="http://schemas.openxmlformats.org/officeDocument/2006/relationships/audio" Target="../media/audio9.wav"/><Relationship Id="rId1" Type="http://schemas.openxmlformats.org/officeDocument/2006/relationships/slideLayout" Target="../slideLayouts/slideLayout1.xml"/><Relationship Id="rId4" Type="http://schemas.openxmlformats.org/officeDocument/2006/relationships/image" Target="../media/image7.png"/></Relationships>
</file>

<file path=ppt/slides/_rels/slide8.xml.rels><?xml version="1.0" encoding="UTF-8" standalone="yes"?>
<Relationships xmlns="http://schemas.openxmlformats.org/package/2006/relationships"><Relationship Id="rId3" Type="http://schemas.openxmlformats.org/officeDocument/2006/relationships/audio" Target="../media/audio11.wav"/><Relationship Id="rId2" Type="http://schemas.openxmlformats.org/officeDocument/2006/relationships/audio" Target="../media/audio10.wav"/><Relationship Id="rId1" Type="http://schemas.openxmlformats.org/officeDocument/2006/relationships/slideLayout" Target="../slideLayouts/slideLayout1.xml"/><Relationship Id="rId6" Type="http://schemas.openxmlformats.org/officeDocument/2006/relationships/image" Target="../media/image9.wmf"/><Relationship Id="rId5" Type="http://schemas.openxmlformats.org/officeDocument/2006/relationships/image" Target="../media/image8.png"/><Relationship Id="rId4" Type="http://schemas.openxmlformats.org/officeDocument/2006/relationships/audio" Target="../media/audio12.wav"/></Relationships>
</file>

<file path=ppt/slides/_rels/slide9.xml.rels><?xml version="1.0" encoding="UTF-8" standalone="yes"?>
<Relationships xmlns="http://schemas.openxmlformats.org/package/2006/relationships"><Relationship Id="rId3" Type="http://schemas.openxmlformats.org/officeDocument/2006/relationships/audio" Target="../media/audio12.wav"/><Relationship Id="rId2" Type="http://schemas.openxmlformats.org/officeDocument/2006/relationships/audio" Target="../media/audio10.wav"/><Relationship Id="rId1" Type="http://schemas.openxmlformats.org/officeDocument/2006/relationships/slideLayout" Target="../slideLayouts/slideLayout1.xml"/><Relationship Id="rId5" Type="http://schemas.openxmlformats.org/officeDocument/2006/relationships/image" Target="../media/image9.wmf"/><Relationship Id="rId4" Type="http://schemas.openxmlformats.org/officeDocument/2006/relationships/image" Target="../media/image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7"/>
          <p:cNvGrpSpPr/>
          <p:nvPr/>
        </p:nvGrpSpPr>
        <p:grpSpPr>
          <a:xfrm>
            <a:off x="285744" y="3189926"/>
            <a:ext cx="7572428" cy="3429024"/>
            <a:chOff x="714348" y="1857364"/>
            <a:chExt cx="7572428" cy="3429024"/>
          </a:xfrm>
        </p:grpSpPr>
        <p:grpSp>
          <p:nvGrpSpPr>
            <p:cNvPr id="3" name="Group 4"/>
            <p:cNvGrpSpPr/>
            <p:nvPr/>
          </p:nvGrpSpPr>
          <p:grpSpPr>
            <a:xfrm>
              <a:off x="714348" y="1857364"/>
              <a:ext cx="7572428" cy="3429024"/>
              <a:chOff x="857224" y="2000240"/>
              <a:chExt cx="7572428" cy="3429024"/>
            </a:xfrm>
            <a:scene3d>
              <a:camera prst="orthographicFront">
                <a:rot lat="0" lon="0" rev="0"/>
              </a:camera>
              <a:lightRig rig="glow" dir="t">
                <a:rot lat="0" lon="0" rev="14100000"/>
              </a:lightRig>
            </a:scene3d>
          </p:grpSpPr>
          <p:sp>
            <p:nvSpPr>
              <p:cNvPr id="11" name="Flowchart: Terminator 10"/>
              <p:cNvSpPr/>
              <p:nvPr/>
            </p:nvSpPr>
            <p:spPr>
              <a:xfrm>
                <a:off x="857224" y="2000240"/>
                <a:ext cx="7572428" cy="3429024"/>
              </a:xfrm>
              <a:prstGeom prst="flowChartTerminator">
                <a:avLst/>
              </a:prstGeom>
              <a:gradFill flip="none" rotWithShape="1">
                <a:gsLst>
                  <a:gs pos="0">
                    <a:srgbClr val="FF0000"/>
                  </a:gs>
                  <a:gs pos="50000">
                    <a:schemeClr val="bg1">
                      <a:lumMod val="95000"/>
                    </a:schemeClr>
                  </a:gs>
                  <a:gs pos="100000">
                    <a:schemeClr val="accent2">
                      <a:lumMod val="75000"/>
                    </a:schemeClr>
                  </a:gs>
                </a:gsLst>
                <a:lin ang="13500000" scaled="1"/>
                <a:tileRect/>
              </a:gradFill>
              <a:ln>
                <a:noFill/>
              </a:ln>
              <a:effectLst/>
              <a:sp3d prstMaterial="softEdge">
                <a:bevelT w="127000" prst="artDeco"/>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EG" dirty="0">
                  <a:latin typeface="Times New Roman" pitchFamily="18" charset="0"/>
                </a:endParaRPr>
              </a:p>
            </p:txBody>
          </p:sp>
          <p:sp>
            <p:nvSpPr>
              <p:cNvPr id="12" name="Snip Same Side Corner Rectangle 2"/>
              <p:cNvSpPr/>
              <p:nvPr/>
            </p:nvSpPr>
            <p:spPr>
              <a:xfrm>
                <a:off x="1285852" y="2214554"/>
                <a:ext cx="6786610" cy="2928958"/>
              </a:xfrm>
              <a:prstGeom prst="snip2SameRect">
                <a:avLst>
                  <a:gd name="adj1" fmla="val 30766"/>
                  <a:gd name="adj2" fmla="val 11581"/>
                </a:avLst>
              </a:prstGeom>
              <a:gradFill flip="none" rotWithShape="1">
                <a:gsLst>
                  <a:gs pos="0">
                    <a:schemeClr val="accent5">
                      <a:lumMod val="20000"/>
                      <a:lumOff val="80000"/>
                      <a:shade val="30000"/>
                      <a:satMod val="115000"/>
                    </a:schemeClr>
                  </a:gs>
                  <a:gs pos="50000">
                    <a:schemeClr val="bg1"/>
                  </a:gs>
                  <a:gs pos="100000">
                    <a:srgbClr val="FFC000"/>
                  </a:gs>
                </a:gsLst>
                <a:lin ang="0" scaled="1"/>
                <a:tileRect/>
              </a:gradFill>
              <a:ln>
                <a:noFill/>
              </a:ln>
              <a:effectLst/>
              <a:sp3d prstMaterial="softEdge">
                <a:bevelT w="127000" prst="artDeco"/>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EG" dirty="0">
                  <a:latin typeface="Times New Roman" pitchFamily="18" charset="0"/>
                </a:endParaRPr>
              </a:p>
            </p:txBody>
          </p:sp>
        </p:grpSp>
        <p:pic>
          <p:nvPicPr>
            <p:cNvPr id="10" name="Picture 9" descr="2de0d41888181a8baa557cd1c778f619.gif"/>
            <p:cNvPicPr>
              <a:picLocks noChangeAspect="1"/>
            </p:cNvPicPr>
            <p:nvPr/>
          </p:nvPicPr>
          <p:blipFill>
            <a:blip r:embed="rId5"/>
            <a:stretch>
              <a:fillRect/>
            </a:stretch>
          </p:blipFill>
          <p:spPr>
            <a:xfrm rot="20147855">
              <a:off x="897309" y="1913558"/>
              <a:ext cx="1905000" cy="952500"/>
            </a:xfrm>
            <a:prstGeom prst="rect">
              <a:avLst/>
            </a:prstGeom>
          </p:spPr>
        </p:pic>
      </p:grpSp>
      <p:sp>
        <p:nvSpPr>
          <p:cNvPr id="13" name="Rectangle 1"/>
          <p:cNvSpPr>
            <a:spLocks noChangeArrowheads="1"/>
          </p:cNvSpPr>
          <p:nvPr/>
        </p:nvSpPr>
        <p:spPr bwMode="auto">
          <a:xfrm>
            <a:off x="1524000" y="4419600"/>
            <a:ext cx="5572164" cy="110799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ctr"/>
            <a:r>
              <a:rPr lang="ar-EG" sz="6600" b="1" dirty="0" smtClean="0">
                <a:ln>
                  <a:solidFill>
                    <a:srgbClr val="C00000"/>
                  </a:solidFill>
                </a:ln>
                <a:solidFill>
                  <a:srgbClr val="0000CC"/>
                </a:solidFill>
              </a:rPr>
              <a:t>الكتابة الوظيفية</a:t>
            </a:r>
            <a:endParaRPr lang="ar-EG" sz="6600" b="1" dirty="0">
              <a:ln>
                <a:solidFill>
                  <a:srgbClr val="C00000"/>
                </a:solidFill>
              </a:ln>
              <a:solidFill>
                <a:srgbClr val="0000CC"/>
              </a:solidFill>
            </a:endParaRPr>
          </a:p>
        </p:txBody>
      </p:sp>
      <p:grpSp>
        <p:nvGrpSpPr>
          <p:cNvPr id="4" name="Group 2"/>
          <p:cNvGrpSpPr>
            <a:grpSpLocks/>
          </p:cNvGrpSpPr>
          <p:nvPr/>
        </p:nvGrpSpPr>
        <p:grpSpPr bwMode="auto">
          <a:xfrm rot="1883222">
            <a:off x="3035242" y="-500594"/>
            <a:ext cx="5362267" cy="4469662"/>
            <a:chOff x="3035" y="-173"/>
            <a:chExt cx="3035" cy="2101"/>
          </a:xfrm>
        </p:grpSpPr>
        <p:pic>
          <p:nvPicPr>
            <p:cNvPr id="6" name="Picture 3" descr="leaf_vector_test"/>
            <p:cNvPicPr>
              <a:picLocks noChangeAspect="1" noChangeArrowheads="1"/>
            </p:cNvPicPr>
            <p:nvPr/>
          </p:nvPicPr>
          <p:blipFill>
            <a:blip r:embed="rId6"/>
            <a:srcRect/>
            <a:stretch>
              <a:fillRect/>
            </a:stretch>
          </p:blipFill>
          <p:spPr bwMode="auto">
            <a:xfrm>
              <a:off x="3035" y="-173"/>
              <a:ext cx="3035" cy="2101"/>
            </a:xfrm>
            <a:prstGeom prst="rect">
              <a:avLst/>
            </a:prstGeom>
            <a:noFill/>
            <a:ln w="9525">
              <a:noFill/>
              <a:miter lim="800000"/>
              <a:headEnd/>
              <a:tailEnd/>
            </a:ln>
          </p:spPr>
        </p:pic>
        <p:sp>
          <p:nvSpPr>
            <p:cNvPr id="7" name="Rectangle 4"/>
            <p:cNvSpPr>
              <a:spLocks noChangeArrowheads="1"/>
            </p:cNvSpPr>
            <p:nvPr/>
          </p:nvSpPr>
          <p:spPr bwMode="auto">
            <a:xfrm rot="19716778">
              <a:off x="3629" y="542"/>
              <a:ext cx="1333" cy="635"/>
            </a:xfrm>
            <a:prstGeom prst="rect">
              <a:avLst/>
            </a:prstGeom>
            <a:noFill/>
            <a:ln w="9525">
              <a:noFill/>
              <a:miter lim="800000"/>
              <a:headEnd/>
              <a:tailEnd/>
            </a:ln>
          </p:spPr>
          <p:txBody>
            <a:bodyPr wrap="none" anchor="ctr"/>
            <a:lstStyle/>
            <a:p>
              <a:pPr algn="ctr"/>
              <a:r>
                <a:rPr lang="ar-EG" sz="6600" b="1" dirty="0" smtClean="0">
                  <a:ln w="18415" cmpd="sng">
                    <a:solidFill>
                      <a:srgbClr val="C00000"/>
                    </a:solidFill>
                    <a:prstDash val="solid"/>
                  </a:ln>
                  <a:solidFill>
                    <a:srgbClr val="FFFFFF"/>
                  </a:solidFill>
                  <a:effectLst>
                    <a:outerShdw blurRad="63500" dir="3600000" algn="tl" rotWithShape="0">
                      <a:srgbClr val="000000">
                        <a:alpha val="70000"/>
                      </a:srgbClr>
                    </a:outerShdw>
                  </a:effectLst>
                </a:rPr>
                <a:t>الوحدة الثانية</a:t>
              </a:r>
              <a:endParaRPr lang="ar-EG" sz="6600" b="1" dirty="0">
                <a:ln w="18415" cmpd="sng">
                  <a:solidFill>
                    <a:srgbClr val="C00000"/>
                  </a:solidFill>
                  <a:prstDash val="solid"/>
                </a:ln>
                <a:solidFill>
                  <a:srgbClr val="FFFFFF"/>
                </a:solidFill>
                <a:effectLst>
                  <a:outerShdw blurRad="63500" dir="3600000" algn="tl" rotWithShape="0">
                    <a:srgbClr val="000000">
                      <a:alpha val="70000"/>
                    </a:srgbClr>
                  </a:outerShdw>
                </a:effectLst>
              </a:endParaRPr>
            </a:p>
          </p:txBody>
        </p:sp>
      </p:grpSp>
    </p:spTree>
    <p:extLst>
      <p:ext uri="{BB962C8B-B14F-4D97-AF65-F5344CB8AC3E}">
        <p14:creationId xmlns="" xmlns:p14="http://schemas.microsoft.com/office/powerpoint/2010/main" val="4052503358"/>
      </p:ext>
    </p:extLst>
  </p:cSld>
  <p:clrMapOvr>
    <a:masterClrMapping/>
  </p:clrMapOvr>
  <mc:AlternateContent xmlns:mc="http://schemas.openxmlformats.org/markup-compatibility/2006">
    <mc:Choice xmlns="" xmlns:p14="http://schemas.microsoft.com/office/powerpoint/2010/main" Requires="p14">
      <p:transition>
        <p14:gallery dir="r"/>
        <p:sndAc>
          <p:stSnd>
            <p:snd r:embed="rId7" name="Gen_sberry_getpoints.wav"/>
          </p:stSnd>
        </p:sndAc>
      </p:transition>
    </mc:Choice>
    <mc:Fallback>
      <p:transition>
        <p:fade/>
        <p:sndAc>
          <p:stSnd>
            <p:snd r:embed="rId2" name="Gen_sberry_getpoints.wav"/>
          </p:stSnd>
        </p:sndAc>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400" decel="100000"/>
                                        <p:tgtEl>
                                          <p:spTgt spid="4"/>
                                        </p:tgtEl>
                                      </p:cBhvr>
                                    </p:animEffect>
                                    <p:anim calcmode="lin" valueType="num">
                                      <p:cBhvr>
                                        <p:cTn id="8" dur="400" decel="100000" fill="hold"/>
                                        <p:tgtEl>
                                          <p:spTgt spid="4"/>
                                        </p:tgtEl>
                                        <p:attrNameLst>
                                          <p:attrName>style.rotation</p:attrName>
                                        </p:attrNameLst>
                                      </p:cBhvr>
                                      <p:tavLst>
                                        <p:tav tm="0">
                                          <p:val>
                                            <p:fltVal val="-90"/>
                                          </p:val>
                                        </p:tav>
                                        <p:tav tm="100000">
                                          <p:val>
                                            <p:fltVal val="0"/>
                                          </p:val>
                                        </p:tav>
                                      </p:tavLst>
                                    </p:anim>
                                    <p:anim calcmode="lin" valueType="num">
                                      <p:cBhvr>
                                        <p:cTn id="9" dur="400" decel="100000" fill="hold"/>
                                        <p:tgtEl>
                                          <p:spTgt spid="4"/>
                                        </p:tgtEl>
                                        <p:attrNameLst>
                                          <p:attrName>ppt_x</p:attrName>
                                        </p:attrNameLst>
                                      </p:cBhvr>
                                      <p:tavLst>
                                        <p:tav tm="0">
                                          <p:val>
                                            <p:strVal val="#ppt_x+0.4"/>
                                          </p:val>
                                        </p:tav>
                                        <p:tav tm="100000">
                                          <p:val>
                                            <p:strVal val="#ppt_x-0.05"/>
                                          </p:val>
                                        </p:tav>
                                      </p:tavLst>
                                    </p:anim>
                                    <p:anim calcmode="lin" valueType="num">
                                      <p:cBhvr>
                                        <p:cTn id="10" dur="400" decel="100000" fill="hold"/>
                                        <p:tgtEl>
                                          <p:spTgt spid="4"/>
                                        </p:tgtEl>
                                        <p:attrNameLst>
                                          <p:attrName>ppt_y</p:attrName>
                                        </p:attrNameLst>
                                      </p:cBhvr>
                                      <p:tavLst>
                                        <p:tav tm="0">
                                          <p:val>
                                            <p:strVal val="#ppt_y-0.4"/>
                                          </p:val>
                                        </p:tav>
                                        <p:tav tm="100000">
                                          <p:val>
                                            <p:strVal val="#ppt_y+0.1"/>
                                          </p:val>
                                        </p:tav>
                                      </p:tavLst>
                                    </p:anim>
                                    <p:anim calcmode="lin" valueType="num">
                                      <p:cBhvr>
                                        <p:cTn id="11" dur="100" accel="100000" fill="hold">
                                          <p:stCondLst>
                                            <p:cond delay="400"/>
                                          </p:stCondLst>
                                        </p:cTn>
                                        <p:tgtEl>
                                          <p:spTgt spid="4"/>
                                        </p:tgtEl>
                                        <p:attrNameLst>
                                          <p:attrName>ppt_x</p:attrName>
                                        </p:attrNameLst>
                                      </p:cBhvr>
                                      <p:tavLst>
                                        <p:tav tm="0">
                                          <p:val>
                                            <p:strVal val="#ppt_x-0.05"/>
                                          </p:val>
                                        </p:tav>
                                        <p:tav tm="100000">
                                          <p:val>
                                            <p:strVal val="#ppt_x"/>
                                          </p:val>
                                        </p:tav>
                                      </p:tavLst>
                                    </p:anim>
                                    <p:anim calcmode="lin" valueType="num">
                                      <p:cBhvr>
                                        <p:cTn id="12" dur="100" accel="100000" fill="hold">
                                          <p:stCondLst>
                                            <p:cond delay="400"/>
                                          </p:stCondLst>
                                        </p:cTn>
                                        <p:tgtEl>
                                          <p:spTgt spid="4"/>
                                        </p:tgtEl>
                                        <p:attrNameLst>
                                          <p:attrName>ppt_y</p:attrName>
                                        </p:attrNameLst>
                                      </p:cBhvr>
                                      <p:tavLst>
                                        <p:tav tm="0">
                                          <p:val>
                                            <p:strVal val="#ppt_y+0.1"/>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3" name="breeze.wav"/>
                                        </p:tgtEl>
                                      </p:cMediaNode>
                                    </p:audio>
                                  </p:subTnLst>
                                </p:cTn>
                              </p:par>
                            </p:childTnLst>
                          </p:cTn>
                        </p:par>
                        <p:par>
                          <p:cTn id="13" fill="hold">
                            <p:stCondLst>
                              <p:cond delay="500"/>
                            </p:stCondLst>
                            <p:childTnLst>
                              <p:par>
                                <p:cTn id="14" presetID="50" presetClass="entr" presetSubtype="0" decel="100000" fill="hold" nodeType="afterEffect">
                                  <p:stCondLst>
                                    <p:cond delay="0"/>
                                  </p:stCondLst>
                                  <p:childTnLst>
                                    <p:set>
                                      <p:cBhvr>
                                        <p:cTn id="15" dur="1" fill="hold">
                                          <p:stCondLst>
                                            <p:cond delay="0"/>
                                          </p:stCondLst>
                                        </p:cTn>
                                        <p:tgtEl>
                                          <p:spTgt spid="2"/>
                                        </p:tgtEl>
                                        <p:attrNameLst>
                                          <p:attrName>style.visibility</p:attrName>
                                        </p:attrNameLst>
                                      </p:cBhvr>
                                      <p:to>
                                        <p:strVal val="visible"/>
                                      </p:to>
                                    </p:set>
                                    <p:anim calcmode="lin" valueType="num">
                                      <p:cBhvr>
                                        <p:cTn id="16" dur="1000" fill="hold"/>
                                        <p:tgtEl>
                                          <p:spTgt spid="2"/>
                                        </p:tgtEl>
                                        <p:attrNameLst>
                                          <p:attrName>ppt_w</p:attrName>
                                        </p:attrNameLst>
                                      </p:cBhvr>
                                      <p:tavLst>
                                        <p:tav tm="0">
                                          <p:val>
                                            <p:strVal val="#ppt_w+.3"/>
                                          </p:val>
                                        </p:tav>
                                        <p:tav tm="100000">
                                          <p:val>
                                            <p:strVal val="#ppt_w"/>
                                          </p:val>
                                        </p:tav>
                                      </p:tavLst>
                                    </p:anim>
                                    <p:anim calcmode="lin" valueType="num">
                                      <p:cBhvr>
                                        <p:cTn id="17" dur="1000" fill="hold"/>
                                        <p:tgtEl>
                                          <p:spTgt spid="2"/>
                                        </p:tgtEl>
                                        <p:attrNameLst>
                                          <p:attrName>ppt_h</p:attrName>
                                        </p:attrNameLst>
                                      </p:cBhvr>
                                      <p:tavLst>
                                        <p:tav tm="0">
                                          <p:val>
                                            <p:strVal val="#ppt_h"/>
                                          </p:val>
                                        </p:tav>
                                        <p:tav tm="100000">
                                          <p:val>
                                            <p:strVal val="#ppt_h"/>
                                          </p:val>
                                        </p:tav>
                                      </p:tavLst>
                                    </p:anim>
                                    <p:animEffect transition="in" filter="fade">
                                      <p:cBhvr>
                                        <p:cTn id="18" dur="1000"/>
                                        <p:tgtEl>
                                          <p:spTgt spid="2"/>
                                        </p:tgtEl>
                                      </p:cBhvr>
                                    </p:animEffect>
                                  </p:childTnLst>
                                  <p:subTnLst>
                                    <p:audio>
                                      <p:cMediaNode>
                                        <p:cTn display="0" masterRel="sameClick">
                                          <p:stCondLst>
                                            <p:cond evt="begin" delay="0">
                                              <p:tn val="14"/>
                                            </p:cond>
                                          </p:stCondLst>
                                          <p:endCondLst>
                                            <p:cond evt="onStopAudio" delay="0">
                                              <p:tgtEl>
                                                <p:sldTgt/>
                                              </p:tgtEl>
                                            </p:cond>
                                          </p:endCondLst>
                                        </p:cTn>
                                        <p:tgtEl>
                                          <p:sndTgt r:embed="rId4" name="0084 - arcade game sound.wav"/>
                                        </p:tgtEl>
                                      </p:cMediaNode>
                                    </p:audio>
                                  </p:subTnLst>
                                </p:cTn>
                              </p:par>
                              <p:par>
                                <p:cTn id="19" presetID="50" presetClass="entr" presetSubtype="0" decel="100000" fill="hold" grpId="0" nodeType="withEffect">
                                  <p:stCondLst>
                                    <p:cond delay="0"/>
                                  </p:stCondLst>
                                  <p:childTnLst>
                                    <p:set>
                                      <p:cBhvr>
                                        <p:cTn id="20" dur="1" fill="hold">
                                          <p:stCondLst>
                                            <p:cond delay="0"/>
                                          </p:stCondLst>
                                        </p:cTn>
                                        <p:tgtEl>
                                          <p:spTgt spid="13"/>
                                        </p:tgtEl>
                                        <p:attrNameLst>
                                          <p:attrName>style.visibility</p:attrName>
                                        </p:attrNameLst>
                                      </p:cBhvr>
                                      <p:to>
                                        <p:strVal val="visible"/>
                                      </p:to>
                                    </p:set>
                                    <p:anim calcmode="lin" valueType="num">
                                      <p:cBhvr>
                                        <p:cTn id="21" dur="1000" fill="hold"/>
                                        <p:tgtEl>
                                          <p:spTgt spid="13"/>
                                        </p:tgtEl>
                                        <p:attrNameLst>
                                          <p:attrName>ppt_w</p:attrName>
                                        </p:attrNameLst>
                                      </p:cBhvr>
                                      <p:tavLst>
                                        <p:tav tm="0">
                                          <p:val>
                                            <p:strVal val="#ppt_w+.3"/>
                                          </p:val>
                                        </p:tav>
                                        <p:tav tm="100000">
                                          <p:val>
                                            <p:strVal val="#ppt_w"/>
                                          </p:val>
                                        </p:tav>
                                      </p:tavLst>
                                    </p:anim>
                                    <p:anim calcmode="lin" valueType="num">
                                      <p:cBhvr>
                                        <p:cTn id="22" dur="1000" fill="hold"/>
                                        <p:tgtEl>
                                          <p:spTgt spid="13"/>
                                        </p:tgtEl>
                                        <p:attrNameLst>
                                          <p:attrName>ppt_h</p:attrName>
                                        </p:attrNameLst>
                                      </p:cBhvr>
                                      <p:tavLst>
                                        <p:tav tm="0">
                                          <p:val>
                                            <p:strVal val="#ppt_h"/>
                                          </p:val>
                                        </p:tav>
                                        <p:tav tm="100000">
                                          <p:val>
                                            <p:strVal val="#ppt_h"/>
                                          </p:val>
                                        </p:tav>
                                      </p:tavLst>
                                    </p:anim>
                                    <p:animEffect transition="in" filter="fade">
                                      <p:cBhvr>
                                        <p:cTn id="23" dur="1000"/>
                                        <p:tgtEl>
                                          <p:spTgt spid="13"/>
                                        </p:tgtEl>
                                      </p:cBhvr>
                                    </p:animEffect>
                                  </p:childTnLst>
                                  <p:subTnLst>
                                    <p:audio>
                                      <p:cMediaNode>
                                        <p:cTn display="0" masterRel="sameClick">
                                          <p:stCondLst>
                                            <p:cond evt="begin" delay="0">
                                              <p:tn val="19"/>
                                            </p:cond>
                                          </p:stCondLst>
                                          <p:endCondLst>
                                            <p:cond evt="onStopAudio" delay="0">
                                              <p:tgtEl>
                                                <p:sldTgt/>
                                              </p:tgtEl>
                                            </p:cond>
                                          </p:endCondLst>
                                        </p:cTn>
                                        <p:tgtEl>
                                          <p:sndTgt r:embed="rId4" name="0084 - arcade game sound.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PlainRedFolderBlau.png"/>
          <p:cNvPicPr>
            <a:picLocks noChangeAspect="1"/>
          </p:cNvPicPr>
          <p:nvPr/>
        </p:nvPicPr>
        <p:blipFill>
          <a:blip r:embed="rId4" cstate="print"/>
          <a:srcRect/>
          <a:stretch>
            <a:fillRect/>
          </a:stretch>
        </p:blipFill>
        <p:spPr bwMode="auto">
          <a:xfrm>
            <a:off x="4143372" y="223837"/>
            <a:ext cx="5000629" cy="1419213"/>
          </a:xfrm>
          <a:prstGeom prst="rect">
            <a:avLst/>
          </a:prstGeom>
          <a:noFill/>
          <a:ln w="9525">
            <a:noFill/>
            <a:miter lim="800000"/>
            <a:headEnd/>
            <a:tailEnd/>
          </a:ln>
        </p:spPr>
      </p:pic>
      <p:sp>
        <p:nvSpPr>
          <p:cNvPr id="4" name="Rectangle 3"/>
          <p:cNvSpPr>
            <a:spLocks noChangeArrowheads="1"/>
          </p:cNvSpPr>
          <p:nvPr/>
        </p:nvSpPr>
        <p:spPr bwMode="auto">
          <a:xfrm rot="21312587">
            <a:off x="4740390" y="390124"/>
            <a:ext cx="3787127" cy="769441"/>
          </a:xfrm>
          <a:prstGeom prst="rect">
            <a:avLst/>
          </a:prstGeom>
          <a:noFill/>
          <a:ln w="9525">
            <a:noFill/>
            <a:miter lim="800000"/>
            <a:headEnd/>
            <a:tailEnd/>
          </a:ln>
        </p:spPr>
        <p:txBody>
          <a:bodyPr wrap="square">
            <a:spAutoFit/>
          </a:bodyPr>
          <a:lstStyle/>
          <a:p>
            <a:pPr algn="ctr"/>
            <a:r>
              <a:rPr lang="ar-EG" sz="4400" b="1" dirty="0" smtClean="0"/>
              <a:t>إرشادات المتعلم</a:t>
            </a:r>
            <a:endParaRPr lang="ar-EG" sz="4400" b="1" dirty="0">
              <a:solidFill>
                <a:srgbClr val="000099"/>
              </a:solidFill>
              <a:latin typeface="Calibri" pitchFamily="34" charset="0"/>
            </a:endParaRPr>
          </a:p>
        </p:txBody>
      </p:sp>
      <p:pic>
        <p:nvPicPr>
          <p:cNvPr id="5" name="Picture 4" descr="BCKLC170.WMF"/>
          <p:cNvPicPr>
            <a:picLocks noChangeAspect="1"/>
          </p:cNvPicPr>
          <p:nvPr/>
        </p:nvPicPr>
        <p:blipFill>
          <a:blip r:embed="rId5" cstate="print"/>
          <a:stretch>
            <a:fillRect/>
          </a:stretch>
        </p:blipFill>
        <p:spPr>
          <a:xfrm>
            <a:off x="214282" y="1928802"/>
            <a:ext cx="8678198" cy="4286280"/>
          </a:xfrm>
          <a:prstGeom prst="flowChartMultidocument">
            <a:avLst/>
          </a:prstGeom>
          <a:ln w="38100">
            <a:solidFill>
              <a:srgbClr val="FF0000"/>
            </a:solidFill>
            <a:prstDash val="sysDash"/>
          </a:ln>
        </p:spPr>
      </p:pic>
      <p:sp>
        <p:nvSpPr>
          <p:cNvPr id="6" name="Rectangle 5"/>
          <p:cNvSpPr>
            <a:spLocks noChangeArrowheads="1"/>
          </p:cNvSpPr>
          <p:nvPr/>
        </p:nvSpPr>
        <p:spPr bwMode="auto">
          <a:xfrm>
            <a:off x="571472" y="2938533"/>
            <a:ext cx="6912767" cy="2062103"/>
          </a:xfrm>
          <a:prstGeom prst="rect">
            <a:avLst/>
          </a:prstGeom>
          <a:noFill/>
          <a:ln w="9525">
            <a:noFill/>
            <a:miter lim="800000"/>
            <a:headEnd/>
            <a:tailEnd/>
          </a:ln>
        </p:spPr>
        <p:txBody>
          <a:bodyPr wrap="square">
            <a:spAutoFit/>
          </a:bodyPr>
          <a:lstStyle/>
          <a:p>
            <a:r>
              <a:rPr lang="ar-EG" sz="3200" b="1" dirty="0" smtClean="0">
                <a:solidFill>
                  <a:schemeClr val="accent2">
                    <a:lumMod val="50000"/>
                  </a:schemeClr>
                </a:solidFill>
              </a:rPr>
              <a:t>3- تذكر – قبل بدء الكتابة – أن تصمم مخططاً لموضوعك، وتحدد عناصره الرئيسة ومحتويات كل عنصر، ثم أكتب متقيداً بالشكل البناء الصحيح المتعارف عليه في موضوعك.</a:t>
            </a:r>
            <a:endParaRPr lang="en-US" sz="3200" dirty="0" smtClean="0">
              <a:solidFill>
                <a:schemeClr val="accent2">
                  <a:lumMod val="50000"/>
                </a:schemeClr>
              </a:solidFill>
            </a:endParaRPr>
          </a:p>
        </p:txBody>
      </p:sp>
    </p:spTree>
  </p:cSld>
  <p:clrMapOvr>
    <a:masterClrMapping/>
  </p:clrMapOvr>
  <p:transition>
    <p:wedge/>
    <p:sndAc>
      <p:stSnd>
        <p:snd r:embed="rId2" name="chimes.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0" presetClass="entr" presetSubtype="0"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edge">
                                      <p:cBhvr>
                                        <p:cTn id="7" dur="500"/>
                                        <p:tgtEl>
                                          <p:spTgt spid="6"/>
                                        </p:tgtEl>
                                      </p:cBhvr>
                                    </p:animEffect>
                                  </p:childTnLst>
                                  <p:subTnLst>
                                    <p:audio>
                                      <p:cMediaNode>
                                        <p:cTn display="0" masterRel="sameClick">
                                          <p:stCondLst>
                                            <p:cond evt="begin" delay="0">
                                              <p:tn val="5"/>
                                            </p:cond>
                                          </p:stCondLst>
                                          <p:endCondLst>
                                            <p:cond evt="onStopAudio" delay="0">
                                              <p:tgtEl>
                                                <p:sldTgt/>
                                              </p:tgtEl>
                                            </p:cond>
                                          </p:endCondLst>
                                        </p:cTn>
                                        <p:tgtEl>
                                          <p:sndTgt r:embed="rId3" name="Windows XP Logon Sound.wav"/>
                                        </p:tgtEl>
                                      </p:cMediaNode>
                                    </p:audio>
                                  </p:subTnLst>
                                </p:cTn>
                              </p:par>
                              <p:par>
                                <p:cTn id="8" presetID="20" presetClass="entr" presetSubtype="0" fill="hold"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wedge">
                                      <p:cBhvr>
                                        <p:cTn id="10"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PlainRedFolderBlau.png"/>
          <p:cNvPicPr>
            <a:picLocks noChangeAspect="1"/>
          </p:cNvPicPr>
          <p:nvPr/>
        </p:nvPicPr>
        <p:blipFill>
          <a:blip r:embed="rId4" cstate="print"/>
          <a:srcRect/>
          <a:stretch>
            <a:fillRect/>
          </a:stretch>
        </p:blipFill>
        <p:spPr bwMode="auto">
          <a:xfrm>
            <a:off x="4143372" y="223837"/>
            <a:ext cx="5000629" cy="1419213"/>
          </a:xfrm>
          <a:prstGeom prst="rect">
            <a:avLst/>
          </a:prstGeom>
          <a:noFill/>
          <a:ln w="9525">
            <a:noFill/>
            <a:miter lim="800000"/>
            <a:headEnd/>
            <a:tailEnd/>
          </a:ln>
        </p:spPr>
      </p:pic>
      <p:sp>
        <p:nvSpPr>
          <p:cNvPr id="4" name="Rectangle 3"/>
          <p:cNvSpPr>
            <a:spLocks noChangeArrowheads="1"/>
          </p:cNvSpPr>
          <p:nvPr/>
        </p:nvSpPr>
        <p:spPr bwMode="auto">
          <a:xfrm rot="21312587">
            <a:off x="4740390" y="390124"/>
            <a:ext cx="3787127" cy="769441"/>
          </a:xfrm>
          <a:prstGeom prst="rect">
            <a:avLst/>
          </a:prstGeom>
          <a:noFill/>
          <a:ln w="9525">
            <a:noFill/>
            <a:miter lim="800000"/>
            <a:headEnd/>
            <a:tailEnd/>
          </a:ln>
        </p:spPr>
        <p:txBody>
          <a:bodyPr wrap="square">
            <a:spAutoFit/>
          </a:bodyPr>
          <a:lstStyle/>
          <a:p>
            <a:pPr algn="ctr"/>
            <a:r>
              <a:rPr lang="ar-EG" sz="4400" b="1" dirty="0" smtClean="0"/>
              <a:t>إرشادات المتعلم</a:t>
            </a:r>
            <a:endParaRPr lang="ar-EG" sz="4400" b="1" dirty="0">
              <a:solidFill>
                <a:srgbClr val="000099"/>
              </a:solidFill>
              <a:latin typeface="Calibri" pitchFamily="34" charset="0"/>
            </a:endParaRPr>
          </a:p>
        </p:txBody>
      </p:sp>
      <p:pic>
        <p:nvPicPr>
          <p:cNvPr id="5" name="Picture 4" descr="BCKLC170.WMF"/>
          <p:cNvPicPr>
            <a:picLocks noChangeAspect="1"/>
          </p:cNvPicPr>
          <p:nvPr/>
        </p:nvPicPr>
        <p:blipFill>
          <a:blip r:embed="rId5" cstate="print"/>
          <a:stretch>
            <a:fillRect/>
          </a:stretch>
        </p:blipFill>
        <p:spPr>
          <a:xfrm>
            <a:off x="214282" y="1714488"/>
            <a:ext cx="8678198" cy="4357718"/>
          </a:xfrm>
          <a:prstGeom prst="flowChartMultidocument">
            <a:avLst/>
          </a:prstGeom>
          <a:ln w="38100">
            <a:solidFill>
              <a:srgbClr val="FF0000"/>
            </a:solidFill>
            <a:prstDash val="sysDash"/>
          </a:ln>
        </p:spPr>
      </p:pic>
      <p:sp>
        <p:nvSpPr>
          <p:cNvPr id="6" name="Rectangle 5"/>
          <p:cNvSpPr>
            <a:spLocks noChangeArrowheads="1"/>
          </p:cNvSpPr>
          <p:nvPr/>
        </p:nvSpPr>
        <p:spPr bwMode="auto">
          <a:xfrm>
            <a:off x="571472" y="2938533"/>
            <a:ext cx="6912767" cy="1569660"/>
          </a:xfrm>
          <a:prstGeom prst="rect">
            <a:avLst/>
          </a:prstGeom>
          <a:noFill/>
          <a:ln w="9525">
            <a:noFill/>
            <a:miter lim="800000"/>
            <a:headEnd/>
            <a:tailEnd/>
          </a:ln>
        </p:spPr>
        <p:txBody>
          <a:bodyPr wrap="square">
            <a:spAutoFit/>
          </a:bodyPr>
          <a:lstStyle/>
          <a:p>
            <a:pPr lvl="0"/>
            <a:r>
              <a:rPr lang="ar-EG" sz="3200" b="1" dirty="0" smtClean="0">
                <a:solidFill>
                  <a:schemeClr val="accent2">
                    <a:lumMod val="50000"/>
                  </a:schemeClr>
                </a:solidFill>
              </a:rPr>
              <a:t>4- إن تجنب الأخطاء النحوية والإملائية، والدقة في استخدام علامات الترقيم، والالتزام بأعراف الكتابة – مطلب ضروري في أي كتابة تمارسها.</a:t>
            </a:r>
            <a:endParaRPr lang="en-US" sz="3200" dirty="0" smtClean="0">
              <a:solidFill>
                <a:schemeClr val="accent2">
                  <a:lumMod val="50000"/>
                </a:schemeClr>
              </a:solidFill>
            </a:endParaRPr>
          </a:p>
        </p:txBody>
      </p:sp>
    </p:spTree>
  </p:cSld>
  <p:clrMapOvr>
    <a:masterClrMapping/>
  </p:clrMapOvr>
  <p:transition>
    <p:wedge/>
    <p:sndAc>
      <p:stSnd>
        <p:snd r:embed="rId2" name="chimes.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0" presetClass="entr" presetSubtype="0"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edge">
                                      <p:cBhvr>
                                        <p:cTn id="7" dur="500"/>
                                        <p:tgtEl>
                                          <p:spTgt spid="6"/>
                                        </p:tgtEl>
                                      </p:cBhvr>
                                    </p:animEffect>
                                  </p:childTnLst>
                                  <p:subTnLst>
                                    <p:audio>
                                      <p:cMediaNode>
                                        <p:cTn display="0" masterRel="sameClick">
                                          <p:stCondLst>
                                            <p:cond evt="begin" delay="0">
                                              <p:tn val="5"/>
                                            </p:cond>
                                          </p:stCondLst>
                                          <p:endCondLst>
                                            <p:cond evt="onStopAudio" delay="0">
                                              <p:tgtEl>
                                                <p:sldTgt/>
                                              </p:tgtEl>
                                            </p:cond>
                                          </p:endCondLst>
                                        </p:cTn>
                                        <p:tgtEl>
                                          <p:sndTgt r:embed="rId3" name="Windows XP Logon Sound.wav"/>
                                        </p:tgtEl>
                                      </p:cMediaNode>
                                    </p:audio>
                                  </p:subTnLst>
                                </p:cTn>
                              </p:par>
                              <p:par>
                                <p:cTn id="8" presetID="20" presetClass="entr" presetSubtype="0" fill="hold"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wedge">
                                      <p:cBhvr>
                                        <p:cTn id="10"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PlainRedFolderBlau.png"/>
          <p:cNvPicPr>
            <a:picLocks noChangeAspect="1"/>
          </p:cNvPicPr>
          <p:nvPr/>
        </p:nvPicPr>
        <p:blipFill>
          <a:blip r:embed="rId4" cstate="print"/>
          <a:srcRect/>
          <a:stretch>
            <a:fillRect/>
          </a:stretch>
        </p:blipFill>
        <p:spPr bwMode="auto">
          <a:xfrm>
            <a:off x="4143372" y="223837"/>
            <a:ext cx="5000629" cy="1419213"/>
          </a:xfrm>
          <a:prstGeom prst="rect">
            <a:avLst/>
          </a:prstGeom>
          <a:noFill/>
          <a:ln w="9525">
            <a:noFill/>
            <a:miter lim="800000"/>
            <a:headEnd/>
            <a:tailEnd/>
          </a:ln>
        </p:spPr>
      </p:pic>
      <p:sp>
        <p:nvSpPr>
          <p:cNvPr id="4" name="Rectangle 3"/>
          <p:cNvSpPr>
            <a:spLocks noChangeArrowheads="1"/>
          </p:cNvSpPr>
          <p:nvPr/>
        </p:nvSpPr>
        <p:spPr bwMode="auto">
          <a:xfrm rot="21312587">
            <a:off x="4740390" y="390124"/>
            <a:ext cx="3787127" cy="769441"/>
          </a:xfrm>
          <a:prstGeom prst="rect">
            <a:avLst/>
          </a:prstGeom>
          <a:noFill/>
          <a:ln w="9525">
            <a:noFill/>
            <a:miter lim="800000"/>
            <a:headEnd/>
            <a:tailEnd/>
          </a:ln>
        </p:spPr>
        <p:txBody>
          <a:bodyPr wrap="square">
            <a:spAutoFit/>
          </a:bodyPr>
          <a:lstStyle/>
          <a:p>
            <a:pPr algn="ctr"/>
            <a:r>
              <a:rPr lang="ar-EG" sz="4400" b="1" dirty="0" smtClean="0"/>
              <a:t>إرشادات المتعلم</a:t>
            </a:r>
            <a:endParaRPr lang="ar-EG" sz="4400" b="1" dirty="0">
              <a:solidFill>
                <a:srgbClr val="000099"/>
              </a:solidFill>
              <a:latin typeface="Calibri" pitchFamily="34" charset="0"/>
            </a:endParaRPr>
          </a:p>
        </p:txBody>
      </p:sp>
      <p:pic>
        <p:nvPicPr>
          <p:cNvPr id="5" name="Picture 4" descr="BCKLC170.WMF"/>
          <p:cNvPicPr>
            <a:picLocks noChangeAspect="1"/>
          </p:cNvPicPr>
          <p:nvPr/>
        </p:nvPicPr>
        <p:blipFill>
          <a:blip r:embed="rId5" cstate="print"/>
          <a:stretch>
            <a:fillRect/>
          </a:stretch>
        </p:blipFill>
        <p:spPr>
          <a:xfrm>
            <a:off x="214282" y="1714488"/>
            <a:ext cx="8678198" cy="4357718"/>
          </a:xfrm>
          <a:prstGeom prst="flowChartMultidocument">
            <a:avLst/>
          </a:prstGeom>
          <a:ln w="38100">
            <a:solidFill>
              <a:srgbClr val="FF0000"/>
            </a:solidFill>
            <a:prstDash val="sysDash"/>
          </a:ln>
        </p:spPr>
      </p:pic>
      <p:sp>
        <p:nvSpPr>
          <p:cNvPr id="6" name="Rectangle 5"/>
          <p:cNvSpPr>
            <a:spLocks noChangeArrowheads="1"/>
          </p:cNvSpPr>
          <p:nvPr/>
        </p:nvSpPr>
        <p:spPr bwMode="auto">
          <a:xfrm>
            <a:off x="571472" y="3073786"/>
            <a:ext cx="6912767" cy="1569660"/>
          </a:xfrm>
          <a:prstGeom prst="rect">
            <a:avLst/>
          </a:prstGeom>
          <a:noFill/>
          <a:ln w="9525">
            <a:noFill/>
            <a:miter lim="800000"/>
            <a:headEnd/>
            <a:tailEnd/>
          </a:ln>
        </p:spPr>
        <p:txBody>
          <a:bodyPr wrap="square">
            <a:spAutoFit/>
          </a:bodyPr>
          <a:lstStyle/>
          <a:p>
            <a:r>
              <a:rPr lang="ar-EG" sz="3200" b="1" dirty="0" smtClean="0">
                <a:solidFill>
                  <a:schemeClr val="accent2">
                    <a:lumMod val="50000"/>
                  </a:schemeClr>
                </a:solidFill>
              </a:rPr>
              <a:t>5- تذكر أنك تحتاج إلى الرجوع إلى (وحدة الاتصال الكتابي) في كتاب اللغة العربية (1) لتنفيذ بعض نشاطات هذه الوحدة.</a:t>
            </a:r>
            <a:endParaRPr lang="en-US" sz="3200" dirty="0" smtClean="0">
              <a:solidFill>
                <a:schemeClr val="accent2">
                  <a:lumMod val="50000"/>
                </a:schemeClr>
              </a:solidFill>
            </a:endParaRPr>
          </a:p>
        </p:txBody>
      </p:sp>
    </p:spTree>
  </p:cSld>
  <p:clrMapOvr>
    <a:masterClrMapping/>
  </p:clrMapOvr>
  <p:transition>
    <p:wedge/>
    <p:sndAc>
      <p:stSnd>
        <p:snd r:embed="rId2" name="chimes.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0" presetClass="entr" presetSubtype="0"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edge">
                                      <p:cBhvr>
                                        <p:cTn id="7" dur="500"/>
                                        <p:tgtEl>
                                          <p:spTgt spid="6"/>
                                        </p:tgtEl>
                                      </p:cBhvr>
                                    </p:animEffect>
                                  </p:childTnLst>
                                  <p:subTnLst>
                                    <p:audio>
                                      <p:cMediaNode>
                                        <p:cTn display="0" masterRel="sameClick">
                                          <p:stCondLst>
                                            <p:cond evt="begin" delay="0">
                                              <p:tn val="5"/>
                                            </p:cond>
                                          </p:stCondLst>
                                          <p:endCondLst>
                                            <p:cond evt="onStopAudio" delay="0">
                                              <p:tgtEl>
                                                <p:sldTgt/>
                                              </p:tgtEl>
                                            </p:cond>
                                          </p:endCondLst>
                                        </p:cTn>
                                        <p:tgtEl>
                                          <p:sndTgt r:embed="rId3" name="Windows XP Logon Sound.wav"/>
                                        </p:tgtEl>
                                      </p:cMediaNode>
                                    </p:audio>
                                  </p:subTnLst>
                                </p:cTn>
                              </p:par>
                              <p:par>
                                <p:cTn id="8" presetID="20" presetClass="entr" presetSubtype="0" fill="hold"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wedge">
                                      <p:cBhvr>
                                        <p:cTn id="10"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PlainRedFolderBlau.png"/>
          <p:cNvPicPr>
            <a:picLocks noChangeAspect="1"/>
          </p:cNvPicPr>
          <p:nvPr/>
        </p:nvPicPr>
        <p:blipFill>
          <a:blip r:embed="rId5" cstate="print"/>
          <a:srcRect/>
          <a:stretch>
            <a:fillRect/>
          </a:stretch>
        </p:blipFill>
        <p:spPr bwMode="auto">
          <a:xfrm>
            <a:off x="4143372" y="223837"/>
            <a:ext cx="5000629" cy="1419213"/>
          </a:xfrm>
          <a:prstGeom prst="rect">
            <a:avLst/>
          </a:prstGeom>
          <a:noFill/>
          <a:ln w="9525">
            <a:noFill/>
            <a:miter lim="800000"/>
            <a:headEnd/>
            <a:tailEnd/>
          </a:ln>
        </p:spPr>
      </p:pic>
      <p:sp>
        <p:nvSpPr>
          <p:cNvPr id="4" name="Rectangle 3"/>
          <p:cNvSpPr>
            <a:spLocks noChangeArrowheads="1"/>
          </p:cNvSpPr>
          <p:nvPr/>
        </p:nvSpPr>
        <p:spPr bwMode="auto">
          <a:xfrm rot="21312587">
            <a:off x="4740390" y="390124"/>
            <a:ext cx="3787127" cy="769441"/>
          </a:xfrm>
          <a:prstGeom prst="rect">
            <a:avLst/>
          </a:prstGeom>
          <a:noFill/>
          <a:ln w="9525">
            <a:noFill/>
            <a:miter lim="800000"/>
            <a:headEnd/>
            <a:tailEnd/>
          </a:ln>
        </p:spPr>
        <p:txBody>
          <a:bodyPr wrap="square">
            <a:spAutoFit/>
          </a:bodyPr>
          <a:lstStyle/>
          <a:p>
            <a:pPr algn="ctr"/>
            <a:r>
              <a:rPr lang="ar-EG" sz="4400" b="1" dirty="0" smtClean="0"/>
              <a:t>مشروع الوحدة</a:t>
            </a:r>
            <a:endParaRPr lang="ar-EG" sz="4400" b="1" dirty="0">
              <a:solidFill>
                <a:srgbClr val="000099"/>
              </a:solidFill>
              <a:latin typeface="Calibri" pitchFamily="34" charset="0"/>
            </a:endParaRPr>
          </a:p>
        </p:txBody>
      </p:sp>
      <p:pic>
        <p:nvPicPr>
          <p:cNvPr id="5" name="Picture 4" descr="BCKLC170.WMF"/>
          <p:cNvPicPr>
            <a:picLocks noChangeAspect="1"/>
          </p:cNvPicPr>
          <p:nvPr/>
        </p:nvPicPr>
        <p:blipFill>
          <a:blip r:embed="rId6" cstate="print"/>
          <a:stretch>
            <a:fillRect/>
          </a:stretch>
        </p:blipFill>
        <p:spPr>
          <a:xfrm>
            <a:off x="214282" y="1500174"/>
            <a:ext cx="8678198" cy="5357826"/>
          </a:xfrm>
          <a:prstGeom prst="flowChartMultidocument">
            <a:avLst/>
          </a:prstGeom>
          <a:ln w="38100">
            <a:solidFill>
              <a:srgbClr val="FF0000"/>
            </a:solidFill>
            <a:prstDash val="sysDash"/>
          </a:ln>
        </p:spPr>
      </p:pic>
      <p:sp>
        <p:nvSpPr>
          <p:cNvPr id="6" name="Rectangle 5"/>
          <p:cNvSpPr>
            <a:spLocks noChangeArrowheads="1"/>
          </p:cNvSpPr>
          <p:nvPr/>
        </p:nvSpPr>
        <p:spPr bwMode="auto">
          <a:xfrm>
            <a:off x="571472" y="2596590"/>
            <a:ext cx="6912767" cy="3046988"/>
          </a:xfrm>
          <a:prstGeom prst="rect">
            <a:avLst/>
          </a:prstGeom>
          <a:noFill/>
          <a:ln w="9525">
            <a:noFill/>
            <a:miter lim="800000"/>
            <a:headEnd/>
            <a:tailEnd/>
          </a:ln>
        </p:spPr>
        <p:txBody>
          <a:bodyPr wrap="square">
            <a:spAutoFit/>
          </a:bodyPr>
          <a:lstStyle/>
          <a:p>
            <a:r>
              <a:rPr lang="ar-EG" sz="3200" b="1" dirty="0" smtClean="0">
                <a:solidFill>
                  <a:srgbClr val="006600"/>
                </a:solidFill>
              </a:rPr>
              <a:t>أنت مسئول العلاقات العامة بإحدى الشركات، طلب منك المدير العام للشركة تقريراً عن الزيادة التي قام بها منسوبو الشركة لإحدى الدول لتبادل الخبرات، وأن ترسل بريداً إلكترونياًّ لمديري الفروع تدعموهم لاجتماع ستكون أنت مقرره، وسُيعرض في بداية الاجتماع تقريرك عن الزيارة.</a:t>
            </a:r>
            <a:endParaRPr lang="en-US" sz="3200" dirty="0">
              <a:solidFill>
                <a:srgbClr val="006600"/>
              </a:solidFill>
            </a:endParaRPr>
          </a:p>
        </p:txBody>
      </p:sp>
    </p:spTree>
  </p:cSld>
  <p:clrMapOvr>
    <a:masterClrMapping/>
  </p:clrMapOvr>
  <p:transition>
    <p:wedge/>
    <p:sndAc>
      <p:stSnd>
        <p:snd r:embed="rId2" name="chimes.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145">
                                          <p:stCondLst>
                                            <p:cond delay="0"/>
                                          </p:stCondLst>
                                        </p:cTn>
                                        <p:tgtEl>
                                          <p:spTgt spid="3"/>
                                        </p:tgtEl>
                                      </p:cBhvr>
                                    </p:animEffect>
                                    <p:anim calcmode="lin" valueType="num">
                                      <p:cBhvr>
                                        <p:cTn id="8" dur="456" tmFilter="0,0; 0.14,0.36; 0.43,0.73; 0.71,0.91; 1.0,1.0">
                                          <p:stCondLst>
                                            <p:cond delay="0"/>
                                          </p:stCondLst>
                                        </p:cTn>
                                        <p:tgtEl>
                                          <p:spTgt spid="3"/>
                                        </p:tgtEl>
                                        <p:attrNameLst>
                                          <p:attrName>ppt_x</p:attrName>
                                        </p:attrNameLst>
                                      </p:cBhvr>
                                      <p:tavLst>
                                        <p:tav tm="0">
                                          <p:val>
                                            <p:strVal val="#ppt_x-0.25"/>
                                          </p:val>
                                        </p:tav>
                                        <p:tav tm="100000">
                                          <p:val>
                                            <p:strVal val="#ppt_x"/>
                                          </p:val>
                                        </p:tav>
                                      </p:tavLst>
                                    </p:anim>
                                    <p:anim calcmode="lin" valueType="num">
                                      <p:cBhvr>
                                        <p:cTn id="9" dur="166" tmFilter="0.0,0.0; 0.25,0.07; 0.50,0.2; 0.75,0.467; 1.0,1.0">
                                          <p:stCondLst>
                                            <p:cond delay="0"/>
                                          </p:stCondLst>
                                        </p:cTn>
                                        <p:tgtEl>
                                          <p:spTgt spid="3"/>
                                        </p:tgtEl>
                                        <p:attrNameLst>
                                          <p:attrName>ppt_y</p:attrName>
                                        </p:attrNameLst>
                                      </p:cBhvr>
                                      <p:tavLst>
                                        <p:tav tm="0" fmla="#ppt_y-sin(pi*$)/3">
                                          <p:val>
                                            <p:fltVal val="0.5"/>
                                          </p:val>
                                        </p:tav>
                                        <p:tav tm="100000">
                                          <p:val>
                                            <p:fltVal val="1"/>
                                          </p:val>
                                        </p:tav>
                                      </p:tavLst>
                                    </p:anim>
                                    <p:anim calcmode="lin" valueType="num">
                                      <p:cBhvr>
                                        <p:cTn id="10" dur="166" tmFilter="0, 0; 0.125,0.2665; 0.25,0.4; 0.375,0.465; 0.5,0.5;  0.625,0.535; 0.75,0.6; 0.875,0.7335; 1,1">
                                          <p:stCondLst>
                                            <p:cond delay="166"/>
                                          </p:stCondLst>
                                        </p:cTn>
                                        <p:tgtEl>
                                          <p:spTgt spid="3"/>
                                        </p:tgtEl>
                                        <p:attrNameLst>
                                          <p:attrName>ppt_y</p:attrName>
                                        </p:attrNameLst>
                                      </p:cBhvr>
                                      <p:tavLst>
                                        <p:tav tm="0" fmla="#ppt_y-sin(pi*$)/9">
                                          <p:val>
                                            <p:fltVal val="0"/>
                                          </p:val>
                                        </p:tav>
                                        <p:tav tm="100000">
                                          <p:val>
                                            <p:fltVal val="1"/>
                                          </p:val>
                                        </p:tav>
                                      </p:tavLst>
                                    </p:anim>
                                    <p:anim calcmode="lin" valueType="num">
                                      <p:cBhvr>
                                        <p:cTn id="11" dur="83" tmFilter="0, 0; 0.125,0.2665; 0.25,0.4; 0.375,0.465; 0.5,0.5;  0.625,0.535; 0.75,0.6; 0.875,0.7335; 1,1">
                                          <p:stCondLst>
                                            <p:cond delay="331"/>
                                          </p:stCondLst>
                                        </p:cTn>
                                        <p:tgtEl>
                                          <p:spTgt spid="3"/>
                                        </p:tgtEl>
                                        <p:attrNameLst>
                                          <p:attrName>ppt_y</p:attrName>
                                        </p:attrNameLst>
                                      </p:cBhvr>
                                      <p:tavLst>
                                        <p:tav tm="0" fmla="#ppt_y-sin(pi*$)/27">
                                          <p:val>
                                            <p:fltVal val="0"/>
                                          </p:val>
                                        </p:tav>
                                        <p:tav tm="100000">
                                          <p:val>
                                            <p:fltVal val="1"/>
                                          </p:val>
                                        </p:tav>
                                      </p:tavLst>
                                    </p:anim>
                                    <p:anim calcmode="lin" valueType="num">
                                      <p:cBhvr>
                                        <p:cTn id="12" dur="41" tmFilter="0, 0; 0.125,0.2665; 0.25,0.4; 0.375,0.465; 0.5,0.5;  0.625,0.535; 0.75,0.6; 0.875,0.7335; 1,1">
                                          <p:stCondLst>
                                            <p:cond delay="414"/>
                                          </p:stCondLst>
                                        </p:cTn>
                                        <p:tgtEl>
                                          <p:spTgt spid="3"/>
                                        </p:tgtEl>
                                        <p:attrNameLst>
                                          <p:attrName>ppt_y</p:attrName>
                                        </p:attrNameLst>
                                      </p:cBhvr>
                                      <p:tavLst>
                                        <p:tav tm="0" fmla="#ppt_y-sin(pi*$)/81">
                                          <p:val>
                                            <p:fltVal val="0"/>
                                          </p:val>
                                        </p:tav>
                                        <p:tav tm="100000">
                                          <p:val>
                                            <p:fltVal val="1"/>
                                          </p:val>
                                        </p:tav>
                                      </p:tavLst>
                                    </p:anim>
                                    <p:animScale>
                                      <p:cBhvr>
                                        <p:cTn id="13" dur="7">
                                          <p:stCondLst>
                                            <p:cond delay="163"/>
                                          </p:stCondLst>
                                        </p:cTn>
                                        <p:tgtEl>
                                          <p:spTgt spid="3"/>
                                        </p:tgtEl>
                                      </p:cBhvr>
                                      <p:to x="100000" y="60000"/>
                                    </p:animScale>
                                    <p:animScale>
                                      <p:cBhvr>
                                        <p:cTn id="14" dur="42" decel="50000">
                                          <p:stCondLst>
                                            <p:cond delay="169"/>
                                          </p:stCondLst>
                                        </p:cTn>
                                        <p:tgtEl>
                                          <p:spTgt spid="3"/>
                                        </p:tgtEl>
                                      </p:cBhvr>
                                      <p:to x="100000" y="100000"/>
                                    </p:animScale>
                                    <p:animScale>
                                      <p:cBhvr>
                                        <p:cTn id="15" dur="7">
                                          <p:stCondLst>
                                            <p:cond delay="328"/>
                                          </p:stCondLst>
                                        </p:cTn>
                                        <p:tgtEl>
                                          <p:spTgt spid="3"/>
                                        </p:tgtEl>
                                      </p:cBhvr>
                                      <p:to x="100000" y="80000"/>
                                    </p:animScale>
                                    <p:animScale>
                                      <p:cBhvr>
                                        <p:cTn id="16" dur="42" decel="50000">
                                          <p:stCondLst>
                                            <p:cond delay="335"/>
                                          </p:stCondLst>
                                        </p:cTn>
                                        <p:tgtEl>
                                          <p:spTgt spid="3"/>
                                        </p:tgtEl>
                                      </p:cBhvr>
                                      <p:to x="100000" y="100000"/>
                                    </p:animScale>
                                    <p:animScale>
                                      <p:cBhvr>
                                        <p:cTn id="17" dur="7">
                                          <p:stCondLst>
                                            <p:cond delay="411"/>
                                          </p:stCondLst>
                                        </p:cTn>
                                        <p:tgtEl>
                                          <p:spTgt spid="3"/>
                                        </p:tgtEl>
                                      </p:cBhvr>
                                      <p:to x="100000" y="90000"/>
                                    </p:animScale>
                                    <p:animScale>
                                      <p:cBhvr>
                                        <p:cTn id="18" dur="42" decel="50000">
                                          <p:stCondLst>
                                            <p:cond delay="417"/>
                                          </p:stCondLst>
                                        </p:cTn>
                                        <p:tgtEl>
                                          <p:spTgt spid="3"/>
                                        </p:tgtEl>
                                      </p:cBhvr>
                                      <p:to x="100000" y="100000"/>
                                    </p:animScale>
                                    <p:animScale>
                                      <p:cBhvr>
                                        <p:cTn id="19" dur="7">
                                          <p:stCondLst>
                                            <p:cond delay="452"/>
                                          </p:stCondLst>
                                        </p:cTn>
                                        <p:tgtEl>
                                          <p:spTgt spid="3"/>
                                        </p:tgtEl>
                                      </p:cBhvr>
                                      <p:to x="100000" y="95000"/>
                                    </p:animScale>
                                    <p:animScale>
                                      <p:cBhvr>
                                        <p:cTn id="20" dur="42" decel="50000">
                                          <p:stCondLst>
                                            <p:cond delay="459"/>
                                          </p:stCondLst>
                                        </p:cTn>
                                        <p:tgtEl>
                                          <p:spTgt spid="3"/>
                                        </p:tgtEl>
                                      </p:cBhvr>
                                      <p:to x="100000" y="100000"/>
                                    </p:animScale>
                                  </p:childTnLst>
                                  <p:subTnLst>
                                    <p:audio>
                                      <p:cMediaNode>
                                        <p:cTn display="0" masterRel="sameClick">
                                          <p:stCondLst>
                                            <p:cond evt="begin" delay="0">
                                              <p:tn val="5"/>
                                            </p:cond>
                                          </p:stCondLst>
                                          <p:endCondLst>
                                            <p:cond evt="onStopAudio" delay="0">
                                              <p:tgtEl>
                                                <p:sldTgt/>
                                              </p:tgtEl>
                                            </p:cond>
                                          </p:endCondLst>
                                        </p:cTn>
                                        <p:tgtEl>
                                          <p:sndTgt r:embed="rId3" name="cached_endoflevelpop1.wav"/>
                                        </p:tgtEl>
                                      </p:cMediaNode>
                                    </p:audio>
                                  </p:subTnLst>
                                </p:cTn>
                              </p:par>
                              <p:par>
                                <p:cTn id="21" presetID="26" presetClass="entr" presetSubtype="0" fill="hold" grpId="0" nodeType="withEffect">
                                  <p:stCondLst>
                                    <p:cond delay="0"/>
                                  </p:stCondLst>
                                  <p:childTnLst>
                                    <p:set>
                                      <p:cBhvr>
                                        <p:cTn id="22" dur="1" fill="hold">
                                          <p:stCondLst>
                                            <p:cond delay="0"/>
                                          </p:stCondLst>
                                        </p:cTn>
                                        <p:tgtEl>
                                          <p:spTgt spid="4"/>
                                        </p:tgtEl>
                                        <p:attrNameLst>
                                          <p:attrName>style.visibility</p:attrName>
                                        </p:attrNameLst>
                                      </p:cBhvr>
                                      <p:to>
                                        <p:strVal val="visible"/>
                                      </p:to>
                                    </p:set>
                                    <p:animEffect transition="in" filter="wipe(down)">
                                      <p:cBhvr>
                                        <p:cTn id="23" dur="145">
                                          <p:stCondLst>
                                            <p:cond delay="0"/>
                                          </p:stCondLst>
                                        </p:cTn>
                                        <p:tgtEl>
                                          <p:spTgt spid="4"/>
                                        </p:tgtEl>
                                      </p:cBhvr>
                                    </p:animEffect>
                                    <p:anim calcmode="lin" valueType="num">
                                      <p:cBhvr>
                                        <p:cTn id="24" dur="456" tmFilter="0,0; 0.14,0.36; 0.43,0.73; 0.71,0.91; 1.0,1.0">
                                          <p:stCondLst>
                                            <p:cond delay="0"/>
                                          </p:stCondLst>
                                        </p:cTn>
                                        <p:tgtEl>
                                          <p:spTgt spid="4"/>
                                        </p:tgtEl>
                                        <p:attrNameLst>
                                          <p:attrName>ppt_x</p:attrName>
                                        </p:attrNameLst>
                                      </p:cBhvr>
                                      <p:tavLst>
                                        <p:tav tm="0">
                                          <p:val>
                                            <p:strVal val="#ppt_x-0.25"/>
                                          </p:val>
                                        </p:tav>
                                        <p:tav tm="100000">
                                          <p:val>
                                            <p:strVal val="#ppt_x"/>
                                          </p:val>
                                        </p:tav>
                                      </p:tavLst>
                                    </p:anim>
                                    <p:anim calcmode="lin" valueType="num">
                                      <p:cBhvr>
                                        <p:cTn id="25" dur="166" tmFilter="0.0,0.0; 0.25,0.07; 0.50,0.2; 0.75,0.467; 1.0,1.0">
                                          <p:stCondLst>
                                            <p:cond delay="0"/>
                                          </p:stCondLst>
                                        </p:cTn>
                                        <p:tgtEl>
                                          <p:spTgt spid="4"/>
                                        </p:tgtEl>
                                        <p:attrNameLst>
                                          <p:attrName>ppt_y</p:attrName>
                                        </p:attrNameLst>
                                      </p:cBhvr>
                                      <p:tavLst>
                                        <p:tav tm="0" fmla="#ppt_y-sin(pi*$)/3">
                                          <p:val>
                                            <p:fltVal val="0.5"/>
                                          </p:val>
                                        </p:tav>
                                        <p:tav tm="100000">
                                          <p:val>
                                            <p:fltVal val="1"/>
                                          </p:val>
                                        </p:tav>
                                      </p:tavLst>
                                    </p:anim>
                                    <p:anim calcmode="lin" valueType="num">
                                      <p:cBhvr>
                                        <p:cTn id="26" dur="166" tmFilter="0, 0; 0.125,0.2665; 0.25,0.4; 0.375,0.465; 0.5,0.5;  0.625,0.535; 0.75,0.6; 0.875,0.7335; 1,1">
                                          <p:stCondLst>
                                            <p:cond delay="166"/>
                                          </p:stCondLst>
                                        </p:cTn>
                                        <p:tgtEl>
                                          <p:spTgt spid="4"/>
                                        </p:tgtEl>
                                        <p:attrNameLst>
                                          <p:attrName>ppt_y</p:attrName>
                                        </p:attrNameLst>
                                      </p:cBhvr>
                                      <p:tavLst>
                                        <p:tav tm="0" fmla="#ppt_y-sin(pi*$)/9">
                                          <p:val>
                                            <p:fltVal val="0"/>
                                          </p:val>
                                        </p:tav>
                                        <p:tav tm="100000">
                                          <p:val>
                                            <p:fltVal val="1"/>
                                          </p:val>
                                        </p:tav>
                                      </p:tavLst>
                                    </p:anim>
                                    <p:anim calcmode="lin" valueType="num">
                                      <p:cBhvr>
                                        <p:cTn id="27" dur="83" tmFilter="0, 0; 0.125,0.2665; 0.25,0.4; 0.375,0.465; 0.5,0.5;  0.625,0.535; 0.75,0.6; 0.875,0.7335; 1,1">
                                          <p:stCondLst>
                                            <p:cond delay="331"/>
                                          </p:stCondLst>
                                        </p:cTn>
                                        <p:tgtEl>
                                          <p:spTgt spid="4"/>
                                        </p:tgtEl>
                                        <p:attrNameLst>
                                          <p:attrName>ppt_y</p:attrName>
                                        </p:attrNameLst>
                                      </p:cBhvr>
                                      <p:tavLst>
                                        <p:tav tm="0" fmla="#ppt_y-sin(pi*$)/27">
                                          <p:val>
                                            <p:fltVal val="0"/>
                                          </p:val>
                                        </p:tav>
                                        <p:tav tm="100000">
                                          <p:val>
                                            <p:fltVal val="1"/>
                                          </p:val>
                                        </p:tav>
                                      </p:tavLst>
                                    </p:anim>
                                    <p:anim calcmode="lin" valueType="num">
                                      <p:cBhvr>
                                        <p:cTn id="28" dur="41" tmFilter="0, 0; 0.125,0.2665; 0.25,0.4; 0.375,0.465; 0.5,0.5;  0.625,0.535; 0.75,0.6; 0.875,0.7335; 1,1">
                                          <p:stCondLst>
                                            <p:cond delay="414"/>
                                          </p:stCondLst>
                                        </p:cTn>
                                        <p:tgtEl>
                                          <p:spTgt spid="4"/>
                                        </p:tgtEl>
                                        <p:attrNameLst>
                                          <p:attrName>ppt_y</p:attrName>
                                        </p:attrNameLst>
                                      </p:cBhvr>
                                      <p:tavLst>
                                        <p:tav tm="0" fmla="#ppt_y-sin(pi*$)/81">
                                          <p:val>
                                            <p:fltVal val="0"/>
                                          </p:val>
                                        </p:tav>
                                        <p:tav tm="100000">
                                          <p:val>
                                            <p:fltVal val="1"/>
                                          </p:val>
                                        </p:tav>
                                      </p:tavLst>
                                    </p:anim>
                                    <p:animScale>
                                      <p:cBhvr>
                                        <p:cTn id="29" dur="7">
                                          <p:stCondLst>
                                            <p:cond delay="163"/>
                                          </p:stCondLst>
                                        </p:cTn>
                                        <p:tgtEl>
                                          <p:spTgt spid="4"/>
                                        </p:tgtEl>
                                      </p:cBhvr>
                                      <p:to x="100000" y="60000"/>
                                    </p:animScale>
                                    <p:animScale>
                                      <p:cBhvr>
                                        <p:cTn id="30" dur="42" decel="50000">
                                          <p:stCondLst>
                                            <p:cond delay="169"/>
                                          </p:stCondLst>
                                        </p:cTn>
                                        <p:tgtEl>
                                          <p:spTgt spid="4"/>
                                        </p:tgtEl>
                                      </p:cBhvr>
                                      <p:to x="100000" y="100000"/>
                                    </p:animScale>
                                    <p:animScale>
                                      <p:cBhvr>
                                        <p:cTn id="31" dur="7">
                                          <p:stCondLst>
                                            <p:cond delay="328"/>
                                          </p:stCondLst>
                                        </p:cTn>
                                        <p:tgtEl>
                                          <p:spTgt spid="4"/>
                                        </p:tgtEl>
                                      </p:cBhvr>
                                      <p:to x="100000" y="80000"/>
                                    </p:animScale>
                                    <p:animScale>
                                      <p:cBhvr>
                                        <p:cTn id="32" dur="42" decel="50000">
                                          <p:stCondLst>
                                            <p:cond delay="335"/>
                                          </p:stCondLst>
                                        </p:cTn>
                                        <p:tgtEl>
                                          <p:spTgt spid="4"/>
                                        </p:tgtEl>
                                      </p:cBhvr>
                                      <p:to x="100000" y="100000"/>
                                    </p:animScale>
                                    <p:animScale>
                                      <p:cBhvr>
                                        <p:cTn id="33" dur="7">
                                          <p:stCondLst>
                                            <p:cond delay="411"/>
                                          </p:stCondLst>
                                        </p:cTn>
                                        <p:tgtEl>
                                          <p:spTgt spid="4"/>
                                        </p:tgtEl>
                                      </p:cBhvr>
                                      <p:to x="100000" y="90000"/>
                                    </p:animScale>
                                    <p:animScale>
                                      <p:cBhvr>
                                        <p:cTn id="34" dur="42" decel="50000">
                                          <p:stCondLst>
                                            <p:cond delay="417"/>
                                          </p:stCondLst>
                                        </p:cTn>
                                        <p:tgtEl>
                                          <p:spTgt spid="4"/>
                                        </p:tgtEl>
                                      </p:cBhvr>
                                      <p:to x="100000" y="100000"/>
                                    </p:animScale>
                                    <p:animScale>
                                      <p:cBhvr>
                                        <p:cTn id="35" dur="7">
                                          <p:stCondLst>
                                            <p:cond delay="452"/>
                                          </p:stCondLst>
                                        </p:cTn>
                                        <p:tgtEl>
                                          <p:spTgt spid="4"/>
                                        </p:tgtEl>
                                      </p:cBhvr>
                                      <p:to x="100000" y="95000"/>
                                    </p:animScale>
                                    <p:animScale>
                                      <p:cBhvr>
                                        <p:cTn id="36" dur="42" decel="50000">
                                          <p:stCondLst>
                                            <p:cond delay="459"/>
                                          </p:stCondLst>
                                        </p:cTn>
                                        <p:tgtEl>
                                          <p:spTgt spid="4"/>
                                        </p:tgtEl>
                                      </p:cBhvr>
                                      <p:to x="100000" y="100000"/>
                                    </p:animScale>
                                  </p:childTnLst>
                                </p:cTn>
                              </p:par>
                            </p:childTnLst>
                          </p:cTn>
                        </p:par>
                      </p:childTnLst>
                    </p:cTn>
                  </p:par>
                  <p:par>
                    <p:cTn id="37" fill="hold">
                      <p:stCondLst>
                        <p:cond delay="indefinite"/>
                      </p:stCondLst>
                      <p:childTnLst>
                        <p:par>
                          <p:cTn id="38" fill="hold">
                            <p:stCondLst>
                              <p:cond delay="0"/>
                            </p:stCondLst>
                            <p:childTnLst>
                              <p:par>
                                <p:cTn id="39" presetID="20" presetClass="entr" presetSubtype="0" fill="hold" grpId="0" nodeType="clickEffect">
                                  <p:stCondLst>
                                    <p:cond delay="0"/>
                                  </p:stCondLst>
                                  <p:childTnLst>
                                    <p:set>
                                      <p:cBhvr>
                                        <p:cTn id="40" dur="1" fill="hold">
                                          <p:stCondLst>
                                            <p:cond delay="0"/>
                                          </p:stCondLst>
                                        </p:cTn>
                                        <p:tgtEl>
                                          <p:spTgt spid="6"/>
                                        </p:tgtEl>
                                        <p:attrNameLst>
                                          <p:attrName>style.visibility</p:attrName>
                                        </p:attrNameLst>
                                      </p:cBhvr>
                                      <p:to>
                                        <p:strVal val="visible"/>
                                      </p:to>
                                    </p:set>
                                    <p:animEffect transition="in" filter="wedge">
                                      <p:cBhvr>
                                        <p:cTn id="41" dur="500"/>
                                        <p:tgtEl>
                                          <p:spTgt spid="6"/>
                                        </p:tgtEl>
                                      </p:cBhvr>
                                    </p:animEffect>
                                  </p:childTnLst>
                                  <p:subTnLst>
                                    <p:audio>
                                      <p:cMediaNode>
                                        <p:cTn display="0" masterRel="sameClick">
                                          <p:stCondLst>
                                            <p:cond evt="begin" delay="0">
                                              <p:tn val="39"/>
                                            </p:cond>
                                          </p:stCondLst>
                                          <p:endCondLst>
                                            <p:cond evt="onStopAudio" delay="0">
                                              <p:tgtEl>
                                                <p:sldTgt/>
                                              </p:tgtEl>
                                            </p:cond>
                                          </p:endCondLst>
                                        </p:cTn>
                                        <p:tgtEl>
                                          <p:sndTgt r:embed="rId4" name="Windows XP Logon Sound.wav"/>
                                        </p:tgtEl>
                                      </p:cMediaNode>
                                    </p:audio>
                                  </p:subTnLst>
                                </p:cTn>
                              </p:par>
                              <p:par>
                                <p:cTn id="42" presetID="20" presetClass="entr" presetSubtype="0" fill="hold" nodeType="withEffect">
                                  <p:stCondLst>
                                    <p:cond delay="0"/>
                                  </p:stCondLst>
                                  <p:childTnLst>
                                    <p:set>
                                      <p:cBhvr>
                                        <p:cTn id="43" dur="1" fill="hold">
                                          <p:stCondLst>
                                            <p:cond delay="0"/>
                                          </p:stCondLst>
                                        </p:cTn>
                                        <p:tgtEl>
                                          <p:spTgt spid="5"/>
                                        </p:tgtEl>
                                        <p:attrNameLst>
                                          <p:attrName>style.visibility</p:attrName>
                                        </p:attrNameLst>
                                      </p:cBhvr>
                                      <p:to>
                                        <p:strVal val="visible"/>
                                      </p:to>
                                    </p:set>
                                    <p:animEffect transition="in" filter="wedge">
                                      <p:cBhvr>
                                        <p:cTn id="44"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my computer.png"/>
          <p:cNvPicPr>
            <a:picLocks noChangeAspect="1"/>
          </p:cNvPicPr>
          <p:nvPr/>
        </p:nvPicPr>
        <p:blipFill>
          <a:blip r:embed="rId4" cstate="print"/>
          <a:stretch>
            <a:fillRect/>
          </a:stretch>
        </p:blipFill>
        <p:spPr>
          <a:xfrm>
            <a:off x="0" y="1556792"/>
            <a:ext cx="7360212" cy="4060324"/>
          </a:xfrm>
          <a:prstGeom prst="rect">
            <a:avLst/>
          </a:prstGeom>
        </p:spPr>
      </p:pic>
      <p:sp>
        <p:nvSpPr>
          <p:cNvPr id="5" name="Rectangle 1"/>
          <p:cNvSpPr>
            <a:spLocks noChangeArrowheads="1"/>
          </p:cNvSpPr>
          <p:nvPr/>
        </p:nvSpPr>
        <p:spPr bwMode="auto">
          <a:xfrm>
            <a:off x="2771800" y="2132856"/>
            <a:ext cx="3960440" cy="212365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algn="ctr" fontAlgn="base">
              <a:spcBef>
                <a:spcPct val="0"/>
              </a:spcBef>
              <a:spcAft>
                <a:spcPct val="0"/>
              </a:spcAft>
            </a:pPr>
            <a:r>
              <a:rPr lang="ar-EG" sz="6600" b="1" dirty="0" smtClean="0">
                <a:solidFill>
                  <a:srgbClr val="006600"/>
                </a:solidFill>
              </a:rPr>
              <a:t>النشاطات التمهيدية </a:t>
            </a:r>
            <a:endParaRPr kumimoji="0" lang="ar-EG" sz="7200" b="0" i="0" u="none" strike="noStrike" cap="none" normalizeH="0" baseline="0" dirty="0" smtClean="0">
              <a:ln>
                <a:noFill/>
              </a:ln>
              <a:solidFill>
                <a:srgbClr val="006600"/>
              </a:solidFill>
              <a:effectLst/>
              <a:latin typeface="Arial" pitchFamily="34" charset="0"/>
              <a:cs typeface="Arial" pitchFamily="34" charset="0"/>
            </a:endParaRPr>
          </a:p>
        </p:txBody>
      </p:sp>
    </p:spTree>
  </p:cSld>
  <p:clrMapOvr>
    <a:masterClrMapping/>
  </p:clrMapOvr>
  <p:transition>
    <p:zoom/>
    <p:sndAc>
      <p:stSnd>
        <p:snd r:embed="rId2" name="click.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9" presetClass="entr" presetSubtype="0"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ppt_x</p:attrName>
                                        </p:attrNameLst>
                                      </p:cBhvr>
                                      <p:tavLst>
                                        <p:tav tm="0">
                                          <p:val>
                                            <p:strVal val="#ppt_x-.2"/>
                                          </p:val>
                                        </p:tav>
                                        <p:tav tm="100000">
                                          <p:val>
                                            <p:strVal val="#ppt_x"/>
                                          </p:val>
                                        </p:tav>
                                      </p:tavLst>
                                    </p:anim>
                                    <p:anim calcmode="lin" valueType="num">
                                      <p:cBhvr>
                                        <p:cTn id="8" dur="1000" fill="hold"/>
                                        <p:tgtEl>
                                          <p:spTgt spid="4"/>
                                        </p:tgtEl>
                                        <p:attrNameLst>
                                          <p:attrName>ppt_y</p:attrName>
                                        </p:attrNameLst>
                                      </p:cBhvr>
                                      <p:tavLst>
                                        <p:tav tm="0">
                                          <p:val>
                                            <p:strVal val="#ppt_y"/>
                                          </p:val>
                                        </p:tav>
                                        <p:tav tm="100000">
                                          <p:val>
                                            <p:strVal val="#ppt_y"/>
                                          </p:val>
                                        </p:tav>
                                      </p:tavLst>
                                    </p:anim>
                                    <p:animEffect transition="in" filter="wipe(right)" prLst="gradientSize: 0.1">
                                      <p:cBhvr>
                                        <p:cTn id="9" dur="1000"/>
                                        <p:tgtEl>
                                          <p:spTgt spid="4"/>
                                        </p:tgtEl>
                                      </p:cBhvr>
                                    </p:animEffect>
                                  </p:childTnLst>
                                  <p:subTnLst>
                                    <p:audio>
                                      <p:cMediaNode>
                                        <p:cTn display="0" masterRel="sameClick">
                                          <p:stCondLst>
                                            <p:cond evt="begin" delay="0">
                                              <p:tn val="5"/>
                                            </p:cond>
                                          </p:stCondLst>
                                          <p:endCondLst>
                                            <p:cond evt="onStopAudio" delay="0">
                                              <p:tgtEl>
                                                <p:sldTgt/>
                                              </p:tgtEl>
                                            </p:cond>
                                          </p:endCondLst>
                                        </p:cTn>
                                        <p:tgtEl>
                                          <p:sndTgt r:embed="rId3" name="cached_button1.wav"/>
                                        </p:tgtEl>
                                      </p:cMediaNode>
                                    </p:audio>
                                  </p:subTnLst>
                                </p:cTn>
                              </p:par>
                              <p:par>
                                <p:cTn id="10" presetID="29" presetClass="entr" presetSubtype="0" fill="hold" grpId="0" nodeType="withEffect">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cBhvr>
                                        <p:cTn id="12" dur="1000" fill="hold"/>
                                        <p:tgtEl>
                                          <p:spTgt spid="5"/>
                                        </p:tgtEl>
                                        <p:attrNameLst>
                                          <p:attrName>ppt_x</p:attrName>
                                        </p:attrNameLst>
                                      </p:cBhvr>
                                      <p:tavLst>
                                        <p:tav tm="0">
                                          <p:val>
                                            <p:strVal val="#ppt_x-.2"/>
                                          </p:val>
                                        </p:tav>
                                        <p:tav tm="100000">
                                          <p:val>
                                            <p:strVal val="#ppt_x"/>
                                          </p:val>
                                        </p:tav>
                                      </p:tavLst>
                                    </p:anim>
                                    <p:anim calcmode="lin" valueType="num">
                                      <p:cBhvr>
                                        <p:cTn id="13" dur="1000" fill="hold"/>
                                        <p:tgtEl>
                                          <p:spTgt spid="5"/>
                                        </p:tgtEl>
                                        <p:attrNameLst>
                                          <p:attrName>ppt_y</p:attrName>
                                        </p:attrNameLst>
                                      </p:cBhvr>
                                      <p:tavLst>
                                        <p:tav tm="0">
                                          <p:val>
                                            <p:strVal val="#ppt_y"/>
                                          </p:val>
                                        </p:tav>
                                        <p:tav tm="100000">
                                          <p:val>
                                            <p:strVal val="#ppt_y"/>
                                          </p:val>
                                        </p:tav>
                                      </p:tavLst>
                                    </p:anim>
                                    <p:animEffect transition="in" filter="wipe(right)" prLst="gradientSize: 0.1">
                                      <p:cBhvr>
                                        <p:cTn id="14" dur="1000"/>
                                        <p:tgtEl>
                                          <p:spTgt spid="5"/>
                                        </p:tgtEl>
                                      </p:cBhvr>
                                    </p:animEffect>
                                  </p:childTnLst>
                                  <p:subTnLst>
                                    <p:audio>
                                      <p:cMediaNode>
                                        <p:cTn display="0" masterRel="sameClick">
                                          <p:stCondLst>
                                            <p:cond evt="begin" delay="0">
                                              <p:tn val="10"/>
                                            </p:cond>
                                          </p:stCondLst>
                                          <p:endCondLst>
                                            <p:cond evt="onStopAudio" delay="0">
                                              <p:tgtEl>
                                                <p:sldTgt/>
                                              </p:tgtEl>
                                            </p:cond>
                                          </p:endCondLst>
                                        </p:cTn>
                                        <p:tgtEl>
                                          <p:sndTgt r:embed="rId3" name="cached_button1.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BDRLC053.jpg"/>
          <p:cNvPicPr>
            <a:picLocks noChangeAspect="1"/>
          </p:cNvPicPr>
          <p:nvPr/>
        </p:nvPicPr>
        <p:blipFill>
          <a:blip r:embed="rId4" cstate="print"/>
          <a:stretch>
            <a:fillRect/>
          </a:stretch>
        </p:blipFill>
        <p:spPr>
          <a:xfrm>
            <a:off x="326850" y="2357430"/>
            <a:ext cx="8421614" cy="2572018"/>
          </a:xfrm>
          <a:prstGeom prst="flowChartAlternateProcess">
            <a:avLst/>
          </a:prstGeom>
          <a:ln>
            <a:noFill/>
          </a:ln>
          <a:effectLst/>
        </p:spPr>
      </p:pic>
      <p:sp>
        <p:nvSpPr>
          <p:cNvPr id="5" name="Rectangle 4"/>
          <p:cNvSpPr>
            <a:spLocks noChangeArrowheads="1"/>
          </p:cNvSpPr>
          <p:nvPr/>
        </p:nvSpPr>
        <p:spPr bwMode="auto">
          <a:xfrm>
            <a:off x="857224" y="3143248"/>
            <a:ext cx="7414398" cy="1446550"/>
          </a:xfrm>
          <a:prstGeom prst="rect">
            <a:avLst/>
          </a:prstGeom>
          <a:noFill/>
          <a:ln w="9525">
            <a:noFill/>
            <a:miter lim="800000"/>
            <a:headEnd/>
            <a:tailEnd/>
          </a:ln>
          <a:effectLst/>
        </p:spPr>
        <p:txBody>
          <a:bodyPr wrap="square">
            <a:spAutoFit/>
          </a:bodyPr>
          <a:lstStyle/>
          <a:p>
            <a:pPr lvl="0" algn="ctr"/>
            <a:r>
              <a:rPr lang="ar-EG" sz="4400" b="1" dirty="0" smtClean="0">
                <a:solidFill>
                  <a:schemeClr val="accent4">
                    <a:lumMod val="50000"/>
                  </a:schemeClr>
                </a:solidFill>
              </a:rPr>
              <a:t>1) أعط تعليلاً منطقياًّ يفسر أهمية القيام بالأعمال التخطيطية التالية قبل الكتابة:</a:t>
            </a:r>
            <a:endParaRPr lang="en-US" sz="4400" dirty="0">
              <a:solidFill>
                <a:schemeClr val="accent4">
                  <a:lumMod val="50000"/>
                </a:schemeClr>
              </a:solidFill>
            </a:endParaRPr>
          </a:p>
        </p:txBody>
      </p:sp>
    </p:spTree>
  </p:cSld>
  <p:clrMapOvr>
    <a:masterClrMapping/>
  </p:clrMapOvr>
  <p:transition>
    <p:diamond/>
    <p:sndAc>
      <p:stSnd>
        <p:snd r:embed="rId2" name="SOUND5.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4" presetClass="entr" presetSubtype="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 from="(-#ppt_w/2)" to="(#ppt_x)" calcmode="lin" valueType="num">
                                      <p:cBhvr>
                                        <p:cTn id="7" dur="300" fill="hold">
                                          <p:stCondLst>
                                            <p:cond delay="0"/>
                                          </p:stCondLst>
                                        </p:cTn>
                                        <p:tgtEl>
                                          <p:spTgt spid="5"/>
                                        </p:tgtEl>
                                        <p:attrNameLst>
                                          <p:attrName>ppt_x</p:attrName>
                                        </p:attrNameLst>
                                      </p:cBhvr>
                                    </p:anim>
                                    <p:anim from="0" to="-1.0" calcmode="lin" valueType="num">
                                      <p:cBhvr>
                                        <p:cTn id="8" dur="100" decel="50000" autoRev="1" fill="hold">
                                          <p:stCondLst>
                                            <p:cond delay="300"/>
                                          </p:stCondLst>
                                        </p:cTn>
                                        <p:tgtEl>
                                          <p:spTgt spid="5"/>
                                        </p:tgtEl>
                                        <p:attrNameLst>
                                          <p:attrName>xshear</p:attrName>
                                        </p:attrNameLst>
                                      </p:cBhvr>
                                    </p:anim>
                                    <p:animScale>
                                      <p:cBhvr>
                                        <p:cTn id="9" dur="100" decel="100000" autoRev="1" fill="hold">
                                          <p:stCondLst>
                                            <p:cond delay="300"/>
                                          </p:stCondLst>
                                        </p:cTn>
                                        <p:tgtEl>
                                          <p:spTgt spid="5"/>
                                        </p:tgtEl>
                                      </p:cBhvr>
                                      <p:from x="100000" y="100000"/>
                                      <p:to x="80000" y="100000"/>
                                    </p:animScale>
                                    <p:anim by="(#ppt_h/3+#ppt_w*0.1)" calcmode="lin" valueType="num">
                                      <p:cBhvr additive="sum">
                                        <p:cTn id="10" dur="100" decel="100000" autoRev="1" fill="hold">
                                          <p:stCondLst>
                                            <p:cond delay="300"/>
                                          </p:stCondLst>
                                        </p:cTn>
                                        <p:tgtEl>
                                          <p:spTgt spid="5"/>
                                        </p:tgtEl>
                                        <p:attrNameLst>
                                          <p:attrName>ppt_x</p:attrName>
                                        </p:attrNameLst>
                                      </p:cBhvr>
                                    </p:anim>
                                  </p:childTnLst>
                                  <p:subTnLst>
                                    <p:audio>
                                      <p:cMediaNode>
                                        <p:cTn display="0" masterRel="sameClick">
                                          <p:stCondLst>
                                            <p:cond evt="begin" delay="0">
                                              <p:tn val="5"/>
                                            </p:cond>
                                          </p:stCondLst>
                                          <p:endCondLst>
                                            <p:cond evt="onStopAudio" delay="0">
                                              <p:tgtEl>
                                                <p:sldTgt/>
                                              </p:tgtEl>
                                            </p:cond>
                                          </p:endCondLst>
                                        </p:cTn>
                                        <p:tgtEl>
                                          <p:sndTgt r:embed="rId3" name="SlideDown.wav"/>
                                        </p:tgtEl>
                                      </p:cMediaNode>
                                    </p:audio>
                                  </p:subTnLst>
                                </p:cTn>
                              </p:par>
                              <p:par>
                                <p:cTn id="11" presetID="34" presetClass="entr" presetSubtype="0" fill="hold" nodeType="withEffect">
                                  <p:stCondLst>
                                    <p:cond delay="0"/>
                                  </p:stCondLst>
                                  <p:childTnLst>
                                    <p:set>
                                      <p:cBhvr>
                                        <p:cTn id="12" dur="1" fill="hold">
                                          <p:stCondLst>
                                            <p:cond delay="0"/>
                                          </p:stCondLst>
                                        </p:cTn>
                                        <p:tgtEl>
                                          <p:spTgt spid="4"/>
                                        </p:tgtEl>
                                        <p:attrNameLst>
                                          <p:attrName>style.visibility</p:attrName>
                                        </p:attrNameLst>
                                      </p:cBhvr>
                                      <p:to>
                                        <p:strVal val="visible"/>
                                      </p:to>
                                    </p:set>
                                    <p:anim from="(-#ppt_w/2)" to="(#ppt_x)" calcmode="lin" valueType="num">
                                      <p:cBhvr>
                                        <p:cTn id="13" dur="300" fill="hold">
                                          <p:stCondLst>
                                            <p:cond delay="0"/>
                                          </p:stCondLst>
                                        </p:cTn>
                                        <p:tgtEl>
                                          <p:spTgt spid="4"/>
                                        </p:tgtEl>
                                        <p:attrNameLst>
                                          <p:attrName>ppt_x</p:attrName>
                                        </p:attrNameLst>
                                      </p:cBhvr>
                                    </p:anim>
                                    <p:anim from="0" to="-1.0" calcmode="lin" valueType="num">
                                      <p:cBhvr>
                                        <p:cTn id="14" dur="100" decel="50000" autoRev="1" fill="hold">
                                          <p:stCondLst>
                                            <p:cond delay="300"/>
                                          </p:stCondLst>
                                        </p:cTn>
                                        <p:tgtEl>
                                          <p:spTgt spid="4"/>
                                        </p:tgtEl>
                                        <p:attrNameLst>
                                          <p:attrName>xshear</p:attrName>
                                        </p:attrNameLst>
                                      </p:cBhvr>
                                    </p:anim>
                                    <p:animScale>
                                      <p:cBhvr>
                                        <p:cTn id="15" dur="100" decel="100000" autoRev="1" fill="hold">
                                          <p:stCondLst>
                                            <p:cond delay="300"/>
                                          </p:stCondLst>
                                        </p:cTn>
                                        <p:tgtEl>
                                          <p:spTgt spid="4"/>
                                        </p:tgtEl>
                                      </p:cBhvr>
                                      <p:from x="100000" y="100000"/>
                                      <p:to x="80000" y="100000"/>
                                    </p:animScale>
                                    <p:anim by="(#ppt_h/3+#ppt_w*0.1)" calcmode="lin" valueType="num">
                                      <p:cBhvr additive="sum">
                                        <p:cTn id="16" dur="100" decel="100000" autoRev="1" fill="hold">
                                          <p:stCondLst>
                                            <p:cond delay="300"/>
                                          </p:stCondLst>
                                        </p:cTn>
                                        <p:tgtEl>
                                          <p:spTgt spid="4"/>
                                        </p:tgtEl>
                                        <p:attrNameLst>
                                          <p:attrName>ppt_x</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able 5"/>
          <p:cNvGraphicFramePr>
            <a:graphicFrameLocks noGrp="1"/>
          </p:cNvGraphicFramePr>
          <p:nvPr/>
        </p:nvGraphicFramePr>
        <p:xfrm>
          <a:off x="357158" y="357166"/>
          <a:ext cx="8358246" cy="6326417"/>
        </p:xfrm>
        <a:graphic>
          <a:graphicData uri="http://schemas.openxmlformats.org/drawingml/2006/table">
            <a:tbl>
              <a:tblPr rtl="1">
                <a:tableStyleId>{284E427A-3D55-4303-BF80-6455036E1DE7}</a:tableStyleId>
              </a:tblPr>
              <a:tblGrid>
                <a:gridCol w="3286160"/>
                <a:gridCol w="5072086"/>
              </a:tblGrid>
              <a:tr h="571504">
                <a:tc>
                  <a:txBody>
                    <a:bodyPr/>
                    <a:lstStyle/>
                    <a:p>
                      <a:pPr marL="0" marR="0" algn="ctr" rtl="1">
                        <a:spcBef>
                          <a:spcPts val="0"/>
                        </a:spcBef>
                        <a:spcAft>
                          <a:spcPts val="0"/>
                        </a:spcAft>
                      </a:pPr>
                      <a:endParaRPr lang="en-US" sz="1600" b="1" dirty="0">
                        <a:latin typeface="Calibri"/>
                        <a:ea typeface="Calibri"/>
                        <a:cs typeface="Arial"/>
                      </a:endParaRPr>
                    </a:p>
                  </a:txBody>
                  <a:tcPr marL="63944" marR="63944" marT="0" marB="0"/>
                </a:tc>
                <a:tc>
                  <a:txBody>
                    <a:bodyPr/>
                    <a:lstStyle/>
                    <a:p>
                      <a:pPr marL="0" marR="0" algn="ctr" rtl="1">
                        <a:spcBef>
                          <a:spcPts val="0"/>
                        </a:spcBef>
                        <a:spcAft>
                          <a:spcPts val="0"/>
                        </a:spcAft>
                      </a:pPr>
                      <a:endParaRPr lang="en-US" sz="1600" b="1" dirty="0">
                        <a:latin typeface="Calibri"/>
                        <a:ea typeface="Calibri"/>
                        <a:cs typeface="Arial"/>
                      </a:endParaRPr>
                    </a:p>
                  </a:txBody>
                  <a:tcPr marL="63944" marR="63944" marT="0" marB="0"/>
                </a:tc>
              </a:tr>
              <a:tr h="1838835">
                <a:tc>
                  <a:txBody>
                    <a:bodyPr/>
                    <a:lstStyle/>
                    <a:p>
                      <a:pPr marL="0" marR="0" algn="r" rtl="1">
                        <a:spcBef>
                          <a:spcPts val="0"/>
                        </a:spcBef>
                        <a:spcAft>
                          <a:spcPts val="0"/>
                        </a:spcAft>
                      </a:pPr>
                      <a:endParaRPr lang="en-US" sz="1600" b="1" dirty="0">
                        <a:latin typeface="Calibri"/>
                        <a:ea typeface="Calibri"/>
                        <a:cs typeface="Arial"/>
                      </a:endParaRPr>
                    </a:p>
                  </a:txBody>
                  <a:tcPr marL="63944" marR="63944" marT="0" marB="0"/>
                </a:tc>
                <a:tc>
                  <a:txBody>
                    <a:bodyPr/>
                    <a:lstStyle/>
                    <a:p>
                      <a:pPr marL="0" marR="0" algn="r" rtl="1">
                        <a:spcBef>
                          <a:spcPts val="0"/>
                        </a:spcBef>
                        <a:spcAft>
                          <a:spcPts val="0"/>
                        </a:spcAft>
                      </a:pPr>
                      <a:endParaRPr lang="en-US" sz="1600" b="1">
                        <a:latin typeface="Calibri"/>
                        <a:ea typeface="Calibri"/>
                        <a:cs typeface="Arial"/>
                      </a:endParaRPr>
                    </a:p>
                  </a:txBody>
                  <a:tcPr marL="63944" marR="63944" marT="0" marB="0"/>
                </a:tc>
              </a:tr>
              <a:tr h="2077243">
                <a:tc>
                  <a:txBody>
                    <a:bodyPr/>
                    <a:lstStyle/>
                    <a:p>
                      <a:pPr marL="0" marR="0" algn="r" rtl="1">
                        <a:spcBef>
                          <a:spcPts val="0"/>
                        </a:spcBef>
                        <a:spcAft>
                          <a:spcPts val="0"/>
                        </a:spcAft>
                      </a:pPr>
                      <a:endParaRPr lang="en-US" sz="1600" b="1" dirty="0">
                        <a:latin typeface="Calibri"/>
                        <a:ea typeface="Calibri"/>
                        <a:cs typeface="Arial"/>
                      </a:endParaRPr>
                    </a:p>
                  </a:txBody>
                  <a:tcPr marL="63944" marR="63944" marT="0" marB="0"/>
                </a:tc>
                <a:tc>
                  <a:txBody>
                    <a:bodyPr/>
                    <a:lstStyle/>
                    <a:p>
                      <a:pPr marL="0" marR="0" algn="r" rtl="1">
                        <a:spcBef>
                          <a:spcPts val="0"/>
                        </a:spcBef>
                        <a:spcAft>
                          <a:spcPts val="0"/>
                        </a:spcAft>
                      </a:pPr>
                      <a:endParaRPr lang="en-US" sz="1600" b="1">
                        <a:latin typeface="Calibri"/>
                        <a:ea typeface="Calibri"/>
                        <a:cs typeface="Arial"/>
                      </a:endParaRPr>
                    </a:p>
                  </a:txBody>
                  <a:tcPr marL="63944" marR="63944" marT="0" marB="0"/>
                </a:tc>
              </a:tr>
              <a:tr h="1838835">
                <a:tc>
                  <a:txBody>
                    <a:bodyPr/>
                    <a:lstStyle/>
                    <a:p>
                      <a:pPr marL="0" marR="0" algn="r" rtl="1">
                        <a:spcBef>
                          <a:spcPts val="0"/>
                        </a:spcBef>
                        <a:spcAft>
                          <a:spcPts val="0"/>
                        </a:spcAft>
                      </a:pPr>
                      <a:endParaRPr lang="en-US" sz="1600" b="1" dirty="0">
                        <a:latin typeface="Calibri"/>
                        <a:ea typeface="Calibri"/>
                        <a:cs typeface="Arial"/>
                      </a:endParaRPr>
                    </a:p>
                  </a:txBody>
                  <a:tcPr marL="63944" marR="63944" marT="0" marB="0"/>
                </a:tc>
                <a:tc>
                  <a:txBody>
                    <a:bodyPr/>
                    <a:lstStyle/>
                    <a:p>
                      <a:pPr marL="0" marR="0" algn="r" rtl="1">
                        <a:spcBef>
                          <a:spcPts val="0"/>
                        </a:spcBef>
                        <a:spcAft>
                          <a:spcPts val="0"/>
                        </a:spcAft>
                      </a:pPr>
                      <a:endParaRPr lang="en-US" sz="1600" b="1" dirty="0">
                        <a:latin typeface="Calibri"/>
                        <a:ea typeface="Calibri"/>
                        <a:cs typeface="Arial"/>
                      </a:endParaRPr>
                    </a:p>
                  </a:txBody>
                  <a:tcPr marL="63944" marR="63944" marT="0" marB="0"/>
                </a:tc>
              </a:tr>
            </a:tbl>
          </a:graphicData>
        </a:graphic>
      </p:graphicFrame>
      <p:sp>
        <p:nvSpPr>
          <p:cNvPr id="7" name="Rectangle 6"/>
          <p:cNvSpPr/>
          <p:nvPr/>
        </p:nvSpPr>
        <p:spPr>
          <a:xfrm>
            <a:off x="6150361" y="357168"/>
            <a:ext cx="1127232" cy="584775"/>
          </a:xfrm>
          <a:prstGeom prst="rect">
            <a:avLst/>
          </a:prstGeom>
        </p:spPr>
        <p:txBody>
          <a:bodyPr wrap="none">
            <a:spAutoFit/>
          </a:bodyPr>
          <a:lstStyle/>
          <a:p>
            <a:pPr algn="ctr"/>
            <a:r>
              <a:rPr lang="ar-EG" sz="3200" b="1" dirty="0" smtClean="0">
                <a:solidFill>
                  <a:schemeClr val="accent3">
                    <a:lumMod val="50000"/>
                  </a:schemeClr>
                </a:solidFill>
              </a:rPr>
              <a:t>الخطوة</a:t>
            </a:r>
            <a:endParaRPr lang="en-US" b="1" dirty="0">
              <a:solidFill>
                <a:schemeClr val="accent3">
                  <a:lumMod val="50000"/>
                </a:schemeClr>
              </a:solidFill>
              <a:ea typeface="Calibri"/>
              <a:cs typeface="Arial"/>
            </a:endParaRPr>
          </a:p>
        </p:txBody>
      </p:sp>
      <p:sp>
        <p:nvSpPr>
          <p:cNvPr id="8" name="Rectangle 7"/>
          <p:cNvSpPr/>
          <p:nvPr/>
        </p:nvSpPr>
        <p:spPr>
          <a:xfrm>
            <a:off x="1958764" y="357168"/>
            <a:ext cx="1024639" cy="584775"/>
          </a:xfrm>
          <a:prstGeom prst="rect">
            <a:avLst/>
          </a:prstGeom>
        </p:spPr>
        <p:txBody>
          <a:bodyPr wrap="none">
            <a:spAutoFit/>
          </a:bodyPr>
          <a:lstStyle/>
          <a:p>
            <a:pPr algn="ctr"/>
            <a:r>
              <a:rPr lang="ar-EG" sz="3200" b="1" dirty="0" smtClean="0">
                <a:solidFill>
                  <a:schemeClr val="accent3">
                    <a:lumMod val="50000"/>
                  </a:schemeClr>
                </a:solidFill>
              </a:rPr>
              <a:t>التعليل</a:t>
            </a:r>
            <a:endParaRPr lang="en-US" b="1" dirty="0">
              <a:solidFill>
                <a:schemeClr val="accent3">
                  <a:lumMod val="50000"/>
                </a:schemeClr>
              </a:solidFill>
              <a:ea typeface="Calibri"/>
              <a:cs typeface="Arial"/>
            </a:endParaRPr>
          </a:p>
        </p:txBody>
      </p:sp>
      <p:sp>
        <p:nvSpPr>
          <p:cNvPr id="9" name="Rectangle 8"/>
          <p:cNvSpPr/>
          <p:nvPr/>
        </p:nvSpPr>
        <p:spPr>
          <a:xfrm>
            <a:off x="5715008" y="1142984"/>
            <a:ext cx="2897924" cy="954107"/>
          </a:xfrm>
          <a:prstGeom prst="rect">
            <a:avLst/>
          </a:prstGeom>
        </p:spPr>
        <p:txBody>
          <a:bodyPr wrap="square">
            <a:spAutoFit/>
          </a:bodyPr>
          <a:lstStyle/>
          <a:p>
            <a:pPr algn="ctr"/>
            <a:r>
              <a:rPr lang="ar-EG" sz="2800" b="1" dirty="0" smtClean="0">
                <a:solidFill>
                  <a:srgbClr val="000099"/>
                </a:solidFill>
              </a:rPr>
              <a:t>تحديد الأفكار الرئيسة والفرعية للموضوع.</a:t>
            </a:r>
            <a:endParaRPr lang="en-US" sz="1600" b="1" dirty="0">
              <a:solidFill>
                <a:srgbClr val="000099"/>
              </a:solidFill>
              <a:ea typeface="Calibri"/>
              <a:cs typeface="Arial"/>
            </a:endParaRPr>
          </a:p>
        </p:txBody>
      </p:sp>
      <p:sp>
        <p:nvSpPr>
          <p:cNvPr id="10" name="Rectangle 9"/>
          <p:cNvSpPr/>
          <p:nvPr/>
        </p:nvSpPr>
        <p:spPr>
          <a:xfrm>
            <a:off x="5643570" y="3143250"/>
            <a:ext cx="3000396" cy="1384995"/>
          </a:xfrm>
          <a:prstGeom prst="rect">
            <a:avLst/>
          </a:prstGeom>
        </p:spPr>
        <p:txBody>
          <a:bodyPr wrap="square">
            <a:spAutoFit/>
          </a:bodyPr>
          <a:lstStyle/>
          <a:p>
            <a:pPr algn="ctr"/>
            <a:r>
              <a:rPr lang="ar-EG" sz="2800" b="1" dirty="0" smtClean="0">
                <a:solidFill>
                  <a:srgbClr val="000099"/>
                </a:solidFill>
              </a:rPr>
              <a:t>جمع المعلومات والأدلة والشواهد والأمثلة وتصنيفها.</a:t>
            </a:r>
            <a:endParaRPr lang="en-US" sz="1600" b="1" dirty="0">
              <a:solidFill>
                <a:srgbClr val="000099"/>
              </a:solidFill>
              <a:ea typeface="Calibri"/>
              <a:cs typeface="Arial"/>
            </a:endParaRPr>
          </a:p>
        </p:txBody>
      </p:sp>
      <p:sp>
        <p:nvSpPr>
          <p:cNvPr id="11" name="Rectangle 10"/>
          <p:cNvSpPr/>
          <p:nvPr/>
        </p:nvSpPr>
        <p:spPr>
          <a:xfrm>
            <a:off x="5643570" y="5143512"/>
            <a:ext cx="2975423" cy="954107"/>
          </a:xfrm>
          <a:prstGeom prst="rect">
            <a:avLst/>
          </a:prstGeom>
        </p:spPr>
        <p:txBody>
          <a:bodyPr wrap="square">
            <a:spAutoFit/>
          </a:bodyPr>
          <a:lstStyle/>
          <a:p>
            <a:pPr algn="ctr"/>
            <a:r>
              <a:rPr lang="ar-EG" sz="2800" b="1" dirty="0" smtClean="0">
                <a:solidFill>
                  <a:srgbClr val="000099"/>
                </a:solidFill>
              </a:rPr>
              <a:t>رسم مخطط تنظيمي للموضوع.</a:t>
            </a:r>
            <a:endParaRPr lang="en-US" sz="1600" b="1" dirty="0">
              <a:solidFill>
                <a:srgbClr val="000099"/>
              </a:solidFill>
              <a:ea typeface="Calibri"/>
              <a:cs typeface="Arial"/>
            </a:endParaRPr>
          </a:p>
        </p:txBody>
      </p:sp>
      <p:sp>
        <p:nvSpPr>
          <p:cNvPr id="12" name="Rectangle 11"/>
          <p:cNvSpPr/>
          <p:nvPr/>
        </p:nvSpPr>
        <p:spPr>
          <a:xfrm>
            <a:off x="642910" y="1428736"/>
            <a:ext cx="4357718" cy="954107"/>
          </a:xfrm>
          <a:prstGeom prst="rect">
            <a:avLst/>
          </a:prstGeom>
        </p:spPr>
        <p:txBody>
          <a:bodyPr wrap="square">
            <a:spAutoFit/>
          </a:bodyPr>
          <a:lstStyle/>
          <a:p>
            <a:pPr algn="ctr"/>
            <a:r>
              <a:rPr lang="ar-SA" sz="2800" b="1" dirty="0" smtClean="0">
                <a:solidFill>
                  <a:srgbClr val="C00000"/>
                </a:solidFill>
              </a:rPr>
              <a:t>لأن العمل الناجح هو نتيجة طبيعية لتخطيط جيد</a:t>
            </a:r>
            <a:endParaRPr lang="en-US" sz="2800" dirty="0">
              <a:solidFill>
                <a:srgbClr val="C00000"/>
              </a:solidFill>
            </a:endParaRPr>
          </a:p>
        </p:txBody>
      </p:sp>
      <p:sp>
        <p:nvSpPr>
          <p:cNvPr id="13" name="Rectangle 12"/>
          <p:cNvSpPr/>
          <p:nvPr/>
        </p:nvSpPr>
        <p:spPr>
          <a:xfrm>
            <a:off x="642910" y="3143248"/>
            <a:ext cx="4572032" cy="1384995"/>
          </a:xfrm>
          <a:prstGeom prst="rect">
            <a:avLst/>
          </a:prstGeom>
        </p:spPr>
        <p:txBody>
          <a:bodyPr wrap="square">
            <a:spAutoFit/>
          </a:bodyPr>
          <a:lstStyle/>
          <a:p>
            <a:pPr algn="ctr"/>
            <a:r>
              <a:rPr lang="ar-SA" sz="2800" b="1" dirty="0" smtClean="0">
                <a:solidFill>
                  <a:srgbClr val="C00000"/>
                </a:solidFill>
              </a:rPr>
              <a:t>لتكون أساليبهم بلاغية مؤثرة وللتنظيم المنطقي للمعلومات والبيانات والتحليل والاستنتاج</a:t>
            </a:r>
            <a:endParaRPr lang="en-US" sz="2800" dirty="0">
              <a:solidFill>
                <a:srgbClr val="C00000"/>
              </a:solidFill>
            </a:endParaRPr>
          </a:p>
        </p:txBody>
      </p:sp>
      <p:sp>
        <p:nvSpPr>
          <p:cNvPr id="14" name="Rectangle 13"/>
          <p:cNvSpPr/>
          <p:nvPr/>
        </p:nvSpPr>
        <p:spPr>
          <a:xfrm>
            <a:off x="642910" y="5143512"/>
            <a:ext cx="4572032" cy="1384995"/>
          </a:xfrm>
          <a:prstGeom prst="rect">
            <a:avLst/>
          </a:prstGeom>
        </p:spPr>
        <p:txBody>
          <a:bodyPr wrap="square">
            <a:spAutoFit/>
          </a:bodyPr>
          <a:lstStyle/>
          <a:p>
            <a:pPr algn="ctr"/>
            <a:r>
              <a:rPr lang="ar-SA" sz="2800" b="1" dirty="0" smtClean="0">
                <a:solidFill>
                  <a:srgbClr val="C00000"/>
                </a:solidFill>
              </a:rPr>
              <a:t>للتنظيم المنطقي وإعطاء كل عنصر من عناصر الموضوع ما يستحقه من الاهتمام</a:t>
            </a:r>
            <a:endParaRPr lang="en-US" sz="2800" dirty="0">
              <a:solidFill>
                <a:srgbClr val="C00000"/>
              </a:solidFill>
            </a:endParaRPr>
          </a:p>
        </p:txBody>
      </p:sp>
    </p:spTree>
  </p:cSld>
  <p:clrMapOvr>
    <a:masterClrMapping/>
  </p:clrMapOvr>
  <p:transition>
    <p:diamond/>
    <p:sndAc>
      <p:stSnd>
        <p:snd r:embed="rId2" name="SOUND5.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dissolve">
                                      <p:cBhvr>
                                        <p:cTn id="7" dur="500"/>
                                        <p:tgtEl>
                                          <p:spTgt spid="6"/>
                                        </p:tgtEl>
                                      </p:cBhvr>
                                    </p:animEffect>
                                  </p:childTnLst>
                                  <p:subTnLst>
                                    <p:audio>
                                      <p:cMediaNode>
                                        <p:cTn display="0" masterRel="sameClick">
                                          <p:stCondLst>
                                            <p:cond evt="begin" delay="0">
                                              <p:tn val="5"/>
                                            </p:cond>
                                          </p:stCondLst>
                                          <p:endCondLst>
                                            <p:cond evt="onStopAudio" delay="0">
                                              <p:tgtEl>
                                                <p:sldTgt/>
                                              </p:tgtEl>
                                            </p:cond>
                                          </p:endCondLst>
                                        </p:cTn>
                                        <p:tgtEl>
                                          <p:sndTgt r:embed="rId3" name="hammer.wav"/>
                                        </p:tgtEl>
                                      </p:cMediaNode>
                                    </p:audio>
                                  </p:subTnLst>
                                </p:cTn>
                              </p:par>
                              <p:par>
                                <p:cTn id="8" presetID="9" presetClass="entr" presetSubtype="0"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dissolve">
                                      <p:cBhvr>
                                        <p:cTn id="10" dur="500"/>
                                        <p:tgtEl>
                                          <p:spTgt spid="7"/>
                                        </p:tgtEl>
                                      </p:cBhvr>
                                    </p:animEffect>
                                  </p:childTnLst>
                                </p:cTn>
                              </p:par>
                              <p:par>
                                <p:cTn id="11" presetID="9"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dissolve">
                                      <p:cBhvr>
                                        <p:cTn id="13" dur="500"/>
                                        <p:tgtEl>
                                          <p:spTgt spid="8"/>
                                        </p:tgtEl>
                                      </p:cBhvr>
                                    </p:animEffect>
                                  </p:childTnLst>
                                </p:cTn>
                              </p:par>
                            </p:childTnLst>
                          </p:cTn>
                        </p:par>
                      </p:childTnLst>
                    </p:cTn>
                  </p:par>
                  <p:par>
                    <p:cTn id="14" fill="hold">
                      <p:stCondLst>
                        <p:cond delay="indefinite"/>
                      </p:stCondLst>
                      <p:childTnLst>
                        <p:par>
                          <p:cTn id="15" fill="hold">
                            <p:stCondLst>
                              <p:cond delay="0"/>
                            </p:stCondLst>
                            <p:childTnLst>
                              <p:par>
                                <p:cTn id="16" presetID="9" presetClass="entr" presetSubtype="0" fill="hold" grpId="0" nodeType="click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dissolve">
                                      <p:cBhvr>
                                        <p:cTn id="18" dur="500"/>
                                        <p:tgtEl>
                                          <p:spTgt spid="9"/>
                                        </p:tgtEl>
                                      </p:cBhvr>
                                    </p:animEffect>
                                  </p:childTnLst>
                                  <p:subTnLst>
                                    <p:audio>
                                      <p:cMediaNode>
                                        <p:cTn display="0" masterRel="sameClick">
                                          <p:stCondLst>
                                            <p:cond evt="begin" delay="0">
                                              <p:tn val="16"/>
                                            </p:cond>
                                          </p:stCondLst>
                                          <p:endCondLst>
                                            <p:cond evt="onStopAudio" delay="0">
                                              <p:tgtEl>
                                                <p:sldTgt/>
                                              </p:tgtEl>
                                            </p:cond>
                                          </p:endCondLst>
                                        </p:cTn>
                                        <p:tgtEl>
                                          <p:sndTgt r:embed="rId4" name="suction.wav"/>
                                        </p:tgtEl>
                                      </p:cMediaNode>
                                    </p:audio>
                                  </p:subTnLst>
                                </p:cTn>
                              </p:par>
                            </p:childTnLst>
                          </p:cTn>
                        </p:par>
                      </p:childTnLst>
                    </p:cTn>
                  </p:par>
                  <p:par>
                    <p:cTn id="19" fill="hold">
                      <p:stCondLst>
                        <p:cond delay="indefinite"/>
                      </p:stCondLst>
                      <p:childTnLst>
                        <p:par>
                          <p:cTn id="20" fill="hold">
                            <p:stCondLst>
                              <p:cond delay="0"/>
                            </p:stCondLst>
                            <p:childTnLst>
                              <p:par>
                                <p:cTn id="21" presetID="9" presetClass="entr" presetSubtype="0" fill="hold" grpId="0" nodeType="clickEffect">
                                  <p:stCondLst>
                                    <p:cond delay="0"/>
                                  </p:stCondLst>
                                  <p:childTnLst>
                                    <p:set>
                                      <p:cBhvr>
                                        <p:cTn id="22" dur="1" fill="hold">
                                          <p:stCondLst>
                                            <p:cond delay="0"/>
                                          </p:stCondLst>
                                        </p:cTn>
                                        <p:tgtEl>
                                          <p:spTgt spid="10"/>
                                        </p:tgtEl>
                                        <p:attrNameLst>
                                          <p:attrName>style.visibility</p:attrName>
                                        </p:attrNameLst>
                                      </p:cBhvr>
                                      <p:to>
                                        <p:strVal val="visible"/>
                                      </p:to>
                                    </p:set>
                                    <p:animEffect transition="in" filter="dissolve">
                                      <p:cBhvr>
                                        <p:cTn id="23" dur="500"/>
                                        <p:tgtEl>
                                          <p:spTgt spid="10"/>
                                        </p:tgtEl>
                                      </p:cBhvr>
                                    </p:animEffect>
                                  </p:childTnLst>
                                  <p:subTnLst>
                                    <p:audio>
                                      <p:cMediaNode>
                                        <p:cTn display="0" masterRel="sameClick">
                                          <p:stCondLst>
                                            <p:cond evt="begin" delay="0">
                                              <p:tn val="21"/>
                                            </p:cond>
                                          </p:stCondLst>
                                          <p:endCondLst>
                                            <p:cond evt="onStopAudio" delay="0">
                                              <p:tgtEl>
                                                <p:sldTgt/>
                                              </p:tgtEl>
                                            </p:cond>
                                          </p:endCondLst>
                                        </p:cTn>
                                        <p:tgtEl>
                                          <p:sndTgt r:embed="rId4" name="suction.wav"/>
                                        </p:tgtEl>
                                      </p:cMediaNode>
                                    </p:audio>
                                  </p:subTnLst>
                                </p:cTn>
                              </p:par>
                            </p:childTnLst>
                          </p:cTn>
                        </p:par>
                      </p:childTnLst>
                    </p:cTn>
                  </p:par>
                  <p:par>
                    <p:cTn id="24" fill="hold">
                      <p:stCondLst>
                        <p:cond delay="indefinite"/>
                      </p:stCondLst>
                      <p:childTnLst>
                        <p:par>
                          <p:cTn id="25" fill="hold">
                            <p:stCondLst>
                              <p:cond delay="0"/>
                            </p:stCondLst>
                            <p:childTnLst>
                              <p:par>
                                <p:cTn id="26" presetID="9" presetClass="entr" presetSubtype="0" fill="hold" grpId="0" nodeType="clickEffect">
                                  <p:stCondLst>
                                    <p:cond delay="0"/>
                                  </p:stCondLst>
                                  <p:childTnLst>
                                    <p:set>
                                      <p:cBhvr>
                                        <p:cTn id="27" dur="1" fill="hold">
                                          <p:stCondLst>
                                            <p:cond delay="0"/>
                                          </p:stCondLst>
                                        </p:cTn>
                                        <p:tgtEl>
                                          <p:spTgt spid="11"/>
                                        </p:tgtEl>
                                        <p:attrNameLst>
                                          <p:attrName>style.visibility</p:attrName>
                                        </p:attrNameLst>
                                      </p:cBhvr>
                                      <p:to>
                                        <p:strVal val="visible"/>
                                      </p:to>
                                    </p:set>
                                    <p:animEffect transition="in" filter="dissolve">
                                      <p:cBhvr>
                                        <p:cTn id="28" dur="500"/>
                                        <p:tgtEl>
                                          <p:spTgt spid="11"/>
                                        </p:tgtEl>
                                      </p:cBhvr>
                                    </p:animEffect>
                                  </p:childTnLst>
                                  <p:subTnLst>
                                    <p:audio>
                                      <p:cMediaNode>
                                        <p:cTn display="0" masterRel="sameClick">
                                          <p:stCondLst>
                                            <p:cond evt="begin" delay="0">
                                              <p:tn val="26"/>
                                            </p:cond>
                                          </p:stCondLst>
                                          <p:endCondLst>
                                            <p:cond evt="onStopAudio" delay="0">
                                              <p:tgtEl>
                                                <p:sldTgt/>
                                              </p:tgtEl>
                                            </p:cond>
                                          </p:endCondLst>
                                        </p:cTn>
                                        <p:tgtEl>
                                          <p:sndTgt r:embed="rId4" name="suction.wav"/>
                                        </p:tgtEl>
                                      </p:cMediaNode>
                                    </p:audio>
                                  </p:subTnLst>
                                </p:cTn>
                              </p:par>
                            </p:childTnLst>
                          </p:cTn>
                        </p:par>
                      </p:childTnLst>
                    </p:cTn>
                  </p:par>
                  <p:par>
                    <p:cTn id="29" fill="hold">
                      <p:stCondLst>
                        <p:cond delay="indefinite"/>
                      </p:stCondLst>
                      <p:childTnLst>
                        <p:par>
                          <p:cTn id="30" fill="hold">
                            <p:stCondLst>
                              <p:cond delay="0"/>
                            </p:stCondLst>
                            <p:childTnLst>
                              <p:par>
                                <p:cTn id="31" presetID="47" presetClass="entr" presetSubtype="0" fill="hold" grpId="0" nodeType="clickEffect">
                                  <p:stCondLst>
                                    <p:cond delay="0"/>
                                  </p:stCondLst>
                                  <p:childTnLst>
                                    <p:set>
                                      <p:cBhvr>
                                        <p:cTn id="32" dur="1" fill="hold">
                                          <p:stCondLst>
                                            <p:cond delay="0"/>
                                          </p:stCondLst>
                                        </p:cTn>
                                        <p:tgtEl>
                                          <p:spTgt spid="12"/>
                                        </p:tgtEl>
                                        <p:attrNameLst>
                                          <p:attrName>style.visibility</p:attrName>
                                        </p:attrNameLst>
                                      </p:cBhvr>
                                      <p:to>
                                        <p:strVal val="visible"/>
                                      </p:to>
                                    </p:set>
                                    <p:animEffect transition="in" filter="fade">
                                      <p:cBhvr>
                                        <p:cTn id="33" dur="1000"/>
                                        <p:tgtEl>
                                          <p:spTgt spid="12"/>
                                        </p:tgtEl>
                                      </p:cBhvr>
                                    </p:animEffect>
                                    <p:anim calcmode="lin" valueType="num">
                                      <p:cBhvr>
                                        <p:cTn id="34" dur="1000" fill="hold"/>
                                        <p:tgtEl>
                                          <p:spTgt spid="12"/>
                                        </p:tgtEl>
                                        <p:attrNameLst>
                                          <p:attrName>ppt_x</p:attrName>
                                        </p:attrNameLst>
                                      </p:cBhvr>
                                      <p:tavLst>
                                        <p:tav tm="0">
                                          <p:val>
                                            <p:strVal val="#ppt_x"/>
                                          </p:val>
                                        </p:tav>
                                        <p:tav tm="100000">
                                          <p:val>
                                            <p:strVal val="#ppt_x"/>
                                          </p:val>
                                        </p:tav>
                                      </p:tavLst>
                                    </p:anim>
                                    <p:anim calcmode="lin" valueType="num">
                                      <p:cBhvr>
                                        <p:cTn id="35" dur="1000" fill="hold"/>
                                        <p:tgtEl>
                                          <p:spTgt spid="12"/>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31"/>
                                            </p:cond>
                                          </p:stCondLst>
                                          <p:endCondLst>
                                            <p:cond evt="onStopAudio" delay="0">
                                              <p:tgtEl>
                                                <p:sldTgt/>
                                              </p:tgtEl>
                                            </p:cond>
                                          </p:endCondLst>
                                        </p:cTn>
                                        <p:tgtEl>
                                          <p:sndTgt r:embed="rId5" name="whoosh.wav"/>
                                        </p:tgtEl>
                                      </p:cMediaNode>
                                    </p:audio>
                                  </p:subTnLst>
                                </p:cTn>
                              </p:par>
                            </p:childTnLst>
                          </p:cTn>
                        </p:par>
                      </p:childTnLst>
                    </p:cTn>
                  </p:par>
                  <p:par>
                    <p:cTn id="36" fill="hold">
                      <p:stCondLst>
                        <p:cond delay="indefinite"/>
                      </p:stCondLst>
                      <p:childTnLst>
                        <p:par>
                          <p:cTn id="37" fill="hold">
                            <p:stCondLst>
                              <p:cond delay="0"/>
                            </p:stCondLst>
                            <p:childTnLst>
                              <p:par>
                                <p:cTn id="38" presetID="47" presetClass="entr" presetSubtype="0" fill="hold" grpId="0" nodeType="clickEffect">
                                  <p:stCondLst>
                                    <p:cond delay="0"/>
                                  </p:stCondLst>
                                  <p:childTnLst>
                                    <p:set>
                                      <p:cBhvr>
                                        <p:cTn id="39" dur="1" fill="hold">
                                          <p:stCondLst>
                                            <p:cond delay="0"/>
                                          </p:stCondLst>
                                        </p:cTn>
                                        <p:tgtEl>
                                          <p:spTgt spid="13"/>
                                        </p:tgtEl>
                                        <p:attrNameLst>
                                          <p:attrName>style.visibility</p:attrName>
                                        </p:attrNameLst>
                                      </p:cBhvr>
                                      <p:to>
                                        <p:strVal val="visible"/>
                                      </p:to>
                                    </p:set>
                                    <p:animEffect transition="in" filter="fade">
                                      <p:cBhvr>
                                        <p:cTn id="40" dur="1000"/>
                                        <p:tgtEl>
                                          <p:spTgt spid="13"/>
                                        </p:tgtEl>
                                      </p:cBhvr>
                                    </p:animEffect>
                                    <p:anim calcmode="lin" valueType="num">
                                      <p:cBhvr>
                                        <p:cTn id="41" dur="1000" fill="hold"/>
                                        <p:tgtEl>
                                          <p:spTgt spid="13"/>
                                        </p:tgtEl>
                                        <p:attrNameLst>
                                          <p:attrName>ppt_x</p:attrName>
                                        </p:attrNameLst>
                                      </p:cBhvr>
                                      <p:tavLst>
                                        <p:tav tm="0">
                                          <p:val>
                                            <p:strVal val="#ppt_x"/>
                                          </p:val>
                                        </p:tav>
                                        <p:tav tm="100000">
                                          <p:val>
                                            <p:strVal val="#ppt_x"/>
                                          </p:val>
                                        </p:tav>
                                      </p:tavLst>
                                    </p:anim>
                                    <p:anim calcmode="lin" valueType="num">
                                      <p:cBhvr>
                                        <p:cTn id="42" dur="1000" fill="hold"/>
                                        <p:tgtEl>
                                          <p:spTgt spid="13"/>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38"/>
                                            </p:cond>
                                          </p:stCondLst>
                                          <p:endCondLst>
                                            <p:cond evt="onStopAudio" delay="0">
                                              <p:tgtEl>
                                                <p:sldTgt/>
                                              </p:tgtEl>
                                            </p:cond>
                                          </p:endCondLst>
                                        </p:cTn>
                                        <p:tgtEl>
                                          <p:sndTgt r:embed="rId5" name="whoosh.wav"/>
                                        </p:tgtEl>
                                      </p:cMediaNode>
                                    </p:audio>
                                  </p:subTnLst>
                                </p:cTn>
                              </p:par>
                            </p:childTnLst>
                          </p:cTn>
                        </p:par>
                      </p:childTnLst>
                    </p:cTn>
                  </p:par>
                  <p:par>
                    <p:cTn id="43" fill="hold">
                      <p:stCondLst>
                        <p:cond delay="indefinite"/>
                      </p:stCondLst>
                      <p:childTnLst>
                        <p:par>
                          <p:cTn id="44" fill="hold">
                            <p:stCondLst>
                              <p:cond delay="0"/>
                            </p:stCondLst>
                            <p:childTnLst>
                              <p:par>
                                <p:cTn id="45" presetID="47" presetClass="entr" presetSubtype="0" fill="hold" grpId="0" nodeType="clickEffect">
                                  <p:stCondLst>
                                    <p:cond delay="0"/>
                                  </p:stCondLst>
                                  <p:childTnLst>
                                    <p:set>
                                      <p:cBhvr>
                                        <p:cTn id="46" dur="1" fill="hold">
                                          <p:stCondLst>
                                            <p:cond delay="0"/>
                                          </p:stCondLst>
                                        </p:cTn>
                                        <p:tgtEl>
                                          <p:spTgt spid="14"/>
                                        </p:tgtEl>
                                        <p:attrNameLst>
                                          <p:attrName>style.visibility</p:attrName>
                                        </p:attrNameLst>
                                      </p:cBhvr>
                                      <p:to>
                                        <p:strVal val="visible"/>
                                      </p:to>
                                    </p:set>
                                    <p:animEffect transition="in" filter="fade">
                                      <p:cBhvr>
                                        <p:cTn id="47" dur="1000"/>
                                        <p:tgtEl>
                                          <p:spTgt spid="14"/>
                                        </p:tgtEl>
                                      </p:cBhvr>
                                    </p:animEffect>
                                    <p:anim calcmode="lin" valueType="num">
                                      <p:cBhvr>
                                        <p:cTn id="48" dur="1000" fill="hold"/>
                                        <p:tgtEl>
                                          <p:spTgt spid="14"/>
                                        </p:tgtEl>
                                        <p:attrNameLst>
                                          <p:attrName>ppt_x</p:attrName>
                                        </p:attrNameLst>
                                      </p:cBhvr>
                                      <p:tavLst>
                                        <p:tav tm="0">
                                          <p:val>
                                            <p:strVal val="#ppt_x"/>
                                          </p:val>
                                        </p:tav>
                                        <p:tav tm="100000">
                                          <p:val>
                                            <p:strVal val="#ppt_x"/>
                                          </p:val>
                                        </p:tav>
                                      </p:tavLst>
                                    </p:anim>
                                    <p:anim calcmode="lin" valueType="num">
                                      <p:cBhvr>
                                        <p:cTn id="49" dur="1000" fill="hold"/>
                                        <p:tgtEl>
                                          <p:spTgt spid="14"/>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45"/>
                                            </p:cond>
                                          </p:stCondLst>
                                          <p:endCondLst>
                                            <p:cond evt="onStopAudio" delay="0">
                                              <p:tgtEl>
                                                <p:sldTgt/>
                                              </p:tgtEl>
                                            </p:cond>
                                          </p:endCondLst>
                                        </p:cTn>
                                        <p:tgtEl>
                                          <p:sndTgt r:embed="rId5" name="whoosh.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9" grpId="0"/>
      <p:bldP spid="10" grpId="0"/>
      <p:bldP spid="11" grpId="0"/>
      <p:bldP spid="12" grpId="0"/>
      <p:bldP spid="13" grpId="0"/>
      <p:bldP spid="14"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BDRLC053.jpg"/>
          <p:cNvPicPr>
            <a:picLocks noChangeAspect="1"/>
          </p:cNvPicPr>
          <p:nvPr/>
        </p:nvPicPr>
        <p:blipFill>
          <a:blip r:embed="rId4" cstate="print"/>
          <a:stretch>
            <a:fillRect/>
          </a:stretch>
        </p:blipFill>
        <p:spPr>
          <a:xfrm>
            <a:off x="326850" y="2357430"/>
            <a:ext cx="8421614" cy="2572018"/>
          </a:xfrm>
          <a:prstGeom prst="flowChartAlternateProcess">
            <a:avLst/>
          </a:prstGeom>
          <a:ln>
            <a:noFill/>
          </a:ln>
          <a:effectLst/>
        </p:spPr>
      </p:pic>
      <p:sp>
        <p:nvSpPr>
          <p:cNvPr id="5" name="Rectangle 4"/>
          <p:cNvSpPr>
            <a:spLocks noChangeArrowheads="1"/>
          </p:cNvSpPr>
          <p:nvPr/>
        </p:nvSpPr>
        <p:spPr bwMode="auto">
          <a:xfrm>
            <a:off x="785786" y="3143248"/>
            <a:ext cx="7414398" cy="1446550"/>
          </a:xfrm>
          <a:prstGeom prst="rect">
            <a:avLst/>
          </a:prstGeom>
          <a:noFill/>
          <a:ln w="9525">
            <a:noFill/>
            <a:miter lim="800000"/>
            <a:headEnd/>
            <a:tailEnd/>
          </a:ln>
          <a:effectLst/>
        </p:spPr>
        <p:txBody>
          <a:bodyPr wrap="square">
            <a:spAutoFit/>
          </a:bodyPr>
          <a:lstStyle/>
          <a:p>
            <a:pPr lvl="0" algn="ctr"/>
            <a:r>
              <a:rPr lang="ar-EG" sz="4400" b="1" dirty="0" smtClean="0">
                <a:solidFill>
                  <a:schemeClr val="accent4">
                    <a:lumMod val="50000"/>
                  </a:schemeClr>
                </a:solidFill>
              </a:rPr>
              <a:t>2) يتبع الكتّاب إجراءات تجعل الأسلوب بليغاً مؤثراً</a:t>
            </a:r>
            <a:endParaRPr lang="en-US" sz="4400" dirty="0">
              <a:solidFill>
                <a:schemeClr val="accent4">
                  <a:lumMod val="50000"/>
                </a:schemeClr>
              </a:solidFill>
            </a:endParaRPr>
          </a:p>
        </p:txBody>
      </p:sp>
    </p:spTree>
  </p:cSld>
  <p:clrMapOvr>
    <a:masterClrMapping/>
  </p:clrMapOvr>
  <p:transition>
    <p:diamond/>
    <p:sndAc>
      <p:stSnd>
        <p:snd r:embed="rId2" name="SOUND5.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4" presetClass="entr" presetSubtype="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 from="(-#ppt_w/2)" to="(#ppt_x)" calcmode="lin" valueType="num">
                                      <p:cBhvr>
                                        <p:cTn id="7" dur="300" fill="hold">
                                          <p:stCondLst>
                                            <p:cond delay="0"/>
                                          </p:stCondLst>
                                        </p:cTn>
                                        <p:tgtEl>
                                          <p:spTgt spid="5"/>
                                        </p:tgtEl>
                                        <p:attrNameLst>
                                          <p:attrName>ppt_x</p:attrName>
                                        </p:attrNameLst>
                                      </p:cBhvr>
                                    </p:anim>
                                    <p:anim from="0" to="-1.0" calcmode="lin" valueType="num">
                                      <p:cBhvr>
                                        <p:cTn id="8" dur="100" decel="50000" autoRev="1" fill="hold">
                                          <p:stCondLst>
                                            <p:cond delay="300"/>
                                          </p:stCondLst>
                                        </p:cTn>
                                        <p:tgtEl>
                                          <p:spTgt spid="5"/>
                                        </p:tgtEl>
                                        <p:attrNameLst>
                                          <p:attrName>xshear</p:attrName>
                                        </p:attrNameLst>
                                      </p:cBhvr>
                                    </p:anim>
                                    <p:animScale>
                                      <p:cBhvr>
                                        <p:cTn id="9" dur="100" decel="100000" autoRev="1" fill="hold">
                                          <p:stCondLst>
                                            <p:cond delay="300"/>
                                          </p:stCondLst>
                                        </p:cTn>
                                        <p:tgtEl>
                                          <p:spTgt spid="5"/>
                                        </p:tgtEl>
                                      </p:cBhvr>
                                      <p:from x="100000" y="100000"/>
                                      <p:to x="80000" y="100000"/>
                                    </p:animScale>
                                    <p:anim by="(#ppt_h/3+#ppt_w*0.1)" calcmode="lin" valueType="num">
                                      <p:cBhvr additive="sum">
                                        <p:cTn id="10" dur="100" decel="100000" autoRev="1" fill="hold">
                                          <p:stCondLst>
                                            <p:cond delay="300"/>
                                          </p:stCondLst>
                                        </p:cTn>
                                        <p:tgtEl>
                                          <p:spTgt spid="5"/>
                                        </p:tgtEl>
                                        <p:attrNameLst>
                                          <p:attrName>ppt_x</p:attrName>
                                        </p:attrNameLst>
                                      </p:cBhvr>
                                    </p:anim>
                                  </p:childTnLst>
                                  <p:subTnLst>
                                    <p:audio>
                                      <p:cMediaNode>
                                        <p:cTn display="0" masterRel="sameClick">
                                          <p:stCondLst>
                                            <p:cond evt="begin" delay="0">
                                              <p:tn val="5"/>
                                            </p:cond>
                                          </p:stCondLst>
                                          <p:endCondLst>
                                            <p:cond evt="onStopAudio" delay="0">
                                              <p:tgtEl>
                                                <p:sldTgt/>
                                              </p:tgtEl>
                                            </p:cond>
                                          </p:endCondLst>
                                        </p:cTn>
                                        <p:tgtEl>
                                          <p:sndTgt r:embed="rId3" name="SlideDown.wav"/>
                                        </p:tgtEl>
                                      </p:cMediaNode>
                                    </p:audio>
                                  </p:subTnLst>
                                </p:cTn>
                              </p:par>
                              <p:par>
                                <p:cTn id="11" presetID="34" presetClass="entr" presetSubtype="0" fill="hold" nodeType="withEffect">
                                  <p:stCondLst>
                                    <p:cond delay="0"/>
                                  </p:stCondLst>
                                  <p:childTnLst>
                                    <p:set>
                                      <p:cBhvr>
                                        <p:cTn id="12" dur="1" fill="hold">
                                          <p:stCondLst>
                                            <p:cond delay="0"/>
                                          </p:stCondLst>
                                        </p:cTn>
                                        <p:tgtEl>
                                          <p:spTgt spid="4"/>
                                        </p:tgtEl>
                                        <p:attrNameLst>
                                          <p:attrName>style.visibility</p:attrName>
                                        </p:attrNameLst>
                                      </p:cBhvr>
                                      <p:to>
                                        <p:strVal val="visible"/>
                                      </p:to>
                                    </p:set>
                                    <p:anim from="(-#ppt_w/2)" to="(#ppt_x)" calcmode="lin" valueType="num">
                                      <p:cBhvr>
                                        <p:cTn id="13" dur="300" fill="hold">
                                          <p:stCondLst>
                                            <p:cond delay="0"/>
                                          </p:stCondLst>
                                        </p:cTn>
                                        <p:tgtEl>
                                          <p:spTgt spid="4"/>
                                        </p:tgtEl>
                                        <p:attrNameLst>
                                          <p:attrName>ppt_x</p:attrName>
                                        </p:attrNameLst>
                                      </p:cBhvr>
                                    </p:anim>
                                    <p:anim from="0" to="-1.0" calcmode="lin" valueType="num">
                                      <p:cBhvr>
                                        <p:cTn id="14" dur="100" decel="50000" autoRev="1" fill="hold">
                                          <p:stCondLst>
                                            <p:cond delay="300"/>
                                          </p:stCondLst>
                                        </p:cTn>
                                        <p:tgtEl>
                                          <p:spTgt spid="4"/>
                                        </p:tgtEl>
                                        <p:attrNameLst>
                                          <p:attrName>xshear</p:attrName>
                                        </p:attrNameLst>
                                      </p:cBhvr>
                                    </p:anim>
                                    <p:animScale>
                                      <p:cBhvr>
                                        <p:cTn id="15" dur="100" decel="100000" autoRev="1" fill="hold">
                                          <p:stCondLst>
                                            <p:cond delay="300"/>
                                          </p:stCondLst>
                                        </p:cTn>
                                        <p:tgtEl>
                                          <p:spTgt spid="4"/>
                                        </p:tgtEl>
                                      </p:cBhvr>
                                      <p:from x="100000" y="100000"/>
                                      <p:to x="80000" y="100000"/>
                                    </p:animScale>
                                    <p:anim by="(#ppt_h/3+#ppt_w*0.1)" calcmode="lin" valueType="num">
                                      <p:cBhvr additive="sum">
                                        <p:cTn id="16" dur="100" decel="100000" autoRev="1" fill="hold">
                                          <p:stCondLst>
                                            <p:cond delay="300"/>
                                          </p:stCondLst>
                                        </p:cTn>
                                        <p:tgtEl>
                                          <p:spTgt spid="4"/>
                                        </p:tgtEl>
                                        <p:attrNameLst>
                                          <p:attrName>ppt_x</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Flowchart: Stored Data 12"/>
          <p:cNvSpPr/>
          <p:nvPr/>
        </p:nvSpPr>
        <p:spPr bwMode="auto">
          <a:xfrm>
            <a:off x="534973" y="2284282"/>
            <a:ext cx="8299519" cy="1644784"/>
          </a:xfrm>
          <a:prstGeom prst="flowChartOnlineStorage">
            <a:avLst/>
          </a:prstGeom>
          <a:ln w="38100">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rtlCol="1" anchor="ctr"/>
          <a:lstStyle/>
          <a:p>
            <a:pPr algn="ctr" rtl="1" fontAlgn="auto">
              <a:spcBef>
                <a:spcPts val="0"/>
              </a:spcBef>
              <a:spcAft>
                <a:spcPts val="0"/>
              </a:spcAft>
              <a:defRPr/>
            </a:pPr>
            <a:endParaRPr lang="ar-EG" sz="3600" b="1" dirty="0">
              <a:ln w="18415" cmpd="sng">
                <a:solidFill>
                  <a:srgbClr val="FF0000"/>
                </a:solidFill>
                <a:prstDash val="solid"/>
              </a:ln>
              <a:solidFill>
                <a:srgbClr val="0000FF"/>
              </a:solidFill>
              <a:effectLst>
                <a:outerShdw blurRad="63500" dir="3600000" algn="tl" rotWithShape="0">
                  <a:srgbClr val="000000">
                    <a:alpha val="70000"/>
                  </a:srgbClr>
                </a:outerShdw>
              </a:effectLst>
            </a:endParaRPr>
          </a:p>
        </p:txBody>
      </p:sp>
      <p:sp>
        <p:nvSpPr>
          <p:cNvPr id="15" name="Rectangle 14"/>
          <p:cNvSpPr/>
          <p:nvPr/>
        </p:nvSpPr>
        <p:spPr>
          <a:xfrm>
            <a:off x="1285852" y="2428868"/>
            <a:ext cx="6099020" cy="1446550"/>
          </a:xfrm>
          <a:prstGeom prst="rect">
            <a:avLst/>
          </a:prstGeom>
        </p:spPr>
        <p:txBody>
          <a:bodyPr wrap="square">
            <a:spAutoFit/>
          </a:bodyPr>
          <a:lstStyle/>
          <a:p>
            <a:pPr algn="ctr"/>
            <a:r>
              <a:rPr lang="ar-EG" sz="4400" b="1" dirty="0" smtClean="0">
                <a:solidFill>
                  <a:srgbClr val="FF0066"/>
                </a:solidFill>
              </a:rPr>
              <a:t>أ- لاحظ كيف يوظف الكتاّب تلك الإجراءات لإنشاء نصوص جيدة</a:t>
            </a:r>
            <a:endParaRPr lang="en-US" sz="4400" dirty="0">
              <a:solidFill>
                <a:srgbClr val="FF0066"/>
              </a:solidFill>
            </a:endParaRPr>
          </a:p>
        </p:txBody>
      </p:sp>
    </p:spTree>
  </p:cSld>
  <p:clrMapOvr>
    <a:masterClrMapping/>
  </p:clrMapOvr>
  <p:transition>
    <p:pull dir="r"/>
    <p:sndAc>
      <p:stSnd>
        <p:snd r:embed="rId2" name="chimes.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grpId="0" nodeType="after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diamond(in)">
                                      <p:cBhvr>
                                        <p:cTn id="7" dur="2000"/>
                                        <p:tgtEl>
                                          <p:spTgt spid="13"/>
                                        </p:tgtEl>
                                      </p:cBhvr>
                                    </p:animEffect>
                                  </p:childTnLst>
                                  <p:subTnLst>
                                    <p:audio>
                                      <p:cMediaNode>
                                        <p:cTn display="0" masterRel="sameClick">
                                          <p:stCondLst>
                                            <p:cond evt="begin" delay="0">
                                              <p:tn val="5"/>
                                            </p:cond>
                                          </p:stCondLst>
                                          <p:endCondLst>
                                            <p:cond evt="onStopAudio" delay="0">
                                              <p:tgtEl>
                                                <p:sldTgt/>
                                              </p:tgtEl>
                                            </p:cond>
                                          </p:endCondLst>
                                        </p:cTn>
                                        <p:tgtEl>
                                          <p:sndTgt r:embed="rId3" name="0054 - another stapler.wav"/>
                                        </p:tgtEl>
                                      </p:cMediaNode>
                                    </p:audio>
                                  </p:subTnLst>
                                </p:cTn>
                              </p:par>
                              <p:par>
                                <p:cTn id="8" presetID="8" presetClass="entr" presetSubtype="16" fill="hold" grpId="0" nodeType="withEffect">
                                  <p:stCondLst>
                                    <p:cond delay="0"/>
                                  </p:stCondLst>
                                  <p:childTnLst>
                                    <p:set>
                                      <p:cBhvr>
                                        <p:cTn id="9" dur="1" fill="hold">
                                          <p:stCondLst>
                                            <p:cond delay="0"/>
                                          </p:stCondLst>
                                        </p:cTn>
                                        <p:tgtEl>
                                          <p:spTgt spid="15"/>
                                        </p:tgtEl>
                                        <p:attrNameLst>
                                          <p:attrName>style.visibility</p:attrName>
                                        </p:attrNameLst>
                                      </p:cBhvr>
                                      <p:to>
                                        <p:strVal val="visible"/>
                                      </p:to>
                                    </p:set>
                                    <p:animEffect transition="in" filter="diamond(in)">
                                      <p:cBhvr>
                                        <p:cTn id="10" dur="2000"/>
                                        <p:tgtEl>
                                          <p:spTgt spid="15"/>
                                        </p:tgtEl>
                                      </p:cBhvr>
                                    </p:animEffect>
                                  </p:childTnLst>
                                  <p:subTnLst>
                                    <p:audio>
                                      <p:cMediaNode>
                                        <p:cTn display="0" masterRel="sameClick">
                                          <p:stCondLst>
                                            <p:cond evt="begin" delay="0">
                                              <p:tn val="8"/>
                                            </p:cond>
                                          </p:stCondLst>
                                          <p:endCondLst>
                                            <p:cond evt="onStopAudio" delay="0">
                                              <p:tgtEl>
                                                <p:sldTgt/>
                                              </p:tgtEl>
                                            </p:cond>
                                          </p:endCondLst>
                                        </p:cTn>
                                        <p:tgtEl>
                                          <p:sndTgt r:embed="rId3" name="0054 - another stapler.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5"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able 5"/>
          <p:cNvGraphicFramePr>
            <a:graphicFrameLocks noGrp="1"/>
          </p:cNvGraphicFramePr>
          <p:nvPr/>
        </p:nvGraphicFramePr>
        <p:xfrm>
          <a:off x="357158" y="142852"/>
          <a:ext cx="8358246" cy="6572296"/>
        </p:xfrm>
        <a:graphic>
          <a:graphicData uri="http://schemas.openxmlformats.org/drawingml/2006/table">
            <a:tbl>
              <a:tblPr rtl="1">
                <a:tableStyleId>{69C7853C-536D-4A76-A0AE-DD22124D55A5}</a:tableStyleId>
              </a:tblPr>
              <a:tblGrid>
                <a:gridCol w="3852894"/>
                <a:gridCol w="4505352"/>
              </a:tblGrid>
              <a:tr h="571504">
                <a:tc>
                  <a:txBody>
                    <a:bodyPr/>
                    <a:lstStyle/>
                    <a:p>
                      <a:pPr marL="0" marR="0" algn="ctr" rtl="1">
                        <a:spcBef>
                          <a:spcPts val="0"/>
                        </a:spcBef>
                        <a:spcAft>
                          <a:spcPts val="0"/>
                        </a:spcAft>
                      </a:pPr>
                      <a:endParaRPr lang="en-US" sz="1600" b="1" dirty="0">
                        <a:latin typeface="Calibri"/>
                        <a:ea typeface="Calibri"/>
                        <a:cs typeface="Arial"/>
                      </a:endParaRPr>
                    </a:p>
                  </a:txBody>
                  <a:tcPr marL="63944" marR="63944" marT="0" marB="0"/>
                </a:tc>
                <a:tc>
                  <a:txBody>
                    <a:bodyPr/>
                    <a:lstStyle/>
                    <a:p>
                      <a:pPr marL="0" marR="0" algn="ctr" rtl="1">
                        <a:spcBef>
                          <a:spcPts val="0"/>
                        </a:spcBef>
                        <a:spcAft>
                          <a:spcPts val="0"/>
                        </a:spcAft>
                      </a:pPr>
                      <a:endParaRPr lang="en-US" sz="1600" b="1" dirty="0">
                        <a:latin typeface="Calibri"/>
                        <a:ea typeface="Calibri"/>
                        <a:cs typeface="Arial"/>
                      </a:endParaRPr>
                    </a:p>
                  </a:txBody>
                  <a:tcPr marL="63944" marR="63944" marT="0" marB="0"/>
                </a:tc>
              </a:tr>
              <a:tr h="6000792">
                <a:tc>
                  <a:txBody>
                    <a:bodyPr/>
                    <a:lstStyle/>
                    <a:p>
                      <a:pPr marL="0" marR="0" algn="r" rtl="1">
                        <a:spcBef>
                          <a:spcPts val="0"/>
                        </a:spcBef>
                        <a:spcAft>
                          <a:spcPts val="0"/>
                        </a:spcAft>
                      </a:pPr>
                      <a:endParaRPr lang="en-US" sz="1600" b="1" dirty="0">
                        <a:latin typeface="Calibri"/>
                        <a:ea typeface="Calibri"/>
                        <a:cs typeface="Arial"/>
                      </a:endParaRPr>
                    </a:p>
                  </a:txBody>
                  <a:tcPr marL="63944" marR="63944" marT="0" marB="0"/>
                </a:tc>
                <a:tc>
                  <a:txBody>
                    <a:bodyPr/>
                    <a:lstStyle/>
                    <a:p>
                      <a:pPr marL="0" marR="0" algn="r" rtl="1">
                        <a:spcBef>
                          <a:spcPts val="0"/>
                        </a:spcBef>
                        <a:spcAft>
                          <a:spcPts val="0"/>
                        </a:spcAft>
                      </a:pPr>
                      <a:endParaRPr lang="en-US" sz="1600" b="1" dirty="0">
                        <a:latin typeface="Calibri"/>
                        <a:ea typeface="Calibri"/>
                        <a:cs typeface="Arial"/>
                      </a:endParaRPr>
                    </a:p>
                  </a:txBody>
                  <a:tcPr marL="63944" marR="63944" marT="0" marB="0"/>
                </a:tc>
              </a:tr>
            </a:tbl>
          </a:graphicData>
        </a:graphic>
      </p:graphicFrame>
      <p:sp>
        <p:nvSpPr>
          <p:cNvPr id="7" name="Rectangle 6"/>
          <p:cNvSpPr/>
          <p:nvPr/>
        </p:nvSpPr>
        <p:spPr>
          <a:xfrm>
            <a:off x="6254556" y="142854"/>
            <a:ext cx="918842" cy="584775"/>
          </a:xfrm>
          <a:prstGeom prst="rect">
            <a:avLst/>
          </a:prstGeom>
        </p:spPr>
        <p:txBody>
          <a:bodyPr wrap="none">
            <a:spAutoFit/>
          </a:bodyPr>
          <a:lstStyle/>
          <a:p>
            <a:pPr algn="ctr"/>
            <a:r>
              <a:rPr lang="ar-EG" sz="3200" b="1" dirty="0" smtClean="0">
                <a:solidFill>
                  <a:schemeClr val="accent3">
                    <a:lumMod val="50000"/>
                  </a:schemeClr>
                </a:solidFill>
              </a:rPr>
              <a:t>النص</a:t>
            </a:r>
            <a:endParaRPr lang="en-US" b="1" dirty="0">
              <a:solidFill>
                <a:schemeClr val="accent3">
                  <a:lumMod val="50000"/>
                </a:schemeClr>
              </a:solidFill>
              <a:ea typeface="Calibri"/>
              <a:cs typeface="Arial"/>
            </a:endParaRPr>
          </a:p>
        </p:txBody>
      </p:sp>
      <p:sp>
        <p:nvSpPr>
          <p:cNvPr id="8" name="Rectangle 7"/>
          <p:cNvSpPr/>
          <p:nvPr/>
        </p:nvSpPr>
        <p:spPr>
          <a:xfrm>
            <a:off x="986543" y="142854"/>
            <a:ext cx="2969083" cy="584775"/>
          </a:xfrm>
          <a:prstGeom prst="rect">
            <a:avLst/>
          </a:prstGeom>
        </p:spPr>
        <p:txBody>
          <a:bodyPr wrap="none">
            <a:spAutoFit/>
          </a:bodyPr>
          <a:lstStyle/>
          <a:p>
            <a:pPr algn="ctr"/>
            <a:r>
              <a:rPr lang="ar-EG" sz="3200" b="1" dirty="0" smtClean="0">
                <a:solidFill>
                  <a:schemeClr val="accent3">
                    <a:lumMod val="50000"/>
                  </a:schemeClr>
                </a:solidFill>
              </a:rPr>
              <a:t>تحليل أسلوب العرض</a:t>
            </a:r>
            <a:endParaRPr lang="en-US" b="1" dirty="0">
              <a:solidFill>
                <a:schemeClr val="accent3">
                  <a:lumMod val="50000"/>
                </a:schemeClr>
              </a:solidFill>
              <a:ea typeface="Calibri"/>
              <a:cs typeface="Arial"/>
            </a:endParaRPr>
          </a:p>
        </p:txBody>
      </p:sp>
      <p:sp>
        <p:nvSpPr>
          <p:cNvPr id="9" name="Rectangle 8"/>
          <p:cNvSpPr/>
          <p:nvPr/>
        </p:nvSpPr>
        <p:spPr>
          <a:xfrm>
            <a:off x="6072198" y="691202"/>
            <a:ext cx="1571636" cy="523220"/>
          </a:xfrm>
          <a:prstGeom prst="rect">
            <a:avLst/>
          </a:prstGeom>
        </p:spPr>
        <p:txBody>
          <a:bodyPr wrap="square">
            <a:spAutoFit/>
          </a:bodyPr>
          <a:lstStyle/>
          <a:p>
            <a:pPr algn="ctr"/>
            <a:r>
              <a:rPr lang="ar-EG" sz="2800" b="1" dirty="0" smtClean="0">
                <a:solidFill>
                  <a:schemeClr val="accent6">
                    <a:lumMod val="75000"/>
                  </a:schemeClr>
                </a:solidFill>
              </a:rPr>
              <a:t>فن الطيران</a:t>
            </a:r>
            <a:endParaRPr lang="en-US" sz="1600" b="1" dirty="0">
              <a:solidFill>
                <a:schemeClr val="accent6">
                  <a:lumMod val="75000"/>
                </a:schemeClr>
              </a:solidFill>
              <a:ea typeface="Calibri"/>
              <a:cs typeface="Arial"/>
            </a:endParaRPr>
          </a:p>
        </p:txBody>
      </p:sp>
      <p:sp>
        <p:nvSpPr>
          <p:cNvPr id="10" name="Rectangle 9"/>
          <p:cNvSpPr/>
          <p:nvPr/>
        </p:nvSpPr>
        <p:spPr>
          <a:xfrm>
            <a:off x="4857752" y="1597304"/>
            <a:ext cx="3786214" cy="4832092"/>
          </a:xfrm>
          <a:prstGeom prst="rect">
            <a:avLst/>
          </a:prstGeom>
        </p:spPr>
        <p:txBody>
          <a:bodyPr wrap="square">
            <a:spAutoFit/>
          </a:bodyPr>
          <a:lstStyle/>
          <a:p>
            <a:pPr algn="ctr"/>
            <a:r>
              <a:rPr lang="ar-EG" sz="2800" b="1" dirty="0" smtClean="0">
                <a:solidFill>
                  <a:schemeClr val="accent2">
                    <a:lumMod val="75000"/>
                  </a:schemeClr>
                </a:solidFill>
              </a:rPr>
              <a:t>(</a:t>
            </a:r>
            <a:r>
              <a:rPr lang="ar-SA" sz="2800" b="1" dirty="0" smtClean="0">
                <a:solidFill>
                  <a:schemeClr val="accent2">
                    <a:lumMod val="75000"/>
                  </a:schemeClr>
                </a:solidFill>
              </a:rPr>
              <a:t>سُبْحانَ الَّذِي سَخَّرَ لَنَا هَذَا وَمَا كُنَّا لَهُ مُقْرِنِينَ) الزخرف 13</a:t>
            </a:r>
            <a:endParaRPr lang="en-US" sz="2800" b="1" dirty="0" smtClean="0">
              <a:solidFill>
                <a:schemeClr val="accent2">
                  <a:lumMod val="75000"/>
                </a:schemeClr>
              </a:solidFill>
            </a:endParaRPr>
          </a:p>
          <a:p>
            <a:pPr algn="ctr"/>
            <a:r>
              <a:rPr lang="ar-SA" sz="2800" b="1" dirty="0" smtClean="0">
                <a:solidFill>
                  <a:srgbClr val="000099"/>
                </a:solidFill>
              </a:rPr>
              <a:t>بفضل من الله عز وجل حقق الإنسان في مجال الطيران وغزو الفضاء تقدماً هائلاً في العقود الأخيرة، فبالإضافة إلى النجاح العظيم الذي حققه بالهبوط على سطح القمر، والرحلات المكوكية لاستكشاف الكواكب الأخرى والأقمار الصناعية التي وضعها.</a:t>
            </a:r>
            <a:endParaRPr lang="en-US" sz="1600" b="1" dirty="0">
              <a:solidFill>
                <a:srgbClr val="000099"/>
              </a:solidFill>
              <a:ea typeface="Calibri"/>
              <a:cs typeface="Arial"/>
            </a:endParaRPr>
          </a:p>
        </p:txBody>
      </p:sp>
      <p:sp>
        <p:nvSpPr>
          <p:cNvPr id="15" name="Rectangle 14"/>
          <p:cNvSpPr/>
          <p:nvPr/>
        </p:nvSpPr>
        <p:spPr>
          <a:xfrm>
            <a:off x="714348" y="1428736"/>
            <a:ext cx="3786214" cy="954107"/>
          </a:xfrm>
          <a:prstGeom prst="rect">
            <a:avLst/>
          </a:prstGeom>
        </p:spPr>
        <p:txBody>
          <a:bodyPr wrap="square">
            <a:spAutoFit/>
          </a:bodyPr>
          <a:lstStyle/>
          <a:p>
            <a:pPr algn="ctr"/>
            <a:r>
              <a:rPr lang="ar-EG" sz="2800" b="1" dirty="0" smtClean="0">
                <a:solidFill>
                  <a:srgbClr val="000099"/>
                </a:solidFill>
              </a:rPr>
              <a:t>الألفاظ المؤثرة تقدماً هائلاً.  النجاح العظيم</a:t>
            </a:r>
            <a:endParaRPr lang="en-US" sz="2800" dirty="0">
              <a:solidFill>
                <a:srgbClr val="000099"/>
              </a:solidFill>
            </a:endParaRPr>
          </a:p>
        </p:txBody>
      </p:sp>
      <p:sp>
        <p:nvSpPr>
          <p:cNvPr id="16" name="Rectangle 15"/>
          <p:cNvSpPr/>
          <p:nvPr/>
        </p:nvSpPr>
        <p:spPr>
          <a:xfrm>
            <a:off x="714348" y="3857628"/>
            <a:ext cx="4000528" cy="954107"/>
          </a:xfrm>
          <a:prstGeom prst="rect">
            <a:avLst/>
          </a:prstGeom>
        </p:spPr>
        <p:txBody>
          <a:bodyPr wrap="square">
            <a:spAutoFit/>
          </a:bodyPr>
          <a:lstStyle/>
          <a:p>
            <a:pPr algn="ctr"/>
            <a:r>
              <a:rPr lang="ar-SA" sz="2800" b="1" dirty="0" smtClean="0">
                <a:solidFill>
                  <a:srgbClr val="C00000"/>
                </a:solidFill>
              </a:rPr>
              <a:t>سرعة فائقة. سمك صغير. الرحلات المكوكية</a:t>
            </a:r>
            <a:endParaRPr lang="en-US" sz="2800" dirty="0">
              <a:solidFill>
                <a:srgbClr val="C00000"/>
              </a:solidFill>
            </a:endParaRPr>
          </a:p>
        </p:txBody>
      </p:sp>
    </p:spTree>
  </p:cSld>
  <p:clrMapOvr>
    <a:masterClrMapping/>
  </p:clrMapOvr>
  <p:transition>
    <p:diamond/>
    <p:sndAc>
      <p:stSnd>
        <p:snd r:embed="rId2" name="SOUND5.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dissolve">
                                      <p:cBhvr>
                                        <p:cTn id="7" dur="500"/>
                                        <p:tgtEl>
                                          <p:spTgt spid="6"/>
                                        </p:tgtEl>
                                      </p:cBhvr>
                                    </p:animEffect>
                                  </p:childTnLst>
                                  <p:subTnLst>
                                    <p:audio>
                                      <p:cMediaNode>
                                        <p:cTn display="0" masterRel="sameClick">
                                          <p:stCondLst>
                                            <p:cond evt="begin" delay="0">
                                              <p:tn val="5"/>
                                            </p:cond>
                                          </p:stCondLst>
                                          <p:endCondLst>
                                            <p:cond evt="onStopAudio" delay="0">
                                              <p:tgtEl>
                                                <p:sldTgt/>
                                              </p:tgtEl>
                                            </p:cond>
                                          </p:endCondLst>
                                        </p:cTn>
                                        <p:tgtEl>
                                          <p:sndTgt r:embed="rId3" name="hammer.wav"/>
                                        </p:tgtEl>
                                      </p:cMediaNode>
                                    </p:audio>
                                  </p:subTnLst>
                                </p:cTn>
                              </p:par>
                              <p:par>
                                <p:cTn id="8" presetID="9" presetClass="entr" presetSubtype="0"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dissolve">
                                      <p:cBhvr>
                                        <p:cTn id="10" dur="500"/>
                                        <p:tgtEl>
                                          <p:spTgt spid="7"/>
                                        </p:tgtEl>
                                      </p:cBhvr>
                                    </p:animEffect>
                                  </p:childTnLst>
                                </p:cTn>
                              </p:par>
                              <p:par>
                                <p:cTn id="11" presetID="9"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dissolve">
                                      <p:cBhvr>
                                        <p:cTn id="13" dur="500"/>
                                        <p:tgtEl>
                                          <p:spTgt spid="8"/>
                                        </p:tgtEl>
                                      </p:cBhvr>
                                    </p:animEffect>
                                  </p:childTnLst>
                                </p:cTn>
                              </p:par>
                            </p:childTnLst>
                          </p:cTn>
                        </p:par>
                      </p:childTnLst>
                    </p:cTn>
                  </p:par>
                  <p:par>
                    <p:cTn id="14" fill="hold">
                      <p:stCondLst>
                        <p:cond delay="indefinite"/>
                      </p:stCondLst>
                      <p:childTnLst>
                        <p:par>
                          <p:cTn id="15" fill="hold">
                            <p:stCondLst>
                              <p:cond delay="0"/>
                            </p:stCondLst>
                            <p:childTnLst>
                              <p:par>
                                <p:cTn id="16" presetID="9" presetClass="entr" presetSubtype="0" fill="hold" grpId="0" nodeType="click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dissolve">
                                      <p:cBhvr>
                                        <p:cTn id="18" dur="500"/>
                                        <p:tgtEl>
                                          <p:spTgt spid="9"/>
                                        </p:tgtEl>
                                      </p:cBhvr>
                                    </p:animEffect>
                                  </p:childTnLst>
                                  <p:subTnLst>
                                    <p:audio>
                                      <p:cMediaNode>
                                        <p:cTn display="0" masterRel="sameClick">
                                          <p:stCondLst>
                                            <p:cond evt="begin" delay="0">
                                              <p:tn val="16"/>
                                            </p:cond>
                                          </p:stCondLst>
                                          <p:endCondLst>
                                            <p:cond evt="onStopAudio" delay="0">
                                              <p:tgtEl>
                                                <p:sldTgt/>
                                              </p:tgtEl>
                                            </p:cond>
                                          </p:endCondLst>
                                        </p:cTn>
                                        <p:tgtEl>
                                          <p:sndTgt r:embed="rId4" name="suction.wav"/>
                                        </p:tgtEl>
                                      </p:cMediaNode>
                                    </p:audio>
                                  </p:subTnLst>
                                </p:cTn>
                              </p:par>
                            </p:childTnLst>
                          </p:cTn>
                        </p:par>
                      </p:childTnLst>
                    </p:cTn>
                  </p:par>
                  <p:par>
                    <p:cTn id="19" fill="hold">
                      <p:stCondLst>
                        <p:cond delay="indefinite"/>
                      </p:stCondLst>
                      <p:childTnLst>
                        <p:par>
                          <p:cTn id="20" fill="hold">
                            <p:stCondLst>
                              <p:cond delay="0"/>
                            </p:stCondLst>
                            <p:childTnLst>
                              <p:par>
                                <p:cTn id="21" presetID="9" presetClass="entr" presetSubtype="0" fill="hold" grpId="0" nodeType="clickEffect">
                                  <p:stCondLst>
                                    <p:cond delay="0"/>
                                  </p:stCondLst>
                                  <p:childTnLst>
                                    <p:set>
                                      <p:cBhvr>
                                        <p:cTn id="22" dur="1" fill="hold">
                                          <p:stCondLst>
                                            <p:cond delay="0"/>
                                          </p:stCondLst>
                                        </p:cTn>
                                        <p:tgtEl>
                                          <p:spTgt spid="10"/>
                                        </p:tgtEl>
                                        <p:attrNameLst>
                                          <p:attrName>style.visibility</p:attrName>
                                        </p:attrNameLst>
                                      </p:cBhvr>
                                      <p:to>
                                        <p:strVal val="visible"/>
                                      </p:to>
                                    </p:set>
                                    <p:animEffect transition="in" filter="dissolve">
                                      <p:cBhvr>
                                        <p:cTn id="23" dur="500"/>
                                        <p:tgtEl>
                                          <p:spTgt spid="10"/>
                                        </p:tgtEl>
                                      </p:cBhvr>
                                    </p:animEffect>
                                  </p:childTnLst>
                                  <p:subTnLst>
                                    <p:audio>
                                      <p:cMediaNode>
                                        <p:cTn display="0" masterRel="sameClick">
                                          <p:stCondLst>
                                            <p:cond evt="begin" delay="0">
                                              <p:tn val="21"/>
                                            </p:cond>
                                          </p:stCondLst>
                                          <p:endCondLst>
                                            <p:cond evt="onStopAudio" delay="0">
                                              <p:tgtEl>
                                                <p:sldTgt/>
                                              </p:tgtEl>
                                            </p:cond>
                                          </p:endCondLst>
                                        </p:cTn>
                                        <p:tgtEl>
                                          <p:sndTgt r:embed="rId4" name="suction.wav"/>
                                        </p:tgtEl>
                                      </p:cMediaNode>
                                    </p:audio>
                                  </p:subTnLst>
                                </p:cTn>
                              </p:par>
                            </p:childTnLst>
                          </p:cTn>
                        </p:par>
                      </p:childTnLst>
                    </p:cTn>
                  </p:par>
                  <p:par>
                    <p:cTn id="24" fill="hold">
                      <p:stCondLst>
                        <p:cond delay="indefinite"/>
                      </p:stCondLst>
                      <p:childTnLst>
                        <p:par>
                          <p:cTn id="25" fill="hold">
                            <p:stCondLst>
                              <p:cond delay="0"/>
                            </p:stCondLst>
                            <p:childTnLst>
                              <p:par>
                                <p:cTn id="26" presetID="9" presetClass="entr" presetSubtype="0" fill="hold" grpId="0" nodeType="clickEffect">
                                  <p:stCondLst>
                                    <p:cond delay="0"/>
                                  </p:stCondLst>
                                  <p:childTnLst>
                                    <p:set>
                                      <p:cBhvr>
                                        <p:cTn id="27" dur="1" fill="hold">
                                          <p:stCondLst>
                                            <p:cond delay="0"/>
                                          </p:stCondLst>
                                        </p:cTn>
                                        <p:tgtEl>
                                          <p:spTgt spid="15"/>
                                        </p:tgtEl>
                                        <p:attrNameLst>
                                          <p:attrName>style.visibility</p:attrName>
                                        </p:attrNameLst>
                                      </p:cBhvr>
                                      <p:to>
                                        <p:strVal val="visible"/>
                                      </p:to>
                                    </p:set>
                                    <p:animEffect transition="in" filter="dissolve">
                                      <p:cBhvr>
                                        <p:cTn id="28" dur="500"/>
                                        <p:tgtEl>
                                          <p:spTgt spid="15"/>
                                        </p:tgtEl>
                                      </p:cBhvr>
                                    </p:animEffect>
                                  </p:childTnLst>
                                  <p:subTnLst>
                                    <p:audio>
                                      <p:cMediaNode>
                                        <p:cTn display="0" masterRel="sameClick">
                                          <p:stCondLst>
                                            <p:cond evt="begin" delay="0">
                                              <p:tn val="26"/>
                                            </p:cond>
                                          </p:stCondLst>
                                          <p:endCondLst>
                                            <p:cond evt="onStopAudio" delay="0">
                                              <p:tgtEl>
                                                <p:sldTgt/>
                                              </p:tgtEl>
                                            </p:cond>
                                          </p:endCondLst>
                                        </p:cTn>
                                        <p:tgtEl>
                                          <p:sndTgt r:embed="rId4" name="suction.wav"/>
                                        </p:tgtEl>
                                      </p:cMediaNode>
                                    </p:audio>
                                  </p:subTnLst>
                                </p:cTn>
                              </p:par>
                            </p:childTnLst>
                          </p:cTn>
                        </p:par>
                      </p:childTnLst>
                    </p:cTn>
                  </p:par>
                  <p:par>
                    <p:cTn id="29" fill="hold">
                      <p:stCondLst>
                        <p:cond delay="indefinite"/>
                      </p:stCondLst>
                      <p:childTnLst>
                        <p:par>
                          <p:cTn id="30" fill="hold">
                            <p:stCondLst>
                              <p:cond delay="0"/>
                            </p:stCondLst>
                            <p:childTnLst>
                              <p:par>
                                <p:cTn id="31" presetID="47" presetClass="entr" presetSubtype="0" fill="hold" grpId="0" nodeType="clickEffect">
                                  <p:stCondLst>
                                    <p:cond delay="0"/>
                                  </p:stCondLst>
                                  <p:childTnLst>
                                    <p:set>
                                      <p:cBhvr>
                                        <p:cTn id="32" dur="1" fill="hold">
                                          <p:stCondLst>
                                            <p:cond delay="0"/>
                                          </p:stCondLst>
                                        </p:cTn>
                                        <p:tgtEl>
                                          <p:spTgt spid="16"/>
                                        </p:tgtEl>
                                        <p:attrNameLst>
                                          <p:attrName>style.visibility</p:attrName>
                                        </p:attrNameLst>
                                      </p:cBhvr>
                                      <p:to>
                                        <p:strVal val="visible"/>
                                      </p:to>
                                    </p:set>
                                    <p:animEffect transition="in" filter="fade">
                                      <p:cBhvr>
                                        <p:cTn id="33" dur="1000"/>
                                        <p:tgtEl>
                                          <p:spTgt spid="16"/>
                                        </p:tgtEl>
                                      </p:cBhvr>
                                    </p:animEffect>
                                    <p:anim calcmode="lin" valueType="num">
                                      <p:cBhvr>
                                        <p:cTn id="34" dur="1000" fill="hold"/>
                                        <p:tgtEl>
                                          <p:spTgt spid="16"/>
                                        </p:tgtEl>
                                        <p:attrNameLst>
                                          <p:attrName>ppt_x</p:attrName>
                                        </p:attrNameLst>
                                      </p:cBhvr>
                                      <p:tavLst>
                                        <p:tav tm="0">
                                          <p:val>
                                            <p:strVal val="#ppt_x"/>
                                          </p:val>
                                        </p:tav>
                                        <p:tav tm="100000">
                                          <p:val>
                                            <p:strVal val="#ppt_x"/>
                                          </p:val>
                                        </p:tav>
                                      </p:tavLst>
                                    </p:anim>
                                    <p:anim calcmode="lin" valueType="num">
                                      <p:cBhvr>
                                        <p:cTn id="35" dur="1000" fill="hold"/>
                                        <p:tgtEl>
                                          <p:spTgt spid="16"/>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31"/>
                                            </p:cond>
                                          </p:stCondLst>
                                          <p:endCondLst>
                                            <p:cond evt="onStopAudio" delay="0">
                                              <p:tgtEl>
                                                <p:sldTgt/>
                                              </p:tgtEl>
                                            </p:cond>
                                          </p:endCondLst>
                                        </p:cTn>
                                        <p:tgtEl>
                                          <p:sndTgt r:embed="rId5" name="whoosh.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9" grpId="0"/>
      <p:bldP spid="10" grpId="0"/>
      <p:bldP spid="15" grpId="0"/>
      <p:bldP spid="16"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Pin&amp;pad.wmf"/>
          <p:cNvPicPr>
            <a:picLocks noChangeAspect="1"/>
          </p:cNvPicPr>
          <p:nvPr/>
        </p:nvPicPr>
        <p:blipFill>
          <a:blip r:embed="rId4" cstate="print"/>
          <a:srcRect/>
          <a:stretch>
            <a:fillRect/>
          </a:stretch>
        </p:blipFill>
        <p:spPr bwMode="auto">
          <a:xfrm>
            <a:off x="429092" y="548680"/>
            <a:ext cx="8031339" cy="5616624"/>
          </a:xfrm>
          <a:prstGeom prst="rect">
            <a:avLst/>
          </a:prstGeom>
          <a:noFill/>
          <a:ln w="9525">
            <a:noFill/>
            <a:miter lim="800000"/>
            <a:headEnd/>
            <a:tailEnd/>
          </a:ln>
        </p:spPr>
      </p:pic>
      <p:sp>
        <p:nvSpPr>
          <p:cNvPr id="7" name="Rectangle 2"/>
          <p:cNvSpPr>
            <a:spLocks noChangeArrowheads="1"/>
          </p:cNvSpPr>
          <p:nvPr/>
        </p:nvSpPr>
        <p:spPr bwMode="auto">
          <a:xfrm rot="21554365">
            <a:off x="572819" y="1765128"/>
            <a:ext cx="7217184" cy="3416320"/>
          </a:xfrm>
          <a:prstGeom prst="rect">
            <a:avLst/>
          </a:prstGeom>
          <a:noFill/>
          <a:ln w="9525">
            <a:noFill/>
            <a:miter lim="800000"/>
            <a:headEnd/>
            <a:tailEnd/>
          </a:ln>
        </p:spPr>
        <p:txBody>
          <a:bodyPr wrap="square" anchor="ctr">
            <a:spAutoFit/>
          </a:bodyPr>
          <a:lstStyle/>
          <a:p>
            <a:pPr algn="ctr"/>
            <a:r>
              <a:rPr lang="ar-EG" sz="3600" b="1" dirty="0" smtClean="0">
                <a:solidFill>
                  <a:srgbClr val="0000FF"/>
                </a:solidFill>
              </a:rPr>
              <a:t>تعلًّم الكتابة الوظيفية ليس ترفاً بل ضرورة، والحاجة إليها كبيرة؛ فهي تهم قطاعاً كبيراً من الناس..</a:t>
            </a:r>
            <a:endParaRPr lang="en-US" sz="3600" dirty="0" smtClean="0">
              <a:solidFill>
                <a:srgbClr val="0000FF"/>
              </a:solidFill>
            </a:endParaRPr>
          </a:p>
          <a:p>
            <a:pPr algn="ctr"/>
            <a:r>
              <a:rPr lang="ar-EG" sz="3600" b="1" dirty="0" smtClean="0">
                <a:solidFill>
                  <a:srgbClr val="0000FF"/>
                </a:solidFill>
              </a:rPr>
              <a:t>ومؤكد أنك ستحتاج إلى ممارستها يوماً ما... فبدلاً من البحث عمَن يقوم بها نيابة عنك، تدرّب على كتابتها بنفسك.</a:t>
            </a:r>
            <a:endParaRPr lang="en-US" sz="3600" dirty="0">
              <a:solidFill>
                <a:srgbClr val="0000FF"/>
              </a:solidFill>
            </a:endParaRPr>
          </a:p>
        </p:txBody>
      </p:sp>
    </p:spTree>
  </p:cSld>
  <p:clrMapOvr>
    <a:masterClrMapping/>
  </p:clrMapOvr>
  <p:transition>
    <p:dissolve/>
    <p:sndAc>
      <p:stSnd>
        <p:snd r:embed="rId2" name="whoosh.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ppt_w</p:attrName>
                                        </p:attrNameLst>
                                      </p:cBhvr>
                                      <p:tavLst>
                                        <p:tav tm="0">
                                          <p:val>
                                            <p:strVal val="#ppt_w*0.70"/>
                                          </p:val>
                                        </p:tav>
                                        <p:tav tm="100000">
                                          <p:val>
                                            <p:strVal val="#ppt_w"/>
                                          </p:val>
                                        </p:tav>
                                      </p:tavLst>
                                    </p:anim>
                                    <p:anim calcmode="lin" valueType="num">
                                      <p:cBhvr>
                                        <p:cTn id="8" dur="500" fill="hold"/>
                                        <p:tgtEl>
                                          <p:spTgt spid="6"/>
                                        </p:tgtEl>
                                        <p:attrNameLst>
                                          <p:attrName>ppt_h</p:attrName>
                                        </p:attrNameLst>
                                      </p:cBhvr>
                                      <p:tavLst>
                                        <p:tav tm="0">
                                          <p:val>
                                            <p:strVal val="#ppt_h"/>
                                          </p:val>
                                        </p:tav>
                                        <p:tav tm="100000">
                                          <p:val>
                                            <p:strVal val="#ppt_h"/>
                                          </p:val>
                                        </p:tav>
                                      </p:tavLst>
                                    </p:anim>
                                    <p:animEffect transition="in" filter="fade">
                                      <p:cBhvr>
                                        <p:cTn id="9" dur="500"/>
                                        <p:tgtEl>
                                          <p:spTgt spid="6"/>
                                        </p:tgtEl>
                                      </p:cBhvr>
                                    </p:animEffect>
                                  </p:childTnLst>
                                  <p:subTnLst>
                                    <p:audio>
                                      <p:cMediaNode>
                                        <p:cTn display="0" masterRel="sameClick">
                                          <p:stCondLst>
                                            <p:cond evt="begin" delay="0">
                                              <p:tn val="5"/>
                                            </p:cond>
                                          </p:stCondLst>
                                          <p:endCondLst>
                                            <p:cond evt="onStopAudio" delay="0">
                                              <p:tgtEl>
                                                <p:sldTgt/>
                                              </p:tgtEl>
                                            </p:cond>
                                          </p:endCondLst>
                                        </p:cTn>
                                        <p:tgtEl>
                                          <p:sndTgt r:embed="rId3" name="breeze.wav"/>
                                        </p:tgtEl>
                                      </p:cMediaNode>
                                    </p:audio>
                                  </p:subTnLst>
                                </p:cTn>
                              </p:par>
                              <p:par>
                                <p:cTn id="10" presetID="55" presetClass="entr" presetSubtype="0" fill="hold" grpId="0" nodeType="withEffect">
                                  <p:stCondLst>
                                    <p:cond delay="0"/>
                                  </p:stCondLst>
                                  <p:childTnLst>
                                    <p:set>
                                      <p:cBhvr>
                                        <p:cTn id="11" dur="1" fill="hold">
                                          <p:stCondLst>
                                            <p:cond delay="0"/>
                                          </p:stCondLst>
                                        </p:cTn>
                                        <p:tgtEl>
                                          <p:spTgt spid="7"/>
                                        </p:tgtEl>
                                        <p:attrNameLst>
                                          <p:attrName>style.visibility</p:attrName>
                                        </p:attrNameLst>
                                      </p:cBhvr>
                                      <p:to>
                                        <p:strVal val="visible"/>
                                      </p:to>
                                    </p:set>
                                    <p:anim calcmode="lin" valueType="num">
                                      <p:cBhvr>
                                        <p:cTn id="12" dur="500" fill="hold"/>
                                        <p:tgtEl>
                                          <p:spTgt spid="7"/>
                                        </p:tgtEl>
                                        <p:attrNameLst>
                                          <p:attrName>ppt_w</p:attrName>
                                        </p:attrNameLst>
                                      </p:cBhvr>
                                      <p:tavLst>
                                        <p:tav tm="0">
                                          <p:val>
                                            <p:strVal val="#ppt_w*0.70"/>
                                          </p:val>
                                        </p:tav>
                                        <p:tav tm="100000">
                                          <p:val>
                                            <p:strVal val="#ppt_w"/>
                                          </p:val>
                                        </p:tav>
                                      </p:tavLst>
                                    </p:anim>
                                    <p:anim calcmode="lin" valueType="num">
                                      <p:cBhvr>
                                        <p:cTn id="13" dur="500" fill="hold"/>
                                        <p:tgtEl>
                                          <p:spTgt spid="7"/>
                                        </p:tgtEl>
                                        <p:attrNameLst>
                                          <p:attrName>ppt_h</p:attrName>
                                        </p:attrNameLst>
                                      </p:cBhvr>
                                      <p:tavLst>
                                        <p:tav tm="0">
                                          <p:val>
                                            <p:strVal val="#ppt_h"/>
                                          </p:val>
                                        </p:tav>
                                        <p:tav tm="100000">
                                          <p:val>
                                            <p:strVal val="#ppt_h"/>
                                          </p:val>
                                        </p:tav>
                                      </p:tavLst>
                                    </p:anim>
                                    <p:animEffect transition="in" filter="fade">
                                      <p:cBhvr>
                                        <p:cTn id="14" dur="500"/>
                                        <p:tgtEl>
                                          <p:spTgt spid="7"/>
                                        </p:tgtEl>
                                      </p:cBhvr>
                                    </p:animEffect>
                                  </p:childTnLst>
                                  <p:subTnLst>
                                    <p:audio>
                                      <p:cMediaNode>
                                        <p:cTn display="0" masterRel="sameClick">
                                          <p:stCondLst>
                                            <p:cond evt="begin" delay="0">
                                              <p:tn val="10"/>
                                            </p:cond>
                                          </p:stCondLst>
                                          <p:endCondLst>
                                            <p:cond evt="onStopAudio" delay="0">
                                              <p:tgtEl>
                                                <p:sldTgt/>
                                              </p:tgtEl>
                                            </p:cond>
                                          </p:endCondLst>
                                        </p:cTn>
                                        <p:tgtEl>
                                          <p:sndTgt r:embed="rId3" name="breeze.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able 5"/>
          <p:cNvGraphicFramePr>
            <a:graphicFrameLocks noGrp="1"/>
          </p:cNvGraphicFramePr>
          <p:nvPr/>
        </p:nvGraphicFramePr>
        <p:xfrm>
          <a:off x="357158" y="142852"/>
          <a:ext cx="8358246" cy="6572296"/>
        </p:xfrm>
        <a:graphic>
          <a:graphicData uri="http://schemas.openxmlformats.org/drawingml/2006/table">
            <a:tbl>
              <a:tblPr rtl="1">
                <a:tableStyleId>{69C7853C-536D-4A76-A0AE-DD22124D55A5}</a:tableStyleId>
              </a:tblPr>
              <a:tblGrid>
                <a:gridCol w="3852894"/>
                <a:gridCol w="4505352"/>
              </a:tblGrid>
              <a:tr h="571504">
                <a:tc>
                  <a:txBody>
                    <a:bodyPr/>
                    <a:lstStyle/>
                    <a:p>
                      <a:pPr marL="0" marR="0" algn="ctr" rtl="1">
                        <a:spcBef>
                          <a:spcPts val="0"/>
                        </a:spcBef>
                        <a:spcAft>
                          <a:spcPts val="0"/>
                        </a:spcAft>
                      </a:pPr>
                      <a:endParaRPr lang="en-US" sz="1600" b="1" dirty="0">
                        <a:latin typeface="Calibri"/>
                        <a:ea typeface="Calibri"/>
                        <a:cs typeface="Arial"/>
                      </a:endParaRPr>
                    </a:p>
                  </a:txBody>
                  <a:tcPr marL="63944" marR="63944" marT="0" marB="0"/>
                </a:tc>
                <a:tc>
                  <a:txBody>
                    <a:bodyPr/>
                    <a:lstStyle/>
                    <a:p>
                      <a:pPr marL="0" marR="0" algn="ctr" rtl="1">
                        <a:spcBef>
                          <a:spcPts val="0"/>
                        </a:spcBef>
                        <a:spcAft>
                          <a:spcPts val="0"/>
                        </a:spcAft>
                      </a:pPr>
                      <a:endParaRPr lang="en-US" sz="1600" b="1" dirty="0">
                        <a:latin typeface="Calibri"/>
                        <a:ea typeface="Calibri"/>
                        <a:cs typeface="Arial"/>
                      </a:endParaRPr>
                    </a:p>
                  </a:txBody>
                  <a:tcPr marL="63944" marR="63944" marT="0" marB="0"/>
                </a:tc>
              </a:tr>
              <a:tr h="6000792">
                <a:tc>
                  <a:txBody>
                    <a:bodyPr/>
                    <a:lstStyle/>
                    <a:p>
                      <a:pPr marL="0" marR="0" algn="r" rtl="1">
                        <a:spcBef>
                          <a:spcPts val="0"/>
                        </a:spcBef>
                        <a:spcAft>
                          <a:spcPts val="0"/>
                        </a:spcAft>
                      </a:pPr>
                      <a:endParaRPr lang="en-US" sz="1600" b="1" dirty="0">
                        <a:latin typeface="Calibri"/>
                        <a:ea typeface="Calibri"/>
                        <a:cs typeface="Arial"/>
                      </a:endParaRPr>
                    </a:p>
                  </a:txBody>
                  <a:tcPr marL="63944" marR="63944" marT="0" marB="0"/>
                </a:tc>
                <a:tc>
                  <a:txBody>
                    <a:bodyPr/>
                    <a:lstStyle/>
                    <a:p>
                      <a:pPr marL="0" marR="0" algn="r" rtl="1">
                        <a:spcBef>
                          <a:spcPts val="0"/>
                        </a:spcBef>
                        <a:spcAft>
                          <a:spcPts val="0"/>
                        </a:spcAft>
                      </a:pPr>
                      <a:endParaRPr lang="en-US" sz="1600" b="1" dirty="0">
                        <a:latin typeface="Calibri"/>
                        <a:ea typeface="Calibri"/>
                        <a:cs typeface="Arial"/>
                      </a:endParaRPr>
                    </a:p>
                  </a:txBody>
                  <a:tcPr marL="63944" marR="63944" marT="0" marB="0"/>
                </a:tc>
              </a:tr>
            </a:tbl>
          </a:graphicData>
        </a:graphic>
      </p:graphicFrame>
      <p:sp>
        <p:nvSpPr>
          <p:cNvPr id="7" name="Rectangle 6"/>
          <p:cNvSpPr/>
          <p:nvPr/>
        </p:nvSpPr>
        <p:spPr>
          <a:xfrm>
            <a:off x="6254556" y="142854"/>
            <a:ext cx="918842" cy="584775"/>
          </a:xfrm>
          <a:prstGeom prst="rect">
            <a:avLst/>
          </a:prstGeom>
        </p:spPr>
        <p:txBody>
          <a:bodyPr wrap="none">
            <a:spAutoFit/>
          </a:bodyPr>
          <a:lstStyle/>
          <a:p>
            <a:pPr algn="ctr"/>
            <a:r>
              <a:rPr lang="ar-EG" sz="3200" b="1" dirty="0" smtClean="0">
                <a:solidFill>
                  <a:schemeClr val="accent3">
                    <a:lumMod val="50000"/>
                  </a:schemeClr>
                </a:solidFill>
              </a:rPr>
              <a:t>النص</a:t>
            </a:r>
            <a:endParaRPr lang="en-US" b="1" dirty="0">
              <a:solidFill>
                <a:schemeClr val="accent3">
                  <a:lumMod val="50000"/>
                </a:schemeClr>
              </a:solidFill>
              <a:ea typeface="Calibri"/>
              <a:cs typeface="Arial"/>
            </a:endParaRPr>
          </a:p>
        </p:txBody>
      </p:sp>
      <p:sp>
        <p:nvSpPr>
          <p:cNvPr id="8" name="Rectangle 7"/>
          <p:cNvSpPr/>
          <p:nvPr/>
        </p:nvSpPr>
        <p:spPr>
          <a:xfrm>
            <a:off x="986543" y="142854"/>
            <a:ext cx="2969083" cy="584775"/>
          </a:xfrm>
          <a:prstGeom prst="rect">
            <a:avLst/>
          </a:prstGeom>
        </p:spPr>
        <p:txBody>
          <a:bodyPr wrap="none">
            <a:spAutoFit/>
          </a:bodyPr>
          <a:lstStyle/>
          <a:p>
            <a:pPr algn="ctr"/>
            <a:r>
              <a:rPr lang="ar-EG" sz="3200" b="1" dirty="0" smtClean="0">
                <a:solidFill>
                  <a:schemeClr val="accent3">
                    <a:lumMod val="50000"/>
                  </a:schemeClr>
                </a:solidFill>
              </a:rPr>
              <a:t>تحليل أسلوب العرض</a:t>
            </a:r>
            <a:endParaRPr lang="en-US" b="1" dirty="0">
              <a:solidFill>
                <a:schemeClr val="accent3">
                  <a:lumMod val="50000"/>
                </a:schemeClr>
              </a:solidFill>
              <a:ea typeface="Calibri"/>
              <a:cs typeface="Arial"/>
            </a:endParaRPr>
          </a:p>
        </p:txBody>
      </p:sp>
      <p:sp>
        <p:nvSpPr>
          <p:cNvPr id="9" name="Rectangle 8"/>
          <p:cNvSpPr/>
          <p:nvPr/>
        </p:nvSpPr>
        <p:spPr>
          <a:xfrm>
            <a:off x="6072198" y="691202"/>
            <a:ext cx="1571636" cy="523220"/>
          </a:xfrm>
          <a:prstGeom prst="rect">
            <a:avLst/>
          </a:prstGeom>
        </p:spPr>
        <p:txBody>
          <a:bodyPr wrap="square">
            <a:spAutoFit/>
          </a:bodyPr>
          <a:lstStyle/>
          <a:p>
            <a:pPr algn="ctr"/>
            <a:r>
              <a:rPr lang="ar-EG" sz="2800" b="1" dirty="0" smtClean="0">
                <a:solidFill>
                  <a:schemeClr val="accent6">
                    <a:lumMod val="75000"/>
                  </a:schemeClr>
                </a:solidFill>
              </a:rPr>
              <a:t>فن الطيران</a:t>
            </a:r>
            <a:endParaRPr lang="en-US" sz="1600" b="1" dirty="0">
              <a:solidFill>
                <a:schemeClr val="accent6">
                  <a:lumMod val="75000"/>
                </a:schemeClr>
              </a:solidFill>
              <a:ea typeface="Calibri"/>
              <a:cs typeface="Arial"/>
            </a:endParaRPr>
          </a:p>
        </p:txBody>
      </p:sp>
      <p:sp>
        <p:nvSpPr>
          <p:cNvPr id="10" name="Rectangle 9"/>
          <p:cNvSpPr/>
          <p:nvPr/>
        </p:nvSpPr>
        <p:spPr>
          <a:xfrm>
            <a:off x="4857752" y="1813877"/>
            <a:ext cx="3786214" cy="4401205"/>
          </a:xfrm>
          <a:prstGeom prst="rect">
            <a:avLst/>
          </a:prstGeom>
        </p:spPr>
        <p:txBody>
          <a:bodyPr wrap="square">
            <a:spAutoFit/>
          </a:bodyPr>
          <a:lstStyle/>
          <a:p>
            <a:pPr algn="ctr"/>
            <a:r>
              <a:rPr lang="ar-EG" sz="2800" b="1" dirty="0" smtClean="0">
                <a:solidFill>
                  <a:srgbClr val="000099"/>
                </a:solidFill>
              </a:rPr>
              <a:t>على مدارات حول الأرض لنقل المعلومات بين سكان الأرض جميعاً بسرعة فائقة.... فقد تطورت طائرات الركاب، فزادت أحمالها إلى مئات الركاب وعشرات الأطنان، وزادت سرعتها إلى ما يقارب سرعة الصوت (1225 ك / س) بل وزادت عليها بعدة أمثال في الطائرات العسكرية.</a:t>
            </a:r>
            <a:endParaRPr lang="en-US" sz="1600" b="1" dirty="0">
              <a:solidFill>
                <a:srgbClr val="000099"/>
              </a:solidFill>
              <a:ea typeface="Calibri"/>
              <a:cs typeface="Arial"/>
            </a:endParaRPr>
          </a:p>
        </p:txBody>
      </p:sp>
      <p:sp>
        <p:nvSpPr>
          <p:cNvPr id="15" name="Rectangle 14"/>
          <p:cNvSpPr/>
          <p:nvPr/>
        </p:nvSpPr>
        <p:spPr>
          <a:xfrm>
            <a:off x="714348" y="1428736"/>
            <a:ext cx="3786214" cy="954107"/>
          </a:xfrm>
          <a:prstGeom prst="rect">
            <a:avLst/>
          </a:prstGeom>
        </p:spPr>
        <p:txBody>
          <a:bodyPr wrap="square">
            <a:spAutoFit/>
          </a:bodyPr>
          <a:lstStyle/>
          <a:p>
            <a:pPr algn="ctr"/>
            <a:r>
              <a:rPr lang="ar-EG" sz="2800" b="1" dirty="0" smtClean="0">
                <a:solidFill>
                  <a:srgbClr val="000099"/>
                </a:solidFill>
              </a:rPr>
              <a:t>الألفاظ المؤثرة تقدماً هائلاً.  النجاح العظيم</a:t>
            </a:r>
            <a:endParaRPr lang="en-US" sz="2800" dirty="0">
              <a:solidFill>
                <a:srgbClr val="000099"/>
              </a:solidFill>
            </a:endParaRPr>
          </a:p>
        </p:txBody>
      </p:sp>
      <p:sp>
        <p:nvSpPr>
          <p:cNvPr id="16" name="Rectangle 15"/>
          <p:cNvSpPr/>
          <p:nvPr/>
        </p:nvSpPr>
        <p:spPr>
          <a:xfrm>
            <a:off x="714348" y="3857628"/>
            <a:ext cx="4000528" cy="954107"/>
          </a:xfrm>
          <a:prstGeom prst="rect">
            <a:avLst/>
          </a:prstGeom>
        </p:spPr>
        <p:txBody>
          <a:bodyPr wrap="square">
            <a:spAutoFit/>
          </a:bodyPr>
          <a:lstStyle/>
          <a:p>
            <a:pPr algn="ctr"/>
            <a:r>
              <a:rPr lang="ar-SA" sz="2800" b="1" dirty="0" smtClean="0">
                <a:solidFill>
                  <a:srgbClr val="C00000"/>
                </a:solidFill>
              </a:rPr>
              <a:t>سرعة فائقة. سمك صغير. الرحلات المكوكية</a:t>
            </a:r>
            <a:endParaRPr lang="en-US" sz="2800" dirty="0">
              <a:solidFill>
                <a:srgbClr val="C00000"/>
              </a:solidFill>
            </a:endParaRPr>
          </a:p>
        </p:txBody>
      </p:sp>
    </p:spTree>
  </p:cSld>
  <p:clrMapOvr>
    <a:masterClrMapping/>
  </p:clrMapOvr>
  <p:transition>
    <p:diamond/>
    <p:sndAc>
      <p:stSnd>
        <p:snd r:embed="rId2" name="SOUND5.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after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dissolve">
                                      <p:cBhvr>
                                        <p:cTn id="7" dur="500"/>
                                        <p:tgtEl>
                                          <p:spTgt spid="10"/>
                                        </p:tgtEl>
                                      </p:cBhvr>
                                    </p:animEffect>
                                  </p:childTnLst>
                                  <p:subTnLst>
                                    <p:audio>
                                      <p:cMediaNode>
                                        <p:cTn display="0" masterRel="sameClick">
                                          <p:stCondLst>
                                            <p:cond evt="begin" delay="0">
                                              <p:tn val="5"/>
                                            </p:cond>
                                          </p:stCondLst>
                                          <p:endCondLst>
                                            <p:cond evt="onStopAudio" delay="0">
                                              <p:tgtEl>
                                                <p:sldTgt/>
                                              </p:tgtEl>
                                            </p:cond>
                                          </p:endCondLst>
                                        </p:cTn>
                                        <p:tgtEl>
                                          <p:sndTgt r:embed="rId3" name="suction.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able 5"/>
          <p:cNvGraphicFramePr>
            <a:graphicFrameLocks noGrp="1"/>
          </p:cNvGraphicFramePr>
          <p:nvPr/>
        </p:nvGraphicFramePr>
        <p:xfrm>
          <a:off x="357158" y="142852"/>
          <a:ext cx="8358246" cy="6572296"/>
        </p:xfrm>
        <a:graphic>
          <a:graphicData uri="http://schemas.openxmlformats.org/drawingml/2006/table">
            <a:tbl>
              <a:tblPr rtl="1">
                <a:tableStyleId>{69C7853C-536D-4A76-A0AE-DD22124D55A5}</a:tableStyleId>
              </a:tblPr>
              <a:tblGrid>
                <a:gridCol w="3852894"/>
                <a:gridCol w="4505352"/>
              </a:tblGrid>
              <a:tr h="571504">
                <a:tc>
                  <a:txBody>
                    <a:bodyPr/>
                    <a:lstStyle/>
                    <a:p>
                      <a:pPr marL="0" marR="0" algn="ctr" rtl="1">
                        <a:spcBef>
                          <a:spcPts val="0"/>
                        </a:spcBef>
                        <a:spcAft>
                          <a:spcPts val="0"/>
                        </a:spcAft>
                      </a:pPr>
                      <a:endParaRPr lang="en-US" sz="1600" b="1" dirty="0">
                        <a:latin typeface="Calibri"/>
                        <a:ea typeface="Calibri"/>
                        <a:cs typeface="Arial"/>
                      </a:endParaRPr>
                    </a:p>
                  </a:txBody>
                  <a:tcPr marL="63944" marR="63944" marT="0" marB="0"/>
                </a:tc>
                <a:tc>
                  <a:txBody>
                    <a:bodyPr/>
                    <a:lstStyle/>
                    <a:p>
                      <a:pPr marL="0" marR="0" algn="ctr" rtl="1">
                        <a:spcBef>
                          <a:spcPts val="0"/>
                        </a:spcBef>
                        <a:spcAft>
                          <a:spcPts val="0"/>
                        </a:spcAft>
                      </a:pPr>
                      <a:endParaRPr lang="en-US" sz="1600" b="1" dirty="0">
                        <a:latin typeface="Calibri"/>
                        <a:ea typeface="Calibri"/>
                        <a:cs typeface="Arial"/>
                      </a:endParaRPr>
                    </a:p>
                  </a:txBody>
                  <a:tcPr marL="63944" marR="63944" marT="0" marB="0"/>
                </a:tc>
              </a:tr>
              <a:tr h="6000792">
                <a:tc>
                  <a:txBody>
                    <a:bodyPr/>
                    <a:lstStyle/>
                    <a:p>
                      <a:pPr marL="0" marR="0" algn="r" rtl="1">
                        <a:spcBef>
                          <a:spcPts val="0"/>
                        </a:spcBef>
                        <a:spcAft>
                          <a:spcPts val="0"/>
                        </a:spcAft>
                      </a:pPr>
                      <a:endParaRPr lang="en-US" sz="1600" b="1" dirty="0">
                        <a:latin typeface="Calibri"/>
                        <a:ea typeface="Calibri"/>
                        <a:cs typeface="Arial"/>
                      </a:endParaRPr>
                    </a:p>
                  </a:txBody>
                  <a:tcPr marL="63944" marR="63944" marT="0" marB="0"/>
                </a:tc>
                <a:tc>
                  <a:txBody>
                    <a:bodyPr/>
                    <a:lstStyle/>
                    <a:p>
                      <a:pPr marL="0" marR="0" algn="r" rtl="1">
                        <a:spcBef>
                          <a:spcPts val="0"/>
                        </a:spcBef>
                        <a:spcAft>
                          <a:spcPts val="0"/>
                        </a:spcAft>
                      </a:pPr>
                      <a:endParaRPr lang="en-US" sz="1600" b="1" dirty="0">
                        <a:latin typeface="Calibri"/>
                        <a:ea typeface="Calibri"/>
                        <a:cs typeface="Arial"/>
                      </a:endParaRPr>
                    </a:p>
                  </a:txBody>
                  <a:tcPr marL="63944" marR="63944" marT="0" marB="0"/>
                </a:tc>
              </a:tr>
            </a:tbl>
          </a:graphicData>
        </a:graphic>
      </p:graphicFrame>
      <p:sp>
        <p:nvSpPr>
          <p:cNvPr id="7" name="Rectangle 6"/>
          <p:cNvSpPr/>
          <p:nvPr/>
        </p:nvSpPr>
        <p:spPr>
          <a:xfrm>
            <a:off x="6254556" y="142854"/>
            <a:ext cx="918842" cy="584775"/>
          </a:xfrm>
          <a:prstGeom prst="rect">
            <a:avLst/>
          </a:prstGeom>
        </p:spPr>
        <p:txBody>
          <a:bodyPr wrap="none">
            <a:spAutoFit/>
          </a:bodyPr>
          <a:lstStyle/>
          <a:p>
            <a:pPr algn="ctr"/>
            <a:r>
              <a:rPr lang="ar-EG" sz="3200" b="1" dirty="0" smtClean="0">
                <a:solidFill>
                  <a:schemeClr val="accent3">
                    <a:lumMod val="50000"/>
                  </a:schemeClr>
                </a:solidFill>
              </a:rPr>
              <a:t>النص</a:t>
            </a:r>
            <a:endParaRPr lang="en-US" b="1" dirty="0">
              <a:solidFill>
                <a:schemeClr val="accent3">
                  <a:lumMod val="50000"/>
                </a:schemeClr>
              </a:solidFill>
              <a:ea typeface="Calibri"/>
              <a:cs typeface="Arial"/>
            </a:endParaRPr>
          </a:p>
        </p:txBody>
      </p:sp>
      <p:sp>
        <p:nvSpPr>
          <p:cNvPr id="8" name="Rectangle 7"/>
          <p:cNvSpPr/>
          <p:nvPr/>
        </p:nvSpPr>
        <p:spPr>
          <a:xfrm>
            <a:off x="986543" y="142854"/>
            <a:ext cx="2969083" cy="584775"/>
          </a:xfrm>
          <a:prstGeom prst="rect">
            <a:avLst/>
          </a:prstGeom>
        </p:spPr>
        <p:txBody>
          <a:bodyPr wrap="none">
            <a:spAutoFit/>
          </a:bodyPr>
          <a:lstStyle/>
          <a:p>
            <a:pPr algn="ctr"/>
            <a:r>
              <a:rPr lang="ar-EG" sz="3200" b="1" dirty="0" smtClean="0">
                <a:solidFill>
                  <a:schemeClr val="accent3">
                    <a:lumMod val="50000"/>
                  </a:schemeClr>
                </a:solidFill>
              </a:rPr>
              <a:t>تحليل أسلوب العرض</a:t>
            </a:r>
            <a:endParaRPr lang="en-US" b="1" dirty="0">
              <a:solidFill>
                <a:schemeClr val="accent3">
                  <a:lumMod val="50000"/>
                </a:schemeClr>
              </a:solidFill>
              <a:ea typeface="Calibri"/>
              <a:cs typeface="Arial"/>
            </a:endParaRPr>
          </a:p>
        </p:txBody>
      </p:sp>
      <p:sp>
        <p:nvSpPr>
          <p:cNvPr id="9" name="Rectangle 8"/>
          <p:cNvSpPr/>
          <p:nvPr/>
        </p:nvSpPr>
        <p:spPr>
          <a:xfrm>
            <a:off x="6072198" y="691202"/>
            <a:ext cx="1571636" cy="523220"/>
          </a:xfrm>
          <a:prstGeom prst="rect">
            <a:avLst/>
          </a:prstGeom>
        </p:spPr>
        <p:txBody>
          <a:bodyPr wrap="square">
            <a:spAutoFit/>
          </a:bodyPr>
          <a:lstStyle/>
          <a:p>
            <a:pPr algn="ctr"/>
            <a:r>
              <a:rPr lang="ar-EG" sz="2800" b="1" dirty="0" smtClean="0">
                <a:solidFill>
                  <a:schemeClr val="accent6">
                    <a:lumMod val="75000"/>
                  </a:schemeClr>
                </a:solidFill>
              </a:rPr>
              <a:t>فن الطيران</a:t>
            </a:r>
            <a:endParaRPr lang="en-US" sz="1600" b="1" dirty="0">
              <a:solidFill>
                <a:schemeClr val="accent6">
                  <a:lumMod val="75000"/>
                </a:schemeClr>
              </a:solidFill>
              <a:ea typeface="Calibri"/>
              <a:cs typeface="Arial"/>
            </a:endParaRPr>
          </a:p>
        </p:txBody>
      </p:sp>
      <p:sp>
        <p:nvSpPr>
          <p:cNvPr id="10" name="Rectangle 9"/>
          <p:cNvSpPr/>
          <p:nvPr/>
        </p:nvSpPr>
        <p:spPr>
          <a:xfrm>
            <a:off x="4857752" y="1813877"/>
            <a:ext cx="3786214" cy="3108543"/>
          </a:xfrm>
          <a:prstGeom prst="rect">
            <a:avLst/>
          </a:prstGeom>
        </p:spPr>
        <p:txBody>
          <a:bodyPr wrap="square">
            <a:spAutoFit/>
          </a:bodyPr>
          <a:lstStyle/>
          <a:p>
            <a:r>
              <a:rPr lang="ar-EG" sz="2800" b="1" dirty="0" smtClean="0">
                <a:solidFill>
                  <a:srgbClr val="000099"/>
                </a:solidFill>
              </a:rPr>
              <a:t>ويستند فن الطيران على ستة علوم أساسية هي: علم تصميم هياكل الطائرات، وعلم تصميم المحركات النفاثة، وعلم المعادن وعلم المرونة، وعلم التحكم والاستقرار، وعلم الديناميكا الهوائية.</a:t>
            </a:r>
            <a:endParaRPr lang="en-US" sz="2800" dirty="0">
              <a:solidFill>
                <a:srgbClr val="000099"/>
              </a:solidFill>
            </a:endParaRPr>
          </a:p>
        </p:txBody>
      </p:sp>
      <p:sp>
        <p:nvSpPr>
          <p:cNvPr id="15" name="Rectangle 14"/>
          <p:cNvSpPr/>
          <p:nvPr/>
        </p:nvSpPr>
        <p:spPr>
          <a:xfrm>
            <a:off x="714348" y="1428736"/>
            <a:ext cx="3786214" cy="954107"/>
          </a:xfrm>
          <a:prstGeom prst="rect">
            <a:avLst/>
          </a:prstGeom>
        </p:spPr>
        <p:txBody>
          <a:bodyPr wrap="square">
            <a:spAutoFit/>
          </a:bodyPr>
          <a:lstStyle/>
          <a:p>
            <a:pPr algn="ctr"/>
            <a:r>
              <a:rPr lang="ar-EG" sz="2800" b="1" dirty="0" smtClean="0">
                <a:solidFill>
                  <a:srgbClr val="000099"/>
                </a:solidFill>
              </a:rPr>
              <a:t>الألفاظ المؤثرة تقدماً هائلاً.  النجاح العظيم</a:t>
            </a:r>
            <a:endParaRPr lang="en-US" sz="2800" dirty="0">
              <a:solidFill>
                <a:srgbClr val="000099"/>
              </a:solidFill>
            </a:endParaRPr>
          </a:p>
        </p:txBody>
      </p:sp>
      <p:sp>
        <p:nvSpPr>
          <p:cNvPr id="16" name="Rectangle 15"/>
          <p:cNvSpPr/>
          <p:nvPr/>
        </p:nvSpPr>
        <p:spPr>
          <a:xfrm>
            <a:off x="714348" y="3857628"/>
            <a:ext cx="4000528" cy="954107"/>
          </a:xfrm>
          <a:prstGeom prst="rect">
            <a:avLst/>
          </a:prstGeom>
        </p:spPr>
        <p:txBody>
          <a:bodyPr wrap="square">
            <a:spAutoFit/>
          </a:bodyPr>
          <a:lstStyle/>
          <a:p>
            <a:pPr algn="ctr"/>
            <a:r>
              <a:rPr lang="ar-SA" sz="2800" b="1" dirty="0" smtClean="0">
                <a:solidFill>
                  <a:srgbClr val="C00000"/>
                </a:solidFill>
              </a:rPr>
              <a:t>سرعة فائقة. سمك صغير. الرحلات المكوكية</a:t>
            </a:r>
            <a:endParaRPr lang="en-US" sz="2800" dirty="0">
              <a:solidFill>
                <a:srgbClr val="C00000"/>
              </a:solidFill>
            </a:endParaRPr>
          </a:p>
        </p:txBody>
      </p:sp>
    </p:spTree>
  </p:cSld>
  <p:clrMapOvr>
    <a:masterClrMapping/>
  </p:clrMapOvr>
  <p:transition>
    <p:diamond/>
    <p:sndAc>
      <p:stSnd>
        <p:snd r:embed="rId2" name="SOUND5.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after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dissolve">
                                      <p:cBhvr>
                                        <p:cTn id="7" dur="500"/>
                                        <p:tgtEl>
                                          <p:spTgt spid="10"/>
                                        </p:tgtEl>
                                      </p:cBhvr>
                                    </p:animEffect>
                                  </p:childTnLst>
                                  <p:subTnLst>
                                    <p:audio>
                                      <p:cMediaNode>
                                        <p:cTn display="0" masterRel="sameClick">
                                          <p:stCondLst>
                                            <p:cond evt="begin" delay="0">
                                              <p:tn val="5"/>
                                            </p:cond>
                                          </p:stCondLst>
                                          <p:endCondLst>
                                            <p:cond evt="onStopAudio" delay="0">
                                              <p:tgtEl>
                                                <p:sldTgt/>
                                              </p:tgtEl>
                                            </p:cond>
                                          </p:endCondLst>
                                        </p:cTn>
                                        <p:tgtEl>
                                          <p:sndTgt r:embed="rId3" name="suction.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able 5"/>
          <p:cNvGraphicFramePr>
            <a:graphicFrameLocks noGrp="1"/>
          </p:cNvGraphicFramePr>
          <p:nvPr/>
        </p:nvGraphicFramePr>
        <p:xfrm>
          <a:off x="357158" y="142852"/>
          <a:ext cx="8358246" cy="6572296"/>
        </p:xfrm>
        <a:graphic>
          <a:graphicData uri="http://schemas.openxmlformats.org/drawingml/2006/table">
            <a:tbl>
              <a:tblPr rtl="1">
                <a:tableStyleId>{69C7853C-536D-4A76-A0AE-DD22124D55A5}</a:tableStyleId>
              </a:tblPr>
              <a:tblGrid>
                <a:gridCol w="3852894"/>
                <a:gridCol w="4505352"/>
              </a:tblGrid>
              <a:tr h="571504">
                <a:tc>
                  <a:txBody>
                    <a:bodyPr/>
                    <a:lstStyle/>
                    <a:p>
                      <a:pPr marL="0" marR="0" algn="ctr" rtl="1">
                        <a:spcBef>
                          <a:spcPts val="0"/>
                        </a:spcBef>
                        <a:spcAft>
                          <a:spcPts val="0"/>
                        </a:spcAft>
                      </a:pPr>
                      <a:endParaRPr lang="en-US" sz="1600" b="1" dirty="0">
                        <a:latin typeface="Calibri"/>
                        <a:ea typeface="Calibri"/>
                        <a:cs typeface="Arial"/>
                      </a:endParaRPr>
                    </a:p>
                  </a:txBody>
                  <a:tcPr marL="63944" marR="63944" marT="0" marB="0"/>
                </a:tc>
                <a:tc>
                  <a:txBody>
                    <a:bodyPr/>
                    <a:lstStyle/>
                    <a:p>
                      <a:pPr marL="0" marR="0" algn="ctr" rtl="1">
                        <a:spcBef>
                          <a:spcPts val="0"/>
                        </a:spcBef>
                        <a:spcAft>
                          <a:spcPts val="0"/>
                        </a:spcAft>
                      </a:pPr>
                      <a:endParaRPr lang="en-US" sz="1600" b="1" dirty="0">
                        <a:latin typeface="Calibri"/>
                        <a:ea typeface="Calibri"/>
                        <a:cs typeface="Arial"/>
                      </a:endParaRPr>
                    </a:p>
                  </a:txBody>
                  <a:tcPr marL="63944" marR="63944" marT="0" marB="0"/>
                </a:tc>
              </a:tr>
              <a:tr h="6000792">
                <a:tc>
                  <a:txBody>
                    <a:bodyPr/>
                    <a:lstStyle/>
                    <a:p>
                      <a:pPr marL="0" marR="0" algn="r" rtl="1">
                        <a:spcBef>
                          <a:spcPts val="0"/>
                        </a:spcBef>
                        <a:spcAft>
                          <a:spcPts val="0"/>
                        </a:spcAft>
                      </a:pPr>
                      <a:endParaRPr lang="en-US" sz="1600" b="1" dirty="0">
                        <a:latin typeface="Calibri"/>
                        <a:ea typeface="Calibri"/>
                        <a:cs typeface="Arial"/>
                      </a:endParaRPr>
                    </a:p>
                  </a:txBody>
                  <a:tcPr marL="63944" marR="63944" marT="0" marB="0"/>
                </a:tc>
                <a:tc>
                  <a:txBody>
                    <a:bodyPr/>
                    <a:lstStyle/>
                    <a:p>
                      <a:pPr marL="0" marR="0" algn="r" rtl="1">
                        <a:spcBef>
                          <a:spcPts val="0"/>
                        </a:spcBef>
                        <a:spcAft>
                          <a:spcPts val="0"/>
                        </a:spcAft>
                      </a:pPr>
                      <a:endParaRPr lang="en-US" sz="1600" b="1" dirty="0">
                        <a:latin typeface="Calibri"/>
                        <a:ea typeface="Calibri"/>
                        <a:cs typeface="Arial"/>
                      </a:endParaRPr>
                    </a:p>
                  </a:txBody>
                  <a:tcPr marL="63944" marR="63944" marT="0" marB="0"/>
                </a:tc>
              </a:tr>
            </a:tbl>
          </a:graphicData>
        </a:graphic>
      </p:graphicFrame>
      <p:sp>
        <p:nvSpPr>
          <p:cNvPr id="7" name="Rectangle 6"/>
          <p:cNvSpPr/>
          <p:nvPr/>
        </p:nvSpPr>
        <p:spPr>
          <a:xfrm>
            <a:off x="6254556" y="142854"/>
            <a:ext cx="918842" cy="584775"/>
          </a:xfrm>
          <a:prstGeom prst="rect">
            <a:avLst/>
          </a:prstGeom>
        </p:spPr>
        <p:txBody>
          <a:bodyPr wrap="none">
            <a:spAutoFit/>
          </a:bodyPr>
          <a:lstStyle/>
          <a:p>
            <a:pPr algn="ctr"/>
            <a:r>
              <a:rPr lang="ar-EG" sz="3200" b="1" dirty="0" smtClean="0">
                <a:solidFill>
                  <a:schemeClr val="accent3">
                    <a:lumMod val="50000"/>
                  </a:schemeClr>
                </a:solidFill>
              </a:rPr>
              <a:t>النص</a:t>
            </a:r>
            <a:endParaRPr lang="en-US" b="1" dirty="0">
              <a:solidFill>
                <a:schemeClr val="accent3">
                  <a:lumMod val="50000"/>
                </a:schemeClr>
              </a:solidFill>
              <a:ea typeface="Calibri"/>
              <a:cs typeface="Arial"/>
            </a:endParaRPr>
          </a:p>
        </p:txBody>
      </p:sp>
      <p:sp>
        <p:nvSpPr>
          <p:cNvPr id="8" name="Rectangle 7"/>
          <p:cNvSpPr/>
          <p:nvPr/>
        </p:nvSpPr>
        <p:spPr>
          <a:xfrm>
            <a:off x="986543" y="142854"/>
            <a:ext cx="2969083" cy="584775"/>
          </a:xfrm>
          <a:prstGeom prst="rect">
            <a:avLst/>
          </a:prstGeom>
        </p:spPr>
        <p:txBody>
          <a:bodyPr wrap="none">
            <a:spAutoFit/>
          </a:bodyPr>
          <a:lstStyle/>
          <a:p>
            <a:pPr algn="ctr"/>
            <a:r>
              <a:rPr lang="ar-EG" sz="3200" b="1" dirty="0" smtClean="0">
                <a:solidFill>
                  <a:schemeClr val="accent3">
                    <a:lumMod val="50000"/>
                  </a:schemeClr>
                </a:solidFill>
              </a:rPr>
              <a:t>تحليل أسلوب العرض</a:t>
            </a:r>
            <a:endParaRPr lang="en-US" b="1" dirty="0">
              <a:solidFill>
                <a:schemeClr val="accent3">
                  <a:lumMod val="50000"/>
                </a:schemeClr>
              </a:solidFill>
              <a:ea typeface="Calibri"/>
              <a:cs typeface="Arial"/>
            </a:endParaRPr>
          </a:p>
        </p:txBody>
      </p:sp>
      <p:sp>
        <p:nvSpPr>
          <p:cNvPr id="9" name="Rectangle 8"/>
          <p:cNvSpPr/>
          <p:nvPr/>
        </p:nvSpPr>
        <p:spPr>
          <a:xfrm>
            <a:off x="6072198" y="691202"/>
            <a:ext cx="1571636" cy="523220"/>
          </a:xfrm>
          <a:prstGeom prst="rect">
            <a:avLst/>
          </a:prstGeom>
        </p:spPr>
        <p:txBody>
          <a:bodyPr wrap="square">
            <a:spAutoFit/>
          </a:bodyPr>
          <a:lstStyle/>
          <a:p>
            <a:pPr algn="ctr"/>
            <a:r>
              <a:rPr lang="ar-EG" sz="2800" b="1" dirty="0" smtClean="0">
                <a:solidFill>
                  <a:schemeClr val="accent6">
                    <a:lumMod val="75000"/>
                  </a:schemeClr>
                </a:solidFill>
              </a:rPr>
              <a:t>فن الطيران</a:t>
            </a:r>
            <a:endParaRPr lang="en-US" sz="1600" b="1" dirty="0">
              <a:solidFill>
                <a:schemeClr val="accent6">
                  <a:lumMod val="75000"/>
                </a:schemeClr>
              </a:solidFill>
              <a:ea typeface="Calibri"/>
              <a:cs typeface="Arial"/>
            </a:endParaRPr>
          </a:p>
        </p:txBody>
      </p:sp>
      <p:sp>
        <p:nvSpPr>
          <p:cNvPr id="10" name="Rectangle 9"/>
          <p:cNvSpPr/>
          <p:nvPr/>
        </p:nvSpPr>
        <p:spPr>
          <a:xfrm>
            <a:off x="4857752" y="1597304"/>
            <a:ext cx="3786214" cy="4832092"/>
          </a:xfrm>
          <a:prstGeom prst="rect">
            <a:avLst/>
          </a:prstGeom>
        </p:spPr>
        <p:txBody>
          <a:bodyPr wrap="square">
            <a:spAutoFit/>
          </a:bodyPr>
          <a:lstStyle/>
          <a:p>
            <a:pPr algn="ctr"/>
            <a:r>
              <a:rPr lang="ar-EG" sz="2800" b="1" dirty="0" smtClean="0">
                <a:solidFill>
                  <a:srgbClr val="000099"/>
                </a:solidFill>
              </a:rPr>
              <a:t>ونسوق مثالاً بسيطاً لتوضيح نظرية الطيران: فإذا تخيلنا أن قطعة مستطيلة من الورق المقوى أو الخشب ذات سمك صغير يتم دفعها في الهواء أفقياًّ بسرعة عالية بحيث يظل سطحها أفقياًّ، فإننا نتوقع أن الهواء سيؤثر عليها بقوة إلى الخلف، أي أنه سيحاول إعاقة حركتها، ولكنه لن يؤثر عليها بقوة إلى الأعلى أو إلى الأسفل. </a:t>
            </a:r>
            <a:endParaRPr lang="en-US" sz="1600" b="1" dirty="0">
              <a:solidFill>
                <a:srgbClr val="000099"/>
              </a:solidFill>
              <a:ea typeface="Calibri"/>
              <a:cs typeface="Arial"/>
            </a:endParaRPr>
          </a:p>
        </p:txBody>
      </p:sp>
      <p:sp>
        <p:nvSpPr>
          <p:cNvPr id="15" name="Rectangle 14"/>
          <p:cNvSpPr/>
          <p:nvPr/>
        </p:nvSpPr>
        <p:spPr>
          <a:xfrm>
            <a:off x="1214414" y="1428736"/>
            <a:ext cx="2857520" cy="523220"/>
          </a:xfrm>
          <a:prstGeom prst="rect">
            <a:avLst/>
          </a:prstGeom>
        </p:spPr>
        <p:txBody>
          <a:bodyPr wrap="square">
            <a:spAutoFit/>
          </a:bodyPr>
          <a:lstStyle/>
          <a:p>
            <a:pPr algn="ctr"/>
            <a:r>
              <a:rPr lang="ar-EG" sz="2800" b="1" dirty="0" smtClean="0">
                <a:solidFill>
                  <a:srgbClr val="000099"/>
                </a:solidFill>
              </a:rPr>
              <a:t>المثال أو الاستعارة</a:t>
            </a:r>
            <a:endParaRPr lang="en-US" sz="2800" dirty="0">
              <a:solidFill>
                <a:srgbClr val="000099"/>
              </a:solidFill>
            </a:endParaRPr>
          </a:p>
        </p:txBody>
      </p:sp>
      <p:sp>
        <p:nvSpPr>
          <p:cNvPr id="16" name="Rectangle 15"/>
          <p:cNvSpPr/>
          <p:nvPr/>
        </p:nvSpPr>
        <p:spPr>
          <a:xfrm>
            <a:off x="714348" y="3857628"/>
            <a:ext cx="4000528" cy="954107"/>
          </a:xfrm>
          <a:prstGeom prst="rect">
            <a:avLst/>
          </a:prstGeom>
        </p:spPr>
        <p:txBody>
          <a:bodyPr wrap="square">
            <a:spAutoFit/>
          </a:bodyPr>
          <a:lstStyle/>
          <a:p>
            <a:r>
              <a:rPr lang="ar-SA" sz="2800" b="1" dirty="0" smtClean="0">
                <a:solidFill>
                  <a:srgbClr val="C00000"/>
                </a:solidFill>
              </a:rPr>
              <a:t>قطعة من الورق مستطيلة ذات سمك صغير يتم دفعها في الهواء.</a:t>
            </a:r>
            <a:endParaRPr lang="en-US" sz="2800" dirty="0">
              <a:solidFill>
                <a:srgbClr val="C00000"/>
              </a:solidFill>
            </a:endParaRPr>
          </a:p>
        </p:txBody>
      </p:sp>
    </p:spTree>
  </p:cSld>
  <p:clrMapOvr>
    <a:masterClrMapping/>
  </p:clrMapOvr>
  <p:transition>
    <p:diamond/>
    <p:sndAc>
      <p:stSnd>
        <p:snd r:embed="rId2" name="SOUND5.WAV"/>
      </p:stSnd>
    </p:sndAc>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dissolve">
                                      <p:cBhvr>
                                        <p:cTn id="7" dur="500"/>
                                        <p:tgtEl>
                                          <p:spTgt spid="10"/>
                                        </p:tgtEl>
                                      </p:cBhvr>
                                    </p:animEffect>
                                  </p:childTnLst>
                                  <p:subTnLst>
                                    <p:audio>
                                      <p:cMediaNode>
                                        <p:cTn display="0" masterRel="sameClick">
                                          <p:stCondLst>
                                            <p:cond evt="begin" delay="0">
                                              <p:tn val="5"/>
                                            </p:cond>
                                          </p:stCondLst>
                                          <p:endCondLst>
                                            <p:cond evt="onStopAudio" delay="0">
                                              <p:tgtEl>
                                                <p:sldTgt/>
                                              </p:tgtEl>
                                            </p:cond>
                                          </p:endCondLst>
                                        </p:cTn>
                                        <p:tgtEl>
                                          <p:sndTgt r:embed="rId3" name="suction.wav"/>
                                        </p:tgtEl>
                                      </p:cMediaNode>
                                    </p:audio>
                                  </p:sub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dissolve">
                                      <p:cBhvr>
                                        <p:cTn id="12" dur="500"/>
                                        <p:tgtEl>
                                          <p:spTgt spid="15"/>
                                        </p:tgtEl>
                                      </p:cBhvr>
                                    </p:animEffect>
                                  </p:childTnLst>
                                  <p:subTnLst>
                                    <p:audio>
                                      <p:cMediaNode>
                                        <p:cTn display="0" masterRel="sameClick">
                                          <p:stCondLst>
                                            <p:cond evt="begin" delay="0">
                                              <p:tn val="10"/>
                                            </p:cond>
                                          </p:stCondLst>
                                          <p:endCondLst>
                                            <p:cond evt="onStopAudio" delay="0">
                                              <p:tgtEl>
                                                <p:sldTgt/>
                                              </p:tgtEl>
                                            </p:cond>
                                          </p:endCondLst>
                                        </p:cTn>
                                        <p:tgtEl>
                                          <p:sndTgt r:embed="rId3" name="suction.wav"/>
                                        </p:tgtEl>
                                      </p:cMediaNode>
                                    </p:audio>
                                  </p:subTnLst>
                                </p:cTn>
                              </p:par>
                            </p:childTnLst>
                          </p:cTn>
                        </p:par>
                      </p:childTnLst>
                    </p:cTn>
                  </p:par>
                  <p:par>
                    <p:cTn id="13" fill="hold">
                      <p:stCondLst>
                        <p:cond delay="indefinite"/>
                      </p:stCondLst>
                      <p:childTnLst>
                        <p:par>
                          <p:cTn id="14" fill="hold">
                            <p:stCondLst>
                              <p:cond delay="0"/>
                            </p:stCondLst>
                            <p:childTnLst>
                              <p:par>
                                <p:cTn id="15" presetID="47" presetClass="entr" presetSubtype="0" fill="hold" grpId="0" nodeType="clickEffect">
                                  <p:stCondLst>
                                    <p:cond delay="0"/>
                                  </p:stCondLst>
                                  <p:childTnLst>
                                    <p:set>
                                      <p:cBhvr>
                                        <p:cTn id="16" dur="1" fill="hold">
                                          <p:stCondLst>
                                            <p:cond delay="0"/>
                                          </p:stCondLst>
                                        </p:cTn>
                                        <p:tgtEl>
                                          <p:spTgt spid="16"/>
                                        </p:tgtEl>
                                        <p:attrNameLst>
                                          <p:attrName>style.visibility</p:attrName>
                                        </p:attrNameLst>
                                      </p:cBhvr>
                                      <p:to>
                                        <p:strVal val="visible"/>
                                      </p:to>
                                    </p:set>
                                    <p:animEffect transition="in" filter="fade">
                                      <p:cBhvr>
                                        <p:cTn id="17" dur="1000"/>
                                        <p:tgtEl>
                                          <p:spTgt spid="16"/>
                                        </p:tgtEl>
                                      </p:cBhvr>
                                    </p:animEffect>
                                    <p:anim calcmode="lin" valueType="num">
                                      <p:cBhvr>
                                        <p:cTn id="18" dur="1000" fill="hold"/>
                                        <p:tgtEl>
                                          <p:spTgt spid="16"/>
                                        </p:tgtEl>
                                        <p:attrNameLst>
                                          <p:attrName>ppt_x</p:attrName>
                                        </p:attrNameLst>
                                      </p:cBhvr>
                                      <p:tavLst>
                                        <p:tav tm="0">
                                          <p:val>
                                            <p:strVal val="#ppt_x"/>
                                          </p:val>
                                        </p:tav>
                                        <p:tav tm="100000">
                                          <p:val>
                                            <p:strVal val="#ppt_x"/>
                                          </p:val>
                                        </p:tav>
                                      </p:tavLst>
                                    </p:anim>
                                    <p:anim calcmode="lin" valueType="num">
                                      <p:cBhvr>
                                        <p:cTn id="19" dur="1000" fill="hold"/>
                                        <p:tgtEl>
                                          <p:spTgt spid="16"/>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15"/>
                                            </p:cond>
                                          </p:stCondLst>
                                          <p:endCondLst>
                                            <p:cond evt="onStopAudio" delay="0">
                                              <p:tgtEl>
                                                <p:sldTgt/>
                                              </p:tgtEl>
                                            </p:cond>
                                          </p:endCondLst>
                                        </p:cTn>
                                        <p:tgtEl>
                                          <p:sndTgt r:embed="rId4" name="whoosh.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5" grpId="0"/>
      <p:bldP spid="16"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able 5"/>
          <p:cNvGraphicFramePr>
            <a:graphicFrameLocks noGrp="1"/>
          </p:cNvGraphicFramePr>
          <p:nvPr/>
        </p:nvGraphicFramePr>
        <p:xfrm>
          <a:off x="357158" y="142852"/>
          <a:ext cx="8358246" cy="6572296"/>
        </p:xfrm>
        <a:graphic>
          <a:graphicData uri="http://schemas.openxmlformats.org/drawingml/2006/table">
            <a:tbl>
              <a:tblPr rtl="1">
                <a:tableStyleId>{69C7853C-536D-4A76-A0AE-DD22124D55A5}</a:tableStyleId>
              </a:tblPr>
              <a:tblGrid>
                <a:gridCol w="3852894"/>
                <a:gridCol w="4505352"/>
              </a:tblGrid>
              <a:tr h="571504">
                <a:tc>
                  <a:txBody>
                    <a:bodyPr/>
                    <a:lstStyle/>
                    <a:p>
                      <a:pPr marL="0" marR="0" algn="ctr" rtl="1">
                        <a:spcBef>
                          <a:spcPts val="0"/>
                        </a:spcBef>
                        <a:spcAft>
                          <a:spcPts val="0"/>
                        </a:spcAft>
                      </a:pPr>
                      <a:endParaRPr lang="en-US" sz="1600" b="1" dirty="0">
                        <a:latin typeface="Calibri"/>
                        <a:ea typeface="Calibri"/>
                        <a:cs typeface="Arial"/>
                      </a:endParaRPr>
                    </a:p>
                  </a:txBody>
                  <a:tcPr marL="63944" marR="63944" marT="0" marB="0"/>
                </a:tc>
                <a:tc>
                  <a:txBody>
                    <a:bodyPr/>
                    <a:lstStyle/>
                    <a:p>
                      <a:pPr marL="0" marR="0" algn="ctr" rtl="1">
                        <a:spcBef>
                          <a:spcPts val="0"/>
                        </a:spcBef>
                        <a:spcAft>
                          <a:spcPts val="0"/>
                        </a:spcAft>
                      </a:pPr>
                      <a:endParaRPr lang="en-US" sz="1600" b="1" dirty="0">
                        <a:latin typeface="Calibri"/>
                        <a:ea typeface="Calibri"/>
                        <a:cs typeface="Arial"/>
                      </a:endParaRPr>
                    </a:p>
                  </a:txBody>
                  <a:tcPr marL="63944" marR="63944" marT="0" marB="0"/>
                </a:tc>
              </a:tr>
              <a:tr h="6000792">
                <a:tc>
                  <a:txBody>
                    <a:bodyPr/>
                    <a:lstStyle/>
                    <a:p>
                      <a:pPr marL="0" marR="0" algn="r" rtl="1">
                        <a:spcBef>
                          <a:spcPts val="0"/>
                        </a:spcBef>
                        <a:spcAft>
                          <a:spcPts val="0"/>
                        </a:spcAft>
                      </a:pPr>
                      <a:endParaRPr lang="en-US" sz="1600" b="1" dirty="0">
                        <a:latin typeface="Calibri"/>
                        <a:ea typeface="Calibri"/>
                        <a:cs typeface="Arial"/>
                      </a:endParaRPr>
                    </a:p>
                  </a:txBody>
                  <a:tcPr marL="63944" marR="63944" marT="0" marB="0"/>
                </a:tc>
                <a:tc>
                  <a:txBody>
                    <a:bodyPr/>
                    <a:lstStyle/>
                    <a:p>
                      <a:pPr marL="0" marR="0" algn="r" rtl="1">
                        <a:spcBef>
                          <a:spcPts val="0"/>
                        </a:spcBef>
                        <a:spcAft>
                          <a:spcPts val="0"/>
                        </a:spcAft>
                      </a:pPr>
                      <a:endParaRPr lang="en-US" sz="1600" b="1" dirty="0">
                        <a:latin typeface="Calibri"/>
                        <a:ea typeface="Calibri"/>
                        <a:cs typeface="Arial"/>
                      </a:endParaRPr>
                    </a:p>
                  </a:txBody>
                  <a:tcPr marL="63944" marR="63944" marT="0" marB="0"/>
                </a:tc>
              </a:tr>
            </a:tbl>
          </a:graphicData>
        </a:graphic>
      </p:graphicFrame>
      <p:sp>
        <p:nvSpPr>
          <p:cNvPr id="7" name="Rectangle 6"/>
          <p:cNvSpPr/>
          <p:nvPr/>
        </p:nvSpPr>
        <p:spPr>
          <a:xfrm>
            <a:off x="6254556" y="142854"/>
            <a:ext cx="918842" cy="584775"/>
          </a:xfrm>
          <a:prstGeom prst="rect">
            <a:avLst/>
          </a:prstGeom>
        </p:spPr>
        <p:txBody>
          <a:bodyPr wrap="none">
            <a:spAutoFit/>
          </a:bodyPr>
          <a:lstStyle/>
          <a:p>
            <a:pPr algn="ctr"/>
            <a:r>
              <a:rPr lang="ar-EG" sz="3200" b="1" dirty="0" smtClean="0">
                <a:solidFill>
                  <a:schemeClr val="accent3">
                    <a:lumMod val="50000"/>
                  </a:schemeClr>
                </a:solidFill>
              </a:rPr>
              <a:t>النص</a:t>
            </a:r>
            <a:endParaRPr lang="en-US" b="1" dirty="0">
              <a:solidFill>
                <a:schemeClr val="accent3">
                  <a:lumMod val="50000"/>
                </a:schemeClr>
              </a:solidFill>
              <a:ea typeface="Calibri"/>
              <a:cs typeface="Arial"/>
            </a:endParaRPr>
          </a:p>
        </p:txBody>
      </p:sp>
      <p:sp>
        <p:nvSpPr>
          <p:cNvPr id="8" name="Rectangle 7"/>
          <p:cNvSpPr/>
          <p:nvPr/>
        </p:nvSpPr>
        <p:spPr>
          <a:xfrm>
            <a:off x="986543" y="142854"/>
            <a:ext cx="2969083" cy="584775"/>
          </a:xfrm>
          <a:prstGeom prst="rect">
            <a:avLst/>
          </a:prstGeom>
        </p:spPr>
        <p:txBody>
          <a:bodyPr wrap="none">
            <a:spAutoFit/>
          </a:bodyPr>
          <a:lstStyle/>
          <a:p>
            <a:pPr algn="ctr"/>
            <a:r>
              <a:rPr lang="ar-EG" sz="3200" b="1" dirty="0" smtClean="0">
                <a:solidFill>
                  <a:schemeClr val="accent3">
                    <a:lumMod val="50000"/>
                  </a:schemeClr>
                </a:solidFill>
              </a:rPr>
              <a:t>تحليل أسلوب العرض</a:t>
            </a:r>
            <a:endParaRPr lang="en-US" b="1" dirty="0">
              <a:solidFill>
                <a:schemeClr val="accent3">
                  <a:lumMod val="50000"/>
                </a:schemeClr>
              </a:solidFill>
              <a:ea typeface="Calibri"/>
              <a:cs typeface="Arial"/>
            </a:endParaRPr>
          </a:p>
        </p:txBody>
      </p:sp>
      <p:sp>
        <p:nvSpPr>
          <p:cNvPr id="9" name="Rectangle 8"/>
          <p:cNvSpPr/>
          <p:nvPr/>
        </p:nvSpPr>
        <p:spPr>
          <a:xfrm>
            <a:off x="6072198" y="691202"/>
            <a:ext cx="1571636" cy="523220"/>
          </a:xfrm>
          <a:prstGeom prst="rect">
            <a:avLst/>
          </a:prstGeom>
        </p:spPr>
        <p:txBody>
          <a:bodyPr wrap="square">
            <a:spAutoFit/>
          </a:bodyPr>
          <a:lstStyle/>
          <a:p>
            <a:pPr algn="ctr"/>
            <a:r>
              <a:rPr lang="ar-EG" sz="2800" b="1" dirty="0" smtClean="0">
                <a:solidFill>
                  <a:schemeClr val="accent6">
                    <a:lumMod val="75000"/>
                  </a:schemeClr>
                </a:solidFill>
              </a:rPr>
              <a:t>فن الطيران</a:t>
            </a:r>
            <a:endParaRPr lang="en-US" sz="1600" b="1" dirty="0">
              <a:solidFill>
                <a:schemeClr val="accent6">
                  <a:lumMod val="75000"/>
                </a:schemeClr>
              </a:solidFill>
              <a:ea typeface="Calibri"/>
              <a:cs typeface="Arial"/>
            </a:endParaRPr>
          </a:p>
        </p:txBody>
      </p:sp>
      <p:sp>
        <p:nvSpPr>
          <p:cNvPr id="10" name="Rectangle 9"/>
          <p:cNvSpPr/>
          <p:nvPr/>
        </p:nvSpPr>
        <p:spPr>
          <a:xfrm>
            <a:off x="4857752" y="1380731"/>
            <a:ext cx="3857652" cy="5262979"/>
          </a:xfrm>
          <a:prstGeom prst="rect">
            <a:avLst/>
          </a:prstGeom>
        </p:spPr>
        <p:txBody>
          <a:bodyPr wrap="square">
            <a:spAutoFit/>
          </a:bodyPr>
          <a:lstStyle/>
          <a:p>
            <a:pPr algn="ctr"/>
            <a:r>
              <a:rPr lang="ar-EG" sz="2800" b="1" dirty="0" smtClean="0">
                <a:solidFill>
                  <a:srgbClr val="000099"/>
                </a:solidFill>
              </a:rPr>
              <a:t>مرة أخرى تخيل قطعة المستطيل نفسها تتحرك أفقياًّ بحيث أن سطحها يميل قليلاً غلى الأسفل، في هذه الحالة سيختلف النتائج تماماً، حيث إن الهواء المار أسفل السطح السفلي سيضغط بسبب نقصان الضغط الذي يسير فيه، وهذا الفارق في ضغط الهواء مضروباً في مساحة المستطيل يعطي قوة تؤثر على المستطيل إلى الأعلى وتسمى هذه القوة بقوة الرفع، </a:t>
            </a:r>
            <a:endParaRPr lang="en-US" sz="1600" b="1" dirty="0">
              <a:solidFill>
                <a:srgbClr val="000099"/>
              </a:solidFill>
              <a:ea typeface="Calibri"/>
              <a:cs typeface="Arial"/>
            </a:endParaRPr>
          </a:p>
        </p:txBody>
      </p:sp>
      <p:sp>
        <p:nvSpPr>
          <p:cNvPr id="15" name="Rectangle 14"/>
          <p:cNvSpPr/>
          <p:nvPr/>
        </p:nvSpPr>
        <p:spPr>
          <a:xfrm>
            <a:off x="1214414" y="1428736"/>
            <a:ext cx="2857520" cy="523220"/>
          </a:xfrm>
          <a:prstGeom prst="rect">
            <a:avLst/>
          </a:prstGeom>
        </p:spPr>
        <p:txBody>
          <a:bodyPr wrap="square">
            <a:spAutoFit/>
          </a:bodyPr>
          <a:lstStyle/>
          <a:p>
            <a:pPr algn="ctr"/>
            <a:r>
              <a:rPr lang="ar-EG" sz="2800" b="1" dirty="0" smtClean="0">
                <a:solidFill>
                  <a:srgbClr val="000099"/>
                </a:solidFill>
              </a:rPr>
              <a:t>الاستشهاد</a:t>
            </a:r>
            <a:endParaRPr lang="en-US" sz="2800" dirty="0">
              <a:solidFill>
                <a:srgbClr val="000099"/>
              </a:solidFill>
            </a:endParaRPr>
          </a:p>
        </p:txBody>
      </p:sp>
      <p:sp>
        <p:nvSpPr>
          <p:cNvPr id="16" name="Rectangle 15"/>
          <p:cNvSpPr/>
          <p:nvPr/>
        </p:nvSpPr>
        <p:spPr>
          <a:xfrm>
            <a:off x="714348" y="3857628"/>
            <a:ext cx="4000528" cy="523220"/>
          </a:xfrm>
          <a:prstGeom prst="rect">
            <a:avLst/>
          </a:prstGeom>
        </p:spPr>
        <p:txBody>
          <a:bodyPr wrap="square">
            <a:spAutoFit/>
          </a:bodyPr>
          <a:lstStyle/>
          <a:p>
            <a:pPr algn="ctr"/>
            <a:r>
              <a:rPr lang="ar-SA" sz="2800" b="1" dirty="0" smtClean="0">
                <a:solidFill>
                  <a:srgbClr val="C00000"/>
                </a:solidFill>
              </a:rPr>
              <a:t>القرآن الكريم – القصة التخيلية</a:t>
            </a:r>
            <a:endParaRPr lang="en-US" sz="2800" dirty="0">
              <a:solidFill>
                <a:srgbClr val="C00000"/>
              </a:solidFill>
            </a:endParaRPr>
          </a:p>
        </p:txBody>
      </p:sp>
    </p:spTree>
  </p:cSld>
  <p:clrMapOvr>
    <a:masterClrMapping/>
  </p:clrMapOvr>
  <p:transition>
    <p:diamond/>
    <p:sndAc>
      <p:stSnd>
        <p:snd r:embed="rId2" name="SOUND5.WAV"/>
      </p:stSnd>
    </p:sndAc>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dissolve">
                                      <p:cBhvr>
                                        <p:cTn id="7" dur="500"/>
                                        <p:tgtEl>
                                          <p:spTgt spid="10"/>
                                        </p:tgtEl>
                                      </p:cBhvr>
                                    </p:animEffect>
                                  </p:childTnLst>
                                  <p:subTnLst>
                                    <p:audio>
                                      <p:cMediaNode>
                                        <p:cTn display="0" masterRel="sameClick">
                                          <p:stCondLst>
                                            <p:cond evt="begin" delay="0">
                                              <p:tn val="5"/>
                                            </p:cond>
                                          </p:stCondLst>
                                          <p:endCondLst>
                                            <p:cond evt="onStopAudio" delay="0">
                                              <p:tgtEl>
                                                <p:sldTgt/>
                                              </p:tgtEl>
                                            </p:cond>
                                          </p:endCondLst>
                                        </p:cTn>
                                        <p:tgtEl>
                                          <p:sndTgt r:embed="rId3" name="suction.wav"/>
                                        </p:tgtEl>
                                      </p:cMediaNode>
                                    </p:audio>
                                  </p:sub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dissolve">
                                      <p:cBhvr>
                                        <p:cTn id="12" dur="500"/>
                                        <p:tgtEl>
                                          <p:spTgt spid="15"/>
                                        </p:tgtEl>
                                      </p:cBhvr>
                                    </p:animEffect>
                                  </p:childTnLst>
                                  <p:subTnLst>
                                    <p:audio>
                                      <p:cMediaNode>
                                        <p:cTn display="0" masterRel="sameClick">
                                          <p:stCondLst>
                                            <p:cond evt="begin" delay="0">
                                              <p:tn val="10"/>
                                            </p:cond>
                                          </p:stCondLst>
                                          <p:endCondLst>
                                            <p:cond evt="onStopAudio" delay="0">
                                              <p:tgtEl>
                                                <p:sldTgt/>
                                              </p:tgtEl>
                                            </p:cond>
                                          </p:endCondLst>
                                        </p:cTn>
                                        <p:tgtEl>
                                          <p:sndTgt r:embed="rId3" name="suction.wav"/>
                                        </p:tgtEl>
                                      </p:cMediaNode>
                                    </p:audio>
                                  </p:subTnLst>
                                </p:cTn>
                              </p:par>
                            </p:childTnLst>
                          </p:cTn>
                        </p:par>
                      </p:childTnLst>
                    </p:cTn>
                  </p:par>
                  <p:par>
                    <p:cTn id="13" fill="hold">
                      <p:stCondLst>
                        <p:cond delay="indefinite"/>
                      </p:stCondLst>
                      <p:childTnLst>
                        <p:par>
                          <p:cTn id="14" fill="hold">
                            <p:stCondLst>
                              <p:cond delay="0"/>
                            </p:stCondLst>
                            <p:childTnLst>
                              <p:par>
                                <p:cTn id="15" presetID="47" presetClass="entr" presetSubtype="0" fill="hold" grpId="0" nodeType="clickEffect">
                                  <p:stCondLst>
                                    <p:cond delay="0"/>
                                  </p:stCondLst>
                                  <p:childTnLst>
                                    <p:set>
                                      <p:cBhvr>
                                        <p:cTn id="16" dur="1" fill="hold">
                                          <p:stCondLst>
                                            <p:cond delay="0"/>
                                          </p:stCondLst>
                                        </p:cTn>
                                        <p:tgtEl>
                                          <p:spTgt spid="16"/>
                                        </p:tgtEl>
                                        <p:attrNameLst>
                                          <p:attrName>style.visibility</p:attrName>
                                        </p:attrNameLst>
                                      </p:cBhvr>
                                      <p:to>
                                        <p:strVal val="visible"/>
                                      </p:to>
                                    </p:set>
                                    <p:animEffect transition="in" filter="fade">
                                      <p:cBhvr>
                                        <p:cTn id="17" dur="1000"/>
                                        <p:tgtEl>
                                          <p:spTgt spid="16"/>
                                        </p:tgtEl>
                                      </p:cBhvr>
                                    </p:animEffect>
                                    <p:anim calcmode="lin" valueType="num">
                                      <p:cBhvr>
                                        <p:cTn id="18" dur="1000" fill="hold"/>
                                        <p:tgtEl>
                                          <p:spTgt spid="16"/>
                                        </p:tgtEl>
                                        <p:attrNameLst>
                                          <p:attrName>ppt_x</p:attrName>
                                        </p:attrNameLst>
                                      </p:cBhvr>
                                      <p:tavLst>
                                        <p:tav tm="0">
                                          <p:val>
                                            <p:strVal val="#ppt_x"/>
                                          </p:val>
                                        </p:tav>
                                        <p:tav tm="100000">
                                          <p:val>
                                            <p:strVal val="#ppt_x"/>
                                          </p:val>
                                        </p:tav>
                                      </p:tavLst>
                                    </p:anim>
                                    <p:anim calcmode="lin" valueType="num">
                                      <p:cBhvr>
                                        <p:cTn id="19" dur="1000" fill="hold"/>
                                        <p:tgtEl>
                                          <p:spTgt spid="16"/>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15"/>
                                            </p:cond>
                                          </p:stCondLst>
                                          <p:endCondLst>
                                            <p:cond evt="onStopAudio" delay="0">
                                              <p:tgtEl>
                                                <p:sldTgt/>
                                              </p:tgtEl>
                                            </p:cond>
                                          </p:endCondLst>
                                        </p:cTn>
                                        <p:tgtEl>
                                          <p:sndTgt r:embed="rId4" name="whoosh.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5" grpId="0"/>
      <p:bldP spid="16"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able 5"/>
          <p:cNvGraphicFramePr>
            <a:graphicFrameLocks noGrp="1"/>
          </p:cNvGraphicFramePr>
          <p:nvPr/>
        </p:nvGraphicFramePr>
        <p:xfrm>
          <a:off x="357158" y="142852"/>
          <a:ext cx="8358246" cy="6572296"/>
        </p:xfrm>
        <a:graphic>
          <a:graphicData uri="http://schemas.openxmlformats.org/drawingml/2006/table">
            <a:tbl>
              <a:tblPr rtl="1">
                <a:tableStyleId>{69C7853C-536D-4A76-A0AE-DD22124D55A5}</a:tableStyleId>
              </a:tblPr>
              <a:tblGrid>
                <a:gridCol w="3852894"/>
                <a:gridCol w="4505352"/>
              </a:tblGrid>
              <a:tr h="571504">
                <a:tc>
                  <a:txBody>
                    <a:bodyPr/>
                    <a:lstStyle/>
                    <a:p>
                      <a:pPr marL="0" marR="0" algn="ctr" rtl="1">
                        <a:spcBef>
                          <a:spcPts val="0"/>
                        </a:spcBef>
                        <a:spcAft>
                          <a:spcPts val="0"/>
                        </a:spcAft>
                      </a:pPr>
                      <a:endParaRPr lang="en-US" sz="1600" b="1" dirty="0">
                        <a:latin typeface="Calibri"/>
                        <a:ea typeface="Calibri"/>
                        <a:cs typeface="Arial"/>
                      </a:endParaRPr>
                    </a:p>
                  </a:txBody>
                  <a:tcPr marL="63944" marR="63944" marT="0" marB="0"/>
                </a:tc>
                <a:tc>
                  <a:txBody>
                    <a:bodyPr/>
                    <a:lstStyle/>
                    <a:p>
                      <a:pPr marL="0" marR="0" algn="ctr" rtl="1">
                        <a:spcBef>
                          <a:spcPts val="0"/>
                        </a:spcBef>
                        <a:spcAft>
                          <a:spcPts val="0"/>
                        </a:spcAft>
                      </a:pPr>
                      <a:endParaRPr lang="en-US" sz="1600" b="1" dirty="0">
                        <a:latin typeface="Calibri"/>
                        <a:ea typeface="Calibri"/>
                        <a:cs typeface="Arial"/>
                      </a:endParaRPr>
                    </a:p>
                  </a:txBody>
                  <a:tcPr marL="63944" marR="63944" marT="0" marB="0"/>
                </a:tc>
              </a:tr>
              <a:tr h="6000792">
                <a:tc>
                  <a:txBody>
                    <a:bodyPr/>
                    <a:lstStyle/>
                    <a:p>
                      <a:pPr marL="0" marR="0" algn="r" rtl="1">
                        <a:spcBef>
                          <a:spcPts val="0"/>
                        </a:spcBef>
                        <a:spcAft>
                          <a:spcPts val="0"/>
                        </a:spcAft>
                      </a:pPr>
                      <a:endParaRPr lang="en-US" sz="1600" b="1" dirty="0">
                        <a:latin typeface="Calibri"/>
                        <a:ea typeface="Calibri"/>
                        <a:cs typeface="Arial"/>
                      </a:endParaRPr>
                    </a:p>
                  </a:txBody>
                  <a:tcPr marL="63944" marR="63944" marT="0" marB="0"/>
                </a:tc>
                <a:tc>
                  <a:txBody>
                    <a:bodyPr/>
                    <a:lstStyle/>
                    <a:p>
                      <a:pPr marL="0" marR="0" algn="r" rtl="1">
                        <a:spcBef>
                          <a:spcPts val="0"/>
                        </a:spcBef>
                        <a:spcAft>
                          <a:spcPts val="0"/>
                        </a:spcAft>
                      </a:pPr>
                      <a:endParaRPr lang="en-US" sz="1600" b="1" dirty="0">
                        <a:latin typeface="Calibri"/>
                        <a:ea typeface="Calibri"/>
                        <a:cs typeface="Arial"/>
                      </a:endParaRPr>
                    </a:p>
                  </a:txBody>
                  <a:tcPr marL="63944" marR="63944" marT="0" marB="0"/>
                </a:tc>
              </a:tr>
            </a:tbl>
          </a:graphicData>
        </a:graphic>
      </p:graphicFrame>
      <p:sp>
        <p:nvSpPr>
          <p:cNvPr id="7" name="Rectangle 6"/>
          <p:cNvSpPr/>
          <p:nvPr/>
        </p:nvSpPr>
        <p:spPr>
          <a:xfrm>
            <a:off x="6254556" y="142854"/>
            <a:ext cx="918842" cy="584775"/>
          </a:xfrm>
          <a:prstGeom prst="rect">
            <a:avLst/>
          </a:prstGeom>
        </p:spPr>
        <p:txBody>
          <a:bodyPr wrap="none">
            <a:spAutoFit/>
          </a:bodyPr>
          <a:lstStyle/>
          <a:p>
            <a:pPr algn="ctr"/>
            <a:r>
              <a:rPr lang="ar-EG" sz="3200" b="1" dirty="0" smtClean="0">
                <a:solidFill>
                  <a:schemeClr val="accent3">
                    <a:lumMod val="50000"/>
                  </a:schemeClr>
                </a:solidFill>
              </a:rPr>
              <a:t>النص</a:t>
            </a:r>
            <a:endParaRPr lang="en-US" b="1" dirty="0">
              <a:solidFill>
                <a:schemeClr val="accent3">
                  <a:lumMod val="50000"/>
                </a:schemeClr>
              </a:solidFill>
              <a:ea typeface="Calibri"/>
              <a:cs typeface="Arial"/>
            </a:endParaRPr>
          </a:p>
        </p:txBody>
      </p:sp>
      <p:sp>
        <p:nvSpPr>
          <p:cNvPr id="8" name="Rectangle 7"/>
          <p:cNvSpPr/>
          <p:nvPr/>
        </p:nvSpPr>
        <p:spPr>
          <a:xfrm>
            <a:off x="986543" y="142854"/>
            <a:ext cx="2969083" cy="584775"/>
          </a:xfrm>
          <a:prstGeom prst="rect">
            <a:avLst/>
          </a:prstGeom>
        </p:spPr>
        <p:txBody>
          <a:bodyPr wrap="none">
            <a:spAutoFit/>
          </a:bodyPr>
          <a:lstStyle/>
          <a:p>
            <a:pPr algn="ctr"/>
            <a:r>
              <a:rPr lang="ar-EG" sz="3200" b="1" dirty="0" smtClean="0">
                <a:solidFill>
                  <a:schemeClr val="accent3">
                    <a:lumMod val="50000"/>
                  </a:schemeClr>
                </a:solidFill>
              </a:rPr>
              <a:t>تحليل أسلوب العرض</a:t>
            </a:r>
            <a:endParaRPr lang="en-US" b="1" dirty="0">
              <a:solidFill>
                <a:schemeClr val="accent3">
                  <a:lumMod val="50000"/>
                </a:schemeClr>
              </a:solidFill>
              <a:ea typeface="Calibri"/>
              <a:cs typeface="Arial"/>
            </a:endParaRPr>
          </a:p>
        </p:txBody>
      </p:sp>
      <p:sp>
        <p:nvSpPr>
          <p:cNvPr id="9" name="Rectangle 8"/>
          <p:cNvSpPr/>
          <p:nvPr/>
        </p:nvSpPr>
        <p:spPr>
          <a:xfrm>
            <a:off x="6072198" y="691202"/>
            <a:ext cx="1571636" cy="523220"/>
          </a:xfrm>
          <a:prstGeom prst="rect">
            <a:avLst/>
          </a:prstGeom>
        </p:spPr>
        <p:txBody>
          <a:bodyPr wrap="square">
            <a:spAutoFit/>
          </a:bodyPr>
          <a:lstStyle/>
          <a:p>
            <a:pPr algn="ctr"/>
            <a:r>
              <a:rPr lang="ar-EG" sz="2800" b="1" dirty="0" smtClean="0">
                <a:solidFill>
                  <a:schemeClr val="accent6">
                    <a:lumMod val="75000"/>
                  </a:schemeClr>
                </a:solidFill>
              </a:rPr>
              <a:t>فن الطيران</a:t>
            </a:r>
            <a:endParaRPr lang="en-US" sz="1600" b="1" dirty="0">
              <a:solidFill>
                <a:schemeClr val="accent6">
                  <a:lumMod val="75000"/>
                </a:schemeClr>
              </a:solidFill>
              <a:ea typeface="Calibri"/>
              <a:cs typeface="Arial"/>
            </a:endParaRPr>
          </a:p>
        </p:txBody>
      </p:sp>
      <p:sp>
        <p:nvSpPr>
          <p:cNvPr id="10" name="Rectangle 9"/>
          <p:cNvSpPr/>
          <p:nvPr/>
        </p:nvSpPr>
        <p:spPr>
          <a:xfrm>
            <a:off x="4857752" y="1742439"/>
            <a:ext cx="3857652" cy="4401205"/>
          </a:xfrm>
          <a:prstGeom prst="rect">
            <a:avLst/>
          </a:prstGeom>
        </p:spPr>
        <p:txBody>
          <a:bodyPr wrap="square">
            <a:spAutoFit/>
          </a:bodyPr>
          <a:lstStyle/>
          <a:p>
            <a:pPr algn="ctr"/>
            <a:r>
              <a:rPr lang="ar-EG" sz="2800" b="1" dirty="0" smtClean="0">
                <a:solidFill>
                  <a:srgbClr val="000099"/>
                </a:solidFill>
              </a:rPr>
              <a:t>وبالنظر إلى المساحة الكبيرة لسطح جناح الطائرة والسرعة العالية التي تتحرك بها الطائرة، فإن قوة الرفع تكون كبيرة بالقدر الذي يساوي أو يزيد عن وزن الطائرة.</a:t>
            </a:r>
            <a:endParaRPr lang="en-US" sz="2800" dirty="0" smtClean="0">
              <a:solidFill>
                <a:srgbClr val="000099"/>
              </a:solidFill>
            </a:endParaRPr>
          </a:p>
          <a:p>
            <a:pPr algn="ctr"/>
            <a:r>
              <a:rPr lang="ar-EG" sz="2800" b="1" dirty="0" smtClean="0">
                <a:solidFill>
                  <a:srgbClr val="000099"/>
                </a:solidFill>
              </a:rPr>
              <a:t>أ.د. حمدي توفيق حمدان، قسم الرياضيات، جامعة الملك سعود، مجلة أفكار، العدد الثالث جمادي الأولى 1415هـ.</a:t>
            </a:r>
            <a:endParaRPr lang="en-US" sz="1600" b="1" dirty="0">
              <a:solidFill>
                <a:srgbClr val="000099"/>
              </a:solidFill>
              <a:ea typeface="Calibri"/>
              <a:cs typeface="Arial"/>
            </a:endParaRPr>
          </a:p>
        </p:txBody>
      </p:sp>
      <p:sp>
        <p:nvSpPr>
          <p:cNvPr id="15" name="Rectangle 14"/>
          <p:cNvSpPr/>
          <p:nvPr/>
        </p:nvSpPr>
        <p:spPr>
          <a:xfrm>
            <a:off x="1214414" y="785794"/>
            <a:ext cx="2857520" cy="523220"/>
          </a:xfrm>
          <a:prstGeom prst="rect">
            <a:avLst/>
          </a:prstGeom>
        </p:spPr>
        <p:txBody>
          <a:bodyPr wrap="square">
            <a:spAutoFit/>
          </a:bodyPr>
          <a:lstStyle/>
          <a:p>
            <a:pPr algn="ctr"/>
            <a:r>
              <a:rPr lang="ar-EG" sz="2800" b="1" dirty="0" smtClean="0">
                <a:solidFill>
                  <a:srgbClr val="000099"/>
                </a:solidFill>
              </a:rPr>
              <a:t>المصداقية</a:t>
            </a:r>
            <a:endParaRPr lang="en-US" sz="2800" dirty="0">
              <a:solidFill>
                <a:srgbClr val="000099"/>
              </a:solidFill>
            </a:endParaRPr>
          </a:p>
        </p:txBody>
      </p:sp>
      <p:sp>
        <p:nvSpPr>
          <p:cNvPr id="16" name="Rectangle 15"/>
          <p:cNvSpPr/>
          <p:nvPr/>
        </p:nvSpPr>
        <p:spPr>
          <a:xfrm>
            <a:off x="428596" y="1500174"/>
            <a:ext cx="4357718" cy="5262979"/>
          </a:xfrm>
          <a:prstGeom prst="rect">
            <a:avLst/>
          </a:prstGeom>
        </p:spPr>
        <p:txBody>
          <a:bodyPr wrap="square">
            <a:spAutoFit/>
          </a:bodyPr>
          <a:lstStyle/>
          <a:p>
            <a:pPr algn="ctr"/>
            <a:r>
              <a:rPr lang="ar-SA" sz="2800" b="1" dirty="0" smtClean="0">
                <a:solidFill>
                  <a:srgbClr val="C00000"/>
                </a:solidFill>
              </a:rPr>
              <a:t>متحققة في النص صحة جميع المعلومات فالمتحدث متخصص في المجال</a:t>
            </a:r>
            <a:endParaRPr lang="en-US" sz="2800" dirty="0" smtClean="0">
              <a:solidFill>
                <a:srgbClr val="C00000"/>
              </a:solidFill>
            </a:endParaRPr>
          </a:p>
          <a:p>
            <a:pPr algn="ctr"/>
            <a:r>
              <a:rPr lang="ar-SA" sz="2800" b="1" dirty="0" smtClean="0">
                <a:solidFill>
                  <a:srgbClr val="C00000"/>
                </a:solidFill>
              </a:rPr>
              <a:t>الألفاظ المؤثرة قوة مبددة ومعيقة شغلاً ضائعاً المنظر المروع</a:t>
            </a:r>
            <a:endParaRPr lang="en-US" sz="2800" dirty="0" smtClean="0">
              <a:solidFill>
                <a:srgbClr val="C00000"/>
              </a:solidFill>
            </a:endParaRPr>
          </a:p>
          <a:p>
            <a:pPr algn="ctr"/>
            <a:r>
              <a:rPr lang="ar-SA" sz="2800" b="1" dirty="0" smtClean="0">
                <a:solidFill>
                  <a:srgbClr val="C00000"/>
                </a:solidFill>
              </a:rPr>
              <a:t>المثال</a:t>
            </a:r>
            <a:endParaRPr lang="en-US" sz="2800" dirty="0" smtClean="0">
              <a:solidFill>
                <a:srgbClr val="C00000"/>
              </a:solidFill>
            </a:endParaRPr>
          </a:p>
          <a:p>
            <a:pPr algn="ctr"/>
            <a:r>
              <a:rPr lang="ar-SA" sz="2800" b="1" dirty="0" smtClean="0">
                <a:solidFill>
                  <a:srgbClr val="C00000"/>
                </a:solidFill>
              </a:rPr>
              <a:t>مجموعة مشاهد وأحداث رآها الكاتب بخياله</a:t>
            </a:r>
            <a:endParaRPr lang="en-US" sz="2800" dirty="0" smtClean="0">
              <a:solidFill>
                <a:srgbClr val="C00000"/>
              </a:solidFill>
            </a:endParaRPr>
          </a:p>
          <a:p>
            <a:pPr algn="ctr"/>
            <a:r>
              <a:rPr lang="ar-SA" sz="2800" b="1" dirty="0" smtClean="0">
                <a:solidFill>
                  <a:srgbClr val="C00000"/>
                </a:solidFill>
              </a:rPr>
              <a:t>الاستشهاد تأمل الأحداث من حوله والربط بينها</a:t>
            </a:r>
            <a:endParaRPr lang="en-US" sz="2800" dirty="0" smtClean="0">
              <a:solidFill>
                <a:srgbClr val="C00000"/>
              </a:solidFill>
            </a:endParaRPr>
          </a:p>
          <a:p>
            <a:pPr algn="ctr"/>
            <a:r>
              <a:rPr lang="ar-SA" sz="2800" b="1" dirty="0" smtClean="0">
                <a:solidFill>
                  <a:srgbClr val="C00000"/>
                </a:solidFill>
              </a:rPr>
              <a:t>المصداقية</a:t>
            </a:r>
            <a:endParaRPr lang="en-US" sz="2800" dirty="0" smtClean="0">
              <a:solidFill>
                <a:srgbClr val="C00000"/>
              </a:solidFill>
            </a:endParaRPr>
          </a:p>
          <a:p>
            <a:pPr algn="ctr"/>
            <a:r>
              <a:rPr lang="ar-SA" sz="2800" b="1" dirty="0" smtClean="0">
                <a:solidFill>
                  <a:srgbClr val="C00000"/>
                </a:solidFill>
              </a:rPr>
              <a:t>متحققة النص</a:t>
            </a:r>
            <a:endParaRPr lang="en-US" sz="2800" dirty="0">
              <a:solidFill>
                <a:srgbClr val="C00000"/>
              </a:solidFill>
            </a:endParaRPr>
          </a:p>
        </p:txBody>
      </p:sp>
    </p:spTree>
  </p:cSld>
  <p:clrMapOvr>
    <a:masterClrMapping/>
  </p:clrMapOvr>
  <p:transition>
    <p:diamond/>
    <p:sndAc>
      <p:stSnd>
        <p:snd r:embed="rId2" name="SOUND5.WAV"/>
      </p:stSnd>
    </p:sndAc>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dissolve">
                                      <p:cBhvr>
                                        <p:cTn id="7" dur="500"/>
                                        <p:tgtEl>
                                          <p:spTgt spid="10"/>
                                        </p:tgtEl>
                                      </p:cBhvr>
                                    </p:animEffect>
                                  </p:childTnLst>
                                  <p:subTnLst>
                                    <p:audio>
                                      <p:cMediaNode>
                                        <p:cTn display="0" masterRel="sameClick">
                                          <p:stCondLst>
                                            <p:cond evt="begin" delay="0">
                                              <p:tn val="5"/>
                                            </p:cond>
                                          </p:stCondLst>
                                          <p:endCondLst>
                                            <p:cond evt="onStopAudio" delay="0">
                                              <p:tgtEl>
                                                <p:sldTgt/>
                                              </p:tgtEl>
                                            </p:cond>
                                          </p:endCondLst>
                                        </p:cTn>
                                        <p:tgtEl>
                                          <p:sndTgt r:embed="rId3" name="suction.wav"/>
                                        </p:tgtEl>
                                      </p:cMediaNode>
                                    </p:audio>
                                  </p:sub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dissolve">
                                      <p:cBhvr>
                                        <p:cTn id="12" dur="500"/>
                                        <p:tgtEl>
                                          <p:spTgt spid="15"/>
                                        </p:tgtEl>
                                      </p:cBhvr>
                                    </p:animEffect>
                                  </p:childTnLst>
                                  <p:subTnLst>
                                    <p:audio>
                                      <p:cMediaNode>
                                        <p:cTn display="0" masterRel="sameClick">
                                          <p:stCondLst>
                                            <p:cond evt="begin" delay="0">
                                              <p:tn val="10"/>
                                            </p:cond>
                                          </p:stCondLst>
                                          <p:endCondLst>
                                            <p:cond evt="onStopAudio" delay="0">
                                              <p:tgtEl>
                                                <p:sldTgt/>
                                              </p:tgtEl>
                                            </p:cond>
                                          </p:endCondLst>
                                        </p:cTn>
                                        <p:tgtEl>
                                          <p:sndTgt r:embed="rId3" name="suction.wav"/>
                                        </p:tgtEl>
                                      </p:cMediaNode>
                                    </p:audio>
                                  </p:subTnLst>
                                </p:cTn>
                              </p:par>
                            </p:childTnLst>
                          </p:cTn>
                        </p:par>
                      </p:childTnLst>
                    </p:cTn>
                  </p:par>
                  <p:par>
                    <p:cTn id="13" fill="hold">
                      <p:stCondLst>
                        <p:cond delay="indefinite"/>
                      </p:stCondLst>
                      <p:childTnLst>
                        <p:par>
                          <p:cTn id="14" fill="hold">
                            <p:stCondLst>
                              <p:cond delay="0"/>
                            </p:stCondLst>
                            <p:childTnLst>
                              <p:par>
                                <p:cTn id="15" presetID="47" presetClass="entr" presetSubtype="0" fill="hold" grpId="0" nodeType="clickEffect">
                                  <p:stCondLst>
                                    <p:cond delay="0"/>
                                  </p:stCondLst>
                                  <p:childTnLst>
                                    <p:set>
                                      <p:cBhvr>
                                        <p:cTn id="16" dur="1" fill="hold">
                                          <p:stCondLst>
                                            <p:cond delay="0"/>
                                          </p:stCondLst>
                                        </p:cTn>
                                        <p:tgtEl>
                                          <p:spTgt spid="16"/>
                                        </p:tgtEl>
                                        <p:attrNameLst>
                                          <p:attrName>style.visibility</p:attrName>
                                        </p:attrNameLst>
                                      </p:cBhvr>
                                      <p:to>
                                        <p:strVal val="visible"/>
                                      </p:to>
                                    </p:set>
                                    <p:animEffect transition="in" filter="fade">
                                      <p:cBhvr>
                                        <p:cTn id="17" dur="1000"/>
                                        <p:tgtEl>
                                          <p:spTgt spid="16"/>
                                        </p:tgtEl>
                                      </p:cBhvr>
                                    </p:animEffect>
                                    <p:anim calcmode="lin" valueType="num">
                                      <p:cBhvr>
                                        <p:cTn id="18" dur="1000" fill="hold"/>
                                        <p:tgtEl>
                                          <p:spTgt spid="16"/>
                                        </p:tgtEl>
                                        <p:attrNameLst>
                                          <p:attrName>ppt_x</p:attrName>
                                        </p:attrNameLst>
                                      </p:cBhvr>
                                      <p:tavLst>
                                        <p:tav tm="0">
                                          <p:val>
                                            <p:strVal val="#ppt_x"/>
                                          </p:val>
                                        </p:tav>
                                        <p:tav tm="100000">
                                          <p:val>
                                            <p:strVal val="#ppt_x"/>
                                          </p:val>
                                        </p:tav>
                                      </p:tavLst>
                                    </p:anim>
                                    <p:anim calcmode="lin" valueType="num">
                                      <p:cBhvr>
                                        <p:cTn id="19" dur="1000" fill="hold"/>
                                        <p:tgtEl>
                                          <p:spTgt spid="16"/>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15"/>
                                            </p:cond>
                                          </p:stCondLst>
                                          <p:endCondLst>
                                            <p:cond evt="onStopAudio" delay="0">
                                              <p:tgtEl>
                                                <p:sldTgt/>
                                              </p:tgtEl>
                                            </p:cond>
                                          </p:endCondLst>
                                        </p:cTn>
                                        <p:tgtEl>
                                          <p:sndTgt r:embed="rId4" name="whoosh.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5" grpId="0"/>
      <p:bldP spid="16"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able 5"/>
          <p:cNvGraphicFramePr>
            <a:graphicFrameLocks noGrp="1"/>
          </p:cNvGraphicFramePr>
          <p:nvPr/>
        </p:nvGraphicFramePr>
        <p:xfrm>
          <a:off x="357158" y="142852"/>
          <a:ext cx="8358246" cy="6572296"/>
        </p:xfrm>
        <a:graphic>
          <a:graphicData uri="http://schemas.openxmlformats.org/drawingml/2006/table">
            <a:tbl>
              <a:tblPr rtl="1">
                <a:tableStyleId>{69C7853C-536D-4A76-A0AE-DD22124D55A5}</a:tableStyleId>
              </a:tblPr>
              <a:tblGrid>
                <a:gridCol w="4753000"/>
                <a:gridCol w="3605246"/>
              </a:tblGrid>
              <a:tr h="571504">
                <a:tc>
                  <a:txBody>
                    <a:bodyPr/>
                    <a:lstStyle/>
                    <a:p>
                      <a:pPr marL="0" marR="0" algn="ctr" rtl="1">
                        <a:spcBef>
                          <a:spcPts val="0"/>
                        </a:spcBef>
                        <a:spcAft>
                          <a:spcPts val="0"/>
                        </a:spcAft>
                      </a:pPr>
                      <a:endParaRPr lang="en-US" sz="1600" b="1" dirty="0">
                        <a:latin typeface="Calibri"/>
                        <a:ea typeface="Calibri"/>
                        <a:cs typeface="Arial"/>
                      </a:endParaRPr>
                    </a:p>
                  </a:txBody>
                  <a:tcPr marL="63944" marR="63944" marT="0" marB="0"/>
                </a:tc>
                <a:tc>
                  <a:txBody>
                    <a:bodyPr/>
                    <a:lstStyle/>
                    <a:p>
                      <a:pPr marL="0" marR="0" algn="ctr" rtl="1">
                        <a:spcBef>
                          <a:spcPts val="0"/>
                        </a:spcBef>
                        <a:spcAft>
                          <a:spcPts val="0"/>
                        </a:spcAft>
                      </a:pPr>
                      <a:endParaRPr lang="en-US" sz="1600" b="1" dirty="0">
                        <a:latin typeface="Calibri"/>
                        <a:ea typeface="Calibri"/>
                        <a:cs typeface="Arial"/>
                      </a:endParaRPr>
                    </a:p>
                  </a:txBody>
                  <a:tcPr marL="63944" marR="63944" marT="0" marB="0"/>
                </a:tc>
              </a:tr>
              <a:tr h="6000792">
                <a:tc>
                  <a:txBody>
                    <a:bodyPr/>
                    <a:lstStyle/>
                    <a:p>
                      <a:pPr marL="0" marR="0" algn="r" rtl="1">
                        <a:spcBef>
                          <a:spcPts val="0"/>
                        </a:spcBef>
                        <a:spcAft>
                          <a:spcPts val="0"/>
                        </a:spcAft>
                      </a:pPr>
                      <a:endParaRPr lang="en-US" sz="1600" b="1" dirty="0">
                        <a:latin typeface="Calibri"/>
                        <a:ea typeface="Calibri"/>
                        <a:cs typeface="Arial"/>
                      </a:endParaRPr>
                    </a:p>
                  </a:txBody>
                  <a:tcPr marL="63944" marR="63944" marT="0" marB="0"/>
                </a:tc>
                <a:tc>
                  <a:txBody>
                    <a:bodyPr/>
                    <a:lstStyle/>
                    <a:p>
                      <a:pPr marL="0" marR="0" algn="r" rtl="1">
                        <a:spcBef>
                          <a:spcPts val="0"/>
                        </a:spcBef>
                        <a:spcAft>
                          <a:spcPts val="0"/>
                        </a:spcAft>
                      </a:pPr>
                      <a:endParaRPr lang="en-US" sz="1600" b="1" dirty="0">
                        <a:latin typeface="Calibri"/>
                        <a:ea typeface="Calibri"/>
                        <a:cs typeface="Arial"/>
                      </a:endParaRPr>
                    </a:p>
                  </a:txBody>
                  <a:tcPr marL="63944" marR="63944" marT="0" marB="0"/>
                </a:tc>
              </a:tr>
            </a:tbl>
          </a:graphicData>
        </a:graphic>
      </p:graphicFrame>
      <p:sp>
        <p:nvSpPr>
          <p:cNvPr id="7" name="Rectangle 6"/>
          <p:cNvSpPr/>
          <p:nvPr/>
        </p:nvSpPr>
        <p:spPr>
          <a:xfrm>
            <a:off x="6254556" y="142854"/>
            <a:ext cx="918842" cy="584775"/>
          </a:xfrm>
          <a:prstGeom prst="rect">
            <a:avLst/>
          </a:prstGeom>
        </p:spPr>
        <p:txBody>
          <a:bodyPr wrap="none">
            <a:spAutoFit/>
          </a:bodyPr>
          <a:lstStyle/>
          <a:p>
            <a:pPr algn="ctr"/>
            <a:r>
              <a:rPr lang="ar-EG" sz="3200" b="1" dirty="0" smtClean="0">
                <a:solidFill>
                  <a:schemeClr val="accent3">
                    <a:lumMod val="50000"/>
                  </a:schemeClr>
                </a:solidFill>
              </a:rPr>
              <a:t>النص</a:t>
            </a:r>
            <a:endParaRPr lang="en-US" b="1" dirty="0">
              <a:solidFill>
                <a:schemeClr val="accent3">
                  <a:lumMod val="50000"/>
                </a:schemeClr>
              </a:solidFill>
              <a:ea typeface="Calibri"/>
              <a:cs typeface="Arial"/>
            </a:endParaRPr>
          </a:p>
        </p:txBody>
      </p:sp>
      <p:sp>
        <p:nvSpPr>
          <p:cNvPr id="8" name="Rectangle 7"/>
          <p:cNvSpPr/>
          <p:nvPr/>
        </p:nvSpPr>
        <p:spPr>
          <a:xfrm>
            <a:off x="986543" y="142854"/>
            <a:ext cx="2969083" cy="584775"/>
          </a:xfrm>
          <a:prstGeom prst="rect">
            <a:avLst/>
          </a:prstGeom>
        </p:spPr>
        <p:txBody>
          <a:bodyPr wrap="none">
            <a:spAutoFit/>
          </a:bodyPr>
          <a:lstStyle/>
          <a:p>
            <a:pPr algn="ctr"/>
            <a:r>
              <a:rPr lang="ar-EG" sz="3200" b="1" dirty="0" smtClean="0">
                <a:solidFill>
                  <a:schemeClr val="accent3">
                    <a:lumMod val="50000"/>
                  </a:schemeClr>
                </a:solidFill>
              </a:rPr>
              <a:t>تحليل أسلوب العرض</a:t>
            </a:r>
            <a:endParaRPr lang="en-US" b="1" dirty="0">
              <a:solidFill>
                <a:schemeClr val="accent3">
                  <a:lumMod val="50000"/>
                </a:schemeClr>
              </a:solidFill>
              <a:ea typeface="Calibri"/>
              <a:cs typeface="Arial"/>
            </a:endParaRPr>
          </a:p>
        </p:txBody>
      </p:sp>
      <p:sp>
        <p:nvSpPr>
          <p:cNvPr id="9" name="Rectangle 8"/>
          <p:cNvSpPr/>
          <p:nvPr/>
        </p:nvSpPr>
        <p:spPr>
          <a:xfrm>
            <a:off x="4429124" y="691202"/>
            <a:ext cx="3929090" cy="523220"/>
          </a:xfrm>
          <a:prstGeom prst="rect">
            <a:avLst/>
          </a:prstGeom>
        </p:spPr>
        <p:txBody>
          <a:bodyPr wrap="square">
            <a:spAutoFit/>
          </a:bodyPr>
          <a:lstStyle/>
          <a:p>
            <a:pPr algn="ctr"/>
            <a:r>
              <a:rPr lang="ar-EG" sz="2800" b="1" dirty="0" smtClean="0">
                <a:solidFill>
                  <a:schemeClr val="accent6">
                    <a:lumMod val="50000"/>
                  </a:schemeClr>
                </a:solidFill>
              </a:rPr>
              <a:t>ماذا لو اختفت قوة الاحتكاك؟!</a:t>
            </a:r>
            <a:endParaRPr lang="en-US" sz="2800" dirty="0">
              <a:solidFill>
                <a:schemeClr val="accent6">
                  <a:lumMod val="50000"/>
                </a:schemeClr>
              </a:solidFill>
            </a:endParaRPr>
          </a:p>
        </p:txBody>
      </p:sp>
      <p:sp>
        <p:nvSpPr>
          <p:cNvPr id="10" name="Rectangle 9"/>
          <p:cNvSpPr/>
          <p:nvPr/>
        </p:nvSpPr>
        <p:spPr>
          <a:xfrm>
            <a:off x="4000496" y="1597304"/>
            <a:ext cx="4643470" cy="4524315"/>
          </a:xfrm>
          <a:prstGeom prst="rect">
            <a:avLst/>
          </a:prstGeom>
        </p:spPr>
        <p:txBody>
          <a:bodyPr wrap="square">
            <a:spAutoFit/>
          </a:bodyPr>
          <a:lstStyle/>
          <a:p>
            <a:pPr algn="ctr"/>
            <a:r>
              <a:rPr lang="ar-EG" sz="3200" b="1" dirty="0" smtClean="0">
                <a:solidFill>
                  <a:srgbClr val="000099"/>
                </a:solidFill>
              </a:rPr>
              <a:t>كثيراً ما ننظر إلى قوة الاحتكاك على أنها قوة مبددة، ومعيقة لحركات الأجسام وعندما نحسب الشغل المبذول ضد الاحتكاك نعده شغلاً ضائعاً........</a:t>
            </a:r>
            <a:endParaRPr lang="en-US" sz="3200" dirty="0" smtClean="0">
              <a:solidFill>
                <a:srgbClr val="000099"/>
              </a:solidFill>
            </a:endParaRPr>
          </a:p>
          <a:p>
            <a:pPr algn="ctr"/>
            <a:r>
              <a:rPr lang="ar-EG" sz="3200" b="1" dirty="0" smtClean="0">
                <a:solidFill>
                  <a:srgbClr val="000099"/>
                </a:solidFill>
              </a:rPr>
              <a:t>ولكن ما الذي سيحدث لو أن الاحتكاك في لحظة ما قد اختفى من العالم؟ دعنا نرسم صورة لما يمكن أن يحدث: </a:t>
            </a:r>
            <a:endParaRPr lang="en-US" sz="3200" dirty="0">
              <a:solidFill>
                <a:srgbClr val="000099"/>
              </a:solidFill>
            </a:endParaRPr>
          </a:p>
        </p:txBody>
      </p:sp>
    </p:spTree>
  </p:cSld>
  <p:clrMapOvr>
    <a:masterClrMapping/>
  </p:clrMapOvr>
  <p:transition>
    <p:diamond/>
    <p:sndAc>
      <p:stSnd>
        <p:snd r:embed="rId2" name="SOUND5.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after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dissolve">
                                      <p:cBhvr>
                                        <p:cTn id="7" dur="500"/>
                                        <p:tgtEl>
                                          <p:spTgt spid="9"/>
                                        </p:tgtEl>
                                      </p:cBhvr>
                                    </p:animEffect>
                                  </p:childTnLst>
                                  <p:subTnLst>
                                    <p:audio>
                                      <p:cMediaNode>
                                        <p:cTn display="0" masterRel="sameClick">
                                          <p:stCondLst>
                                            <p:cond evt="begin" delay="0">
                                              <p:tn val="5"/>
                                            </p:cond>
                                          </p:stCondLst>
                                          <p:endCondLst>
                                            <p:cond evt="onStopAudio" delay="0">
                                              <p:tgtEl>
                                                <p:sldTgt/>
                                              </p:tgtEl>
                                            </p:cond>
                                          </p:endCondLst>
                                        </p:cTn>
                                        <p:tgtEl>
                                          <p:sndTgt r:embed="rId3" name="suction.wav"/>
                                        </p:tgtEl>
                                      </p:cMediaNode>
                                    </p:audio>
                                  </p:sub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dissolve">
                                      <p:cBhvr>
                                        <p:cTn id="12" dur="500"/>
                                        <p:tgtEl>
                                          <p:spTgt spid="10"/>
                                        </p:tgtEl>
                                      </p:cBhvr>
                                    </p:animEffect>
                                  </p:childTnLst>
                                  <p:subTnLst>
                                    <p:audio>
                                      <p:cMediaNode>
                                        <p:cTn display="0" masterRel="sameClick">
                                          <p:stCondLst>
                                            <p:cond evt="begin" delay="0">
                                              <p:tn val="10"/>
                                            </p:cond>
                                          </p:stCondLst>
                                          <p:endCondLst>
                                            <p:cond evt="onStopAudio" delay="0">
                                              <p:tgtEl>
                                                <p:sldTgt/>
                                              </p:tgtEl>
                                            </p:cond>
                                          </p:endCondLst>
                                        </p:cTn>
                                        <p:tgtEl>
                                          <p:sndTgt r:embed="rId3" name="suction.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able 5"/>
          <p:cNvGraphicFramePr>
            <a:graphicFrameLocks noGrp="1"/>
          </p:cNvGraphicFramePr>
          <p:nvPr/>
        </p:nvGraphicFramePr>
        <p:xfrm>
          <a:off x="357158" y="142852"/>
          <a:ext cx="8358246" cy="6572296"/>
        </p:xfrm>
        <a:graphic>
          <a:graphicData uri="http://schemas.openxmlformats.org/drawingml/2006/table">
            <a:tbl>
              <a:tblPr rtl="1">
                <a:tableStyleId>{69C7853C-536D-4A76-A0AE-DD22124D55A5}</a:tableStyleId>
              </a:tblPr>
              <a:tblGrid>
                <a:gridCol w="4753000"/>
                <a:gridCol w="3605246"/>
              </a:tblGrid>
              <a:tr h="571504">
                <a:tc>
                  <a:txBody>
                    <a:bodyPr/>
                    <a:lstStyle/>
                    <a:p>
                      <a:pPr marL="0" marR="0" algn="ctr" rtl="1">
                        <a:spcBef>
                          <a:spcPts val="0"/>
                        </a:spcBef>
                        <a:spcAft>
                          <a:spcPts val="0"/>
                        </a:spcAft>
                      </a:pPr>
                      <a:endParaRPr lang="en-US" sz="1600" b="1" dirty="0">
                        <a:latin typeface="Calibri"/>
                        <a:ea typeface="Calibri"/>
                        <a:cs typeface="Arial"/>
                      </a:endParaRPr>
                    </a:p>
                  </a:txBody>
                  <a:tcPr marL="63944" marR="63944" marT="0" marB="0"/>
                </a:tc>
                <a:tc>
                  <a:txBody>
                    <a:bodyPr/>
                    <a:lstStyle/>
                    <a:p>
                      <a:pPr marL="0" marR="0" algn="ctr" rtl="1">
                        <a:spcBef>
                          <a:spcPts val="0"/>
                        </a:spcBef>
                        <a:spcAft>
                          <a:spcPts val="0"/>
                        </a:spcAft>
                      </a:pPr>
                      <a:endParaRPr lang="en-US" sz="1600" b="1" dirty="0">
                        <a:latin typeface="Calibri"/>
                        <a:ea typeface="Calibri"/>
                        <a:cs typeface="Arial"/>
                      </a:endParaRPr>
                    </a:p>
                  </a:txBody>
                  <a:tcPr marL="63944" marR="63944" marT="0" marB="0"/>
                </a:tc>
              </a:tr>
              <a:tr h="6000792">
                <a:tc>
                  <a:txBody>
                    <a:bodyPr/>
                    <a:lstStyle/>
                    <a:p>
                      <a:pPr marL="0" marR="0" algn="r" rtl="1">
                        <a:spcBef>
                          <a:spcPts val="0"/>
                        </a:spcBef>
                        <a:spcAft>
                          <a:spcPts val="0"/>
                        </a:spcAft>
                      </a:pPr>
                      <a:endParaRPr lang="en-US" sz="1600" b="1" dirty="0">
                        <a:latin typeface="Calibri"/>
                        <a:ea typeface="Calibri"/>
                        <a:cs typeface="Arial"/>
                      </a:endParaRPr>
                    </a:p>
                  </a:txBody>
                  <a:tcPr marL="63944" marR="63944" marT="0" marB="0"/>
                </a:tc>
                <a:tc>
                  <a:txBody>
                    <a:bodyPr/>
                    <a:lstStyle/>
                    <a:p>
                      <a:pPr marL="0" marR="0" algn="r" rtl="1">
                        <a:spcBef>
                          <a:spcPts val="0"/>
                        </a:spcBef>
                        <a:spcAft>
                          <a:spcPts val="0"/>
                        </a:spcAft>
                      </a:pPr>
                      <a:endParaRPr lang="en-US" sz="1600" b="1" dirty="0">
                        <a:latin typeface="Calibri"/>
                        <a:ea typeface="Calibri"/>
                        <a:cs typeface="Arial"/>
                      </a:endParaRPr>
                    </a:p>
                  </a:txBody>
                  <a:tcPr marL="63944" marR="63944" marT="0" marB="0"/>
                </a:tc>
              </a:tr>
            </a:tbl>
          </a:graphicData>
        </a:graphic>
      </p:graphicFrame>
      <p:sp>
        <p:nvSpPr>
          <p:cNvPr id="7" name="Rectangle 6"/>
          <p:cNvSpPr/>
          <p:nvPr/>
        </p:nvSpPr>
        <p:spPr>
          <a:xfrm>
            <a:off x="6254556" y="142854"/>
            <a:ext cx="918842" cy="584775"/>
          </a:xfrm>
          <a:prstGeom prst="rect">
            <a:avLst/>
          </a:prstGeom>
        </p:spPr>
        <p:txBody>
          <a:bodyPr wrap="none">
            <a:spAutoFit/>
          </a:bodyPr>
          <a:lstStyle/>
          <a:p>
            <a:pPr algn="ctr"/>
            <a:r>
              <a:rPr lang="ar-EG" sz="3200" b="1" dirty="0" smtClean="0">
                <a:solidFill>
                  <a:schemeClr val="accent3">
                    <a:lumMod val="50000"/>
                  </a:schemeClr>
                </a:solidFill>
              </a:rPr>
              <a:t>النص</a:t>
            </a:r>
            <a:endParaRPr lang="en-US" b="1" dirty="0">
              <a:solidFill>
                <a:schemeClr val="accent3">
                  <a:lumMod val="50000"/>
                </a:schemeClr>
              </a:solidFill>
              <a:ea typeface="Calibri"/>
              <a:cs typeface="Arial"/>
            </a:endParaRPr>
          </a:p>
        </p:txBody>
      </p:sp>
      <p:sp>
        <p:nvSpPr>
          <p:cNvPr id="8" name="Rectangle 7"/>
          <p:cNvSpPr/>
          <p:nvPr/>
        </p:nvSpPr>
        <p:spPr>
          <a:xfrm>
            <a:off x="986543" y="142854"/>
            <a:ext cx="2969083" cy="584775"/>
          </a:xfrm>
          <a:prstGeom prst="rect">
            <a:avLst/>
          </a:prstGeom>
        </p:spPr>
        <p:txBody>
          <a:bodyPr wrap="none">
            <a:spAutoFit/>
          </a:bodyPr>
          <a:lstStyle/>
          <a:p>
            <a:pPr algn="ctr"/>
            <a:r>
              <a:rPr lang="ar-EG" sz="3200" b="1" dirty="0" smtClean="0">
                <a:solidFill>
                  <a:schemeClr val="accent3">
                    <a:lumMod val="50000"/>
                  </a:schemeClr>
                </a:solidFill>
              </a:rPr>
              <a:t>تحليل أسلوب العرض</a:t>
            </a:r>
            <a:endParaRPr lang="en-US" b="1" dirty="0">
              <a:solidFill>
                <a:schemeClr val="accent3">
                  <a:lumMod val="50000"/>
                </a:schemeClr>
              </a:solidFill>
              <a:ea typeface="Calibri"/>
              <a:cs typeface="Arial"/>
            </a:endParaRPr>
          </a:p>
        </p:txBody>
      </p:sp>
      <p:sp>
        <p:nvSpPr>
          <p:cNvPr id="9" name="Rectangle 8"/>
          <p:cNvSpPr/>
          <p:nvPr/>
        </p:nvSpPr>
        <p:spPr>
          <a:xfrm>
            <a:off x="4429124" y="691202"/>
            <a:ext cx="3929090" cy="523220"/>
          </a:xfrm>
          <a:prstGeom prst="rect">
            <a:avLst/>
          </a:prstGeom>
        </p:spPr>
        <p:txBody>
          <a:bodyPr wrap="square">
            <a:spAutoFit/>
          </a:bodyPr>
          <a:lstStyle/>
          <a:p>
            <a:pPr algn="ctr"/>
            <a:r>
              <a:rPr lang="ar-EG" sz="2800" b="1" dirty="0" smtClean="0">
                <a:solidFill>
                  <a:schemeClr val="accent6">
                    <a:lumMod val="50000"/>
                  </a:schemeClr>
                </a:solidFill>
              </a:rPr>
              <a:t>ماذا لو اختفت قوة الاحتكاك؟!</a:t>
            </a:r>
            <a:endParaRPr lang="en-US" sz="2800" dirty="0">
              <a:solidFill>
                <a:schemeClr val="accent6">
                  <a:lumMod val="50000"/>
                </a:schemeClr>
              </a:solidFill>
            </a:endParaRPr>
          </a:p>
        </p:txBody>
      </p:sp>
      <p:sp>
        <p:nvSpPr>
          <p:cNvPr id="10" name="Rectangle 9"/>
          <p:cNvSpPr/>
          <p:nvPr/>
        </p:nvSpPr>
        <p:spPr>
          <a:xfrm>
            <a:off x="3929058" y="1205948"/>
            <a:ext cx="4857784" cy="5509200"/>
          </a:xfrm>
          <a:prstGeom prst="rect">
            <a:avLst/>
          </a:prstGeom>
        </p:spPr>
        <p:txBody>
          <a:bodyPr wrap="square">
            <a:spAutoFit/>
          </a:bodyPr>
          <a:lstStyle/>
          <a:p>
            <a:pPr algn="ctr"/>
            <a:r>
              <a:rPr lang="ar-EG" sz="3200" b="1" dirty="0" smtClean="0">
                <a:solidFill>
                  <a:srgbClr val="000099"/>
                </a:solidFill>
              </a:rPr>
              <a:t>في تمام الساعة (س) من يوم (ص) وبينما كنت أراقب سير الأمور في مدينة (م) وكنت تحديداً أراقب تقاطعاً للسير في شمال المدينة، لاحظت أن السير بقي مستمراً،وتابعت بنظري تلك السيارات التي استمرت متجاوزة الإشارة الحمراء، فإذا هي لم تنعطف مع الشارع الذي يلي الإشارة بل استمرت في خط مستقيم داخلة في العمارة الواقعة على منعطف.</a:t>
            </a:r>
            <a:endParaRPr lang="en-US" sz="3200" dirty="0">
              <a:solidFill>
                <a:srgbClr val="000099"/>
              </a:solidFill>
            </a:endParaRPr>
          </a:p>
        </p:txBody>
      </p:sp>
    </p:spTree>
  </p:cSld>
  <p:clrMapOvr>
    <a:masterClrMapping/>
  </p:clrMapOvr>
  <p:transition>
    <p:diamond/>
    <p:sndAc>
      <p:stSnd>
        <p:snd r:embed="rId2" name="SOUND5.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after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dissolve">
                                      <p:cBhvr>
                                        <p:cTn id="7" dur="500"/>
                                        <p:tgtEl>
                                          <p:spTgt spid="10"/>
                                        </p:tgtEl>
                                      </p:cBhvr>
                                    </p:animEffect>
                                  </p:childTnLst>
                                  <p:subTnLst>
                                    <p:audio>
                                      <p:cMediaNode>
                                        <p:cTn display="0" masterRel="sameClick">
                                          <p:stCondLst>
                                            <p:cond evt="begin" delay="0">
                                              <p:tn val="5"/>
                                            </p:cond>
                                          </p:stCondLst>
                                          <p:endCondLst>
                                            <p:cond evt="onStopAudio" delay="0">
                                              <p:tgtEl>
                                                <p:sldTgt/>
                                              </p:tgtEl>
                                            </p:cond>
                                          </p:endCondLst>
                                        </p:cTn>
                                        <p:tgtEl>
                                          <p:sndTgt r:embed="rId3" name="suction.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able 5"/>
          <p:cNvGraphicFramePr>
            <a:graphicFrameLocks noGrp="1"/>
          </p:cNvGraphicFramePr>
          <p:nvPr/>
        </p:nvGraphicFramePr>
        <p:xfrm>
          <a:off x="357158" y="142852"/>
          <a:ext cx="8358246" cy="6572296"/>
        </p:xfrm>
        <a:graphic>
          <a:graphicData uri="http://schemas.openxmlformats.org/drawingml/2006/table">
            <a:tbl>
              <a:tblPr rtl="1">
                <a:tableStyleId>{69C7853C-536D-4A76-A0AE-DD22124D55A5}</a:tableStyleId>
              </a:tblPr>
              <a:tblGrid>
                <a:gridCol w="4753000"/>
                <a:gridCol w="3605246"/>
              </a:tblGrid>
              <a:tr h="571504">
                <a:tc>
                  <a:txBody>
                    <a:bodyPr/>
                    <a:lstStyle/>
                    <a:p>
                      <a:pPr marL="0" marR="0" algn="ctr" rtl="1">
                        <a:spcBef>
                          <a:spcPts val="0"/>
                        </a:spcBef>
                        <a:spcAft>
                          <a:spcPts val="0"/>
                        </a:spcAft>
                      </a:pPr>
                      <a:endParaRPr lang="en-US" sz="1600" b="1" dirty="0">
                        <a:latin typeface="Calibri"/>
                        <a:ea typeface="Calibri"/>
                        <a:cs typeface="Arial"/>
                      </a:endParaRPr>
                    </a:p>
                  </a:txBody>
                  <a:tcPr marL="63944" marR="63944" marT="0" marB="0"/>
                </a:tc>
                <a:tc>
                  <a:txBody>
                    <a:bodyPr/>
                    <a:lstStyle/>
                    <a:p>
                      <a:pPr marL="0" marR="0" algn="ctr" rtl="1">
                        <a:spcBef>
                          <a:spcPts val="0"/>
                        </a:spcBef>
                        <a:spcAft>
                          <a:spcPts val="0"/>
                        </a:spcAft>
                      </a:pPr>
                      <a:endParaRPr lang="en-US" sz="1600" b="1" dirty="0">
                        <a:latin typeface="Calibri"/>
                        <a:ea typeface="Calibri"/>
                        <a:cs typeface="Arial"/>
                      </a:endParaRPr>
                    </a:p>
                  </a:txBody>
                  <a:tcPr marL="63944" marR="63944" marT="0" marB="0"/>
                </a:tc>
              </a:tr>
              <a:tr h="6000792">
                <a:tc>
                  <a:txBody>
                    <a:bodyPr/>
                    <a:lstStyle/>
                    <a:p>
                      <a:pPr marL="0" marR="0" algn="r" rtl="1">
                        <a:spcBef>
                          <a:spcPts val="0"/>
                        </a:spcBef>
                        <a:spcAft>
                          <a:spcPts val="0"/>
                        </a:spcAft>
                      </a:pPr>
                      <a:endParaRPr lang="en-US" sz="1600" b="1" dirty="0">
                        <a:latin typeface="Calibri"/>
                        <a:ea typeface="Calibri"/>
                        <a:cs typeface="Arial"/>
                      </a:endParaRPr>
                    </a:p>
                  </a:txBody>
                  <a:tcPr marL="63944" marR="63944" marT="0" marB="0"/>
                </a:tc>
                <a:tc>
                  <a:txBody>
                    <a:bodyPr/>
                    <a:lstStyle/>
                    <a:p>
                      <a:pPr marL="0" marR="0" algn="r" rtl="1">
                        <a:spcBef>
                          <a:spcPts val="0"/>
                        </a:spcBef>
                        <a:spcAft>
                          <a:spcPts val="0"/>
                        </a:spcAft>
                      </a:pPr>
                      <a:endParaRPr lang="en-US" sz="1600" b="1" dirty="0">
                        <a:latin typeface="Calibri"/>
                        <a:ea typeface="Calibri"/>
                        <a:cs typeface="Arial"/>
                      </a:endParaRPr>
                    </a:p>
                  </a:txBody>
                  <a:tcPr marL="63944" marR="63944" marT="0" marB="0"/>
                </a:tc>
              </a:tr>
            </a:tbl>
          </a:graphicData>
        </a:graphic>
      </p:graphicFrame>
      <p:sp>
        <p:nvSpPr>
          <p:cNvPr id="7" name="Rectangle 6"/>
          <p:cNvSpPr/>
          <p:nvPr/>
        </p:nvSpPr>
        <p:spPr>
          <a:xfrm>
            <a:off x="6254556" y="142854"/>
            <a:ext cx="918842" cy="584775"/>
          </a:xfrm>
          <a:prstGeom prst="rect">
            <a:avLst/>
          </a:prstGeom>
        </p:spPr>
        <p:txBody>
          <a:bodyPr wrap="none">
            <a:spAutoFit/>
          </a:bodyPr>
          <a:lstStyle/>
          <a:p>
            <a:pPr algn="ctr"/>
            <a:r>
              <a:rPr lang="ar-EG" sz="3200" b="1" dirty="0" smtClean="0">
                <a:solidFill>
                  <a:schemeClr val="accent3">
                    <a:lumMod val="50000"/>
                  </a:schemeClr>
                </a:solidFill>
              </a:rPr>
              <a:t>النص</a:t>
            </a:r>
            <a:endParaRPr lang="en-US" b="1" dirty="0">
              <a:solidFill>
                <a:schemeClr val="accent3">
                  <a:lumMod val="50000"/>
                </a:schemeClr>
              </a:solidFill>
              <a:ea typeface="Calibri"/>
              <a:cs typeface="Arial"/>
            </a:endParaRPr>
          </a:p>
        </p:txBody>
      </p:sp>
      <p:sp>
        <p:nvSpPr>
          <p:cNvPr id="8" name="Rectangle 7"/>
          <p:cNvSpPr/>
          <p:nvPr/>
        </p:nvSpPr>
        <p:spPr>
          <a:xfrm>
            <a:off x="986543" y="142854"/>
            <a:ext cx="2969083" cy="584775"/>
          </a:xfrm>
          <a:prstGeom prst="rect">
            <a:avLst/>
          </a:prstGeom>
        </p:spPr>
        <p:txBody>
          <a:bodyPr wrap="none">
            <a:spAutoFit/>
          </a:bodyPr>
          <a:lstStyle/>
          <a:p>
            <a:pPr algn="ctr"/>
            <a:r>
              <a:rPr lang="ar-EG" sz="3200" b="1" dirty="0" smtClean="0">
                <a:solidFill>
                  <a:schemeClr val="accent3">
                    <a:lumMod val="50000"/>
                  </a:schemeClr>
                </a:solidFill>
              </a:rPr>
              <a:t>تحليل أسلوب العرض</a:t>
            </a:r>
            <a:endParaRPr lang="en-US" b="1" dirty="0">
              <a:solidFill>
                <a:schemeClr val="accent3">
                  <a:lumMod val="50000"/>
                </a:schemeClr>
              </a:solidFill>
              <a:ea typeface="Calibri"/>
              <a:cs typeface="Arial"/>
            </a:endParaRPr>
          </a:p>
        </p:txBody>
      </p:sp>
      <p:sp>
        <p:nvSpPr>
          <p:cNvPr id="9" name="Rectangle 8"/>
          <p:cNvSpPr/>
          <p:nvPr/>
        </p:nvSpPr>
        <p:spPr>
          <a:xfrm>
            <a:off x="4429124" y="691202"/>
            <a:ext cx="3929090" cy="523220"/>
          </a:xfrm>
          <a:prstGeom prst="rect">
            <a:avLst/>
          </a:prstGeom>
        </p:spPr>
        <p:txBody>
          <a:bodyPr wrap="square">
            <a:spAutoFit/>
          </a:bodyPr>
          <a:lstStyle/>
          <a:p>
            <a:pPr algn="ctr"/>
            <a:r>
              <a:rPr lang="ar-EG" sz="2800" b="1" dirty="0" smtClean="0">
                <a:solidFill>
                  <a:schemeClr val="accent6">
                    <a:lumMod val="50000"/>
                  </a:schemeClr>
                </a:solidFill>
              </a:rPr>
              <a:t>ماذا لو اختفت قوة الاحتكاك؟!</a:t>
            </a:r>
            <a:endParaRPr lang="en-US" sz="2800" dirty="0">
              <a:solidFill>
                <a:schemeClr val="accent6">
                  <a:lumMod val="50000"/>
                </a:schemeClr>
              </a:solidFill>
            </a:endParaRPr>
          </a:p>
        </p:txBody>
      </p:sp>
      <p:sp>
        <p:nvSpPr>
          <p:cNvPr id="10" name="Rectangle 9"/>
          <p:cNvSpPr/>
          <p:nvPr/>
        </p:nvSpPr>
        <p:spPr>
          <a:xfrm>
            <a:off x="3929058" y="1277386"/>
            <a:ext cx="4857784" cy="5509200"/>
          </a:xfrm>
          <a:prstGeom prst="rect">
            <a:avLst/>
          </a:prstGeom>
        </p:spPr>
        <p:txBody>
          <a:bodyPr wrap="square">
            <a:spAutoFit/>
          </a:bodyPr>
          <a:lstStyle/>
          <a:p>
            <a:pPr algn="ctr"/>
            <a:r>
              <a:rPr lang="ar-EG" sz="3200" b="1" dirty="0" smtClean="0">
                <a:solidFill>
                  <a:srgbClr val="000099"/>
                </a:solidFill>
              </a:rPr>
              <a:t>أشحت بوجهي أسفاً واستغراباً من هذا المنظر المروّع لأرى منظراً أشد غرابة، فقد كان المشاة على الرصيف المجاور ينزلقون على الشارع وعلى الرصيف كما لو كانت تحتهم طبقة من الصابون أو الجليد. وكان بعضهم يرتطم ببعض ليسقط الجميع ولكن لا ليسكنوا بل ليواصلوا الانزلاق على الأرض حتى يرتطم أحدهم بالآخر أو بجدار فيرتد ثانية.</a:t>
            </a:r>
            <a:endParaRPr lang="en-US" sz="3200" dirty="0">
              <a:solidFill>
                <a:srgbClr val="000099"/>
              </a:solidFill>
            </a:endParaRPr>
          </a:p>
        </p:txBody>
      </p:sp>
    </p:spTree>
  </p:cSld>
  <p:clrMapOvr>
    <a:masterClrMapping/>
  </p:clrMapOvr>
  <p:transition>
    <p:diamond/>
    <p:sndAc>
      <p:stSnd>
        <p:snd r:embed="rId2" name="SOUND5.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after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dissolve">
                                      <p:cBhvr>
                                        <p:cTn id="7" dur="500"/>
                                        <p:tgtEl>
                                          <p:spTgt spid="10"/>
                                        </p:tgtEl>
                                      </p:cBhvr>
                                    </p:animEffect>
                                  </p:childTnLst>
                                  <p:subTnLst>
                                    <p:audio>
                                      <p:cMediaNode>
                                        <p:cTn display="0" masterRel="sameClick">
                                          <p:stCondLst>
                                            <p:cond evt="begin" delay="0">
                                              <p:tn val="5"/>
                                            </p:cond>
                                          </p:stCondLst>
                                          <p:endCondLst>
                                            <p:cond evt="onStopAudio" delay="0">
                                              <p:tgtEl>
                                                <p:sldTgt/>
                                              </p:tgtEl>
                                            </p:cond>
                                          </p:endCondLst>
                                        </p:cTn>
                                        <p:tgtEl>
                                          <p:sndTgt r:embed="rId3" name="suction.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able 5"/>
          <p:cNvGraphicFramePr>
            <a:graphicFrameLocks noGrp="1"/>
          </p:cNvGraphicFramePr>
          <p:nvPr/>
        </p:nvGraphicFramePr>
        <p:xfrm>
          <a:off x="357158" y="142852"/>
          <a:ext cx="8358246" cy="6572296"/>
        </p:xfrm>
        <a:graphic>
          <a:graphicData uri="http://schemas.openxmlformats.org/drawingml/2006/table">
            <a:tbl>
              <a:tblPr rtl="1">
                <a:tableStyleId>{69C7853C-536D-4A76-A0AE-DD22124D55A5}</a:tableStyleId>
              </a:tblPr>
              <a:tblGrid>
                <a:gridCol w="4753000"/>
                <a:gridCol w="3605246"/>
              </a:tblGrid>
              <a:tr h="571504">
                <a:tc>
                  <a:txBody>
                    <a:bodyPr/>
                    <a:lstStyle/>
                    <a:p>
                      <a:pPr marL="0" marR="0" algn="ctr" rtl="1">
                        <a:spcBef>
                          <a:spcPts val="0"/>
                        </a:spcBef>
                        <a:spcAft>
                          <a:spcPts val="0"/>
                        </a:spcAft>
                      </a:pPr>
                      <a:endParaRPr lang="en-US" sz="1600" b="1" dirty="0">
                        <a:latin typeface="Calibri"/>
                        <a:ea typeface="Calibri"/>
                        <a:cs typeface="Arial"/>
                      </a:endParaRPr>
                    </a:p>
                  </a:txBody>
                  <a:tcPr marL="63944" marR="63944" marT="0" marB="0"/>
                </a:tc>
                <a:tc>
                  <a:txBody>
                    <a:bodyPr/>
                    <a:lstStyle/>
                    <a:p>
                      <a:pPr marL="0" marR="0" algn="ctr" rtl="1">
                        <a:spcBef>
                          <a:spcPts val="0"/>
                        </a:spcBef>
                        <a:spcAft>
                          <a:spcPts val="0"/>
                        </a:spcAft>
                      </a:pPr>
                      <a:endParaRPr lang="en-US" sz="1600" b="1" dirty="0">
                        <a:latin typeface="Calibri"/>
                        <a:ea typeface="Calibri"/>
                        <a:cs typeface="Arial"/>
                      </a:endParaRPr>
                    </a:p>
                  </a:txBody>
                  <a:tcPr marL="63944" marR="63944" marT="0" marB="0"/>
                </a:tc>
              </a:tr>
              <a:tr h="6000792">
                <a:tc>
                  <a:txBody>
                    <a:bodyPr/>
                    <a:lstStyle/>
                    <a:p>
                      <a:pPr marL="0" marR="0" algn="r" rtl="1">
                        <a:spcBef>
                          <a:spcPts val="0"/>
                        </a:spcBef>
                        <a:spcAft>
                          <a:spcPts val="0"/>
                        </a:spcAft>
                      </a:pPr>
                      <a:endParaRPr lang="en-US" sz="1600" b="1" dirty="0">
                        <a:latin typeface="Calibri"/>
                        <a:ea typeface="Calibri"/>
                        <a:cs typeface="Arial"/>
                      </a:endParaRPr>
                    </a:p>
                  </a:txBody>
                  <a:tcPr marL="63944" marR="63944" marT="0" marB="0"/>
                </a:tc>
                <a:tc>
                  <a:txBody>
                    <a:bodyPr/>
                    <a:lstStyle/>
                    <a:p>
                      <a:pPr marL="0" marR="0" algn="r" rtl="1">
                        <a:spcBef>
                          <a:spcPts val="0"/>
                        </a:spcBef>
                        <a:spcAft>
                          <a:spcPts val="0"/>
                        </a:spcAft>
                      </a:pPr>
                      <a:endParaRPr lang="en-US" sz="1600" b="1" dirty="0">
                        <a:latin typeface="Calibri"/>
                        <a:ea typeface="Calibri"/>
                        <a:cs typeface="Arial"/>
                      </a:endParaRPr>
                    </a:p>
                  </a:txBody>
                  <a:tcPr marL="63944" marR="63944" marT="0" marB="0"/>
                </a:tc>
              </a:tr>
            </a:tbl>
          </a:graphicData>
        </a:graphic>
      </p:graphicFrame>
      <p:sp>
        <p:nvSpPr>
          <p:cNvPr id="7" name="Rectangle 6"/>
          <p:cNvSpPr/>
          <p:nvPr/>
        </p:nvSpPr>
        <p:spPr>
          <a:xfrm>
            <a:off x="6254556" y="142854"/>
            <a:ext cx="918842" cy="584775"/>
          </a:xfrm>
          <a:prstGeom prst="rect">
            <a:avLst/>
          </a:prstGeom>
        </p:spPr>
        <p:txBody>
          <a:bodyPr wrap="none">
            <a:spAutoFit/>
          </a:bodyPr>
          <a:lstStyle/>
          <a:p>
            <a:pPr algn="ctr"/>
            <a:r>
              <a:rPr lang="ar-EG" sz="3200" b="1" dirty="0" smtClean="0">
                <a:solidFill>
                  <a:schemeClr val="accent3">
                    <a:lumMod val="50000"/>
                  </a:schemeClr>
                </a:solidFill>
              </a:rPr>
              <a:t>النص</a:t>
            </a:r>
            <a:endParaRPr lang="en-US" b="1" dirty="0">
              <a:solidFill>
                <a:schemeClr val="accent3">
                  <a:lumMod val="50000"/>
                </a:schemeClr>
              </a:solidFill>
              <a:ea typeface="Calibri"/>
              <a:cs typeface="Arial"/>
            </a:endParaRPr>
          </a:p>
        </p:txBody>
      </p:sp>
      <p:sp>
        <p:nvSpPr>
          <p:cNvPr id="8" name="Rectangle 7"/>
          <p:cNvSpPr/>
          <p:nvPr/>
        </p:nvSpPr>
        <p:spPr>
          <a:xfrm>
            <a:off x="986543" y="142854"/>
            <a:ext cx="2969083" cy="584775"/>
          </a:xfrm>
          <a:prstGeom prst="rect">
            <a:avLst/>
          </a:prstGeom>
        </p:spPr>
        <p:txBody>
          <a:bodyPr wrap="none">
            <a:spAutoFit/>
          </a:bodyPr>
          <a:lstStyle/>
          <a:p>
            <a:pPr algn="ctr"/>
            <a:r>
              <a:rPr lang="ar-EG" sz="3200" b="1" dirty="0" smtClean="0">
                <a:solidFill>
                  <a:schemeClr val="accent3">
                    <a:lumMod val="50000"/>
                  </a:schemeClr>
                </a:solidFill>
              </a:rPr>
              <a:t>تحليل أسلوب العرض</a:t>
            </a:r>
            <a:endParaRPr lang="en-US" b="1" dirty="0">
              <a:solidFill>
                <a:schemeClr val="accent3">
                  <a:lumMod val="50000"/>
                </a:schemeClr>
              </a:solidFill>
              <a:ea typeface="Calibri"/>
              <a:cs typeface="Arial"/>
            </a:endParaRPr>
          </a:p>
        </p:txBody>
      </p:sp>
      <p:sp>
        <p:nvSpPr>
          <p:cNvPr id="9" name="Rectangle 8"/>
          <p:cNvSpPr/>
          <p:nvPr/>
        </p:nvSpPr>
        <p:spPr>
          <a:xfrm>
            <a:off x="4429124" y="691202"/>
            <a:ext cx="3929090" cy="523220"/>
          </a:xfrm>
          <a:prstGeom prst="rect">
            <a:avLst/>
          </a:prstGeom>
        </p:spPr>
        <p:txBody>
          <a:bodyPr wrap="square">
            <a:spAutoFit/>
          </a:bodyPr>
          <a:lstStyle/>
          <a:p>
            <a:pPr algn="ctr"/>
            <a:r>
              <a:rPr lang="ar-EG" sz="2800" b="1" dirty="0" smtClean="0">
                <a:solidFill>
                  <a:schemeClr val="accent6">
                    <a:lumMod val="50000"/>
                  </a:schemeClr>
                </a:solidFill>
              </a:rPr>
              <a:t>ماذا لو اختفت قوة الاحتكاك؟!</a:t>
            </a:r>
            <a:endParaRPr lang="en-US" sz="2800" dirty="0">
              <a:solidFill>
                <a:schemeClr val="accent6">
                  <a:lumMod val="50000"/>
                </a:schemeClr>
              </a:solidFill>
            </a:endParaRPr>
          </a:p>
        </p:txBody>
      </p:sp>
      <p:sp>
        <p:nvSpPr>
          <p:cNvPr id="10" name="Rectangle 9"/>
          <p:cNvSpPr/>
          <p:nvPr/>
        </p:nvSpPr>
        <p:spPr>
          <a:xfrm>
            <a:off x="3929058" y="1277386"/>
            <a:ext cx="4857784" cy="5262979"/>
          </a:xfrm>
          <a:prstGeom prst="rect">
            <a:avLst/>
          </a:prstGeom>
        </p:spPr>
        <p:txBody>
          <a:bodyPr wrap="square">
            <a:spAutoFit/>
          </a:bodyPr>
          <a:lstStyle/>
          <a:p>
            <a:pPr algn="ctr"/>
            <a:r>
              <a:rPr lang="ar-EG" sz="2800" b="1" dirty="0" smtClean="0">
                <a:solidFill>
                  <a:srgbClr val="000099"/>
                </a:solidFill>
              </a:rPr>
              <a:t>أمر عجيب! وعلى مقربة من المكان صبي جالس على الأرض يحاول الإمساك بكرة قدم لكنها كانت تنزلق من يديه كما لو كانت مطلية بالشحم، ويعيد المحاولة ولكن لا جدوى، ورأيت الكثيرين غيره ممن جلسوا على الأرض يحاولون الإمساك بأشياء لينهضوا ولكن لا فائدة، فالانزلاق هو سيد الموقف.... وبعد قليل لم أعد أرى شيئاً ساكناً في الشارع، فكل ما تقع عليه العين من الأشياء السائبة يتحرك، إما لأنه كان متحركاً أصلاً أو لأنه اصطدم بشيء متحرك فدفعه للحركة.</a:t>
            </a:r>
            <a:endParaRPr lang="en-US" sz="2800" dirty="0">
              <a:solidFill>
                <a:srgbClr val="000099"/>
              </a:solidFill>
            </a:endParaRPr>
          </a:p>
        </p:txBody>
      </p:sp>
    </p:spTree>
  </p:cSld>
  <p:clrMapOvr>
    <a:masterClrMapping/>
  </p:clrMapOvr>
  <p:transition>
    <p:diamond/>
    <p:sndAc>
      <p:stSnd>
        <p:snd r:embed="rId2" name="SOUND5.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after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dissolve">
                                      <p:cBhvr>
                                        <p:cTn id="7" dur="500"/>
                                        <p:tgtEl>
                                          <p:spTgt spid="10"/>
                                        </p:tgtEl>
                                      </p:cBhvr>
                                    </p:animEffect>
                                  </p:childTnLst>
                                  <p:subTnLst>
                                    <p:audio>
                                      <p:cMediaNode>
                                        <p:cTn display="0" masterRel="sameClick">
                                          <p:stCondLst>
                                            <p:cond evt="begin" delay="0">
                                              <p:tn val="5"/>
                                            </p:cond>
                                          </p:stCondLst>
                                          <p:endCondLst>
                                            <p:cond evt="onStopAudio" delay="0">
                                              <p:tgtEl>
                                                <p:sldTgt/>
                                              </p:tgtEl>
                                            </p:cond>
                                          </p:endCondLst>
                                        </p:cTn>
                                        <p:tgtEl>
                                          <p:sndTgt r:embed="rId3" name="suction.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able 5"/>
          <p:cNvGraphicFramePr>
            <a:graphicFrameLocks noGrp="1"/>
          </p:cNvGraphicFramePr>
          <p:nvPr/>
        </p:nvGraphicFramePr>
        <p:xfrm>
          <a:off x="357158" y="142852"/>
          <a:ext cx="8358246" cy="6572296"/>
        </p:xfrm>
        <a:graphic>
          <a:graphicData uri="http://schemas.openxmlformats.org/drawingml/2006/table">
            <a:tbl>
              <a:tblPr rtl="1">
                <a:tableStyleId>{69C7853C-536D-4A76-A0AE-DD22124D55A5}</a:tableStyleId>
              </a:tblPr>
              <a:tblGrid>
                <a:gridCol w="4753000"/>
                <a:gridCol w="3605246"/>
              </a:tblGrid>
              <a:tr h="571504">
                <a:tc>
                  <a:txBody>
                    <a:bodyPr/>
                    <a:lstStyle/>
                    <a:p>
                      <a:pPr marL="0" marR="0" algn="ctr" rtl="1">
                        <a:spcBef>
                          <a:spcPts val="0"/>
                        </a:spcBef>
                        <a:spcAft>
                          <a:spcPts val="0"/>
                        </a:spcAft>
                      </a:pPr>
                      <a:endParaRPr lang="en-US" sz="1600" b="1" dirty="0">
                        <a:latin typeface="Calibri"/>
                        <a:ea typeface="Calibri"/>
                        <a:cs typeface="Arial"/>
                      </a:endParaRPr>
                    </a:p>
                  </a:txBody>
                  <a:tcPr marL="63944" marR="63944" marT="0" marB="0"/>
                </a:tc>
                <a:tc>
                  <a:txBody>
                    <a:bodyPr/>
                    <a:lstStyle/>
                    <a:p>
                      <a:pPr marL="0" marR="0" algn="ctr" rtl="1">
                        <a:spcBef>
                          <a:spcPts val="0"/>
                        </a:spcBef>
                        <a:spcAft>
                          <a:spcPts val="0"/>
                        </a:spcAft>
                      </a:pPr>
                      <a:endParaRPr lang="en-US" sz="1600" b="1" dirty="0">
                        <a:latin typeface="Calibri"/>
                        <a:ea typeface="Calibri"/>
                        <a:cs typeface="Arial"/>
                      </a:endParaRPr>
                    </a:p>
                  </a:txBody>
                  <a:tcPr marL="63944" marR="63944" marT="0" marB="0"/>
                </a:tc>
              </a:tr>
              <a:tr h="6000792">
                <a:tc>
                  <a:txBody>
                    <a:bodyPr/>
                    <a:lstStyle/>
                    <a:p>
                      <a:pPr marL="0" marR="0" algn="r" rtl="1">
                        <a:spcBef>
                          <a:spcPts val="0"/>
                        </a:spcBef>
                        <a:spcAft>
                          <a:spcPts val="0"/>
                        </a:spcAft>
                      </a:pPr>
                      <a:endParaRPr lang="en-US" sz="1600" b="1" dirty="0">
                        <a:latin typeface="Calibri"/>
                        <a:ea typeface="Calibri"/>
                        <a:cs typeface="Arial"/>
                      </a:endParaRPr>
                    </a:p>
                  </a:txBody>
                  <a:tcPr marL="63944" marR="63944" marT="0" marB="0"/>
                </a:tc>
                <a:tc>
                  <a:txBody>
                    <a:bodyPr/>
                    <a:lstStyle/>
                    <a:p>
                      <a:pPr marL="0" marR="0" algn="r" rtl="1">
                        <a:spcBef>
                          <a:spcPts val="0"/>
                        </a:spcBef>
                        <a:spcAft>
                          <a:spcPts val="0"/>
                        </a:spcAft>
                      </a:pPr>
                      <a:endParaRPr lang="en-US" sz="1600" b="1" dirty="0">
                        <a:latin typeface="Calibri"/>
                        <a:ea typeface="Calibri"/>
                        <a:cs typeface="Arial"/>
                      </a:endParaRPr>
                    </a:p>
                  </a:txBody>
                  <a:tcPr marL="63944" marR="63944" marT="0" marB="0"/>
                </a:tc>
              </a:tr>
            </a:tbl>
          </a:graphicData>
        </a:graphic>
      </p:graphicFrame>
      <p:sp>
        <p:nvSpPr>
          <p:cNvPr id="7" name="Rectangle 6"/>
          <p:cNvSpPr/>
          <p:nvPr/>
        </p:nvSpPr>
        <p:spPr>
          <a:xfrm>
            <a:off x="6254556" y="142854"/>
            <a:ext cx="918842" cy="584775"/>
          </a:xfrm>
          <a:prstGeom prst="rect">
            <a:avLst/>
          </a:prstGeom>
        </p:spPr>
        <p:txBody>
          <a:bodyPr wrap="none">
            <a:spAutoFit/>
          </a:bodyPr>
          <a:lstStyle/>
          <a:p>
            <a:pPr algn="ctr"/>
            <a:r>
              <a:rPr lang="ar-EG" sz="3200" b="1" dirty="0" smtClean="0">
                <a:solidFill>
                  <a:schemeClr val="accent3">
                    <a:lumMod val="50000"/>
                  </a:schemeClr>
                </a:solidFill>
              </a:rPr>
              <a:t>النص</a:t>
            </a:r>
            <a:endParaRPr lang="en-US" b="1" dirty="0">
              <a:solidFill>
                <a:schemeClr val="accent3">
                  <a:lumMod val="50000"/>
                </a:schemeClr>
              </a:solidFill>
              <a:ea typeface="Calibri"/>
              <a:cs typeface="Arial"/>
            </a:endParaRPr>
          </a:p>
        </p:txBody>
      </p:sp>
      <p:sp>
        <p:nvSpPr>
          <p:cNvPr id="8" name="Rectangle 7"/>
          <p:cNvSpPr/>
          <p:nvPr/>
        </p:nvSpPr>
        <p:spPr>
          <a:xfrm>
            <a:off x="986543" y="142854"/>
            <a:ext cx="2969083" cy="584775"/>
          </a:xfrm>
          <a:prstGeom prst="rect">
            <a:avLst/>
          </a:prstGeom>
        </p:spPr>
        <p:txBody>
          <a:bodyPr wrap="none">
            <a:spAutoFit/>
          </a:bodyPr>
          <a:lstStyle/>
          <a:p>
            <a:pPr algn="ctr"/>
            <a:r>
              <a:rPr lang="ar-EG" sz="3200" b="1" dirty="0" smtClean="0">
                <a:solidFill>
                  <a:schemeClr val="accent3">
                    <a:lumMod val="50000"/>
                  </a:schemeClr>
                </a:solidFill>
              </a:rPr>
              <a:t>تحليل أسلوب العرض</a:t>
            </a:r>
            <a:endParaRPr lang="en-US" b="1" dirty="0">
              <a:solidFill>
                <a:schemeClr val="accent3">
                  <a:lumMod val="50000"/>
                </a:schemeClr>
              </a:solidFill>
              <a:ea typeface="Calibri"/>
              <a:cs typeface="Arial"/>
            </a:endParaRPr>
          </a:p>
        </p:txBody>
      </p:sp>
      <p:sp>
        <p:nvSpPr>
          <p:cNvPr id="9" name="Rectangle 8"/>
          <p:cNvSpPr/>
          <p:nvPr/>
        </p:nvSpPr>
        <p:spPr>
          <a:xfrm>
            <a:off x="4429124" y="691202"/>
            <a:ext cx="3929090" cy="523220"/>
          </a:xfrm>
          <a:prstGeom prst="rect">
            <a:avLst/>
          </a:prstGeom>
        </p:spPr>
        <p:txBody>
          <a:bodyPr wrap="square">
            <a:spAutoFit/>
          </a:bodyPr>
          <a:lstStyle/>
          <a:p>
            <a:pPr algn="ctr"/>
            <a:r>
              <a:rPr lang="ar-EG" sz="2800" b="1" dirty="0" smtClean="0">
                <a:solidFill>
                  <a:schemeClr val="accent6">
                    <a:lumMod val="50000"/>
                  </a:schemeClr>
                </a:solidFill>
              </a:rPr>
              <a:t>ماذا لو اختفت قوة الاحتكاك؟!</a:t>
            </a:r>
            <a:endParaRPr lang="en-US" sz="2800" dirty="0">
              <a:solidFill>
                <a:schemeClr val="accent6">
                  <a:lumMod val="50000"/>
                </a:schemeClr>
              </a:solidFill>
            </a:endParaRPr>
          </a:p>
        </p:txBody>
      </p:sp>
      <p:sp>
        <p:nvSpPr>
          <p:cNvPr id="10" name="Rectangle 9"/>
          <p:cNvSpPr/>
          <p:nvPr/>
        </p:nvSpPr>
        <p:spPr>
          <a:xfrm>
            <a:off x="3929058" y="1412638"/>
            <a:ext cx="4857784" cy="5016758"/>
          </a:xfrm>
          <a:prstGeom prst="rect">
            <a:avLst/>
          </a:prstGeom>
        </p:spPr>
        <p:txBody>
          <a:bodyPr wrap="square">
            <a:spAutoFit/>
          </a:bodyPr>
          <a:lstStyle/>
          <a:p>
            <a:pPr algn="ctr"/>
            <a:r>
              <a:rPr lang="ar-EG" sz="3200" b="1" dirty="0" smtClean="0">
                <a:solidFill>
                  <a:srgbClr val="000099"/>
                </a:solidFill>
              </a:rPr>
              <a:t>وبعد مرور عدة ساعات هذا كل شيء. وعدت أتفقد الخسائر والأضرار فكان وسط المدينة الذي تتعرف عليه الجبال من جميع النواحي ممتلئاً بمزيج عجيب من الأشياء من بينها صخور، وهياكل سيارات، وأجزاء من بنايات، وجثث آدمية محطمة، وكميات من التراب وقطع الأثاث، فيما كانت جوانب الجبال عارية من التراب تقريباً،</a:t>
            </a:r>
            <a:endParaRPr lang="en-US" sz="3200" dirty="0">
              <a:solidFill>
                <a:srgbClr val="000099"/>
              </a:solidFill>
            </a:endParaRPr>
          </a:p>
        </p:txBody>
      </p:sp>
    </p:spTree>
  </p:cSld>
  <p:clrMapOvr>
    <a:masterClrMapping/>
  </p:clrMapOvr>
  <p:transition>
    <p:diamond/>
    <p:sndAc>
      <p:stSnd>
        <p:snd r:embed="rId2" name="SOUND5.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after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dissolve">
                                      <p:cBhvr>
                                        <p:cTn id="7" dur="500"/>
                                        <p:tgtEl>
                                          <p:spTgt spid="10"/>
                                        </p:tgtEl>
                                      </p:cBhvr>
                                    </p:animEffect>
                                  </p:childTnLst>
                                  <p:subTnLst>
                                    <p:audio>
                                      <p:cMediaNode>
                                        <p:cTn display="0" masterRel="sameClick">
                                          <p:stCondLst>
                                            <p:cond evt="begin" delay="0">
                                              <p:tn val="5"/>
                                            </p:cond>
                                          </p:stCondLst>
                                          <p:endCondLst>
                                            <p:cond evt="onStopAudio" delay="0">
                                              <p:tgtEl>
                                                <p:sldTgt/>
                                              </p:tgtEl>
                                            </p:cond>
                                          </p:endCondLst>
                                        </p:cTn>
                                        <p:tgtEl>
                                          <p:sndTgt r:embed="rId3" name="suction.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BCKLN064.WMF"/>
          <p:cNvPicPr>
            <a:picLocks noChangeAspect="1"/>
          </p:cNvPicPr>
          <p:nvPr/>
        </p:nvPicPr>
        <p:blipFill>
          <a:blip r:embed="rId5" cstate="print"/>
          <a:stretch>
            <a:fillRect/>
          </a:stretch>
        </p:blipFill>
        <p:spPr>
          <a:xfrm>
            <a:off x="4071934" y="260648"/>
            <a:ext cx="4460506" cy="1098360"/>
          </a:xfrm>
          <a:prstGeom prst="rect">
            <a:avLst/>
          </a:prstGeom>
          <a:effectLst>
            <a:glow rad="139700">
              <a:schemeClr val="accent2">
                <a:satMod val="175000"/>
                <a:alpha val="40000"/>
              </a:schemeClr>
            </a:glow>
          </a:effectLst>
        </p:spPr>
      </p:pic>
      <p:sp>
        <p:nvSpPr>
          <p:cNvPr id="6" name="Rectangle 5"/>
          <p:cNvSpPr>
            <a:spLocks noChangeArrowheads="1"/>
          </p:cNvSpPr>
          <p:nvPr/>
        </p:nvSpPr>
        <p:spPr bwMode="auto">
          <a:xfrm>
            <a:off x="4786314" y="488866"/>
            <a:ext cx="3312368" cy="707886"/>
          </a:xfrm>
          <a:prstGeom prst="rect">
            <a:avLst/>
          </a:prstGeom>
          <a:noFill/>
          <a:ln w="9525">
            <a:noFill/>
            <a:miter lim="800000"/>
            <a:headEnd/>
            <a:tailEnd/>
          </a:ln>
        </p:spPr>
        <p:txBody>
          <a:bodyPr wrap="square">
            <a:spAutoFit/>
          </a:bodyPr>
          <a:lstStyle/>
          <a:p>
            <a:r>
              <a:rPr lang="ar-EG" sz="4000" b="1" dirty="0" smtClean="0">
                <a:solidFill>
                  <a:schemeClr val="accent6">
                    <a:lumMod val="50000"/>
                  </a:schemeClr>
                </a:solidFill>
              </a:rPr>
              <a:t>موضوعات الوحدة</a:t>
            </a:r>
            <a:endParaRPr lang="en-US" sz="4000" dirty="0">
              <a:solidFill>
                <a:schemeClr val="accent6">
                  <a:lumMod val="50000"/>
                </a:schemeClr>
              </a:solidFill>
            </a:endParaRPr>
          </a:p>
        </p:txBody>
      </p:sp>
      <p:sp>
        <p:nvSpPr>
          <p:cNvPr id="9" name="Flowchart: Card 8"/>
          <p:cNvSpPr/>
          <p:nvPr/>
        </p:nvSpPr>
        <p:spPr>
          <a:xfrm>
            <a:off x="1259632" y="3068960"/>
            <a:ext cx="6817021" cy="2304256"/>
          </a:xfrm>
          <a:prstGeom prst="flowChartPunchedCard">
            <a:avLst/>
          </a:prstGeom>
          <a:blipFill>
            <a:blip r:embed="rId6" cstate="print"/>
            <a:stretch>
              <a:fillRect/>
            </a:stretch>
          </a:blip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EG"/>
          </a:p>
        </p:txBody>
      </p:sp>
      <p:sp>
        <p:nvSpPr>
          <p:cNvPr id="10" name="TextBox 9"/>
          <p:cNvSpPr txBox="1"/>
          <p:nvPr/>
        </p:nvSpPr>
        <p:spPr>
          <a:xfrm>
            <a:off x="1587767" y="3501008"/>
            <a:ext cx="6395350" cy="1569660"/>
          </a:xfrm>
          <a:prstGeom prst="rect">
            <a:avLst/>
          </a:prstGeom>
          <a:noFill/>
        </p:spPr>
        <p:txBody>
          <a:bodyPr wrap="square" rtlCol="1">
            <a:spAutoFit/>
          </a:bodyPr>
          <a:lstStyle/>
          <a:p>
            <a:pPr lvl="0"/>
            <a:r>
              <a:rPr lang="ar-EG" sz="3200" b="1" dirty="0" smtClean="0">
                <a:solidFill>
                  <a:srgbClr val="002060"/>
                </a:solidFill>
              </a:rPr>
              <a:t>- الرسائل الإدارية.</a:t>
            </a:r>
            <a:endParaRPr lang="en-US" sz="3200" dirty="0" smtClean="0">
              <a:solidFill>
                <a:srgbClr val="002060"/>
              </a:solidFill>
            </a:endParaRPr>
          </a:p>
          <a:p>
            <a:pPr lvl="0"/>
            <a:r>
              <a:rPr lang="ar-EG" sz="3200" b="1" dirty="0" smtClean="0">
                <a:solidFill>
                  <a:srgbClr val="002060"/>
                </a:solidFill>
              </a:rPr>
              <a:t>- التقارير.</a:t>
            </a:r>
            <a:endParaRPr lang="en-US" sz="3200" dirty="0" smtClean="0">
              <a:solidFill>
                <a:srgbClr val="002060"/>
              </a:solidFill>
            </a:endParaRPr>
          </a:p>
          <a:p>
            <a:pPr lvl="0"/>
            <a:r>
              <a:rPr lang="ar-EG" sz="3200" b="1" dirty="0" smtClean="0">
                <a:solidFill>
                  <a:srgbClr val="002060"/>
                </a:solidFill>
              </a:rPr>
              <a:t>- المحاضر.</a:t>
            </a:r>
            <a:endParaRPr lang="en-US" sz="3200" dirty="0">
              <a:solidFill>
                <a:srgbClr val="002060"/>
              </a:solidFill>
            </a:endParaRPr>
          </a:p>
        </p:txBody>
      </p:sp>
    </p:spTree>
  </p:cSld>
  <p:clrMapOvr>
    <a:masterClrMapping/>
  </p:clrMapOvr>
  <p:transition>
    <p:cover dir="d"/>
    <p:sndAc>
      <p:stSnd>
        <p:snd r:embed="rId2" name="camera.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3" name="cp_empty.wav"/>
                                        </p:tgtEl>
                                      </p:cMediaNode>
                                    </p:audio>
                                  </p:subTnLst>
                                </p:cTn>
                              </p:par>
                              <p:par>
                                <p:cTn id="10" presetID="42" presetClass="entr" presetSubtype="0" fill="hold" grpId="0" nodeType="with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1000"/>
                                        <p:tgtEl>
                                          <p:spTgt spid="6"/>
                                        </p:tgtEl>
                                      </p:cBhvr>
                                    </p:animEffect>
                                    <p:anim calcmode="lin" valueType="num">
                                      <p:cBhvr>
                                        <p:cTn id="13" dur="1000" fill="hold"/>
                                        <p:tgtEl>
                                          <p:spTgt spid="6"/>
                                        </p:tgtEl>
                                        <p:attrNameLst>
                                          <p:attrName>ppt_x</p:attrName>
                                        </p:attrNameLst>
                                      </p:cBhvr>
                                      <p:tavLst>
                                        <p:tav tm="0">
                                          <p:val>
                                            <p:strVal val="#ppt_x"/>
                                          </p:val>
                                        </p:tav>
                                        <p:tav tm="100000">
                                          <p:val>
                                            <p:strVal val="#ppt_x"/>
                                          </p:val>
                                        </p:tav>
                                      </p:tavLst>
                                    </p:anim>
                                    <p:anim calcmode="lin" valueType="num">
                                      <p:cBhvr>
                                        <p:cTn id="14" dur="1000" fill="hold"/>
                                        <p:tgtEl>
                                          <p:spTgt spid="6"/>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10"/>
                                            </p:cond>
                                          </p:stCondLst>
                                          <p:endCondLst>
                                            <p:cond evt="onStopAudio" delay="0">
                                              <p:tgtEl>
                                                <p:sldTgt/>
                                              </p:tgtEl>
                                            </p:cond>
                                          </p:endCondLst>
                                        </p:cTn>
                                        <p:tgtEl>
                                          <p:sndTgt r:embed="rId3" name="cp_empty.wav"/>
                                        </p:tgtEl>
                                      </p:cMediaNode>
                                    </p:audio>
                                  </p:subTnLst>
                                </p:cTn>
                              </p:par>
                            </p:childTnLst>
                          </p:cTn>
                        </p:par>
                      </p:childTnLst>
                    </p:cTn>
                  </p:par>
                  <p:par>
                    <p:cTn id="15" fill="hold">
                      <p:stCondLst>
                        <p:cond delay="indefinite"/>
                      </p:stCondLst>
                      <p:childTnLst>
                        <p:par>
                          <p:cTn id="16" fill="hold">
                            <p:stCondLst>
                              <p:cond delay="0"/>
                            </p:stCondLst>
                            <p:childTnLst>
                              <p:par>
                                <p:cTn id="17" presetID="23" presetClass="entr" presetSubtype="16"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anim calcmode="lin" valueType="num">
                                      <p:cBhvr>
                                        <p:cTn id="19" dur="500" fill="hold"/>
                                        <p:tgtEl>
                                          <p:spTgt spid="9"/>
                                        </p:tgtEl>
                                        <p:attrNameLst>
                                          <p:attrName>ppt_w</p:attrName>
                                        </p:attrNameLst>
                                      </p:cBhvr>
                                      <p:tavLst>
                                        <p:tav tm="0">
                                          <p:val>
                                            <p:fltVal val="0"/>
                                          </p:val>
                                        </p:tav>
                                        <p:tav tm="100000">
                                          <p:val>
                                            <p:strVal val="#ppt_w"/>
                                          </p:val>
                                        </p:tav>
                                      </p:tavLst>
                                    </p:anim>
                                    <p:anim calcmode="lin" valueType="num">
                                      <p:cBhvr>
                                        <p:cTn id="20" dur="500" fill="hold"/>
                                        <p:tgtEl>
                                          <p:spTgt spid="9"/>
                                        </p:tgtEl>
                                        <p:attrNameLst>
                                          <p:attrName>ppt_h</p:attrName>
                                        </p:attrNameLst>
                                      </p:cBhvr>
                                      <p:tavLst>
                                        <p:tav tm="0">
                                          <p:val>
                                            <p:fltVal val="0"/>
                                          </p:val>
                                        </p:tav>
                                        <p:tav tm="100000">
                                          <p:val>
                                            <p:strVal val="#ppt_h"/>
                                          </p:val>
                                        </p:tav>
                                      </p:tavLst>
                                    </p:anim>
                                  </p:childTnLst>
                                  <p:subTnLst>
                                    <p:audio>
                                      <p:cMediaNode>
                                        <p:cTn display="0" masterRel="sameClick">
                                          <p:stCondLst>
                                            <p:cond evt="begin" delay="0">
                                              <p:tn val="17"/>
                                            </p:cond>
                                          </p:stCondLst>
                                          <p:endCondLst>
                                            <p:cond evt="onStopAudio" delay="0">
                                              <p:tgtEl>
                                                <p:sldTgt/>
                                              </p:tgtEl>
                                            </p:cond>
                                          </p:endCondLst>
                                        </p:cTn>
                                        <p:tgtEl>
                                          <p:sndTgt r:embed="rId4" name="wind.wav"/>
                                        </p:tgtEl>
                                      </p:cMediaNode>
                                    </p:audio>
                                  </p:subTnLst>
                                </p:cTn>
                              </p:par>
                              <p:par>
                                <p:cTn id="21" presetID="23" presetClass="entr" presetSubtype="16" fill="hold" grpId="0" nodeType="withEffect">
                                  <p:stCondLst>
                                    <p:cond delay="0"/>
                                  </p:stCondLst>
                                  <p:childTnLst>
                                    <p:set>
                                      <p:cBhvr>
                                        <p:cTn id="22" dur="1" fill="hold">
                                          <p:stCondLst>
                                            <p:cond delay="0"/>
                                          </p:stCondLst>
                                        </p:cTn>
                                        <p:tgtEl>
                                          <p:spTgt spid="10">
                                            <p:txEl>
                                              <p:pRg st="0" end="0"/>
                                            </p:txEl>
                                          </p:spTgt>
                                        </p:tgtEl>
                                        <p:attrNameLst>
                                          <p:attrName>style.visibility</p:attrName>
                                        </p:attrNameLst>
                                      </p:cBhvr>
                                      <p:to>
                                        <p:strVal val="visible"/>
                                      </p:to>
                                    </p:set>
                                    <p:anim calcmode="lin" valueType="num">
                                      <p:cBhvr>
                                        <p:cTn id="23" dur="500" fill="hold"/>
                                        <p:tgtEl>
                                          <p:spTgt spid="10">
                                            <p:txEl>
                                              <p:pRg st="0" end="0"/>
                                            </p:txEl>
                                          </p:spTgt>
                                        </p:tgtEl>
                                        <p:attrNameLst>
                                          <p:attrName>ppt_w</p:attrName>
                                        </p:attrNameLst>
                                      </p:cBhvr>
                                      <p:tavLst>
                                        <p:tav tm="0">
                                          <p:val>
                                            <p:fltVal val="0"/>
                                          </p:val>
                                        </p:tav>
                                        <p:tav tm="100000">
                                          <p:val>
                                            <p:strVal val="#ppt_w"/>
                                          </p:val>
                                        </p:tav>
                                      </p:tavLst>
                                    </p:anim>
                                    <p:anim calcmode="lin" valueType="num">
                                      <p:cBhvr>
                                        <p:cTn id="24" dur="500" fill="hold"/>
                                        <p:tgtEl>
                                          <p:spTgt spid="10">
                                            <p:txEl>
                                              <p:pRg st="0" end="0"/>
                                            </p:txEl>
                                          </p:spTgt>
                                        </p:tgtEl>
                                        <p:attrNameLst>
                                          <p:attrName>ppt_h</p:attrName>
                                        </p:attrNameLst>
                                      </p:cBhvr>
                                      <p:tavLst>
                                        <p:tav tm="0">
                                          <p:val>
                                            <p:fltVal val="0"/>
                                          </p:val>
                                        </p:tav>
                                        <p:tav tm="100000">
                                          <p:val>
                                            <p:strVal val="#ppt_h"/>
                                          </p:val>
                                        </p:tav>
                                      </p:tavLst>
                                    </p:anim>
                                  </p:childTnLst>
                                  <p:subTnLst>
                                    <p:audio>
                                      <p:cMediaNode>
                                        <p:cTn display="0" masterRel="sameClick">
                                          <p:stCondLst>
                                            <p:cond evt="begin" delay="0">
                                              <p:tn val="21"/>
                                            </p:cond>
                                          </p:stCondLst>
                                          <p:endCondLst>
                                            <p:cond evt="onStopAudio" delay="0">
                                              <p:tgtEl>
                                                <p:sldTgt/>
                                              </p:tgtEl>
                                            </p:cond>
                                          </p:endCondLst>
                                        </p:cTn>
                                        <p:tgtEl>
                                          <p:sndTgt r:embed="rId4" name="wind.wav"/>
                                        </p:tgtEl>
                                      </p:cMediaNode>
                                    </p:audio>
                                  </p:subTnLst>
                                </p:cTn>
                              </p:par>
                            </p:childTnLst>
                          </p:cTn>
                        </p:par>
                      </p:childTnLst>
                    </p:cTn>
                  </p:par>
                  <p:par>
                    <p:cTn id="25" fill="hold">
                      <p:stCondLst>
                        <p:cond delay="indefinite"/>
                      </p:stCondLst>
                      <p:childTnLst>
                        <p:par>
                          <p:cTn id="26" fill="hold">
                            <p:stCondLst>
                              <p:cond delay="0"/>
                            </p:stCondLst>
                            <p:childTnLst>
                              <p:par>
                                <p:cTn id="27" presetID="23" presetClass="entr" presetSubtype="16" fill="hold" grpId="0" nodeType="clickEffect">
                                  <p:stCondLst>
                                    <p:cond delay="0"/>
                                  </p:stCondLst>
                                  <p:childTnLst>
                                    <p:set>
                                      <p:cBhvr>
                                        <p:cTn id="28" dur="1" fill="hold">
                                          <p:stCondLst>
                                            <p:cond delay="0"/>
                                          </p:stCondLst>
                                        </p:cTn>
                                        <p:tgtEl>
                                          <p:spTgt spid="10">
                                            <p:txEl>
                                              <p:pRg st="1" end="1"/>
                                            </p:txEl>
                                          </p:spTgt>
                                        </p:tgtEl>
                                        <p:attrNameLst>
                                          <p:attrName>style.visibility</p:attrName>
                                        </p:attrNameLst>
                                      </p:cBhvr>
                                      <p:to>
                                        <p:strVal val="visible"/>
                                      </p:to>
                                    </p:set>
                                    <p:anim calcmode="lin" valueType="num">
                                      <p:cBhvr>
                                        <p:cTn id="29" dur="500" fill="hold"/>
                                        <p:tgtEl>
                                          <p:spTgt spid="10">
                                            <p:txEl>
                                              <p:pRg st="1" end="1"/>
                                            </p:txEl>
                                          </p:spTgt>
                                        </p:tgtEl>
                                        <p:attrNameLst>
                                          <p:attrName>ppt_w</p:attrName>
                                        </p:attrNameLst>
                                      </p:cBhvr>
                                      <p:tavLst>
                                        <p:tav tm="0">
                                          <p:val>
                                            <p:fltVal val="0"/>
                                          </p:val>
                                        </p:tav>
                                        <p:tav tm="100000">
                                          <p:val>
                                            <p:strVal val="#ppt_w"/>
                                          </p:val>
                                        </p:tav>
                                      </p:tavLst>
                                    </p:anim>
                                    <p:anim calcmode="lin" valueType="num">
                                      <p:cBhvr>
                                        <p:cTn id="30" dur="500" fill="hold"/>
                                        <p:tgtEl>
                                          <p:spTgt spid="10">
                                            <p:txEl>
                                              <p:pRg st="1" end="1"/>
                                            </p:txEl>
                                          </p:spTgt>
                                        </p:tgtEl>
                                        <p:attrNameLst>
                                          <p:attrName>ppt_h</p:attrName>
                                        </p:attrNameLst>
                                      </p:cBhvr>
                                      <p:tavLst>
                                        <p:tav tm="0">
                                          <p:val>
                                            <p:fltVal val="0"/>
                                          </p:val>
                                        </p:tav>
                                        <p:tav tm="100000">
                                          <p:val>
                                            <p:strVal val="#ppt_h"/>
                                          </p:val>
                                        </p:tav>
                                      </p:tavLst>
                                    </p:anim>
                                  </p:childTnLst>
                                  <p:subTnLst>
                                    <p:audio>
                                      <p:cMediaNode>
                                        <p:cTn display="0" masterRel="sameClick">
                                          <p:stCondLst>
                                            <p:cond evt="begin" delay="0">
                                              <p:tn val="27"/>
                                            </p:cond>
                                          </p:stCondLst>
                                          <p:endCondLst>
                                            <p:cond evt="onStopAudio" delay="0">
                                              <p:tgtEl>
                                                <p:sldTgt/>
                                              </p:tgtEl>
                                            </p:cond>
                                          </p:endCondLst>
                                        </p:cTn>
                                        <p:tgtEl>
                                          <p:sndTgt r:embed="rId4" name="wind.wav"/>
                                        </p:tgtEl>
                                      </p:cMediaNode>
                                    </p:audio>
                                  </p:subTnLst>
                                </p:cTn>
                              </p:par>
                            </p:childTnLst>
                          </p:cTn>
                        </p:par>
                      </p:childTnLst>
                    </p:cTn>
                  </p:par>
                  <p:par>
                    <p:cTn id="31" fill="hold">
                      <p:stCondLst>
                        <p:cond delay="indefinite"/>
                      </p:stCondLst>
                      <p:childTnLst>
                        <p:par>
                          <p:cTn id="32" fill="hold">
                            <p:stCondLst>
                              <p:cond delay="0"/>
                            </p:stCondLst>
                            <p:childTnLst>
                              <p:par>
                                <p:cTn id="33" presetID="23" presetClass="entr" presetSubtype="16" fill="hold" grpId="0" nodeType="clickEffect">
                                  <p:stCondLst>
                                    <p:cond delay="0"/>
                                  </p:stCondLst>
                                  <p:childTnLst>
                                    <p:set>
                                      <p:cBhvr>
                                        <p:cTn id="34" dur="1" fill="hold">
                                          <p:stCondLst>
                                            <p:cond delay="0"/>
                                          </p:stCondLst>
                                        </p:cTn>
                                        <p:tgtEl>
                                          <p:spTgt spid="10">
                                            <p:txEl>
                                              <p:pRg st="2" end="2"/>
                                            </p:txEl>
                                          </p:spTgt>
                                        </p:tgtEl>
                                        <p:attrNameLst>
                                          <p:attrName>style.visibility</p:attrName>
                                        </p:attrNameLst>
                                      </p:cBhvr>
                                      <p:to>
                                        <p:strVal val="visible"/>
                                      </p:to>
                                    </p:set>
                                    <p:anim calcmode="lin" valueType="num">
                                      <p:cBhvr>
                                        <p:cTn id="35" dur="500" fill="hold"/>
                                        <p:tgtEl>
                                          <p:spTgt spid="10">
                                            <p:txEl>
                                              <p:pRg st="2" end="2"/>
                                            </p:txEl>
                                          </p:spTgt>
                                        </p:tgtEl>
                                        <p:attrNameLst>
                                          <p:attrName>ppt_w</p:attrName>
                                        </p:attrNameLst>
                                      </p:cBhvr>
                                      <p:tavLst>
                                        <p:tav tm="0">
                                          <p:val>
                                            <p:fltVal val="0"/>
                                          </p:val>
                                        </p:tav>
                                        <p:tav tm="100000">
                                          <p:val>
                                            <p:strVal val="#ppt_w"/>
                                          </p:val>
                                        </p:tav>
                                      </p:tavLst>
                                    </p:anim>
                                    <p:anim calcmode="lin" valueType="num">
                                      <p:cBhvr>
                                        <p:cTn id="36" dur="500" fill="hold"/>
                                        <p:tgtEl>
                                          <p:spTgt spid="10">
                                            <p:txEl>
                                              <p:pRg st="2" end="2"/>
                                            </p:txEl>
                                          </p:spTgt>
                                        </p:tgtEl>
                                        <p:attrNameLst>
                                          <p:attrName>ppt_h</p:attrName>
                                        </p:attrNameLst>
                                      </p:cBhvr>
                                      <p:tavLst>
                                        <p:tav tm="0">
                                          <p:val>
                                            <p:fltVal val="0"/>
                                          </p:val>
                                        </p:tav>
                                        <p:tav tm="100000">
                                          <p:val>
                                            <p:strVal val="#ppt_h"/>
                                          </p:val>
                                        </p:tav>
                                      </p:tavLst>
                                    </p:anim>
                                  </p:childTnLst>
                                  <p:subTnLst>
                                    <p:audio>
                                      <p:cMediaNode>
                                        <p:cTn display="0" masterRel="sameClick">
                                          <p:stCondLst>
                                            <p:cond evt="begin" delay="0">
                                              <p:tn val="33"/>
                                            </p:cond>
                                          </p:stCondLst>
                                          <p:endCondLst>
                                            <p:cond evt="onStopAudio" delay="0">
                                              <p:tgtEl>
                                                <p:sldTgt/>
                                              </p:tgtEl>
                                            </p:cond>
                                          </p:endCondLst>
                                        </p:cTn>
                                        <p:tgtEl>
                                          <p:sndTgt r:embed="rId4" name="wind.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9" grpId="0" animBg="1"/>
      <p:bldP spid="10" grpId="0" uiExpand="1" build="allAtOnce"/>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able 5"/>
          <p:cNvGraphicFramePr>
            <a:graphicFrameLocks noGrp="1"/>
          </p:cNvGraphicFramePr>
          <p:nvPr/>
        </p:nvGraphicFramePr>
        <p:xfrm>
          <a:off x="357158" y="142852"/>
          <a:ext cx="8539162" cy="6572296"/>
        </p:xfrm>
        <a:graphic>
          <a:graphicData uri="http://schemas.openxmlformats.org/drawingml/2006/table">
            <a:tbl>
              <a:tblPr rtl="1">
                <a:tableStyleId>{69C7853C-536D-4A76-A0AE-DD22124D55A5}</a:tableStyleId>
              </a:tblPr>
              <a:tblGrid>
                <a:gridCol w="5176802"/>
                <a:gridCol w="3362360"/>
              </a:tblGrid>
              <a:tr h="571504">
                <a:tc>
                  <a:txBody>
                    <a:bodyPr/>
                    <a:lstStyle/>
                    <a:p>
                      <a:pPr marL="0" marR="0" algn="ctr" rtl="1">
                        <a:spcBef>
                          <a:spcPts val="0"/>
                        </a:spcBef>
                        <a:spcAft>
                          <a:spcPts val="0"/>
                        </a:spcAft>
                      </a:pPr>
                      <a:endParaRPr lang="en-US" sz="1600" b="1" dirty="0">
                        <a:latin typeface="Calibri"/>
                        <a:ea typeface="Calibri"/>
                        <a:cs typeface="Arial"/>
                      </a:endParaRPr>
                    </a:p>
                  </a:txBody>
                  <a:tcPr marL="63944" marR="63944" marT="0" marB="0"/>
                </a:tc>
                <a:tc>
                  <a:txBody>
                    <a:bodyPr/>
                    <a:lstStyle/>
                    <a:p>
                      <a:pPr marL="0" marR="0" algn="ctr" rtl="1">
                        <a:spcBef>
                          <a:spcPts val="0"/>
                        </a:spcBef>
                        <a:spcAft>
                          <a:spcPts val="0"/>
                        </a:spcAft>
                      </a:pPr>
                      <a:endParaRPr lang="en-US" sz="1600" b="1" dirty="0">
                        <a:latin typeface="Calibri"/>
                        <a:ea typeface="Calibri"/>
                        <a:cs typeface="Arial"/>
                      </a:endParaRPr>
                    </a:p>
                  </a:txBody>
                  <a:tcPr marL="63944" marR="63944" marT="0" marB="0"/>
                </a:tc>
              </a:tr>
              <a:tr h="6000792">
                <a:tc>
                  <a:txBody>
                    <a:bodyPr/>
                    <a:lstStyle/>
                    <a:p>
                      <a:pPr marL="0" marR="0" algn="r" rtl="1">
                        <a:spcBef>
                          <a:spcPts val="0"/>
                        </a:spcBef>
                        <a:spcAft>
                          <a:spcPts val="0"/>
                        </a:spcAft>
                      </a:pPr>
                      <a:endParaRPr lang="en-US" sz="1600" b="1" dirty="0">
                        <a:latin typeface="Calibri"/>
                        <a:ea typeface="Calibri"/>
                        <a:cs typeface="Arial"/>
                      </a:endParaRPr>
                    </a:p>
                  </a:txBody>
                  <a:tcPr marL="63944" marR="63944" marT="0" marB="0"/>
                </a:tc>
                <a:tc>
                  <a:txBody>
                    <a:bodyPr/>
                    <a:lstStyle/>
                    <a:p>
                      <a:pPr marL="0" marR="0" algn="r" rtl="1">
                        <a:spcBef>
                          <a:spcPts val="0"/>
                        </a:spcBef>
                        <a:spcAft>
                          <a:spcPts val="0"/>
                        </a:spcAft>
                      </a:pPr>
                      <a:endParaRPr lang="en-US" sz="1600" b="1" dirty="0">
                        <a:latin typeface="Calibri"/>
                        <a:ea typeface="Calibri"/>
                        <a:cs typeface="Arial"/>
                      </a:endParaRPr>
                    </a:p>
                  </a:txBody>
                  <a:tcPr marL="63944" marR="63944" marT="0" marB="0"/>
                </a:tc>
              </a:tr>
            </a:tbl>
          </a:graphicData>
        </a:graphic>
      </p:graphicFrame>
      <p:sp>
        <p:nvSpPr>
          <p:cNvPr id="7" name="Rectangle 6"/>
          <p:cNvSpPr/>
          <p:nvPr/>
        </p:nvSpPr>
        <p:spPr>
          <a:xfrm>
            <a:off x="6254556" y="142854"/>
            <a:ext cx="918842" cy="584775"/>
          </a:xfrm>
          <a:prstGeom prst="rect">
            <a:avLst/>
          </a:prstGeom>
        </p:spPr>
        <p:txBody>
          <a:bodyPr wrap="none">
            <a:spAutoFit/>
          </a:bodyPr>
          <a:lstStyle/>
          <a:p>
            <a:pPr algn="ctr"/>
            <a:r>
              <a:rPr lang="ar-EG" sz="3200" b="1" dirty="0" smtClean="0">
                <a:solidFill>
                  <a:schemeClr val="accent3">
                    <a:lumMod val="50000"/>
                  </a:schemeClr>
                </a:solidFill>
              </a:rPr>
              <a:t>النص</a:t>
            </a:r>
            <a:endParaRPr lang="en-US" b="1" dirty="0">
              <a:solidFill>
                <a:schemeClr val="accent3">
                  <a:lumMod val="50000"/>
                </a:schemeClr>
              </a:solidFill>
              <a:ea typeface="Calibri"/>
              <a:cs typeface="Arial"/>
            </a:endParaRPr>
          </a:p>
        </p:txBody>
      </p:sp>
      <p:sp>
        <p:nvSpPr>
          <p:cNvPr id="8" name="Rectangle 7"/>
          <p:cNvSpPr/>
          <p:nvPr/>
        </p:nvSpPr>
        <p:spPr>
          <a:xfrm>
            <a:off x="642910" y="142854"/>
            <a:ext cx="2969083" cy="584775"/>
          </a:xfrm>
          <a:prstGeom prst="rect">
            <a:avLst/>
          </a:prstGeom>
        </p:spPr>
        <p:txBody>
          <a:bodyPr wrap="none">
            <a:spAutoFit/>
          </a:bodyPr>
          <a:lstStyle/>
          <a:p>
            <a:pPr algn="ctr"/>
            <a:r>
              <a:rPr lang="ar-EG" sz="3200" b="1" dirty="0" smtClean="0">
                <a:solidFill>
                  <a:schemeClr val="accent3">
                    <a:lumMod val="50000"/>
                  </a:schemeClr>
                </a:solidFill>
              </a:rPr>
              <a:t>تحليل أسلوب العرض</a:t>
            </a:r>
            <a:endParaRPr lang="en-US" b="1" dirty="0">
              <a:solidFill>
                <a:schemeClr val="accent3">
                  <a:lumMod val="50000"/>
                </a:schemeClr>
              </a:solidFill>
              <a:ea typeface="Calibri"/>
              <a:cs typeface="Arial"/>
            </a:endParaRPr>
          </a:p>
        </p:txBody>
      </p:sp>
      <p:sp>
        <p:nvSpPr>
          <p:cNvPr id="9" name="Rectangle 8"/>
          <p:cNvSpPr/>
          <p:nvPr/>
        </p:nvSpPr>
        <p:spPr>
          <a:xfrm>
            <a:off x="4429124" y="691202"/>
            <a:ext cx="3929090" cy="523220"/>
          </a:xfrm>
          <a:prstGeom prst="rect">
            <a:avLst/>
          </a:prstGeom>
        </p:spPr>
        <p:txBody>
          <a:bodyPr wrap="square">
            <a:spAutoFit/>
          </a:bodyPr>
          <a:lstStyle/>
          <a:p>
            <a:pPr algn="ctr"/>
            <a:r>
              <a:rPr lang="ar-EG" sz="2800" b="1" dirty="0" smtClean="0">
                <a:solidFill>
                  <a:schemeClr val="accent6">
                    <a:lumMod val="50000"/>
                  </a:schemeClr>
                </a:solidFill>
              </a:rPr>
              <a:t>ماذا لو اختفت قوة الاحتكاك؟!</a:t>
            </a:r>
            <a:endParaRPr lang="en-US" sz="2800" dirty="0">
              <a:solidFill>
                <a:schemeClr val="accent6">
                  <a:lumMod val="50000"/>
                </a:schemeClr>
              </a:solidFill>
            </a:endParaRPr>
          </a:p>
        </p:txBody>
      </p:sp>
      <p:sp>
        <p:nvSpPr>
          <p:cNvPr id="10" name="Rectangle 9"/>
          <p:cNvSpPr/>
          <p:nvPr/>
        </p:nvSpPr>
        <p:spPr>
          <a:xfrm>
            <a:off x="3571868" y="1214422"/>
            <a:ext cx="5357818" cy="5509200"/>
          </a:xfrm>
          <a:prstGeom prst="rect">
            <a:avLst/>
          </a:prstGeom>
        </p:spPr>
        <p:txBody>
          <a:bodyPr wrap="square">
            <a:spAutoFit/>
          </a:bodyPr>
          <a:lstStyle/>
          <a:p>
            <a:pPr algn="ctr"/>
            <a:r>
              <a:rPr lang="ar-EG" sz="3200" b="1" dirty="0" smtClean="0">
                <a:solidFill>
                  <a:srgbClr val="000099"/>
                </a:solidFill>
              </a:rPr>
              <a:t>وكثير من النباتات المقامة عليها قد انزلقت إلى الأسفل وتحطمت أو هدم جزء منها بسبب انزلاق أجسام عليها من أماكن فوقها، ولم يكن هناك أي شيء متحرك حركة انتقالية، ولكن كان هناك الكثير من الأشياء التي تدور وخاصة عجلات السيارات المنقلبة فقد بقيت تدور ولمدة طويلة دون أي تباطؤ، وأجلت ناظري في مدن أخرى مجاورة وفي مناطق أخرى فلم أجد سوى مظاهر الدمار....</a:t>
            </a:r>
            <a:endParaRPr lang="en-US" sz="3200" dirty="0">
              <a:solidFill>
                <a:srgbClr val="000099"/>
              </a:solidFill>
            </a:endParaRPr>
          </a:p>
        </p:txBody>
      </p:sp>
    </p:spTree>
  </p:cSld>
  <p:clrMapOvr>
    <a:masterClrMapping/>
  </p:clrMapOvr>
  <p:transition>
    <p:diamond/>
    <p:sndAc>
      <p:stSnd>
        <p:snd r:embed="rId2" name="SOUND5.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after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dissolve">
                                      <p:cBhvr>
                                        <p:cTn id="7" dur="500"/>
                                        <p:tgtEl>
                                          <p:spTgt spid="10"/>
                                        </p:tgtEl>
                                      </p:cBhvr>
                                    </p:animEffect>
                                  </p:childTnLst>
                                  <p:subTnLst>
                                    <p:audio>
                                      <p:cMediaNode>
                                        <p:cTn display="0" masterRel="sameClick">
                                          <p:stCondLst>
                                            <p:cond evt="begin" delay="0">
                                              <p:tn val="5"/>
                                            </p:cond>
                                          </p:stCondLst>
                                          <p:endCondLst>
                                            <p:cond evt="onStopAudio" delay="0">
                                              <p:tgtEl>
                                                <p:sldTgt/>
                                              </p:tgtEl>
                                            </p:cond>
                                          </p:endCondLst>
                                        </p:cTn>
                                        <p:tgtEl>
                                          <p:sndTgt r:embed="rId3" name="suction.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able 5"/>
          <p:cNvGraphicFramePr>
            <a:graphicFrameLocks noGrp="1"/>
          </p:cNvGraphicFramePr>
          <p:nvPr/>
        </p:nvGraphicFramePr>
        <p:xfrm>
          <a:off x="357158" y="142852"/>
          <a:ext cx="8539162" cy="6572296"/>
        </p:xfrm>
        <a:graphic>
          <a:graphicData uri="http://schemas.openxmlformats.org/drawingml/2006/table">
            <a:tbl>
              <a:tblPr rtl="1">
                <a:tableStyleId>{69C7853C-536D-4A76-A0AE-DD22124D55A5}</a:tableStyleId>
              </a:tblPr>
              <a:tblGrid>
                <a:gridCol w="5176802"/>
                <a:gridCol w="3362360"/>
              </a:tblGrid>
              <a:tr h="571504">
                <a:tc>
                  <a:txBody>
                    <a:bodyPr/>
                    <a:lstStyle/>
                    <a:p>
                      <a:pPr marL="0" marR="0" algn="ctr" rtl="1">
                        <a:spcBef>
                          <a:spcPts val="0"/>
                        </a:spcBef>
                        <a:spcAft>
                          <a:spcPts val="0"/>
                        </a:spcAft>
                      </a:pPr>
                      <a:endParaRPr lang="en-US" sz="1600" b="1" dirty="0">
                        <a:latin typeface="Calibri"/>
                        <a:ea typeface="Calibri"/>
                        <a:cs typeface="Arial"/>
                      </a:endParaRPr>
                    </a:p>
                  </a:txBody>
                  <a:tcPr marL="63944" marR="63944" marT="0" marB="0"/>
                </a:tc>
                <a:tc>
                  <a:txBody>
                    <a:bodyPr/>
                    <a:lstStyle/>
                    <a:p>
                      <a:pPr marL="0" marR="0" algn="ctr" rtl="1">
                        <a:spcBef>
                          <a:spcPts val="0"/>
                        </a:spcBef>
                        <a:spcAft>
                          <a:spcPts val="0"/>
                        </a:spcAft>
                      </a:pPr>
                      <a:endParaRPr lang="en-US" sz="1600" b="1" dirty="0">
                        <a:latin typeface="Calibri"/>
                        <a:ea typeface="Calibri"/>
                        <a:cs typeface="Arial"/>
                      </a:endParaRPr>
                    </a:p>
                  </a:txBody>
                  <a:tcPr marL="63944" marR="63944" marT="0" marB="0"/>
                </a:tc>
              </a:tr>
              <a:tr h="6000792">
                <a:tc>
                  <a:txBody>
                    <a:bodyPr/>
                    <a:lstStyle/>
                    <a:p>
                      <a:pPr marL="0" marR="0" algn="r" rtl="1">
                        <a:spcBef>
                          <a:spcPts val="0"/>
                        </a:spcBef>
                        <a:spcAft>
                          <a:spcPts val="0"/>
                        </a:spcAft>
                      </a:pPr>
                      <a:endParaRPr lang="en-US" sz="1600" b="1" dirty="0">
                        <a:latin typeface="Calibri"/>
                        <a:ea typeface="Calibri"/>
                        <a:cs typeface="Arial"/>
                      </a:endParaRPr>
                    </a:p>
                  </a:txBody>
                  <a:tcPr marL="63944" marR="63944" marT="0" marB="0"/>
                </a:tc>
                <a:tc>
                  <a:txBody>
                    <a:bodyPr/>
                    <a:lstStyle/>
                    <a:p>
                      <a:pPr marL="0" marR="0" algn="r" rtl="1">
                        <a:spcBef>
                          <a:spcPts val="0"/>
                        </a:spcBef>
                        <a:spcAft>
                          <a:spcPts val="0"/>
                        </a:spcAft>
                      </a:pPr>
                      <a:endParaRPr lang="en-US" sz="1600" b="1" dirty="0">
                        <a:latin typeface="Calibri"/>
                        <a:ea typeface="Calibri"/>
                        <a:cs typeface="Arial"/>
                      </a:endParaRPr>
                    </a:p>
                  </a:txBody>
                  <a:tcPr marL="63944" marR="63944" marT="0" marB="0"/>
                </a:tc>
              </a:tr>
            </a:tbl>
          </a:graphicData>
        </a:graphic>
      </p:graphicFrame>
      <p:sp>
        <p:nvSpPr>
          <p:cNvPr id="7" name="Rectangle 6"/>
          <p:cNvSpPr/>
          <p:nvPr/>
        </p:nvSpPr>
        <p:spPr>
          <a:xfrm>
            <a:off x="6254556" y="142854"/>
            <a:ext cx="918842" cy="584775"/>
          </a:xfrm>
          <a:prstGeom prst="rect">
            <a:avLst/>
          </a:prstGeom>
        </p:spPr>
        <p:txBody>
          <a:bodyPr wrap="none">
            <a:spAutoFit/>
          </a:bodyPr>
          <a:lstStyle/>
          <a:p>
            <a:pPr algn="ctr"/>
            <a:r>
              <a:rPr lang="ar-EG" sz="3200" b="1" dirty="0" smtClean="0">
                <a:solidFill>
                  <a:schemeClr val="accent3">
                    <a:lumMod val="50000"/>
                  </a:schemeClr>
                </a:solidFill>
              </a:rPr>
              <a:t>النص</a:t>
            </a:r>
            <a:endParaRPr lang="en-US" b="1" dirty="0">
              <a:solidFill>
                <a:schemeClr val="accent3">
                  <a:lumMod val="50000"/>
                </a:schemeClr>
              </a:solidFill>
              <a:ea typeface="Calibri"/>
              <a:cs typeface="Arial"/>
            </a:endParaRPr>
          </a:p>
        </p:txBody>
      </p:sp>
      <p:sp>
        <p:nvSpPr>
          <p:cNvPr id="8" name="Rectangle 7"/>
          <p:cNvSpPr/>
          <p:nvPr/>
        </p:nvSpPr>
        <p:spPr>
          <a:xfrm>
            <a:off x="642910" y="142854"/>
            <a:ext cx="2969083" cy="584775"/>
          </a:xfrm>
          <a:prstGeom prst="rect">
            <a:avLst/>
          </a:prstGeom>
        </p:spPr>
        <p:txBody>
          <a:bodyPr wrap="none">
            <a:spAutoFit/>
          </a:bodyPr>
          <a:lstStyle/>
          <a:p>
            <a:pPr algn="ctr"/>
            <a:r>
              <a:rPr lang="ar-EG" sz="3200" b="1" dirty="0" smtClean="0">
                <a:solidFill>
                  <a:schemeClr val="accent3">
                    <a:lumMod val="50000"/>
                  </a:schemeClr>
                </a:solidFill>
              </a:rPr>
              <a:t>تحليل أسلوب العرض</a:t>
            </a:r>
            <a:endParaRPr lang="en-US" b="1" dirty="0">
              <a:solidFill>
                <a:schemeClr val="accent3">
                  <a:lumMod val="50000"/>
                </a:schemeClr>
              </a:solidFill>
              <a:ea typeface="Calibri"/>
              <a:cs typeface="Arial"/>
            </a:endParaRPr>
          </a:p>
        </p:txBody>
      </p:sp>
      <p:sp>
        <p:nvSpPr>
          <p:cNvPr id="9" name="Rectangle 8"/>
          <p:cNvSpPr/>
          <p:nvPr/>
        </p:nvSpPr>
        <p:spPr>
          <a:xfrm>
            <a:off x="4429124" y="691202"/>
            <a:ext cx="3929090" cy="523220"/>
          </a:xfrm>
          <a:prstGeom prst="rect">
            <a:avLst/>
          </a:prstGeom>
        </p:spPr>
        <p:txBody>
          <a:bodyPr wrap="square">
            <a:spAutoFit/>
          </a:bodyPr>
          <a:lstStyle/>
          <a:p>
            <a:pPr algn="ctr"/>
            <a:r>
              <a:rPr lang="ar-EG" sz="2800" b="1" dirty="0" smtClean="0">
                <a:solidFill>
                  <a:schemeClr val="accent6">
                    <a:lumMod val="50000"/>
                  </a:schemeClr>
                </a:solidFill>
              </a:rPr>
              <a:t>ماذا لو اختفت قوة الاحتكاك؟!</a:t>
            </a:r>
            <a:endParaRPr lang="en-US" sz="2800" dirty="0">
              <a:solidFill>
                <a:schemeClr val="accent6">
                  <a:lumMod val="50000"/>
                </a:schemeClr>
              </a:solidFill>
            </a:endParaRPr>
          </a:p>
        </p:txBody>
      </p:sp>
      <p:sp>
        <p:nvSpPr>
          <p:cNvPr id="10" name="Rectangle 9"/>
          <p:cNvSpPr/>
          <p:nvPr/>
        </p:nvSpPr>
        <p:spPr>
          <a:xfrm>
            <a:off x="3643338" y="1476453"/>
            <a:ext cx="5357818" cy="4524315"/>
          </a:xfrm>
          <a:prstGeom prst="rect">
            <a:avLst/>
          </a:prstGeom>
        </p:spPr>
        <p:txBody>
          <a:bodyPr wrap="square">
            <a:spAutoFit/>
          </a:bodyPr>
          <a:lstStyle/>
          <a:p>
            <a:pPr algn="ctr"/>
            <a:r>
              <a:rPr lang="ar-EG" sz="3200" b="1" dirty="0" smtClean="0">
                <a:solidFill>
                  <a:srgbClr val="000099"/>
                </a:solidFill>
              </a:rPr>
              <a:t>كان هذا المشهد منقولاً من عالم تلاشت فيه فجأة قوة الاحتكاك، مما أدى إلى استمرار الأجسام في الحركة بخط مستقيم وبالسرعة نفسها إلى أن ترتطم بجسم يوقفها أو يجعلها ترتد عنه. والآن هل رأيتم كم هي نعمة قوة الاحتكاك في حياتنا اليومية؟</a:t>
            </a:r>
          </a:p>
          <a:p>
            <a:pPr algn="ctr"/>
            <a:r>
              <a:rPr lang="ar-EG" sz="3200" b="1" dirty="0" smtClean="0">
                <a:solidFill>
                  <a:schemeClr val="accent3">
                    <a:lumMod val="50000"/>
                  </a:schemeClr>
                </a:solidFill>
              </a:rPr>
              <a:t>أحمد عوض الله، مجلة هيثم الفيزياء (إنترنت)</a:t>
            </a:r>
            <a:endParaRPr lang="en-US" sz="3200" dirty="0">
              <a:solidFill>
                <a:schemeClr val="accent3">
                  <a:lumMod val="50000"/>
                </a:schemeClr>
              </a:solidFill>
            </a:endParaRPr>
          </a:p>
        </p:txBody>
      </p:sp>
    </p:spTree>
  </p:cSld>
  <p:clrMapOvr>
    <a:masterClrMapping/>
  </p:clrMapOvr>
  <p:transition>
    <p:diamond/>
    <p:sndAc>
      <p:stSnd>
        <p:snd r:embed="rId2" name="SOUND5.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after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dissolve">
                                      <p:cBhvr>
                                        <p:cTn id="7" dur="500"/>
                                        <p:tgtEl>
                                          <p:spTgt spid="10"/>
                                        </p:tgtEl>
                                      </p:cBhvr>
                                    </p:animEffect>
                                  </p:childTnLst>
                                  <p:subTnLst>
                                    <p:audio>
                                      <p:cMediaNode>
                                        <p:cTn display="0" masterRel="sameClick">
                                          <p:stCondLst>
                                            <p:cond evt="begin" delay="0">
                                              <p:tn val="5"/>
                                            </p:cond>
                                          </p:stCondLst>
                                          <p:endCondLst>
                                            <p:cond evt="onStopAudio" delay="0">
                                              <p:tgtEl>
                                                <p:sldTgt/>
                                              </p:tgtEl>
                                            </p:cond>
                                          </p:endCondLst>
                                        </p:cTn>
                                        <p:tgtEl>
                                          <p:sndTgt r:embed="rId3" name="suction.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Flowchart: Stored Data 12"/>
          <p:cNvSpPr/>
          <p:nvPr/>
        </p:nvSpPr>
        <p:spPr bwMode="auto">
          <a:xfrm>
            <a:off x="534973" y="1785926"/>
            <a:ext cx="8299519" cy="3929090"/>
          </a:xfrm>
          <a:prstGeom prst="flowChartOnlineStorage">
            <a:avLst/>
          </a:prstGeom>
          <a:ln w="38100">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rtlCol="1" anchor="ctr"/>
          <a:lstStyle/>
          <a:p>
            <a:pPr algn="ctr" rtl="1" fontAlgn="auto">
              <a:spcBef>
                <a:spcPts val="0"/>
              </a:spcBef>
              <a:spcAft>
                <a:spcPts val="0"/>
              </a:spcAft>
              <a:defRPr/>
            </a:pPr>
            <a:endParaRPr lang="ar-EG" sz="3600" b="1" dirty="0">
              <a:ln w="18415" cmpd="sng">
                <a:solidFill>
                  <a:srgbClr val="FF0000"/>
                </a:solidFill>
                <a:prstDash val="solid"/>
              </a:ln>
              <a:solidFill>
                <a:srgbClr val="0000FF"/>
              </a:solidFill>
              <a:effectLst>
                <a:outerShdw blurRad="63500" dir="3600000" algn="tl" rotWithShape="0">
                  <a:srgbClr val="000000">
                    <a:alpha val="70000"/>
                  </a:srgbClr>
                </a:outerShdw>
              </a:effectLst>
            </a:endParaRPr>
          </a:p>
        </p:txBody>
      </p:sp>
      <p:sp>
        <p:nvSpPr>
          <p:cNvPr id="15" name="Rectangle 14"/>
          <p:cNvSpPr/>
          <p:nvPr/>
        </p:nvSpPr>
        <p:spPr>
          <a:xfrm>
            <a:off x="1116186" y="2000240"/>
            <a:ext cx="6313334" cy="3785652"/>
          </a:xfrm>
          <a:prstGeom prst="rect">
            <a:avLst/>
          </a:prstGeom>
        </p:spPr>
        <p:txBody>
          <a:bodyPr wrap="square">
            <a:spAutoFit/>
          </a:bodyPr>
          <a:lstStyle/>
          <a:p>
            <a:pPr lvl="0" algn="ctr"/>
            <a:r>
              <a:rPr lang="ar-EG" sz="4000" b="1" dirty="0" smtClean="0">
                <a:solidFill>
                  <a:srgbClr val="FF0066"/>
                </a:solidFill>
              </a:rPr>
              <a:t>ب- خطط لأساليب عرض مبتكرة للتعبير عن إحدى الأفكار الآتية: أفضلية الزواج المبكر، يمكن للطلاب أن يرتقوا بمستوى مدرستهم، تتناقض أقوال بعض أفراد المجتمع مع أفعالهم.</a:t>
            </a:r>
            <a:endParaRPr lang="en-US" sz="4000" dirty="0">
              <a:solidFill>
                <a:srgbClr val="FF0066"/>
              </a:solidFill>
            </a:endParaRPr>
          </a:p>
        </p:txBody>
      </p:sp>
    </p:spTree>
  </p:cSld>
  <p:clrMapOvr>
    <a:masterClrMapping/>
  </p:clrMapOvr>
  <p:transition>
    <p:pull dir="r"/>
    <p:sndAc>
      <p:stSnd>
        <p:snd r:embed="rId2" name="chimes.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grpId="0" nodeType="after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diamond(in)">
                                      <p:cBhvr>
                                        <p:cTn id="7" dur="2000"/>
                                        <p:tgtEl>
                                          <p:spTgt spid="13"/>
                                        </p:tgtEl>
                                      </p:cBhvr>
                                    </p:animEffect>
                                  </p:childTnLst>
                                  <p:subTnLst>
                                    <p:audio>
                                      <p:cMediaNode>
                                        <p:cTn display="0" masterRel="sameClick">
                                          <p:stCondLst>
                                            <p:cond evt="begin" delay="0">
                                              <p:tn val="5"/>
                                            </p:cond>
                                          </p:stCondLst>
                                          <p:endCondLst>
                                            <p:cond evt="onStopAudio" delay="0">
                                              <p:tgtEl>
                                                <p:sldTgt/>
                                              </p:tgtEl>
                                            </p:cond>
                                          </p:endCondLst>
                                        </p:cTn>
                                        <p:tgtEl>
                                          <p:sndTgt r:embed="rId3" name="0054 - another stapler.wav"/>
                                        </p:tgtEl>
                                      </p:cMediaNode>
                                    </p:audio>
                                  </p:subTnLst>
                                </p:cTn>
                              </p:par>
                              <p:par>
                                <p:cTn id="8" presetID="8" presetClass="entr" presetSubtype="16" fill="hold" grpId="0" nodeType="withEffect">
                                  <p:stCondLst>
                                    <p:cond delay="0"/>
                                  </p:stCondLst>
                                  <p:childTnLst>
                                    <p:set>
                                      <p:cBhvr>
                                        <p:cTn id="9" dur="1" fill="hold">
                                          <p:stCondLst>
                                            <p:cond delay="0"/>
                                          </p:stCondLst>
                                        </p:cTn>
                                        <p:tgtEl>
                                          <p:spTgt spid="15"/>
                                        </p:tgtEl>
                                        <p:attrNameLst>
                                          <p:attrName>style.visibility</p:attrName>
                                        </p:attrNameLst>
                                      </p:cBhvr>
                                      <p:to>
                                        <p:strVal val="visible"/>
                                      </p:to>
                                    </p:set>
                                    <p:animEffect transition="in" filter="diamond(in)">
                                      <p:cBhvr>
                                        <p:cTn id="10" dur="2000"/>
                                        <p:tgtEl>
                                          <p:spTgt spid="15"/>
                                        </p:tgtEl>
                                      </p:cBhvr>
                                    </p:animEffect>
                                  </p:childTnLst>
                                  <p:subTnLst>
                                    <p:audio>
                                      <p:cMediaNode>
                                        <p:cTn display="0" masterRel="sameClick">
                                          <p:stCondLst>
                                            <p:cond evt="begin" delay="0">
                                              <p:tn val="8"/>
                                            </p:cond>
                                          </p:stCondLst>
                                          <p:endCondLst>
                                            <p:cond evt="onStopAudio" delay="0">
                                              <p:tgtEl>
                                                <p:sldTgt/>
                                              </p:tgtEl>
                                            </p:cond>
                                          </p:endCondLst>
                                        </p:cTn>
                                        <p:tgtEl>
                                          <p:sndTgt r:embed="rId3" name="0054 - another stapler.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5"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able 5"/>
          <p:cNvGraphicFramePr>
            <a:graphicFrameLocks noGrp="1"/>
          </p:cNvGraphicFramePr>
          <p:nvPr/>
        </p:nvGraphicFramePr>
        <p:xfrm>
          <a:off x="161956" y="357167"/>
          <a:ext cx="8815326" cy="6359474"/>
        </p:xfrm>
        <a:graphic>
          <a:graphicData uri="http://schemas.openxmlformats.org/drawingml/2006/table">
            <a:tbl>
              <a:tblPr rtl="1">
                <a:tableStyleId>{D7AC3CCA-C797-4891-BE02-D94E43425B78}</a:tableStyleId>
              </a:tblPr>
              <a:tblGrid>
                <a:gridCol w="2571732"/>
                <a:gridCol w="6243594"/>
              </a:tblGrid>
              <a:tr h="642941">
                <a:tc>
                  <a:txBody>
                    <a:bodyPr/>
                    <a:lstStyle/>
                    <a:p>
                      <a:pPr marL="0" marR="0" algn="ctr" rtl="1">
                        <a:spcBef>
                          <a:spcPts val="0"/>
                        </a:spcBef>
                        <a:spcAft>
                          <a:spcPts val="0"/>
                        </a:spcAft>
                      </a:pPr>
                      <a:endParaRPr lang="en-US" sz="1600" b="1" dirty="0">
                        <a:latin typeface="Calibri"/>
                        <a:ea typeface="Calibri"/>
                        <a:cs typeface="Arial"/>
                      </a:endParaRPr>
                    </a:p>
                  </a:txBody>
                  <a:tcPr marL="63944" marR="63944" marT="0" marB="0"/>
                </a:tc>
                <a:tc>
                  <a:txBody>
                    <a:bodyPr/>
                    <a:lstStyle/>
                    <a:p>
                      <a:pPr marL="0" marR="0" algn="ctr" rtl="1">
                        <a:spcBef>
                          <a:spcPts val="0"/>
                        </a:spcBef>
                        <a:spcAft>
                          <a:spcPts val="0"/>
                        </a:spcAft>
                      </a:pPr>
                      <a:endParaRPr lang="en-US" sz="1600" b="1" dirty="0">
                        <a:latin typeface="Calibri"/>
                        <a:ea typeface="Calibri"/>
                        <a:cs typeface="Arial"/>
                      </a:endParaRPr>
                    </a:p>
                  </a:txBody>
                  <a:tcPr marL="63944" marR="63944" marT="0" marB="0"/>
                </a:tc>
              </a:tr>
              <a:tr h="1928826">
                <a:tc>
                  <a:txBody>
                    <a:bodyPr/>
                    <a:lstStyle/>
                    <a:p>
                      <a:pPr marL="0" marR="0" algn="r" rtl="1">
                        <a:spcBef>
                          <a:spcPts val="0"/>
                        </a:spcBef>
                        <a:spcAft>
                          <a:spcPts val="0"/>
                        </a:spcAft>
                      </a:pPr>
                      <a:endParaRPr lang="en-US" sz="1600" b="1" dirty="0">
                        <a:latin typeface="Calibri"/>
                        <a:ea typeface="Calibri"/>
                        <a:cs typeface="Arial"/>
                      </a:endParaRPr>
                    </a:p>
                  </a:txBody>
                  <a:tcPr marL="63944" marR="63944" marT="0" marB="0"/>
                </a:tc>
                <a:tc>
                  <a:txBody>
                    <a:bodyPr/>
                    <a:lstStyle/>
                    <a:p>
                      <a:pPr marL="0" marR="0" algn="r" rtl="1">
                        <a:spcBef>
                          <a:spcPts val="0"/>
                        </a:spcBef>
                        <a:spcAft>
                          <a:spcPts val="0"/>
                        </a:spcAft>
                      </a:pPr>
                      <a:endParaRPr lang="en-US" sz="1600" b="1">
                        <a:latin typeface="Calibri"/>
                        <a:ea typeface="Calibri"/>
                        <a:cs typeface="Arial"/>
                      </a:endParaRPr>
                    </a:p>
                  </a:txBody>
                  <a:tcPr marL="63944" marR="63944" marT="0" marB="0"/>
                </a:tc>
              </a:tr>
              <a:tr h="1212953">
                <a:tc>
                  <a:txBody>
                    <a:bodyPr/>
                    <a:lstStyle/>
                    <a:p>
                      <a:pPr marL="0" marR="0" algn="r" rtl="1">
                        <a:spcBef>
                          <a:spcPts val="0"/>
                        </a:spcBef>
                        <a:spcAft>
                          <a:spcPts val="0"/>
                        </a:spcAft>
                      </a:pPr>
                      <a:endParaRPr lang="en-US" sz="1600" b="1" dirty="0">
                        <a:latin typeface="Calibri"/>
                        <a:ea typeface="Calibri"/>
                        <a:cs typeface="Arial"/>
                      </a:endParaRPr>
                    </a:p>
                  </a:txBody>
                  <a:tcPr marL="63944" marR="63944" marT="0" marB="0"/>
                </a:tc>
                <a:tc>
                  <a:txBody>
                    <a:bodyPr/>
                    <a:lstStyle/>
                    <a:p>
                      <a:pPr marL="0" marR="0" algn="r" rtl="1">
                        <a:spcBef>
                          <a:spcPts val="0"/>
                        </a:spcBef>
                        <a:spcAft>
                          <a:spcPts val="0"/>
                        </a:spcAft>
                      </a:pPr>
                      <a:endParaRPr lang="en-US" sz="1600" b="1">
                        <a:latin typeface="Calibri"/>
                        <a:ea typeface="Calibri"/>
                        <a:cs typeface="Arial"/>
                      </a:endParaRPr>
                    </a:p>
                  </a:txBody>
                  <a:tcPr marL="63944" marR="63944" marT="0" marB="0"/>
                </a:tc>
              </a:tr>
              <a:tr h="1287377">
                <a:tc>
                  <a:txBody>
                    <a:bodyPr/>
                    <a:lstStyle/>
                    <a:p>
                      <a:pPr marL="0" marR="0" algn="r" rtl="1">
                        <a:spcBef>
                          <a:spcPts val="0"/>
                        </a:spcBef>
                        <a:spcAft>
                          <a:spcPts val="0"/>
                        </a:spcAft>
                      </a:pPr>
                      <a:endParaRPr lang="en-US" sz="1600" b="1" dirty="0">
                        <a:latin typeface="Calibri"/>
                        <a:ea typeface="Calibri"/>
                        <a:cs typeface="Arial"/>
                      </a:endParaRPr>
                    </a:p>
                  </a:txBody>
                  <a:tcPr marL="63944" marR="63944" marT="0" marB="0"/>
                </a:tc>
                <a:tc>
                  <a:txBody>
                    <a:bodyPr/>
                    <a:lstStyle/>
                    <a:p>
                      <a:pPr marL="0" marR="0" algn="r" rtl="1">
                        <a:spcBef>
                          <a:spcPts val="0"/>
                        </a:spcBef>
                        <a:spcAft>
                          <a:spcPts val="0"/>
                        </a:spcAft>
                      </a:pPr>
                      <a:endParaRPr lang="en-US" sz="1600" b="1" dirty="0">
                        <a:latin typeface="Calibri"/>
                        <a:ea typeface="Calibri"/>
                        <a:cs typeface="Arial"/>
                      </a:endParaRPr>
                    </a:p>
                  </a:txBody>
                  <a:tcPr marL="63944" marR="63944" marT="0" marB="0"/>
                </a:tc>
              </a:tr>
              <a:tr h="1287377">
                <a:tc>
                  <a:txBody>
                    <a:bodyPr/>
                    <a:lstStyle/>
                    <a:p>
                      <a:pPr marL="0" marR="0" algn="r" rtl="1">
                        <a:spcBef>
                          <a:spcPts val="0"/>
                        </a:spcBef>
                        <a:spcAft>
                          <a:spcPts val="0"/>
                        </a:spcAft>
                      </a:pPr>
                      <a:endParaRPr lang="en-US" sz="1600" b="1" dirty="0">
                        <a:latin typeface="Calibri"/>
                        <a:ea typeface="Calibri"/>
                        <a:cs typeface="Arial"/>
                      </a:endParaRPr>
                    </a:p>
                  </a:txBody>
                  <a:tcPr marL="63944" marR="63944" marT="0" marB="0"/>
                </a:tc>
                <a:tc>
                  <a:txBody>
                    <a:bodyPr/>
                    <a:lstStyle/>
                    <a:p>
                      <a:pPr marL="0" marR="0" algn="r" rtl="1">
                        <a:spcBef>
                          <a:spcPts val="0"/>
                        </a:spcBef>
                        <a:spcAft>
                          <a:spcPts val="0"/>
                        </a:spcAft>
                      </a:pPr>
                      <a:endParaRPr lang="en-US" sz="1600" b="1" dirty="0">
                        <a:latin typeface="Calibri"/>
                        <a:ea typeface="Calibri"/>
                        <a:cs typeface="Arial"/>
                      </a:endParaRPr>
                    </a:p>
                  </a:txBody>
                  <a:tcPr marL="63944" marR="63944" marT="0" marB="0"/>
                </a:tc>
              </a:tr>
            </a:tbl>
          </a:graphicData>
        </a:graphic>
      </p:graphicFrame>
      <p:sp>
        <p:nvSpPr>
          <p:cNvPr id="7" name="Rectangle 6"/>
          <p:cNvSpPr/>
          <p:nvPr/>
        </p:nvSpPr>
        <p:spPr>
          <a:xfrm>
            <a:off x="6357950" y="415333"/>
            <a:ext cx="2133918" cy="584775"/>
          </a:xfrm>
          <a:prstGeom prst="rect">
            <a:avLst/>
          </a:prstGeom>
        </p:spPr>
        <p:txBody>
          <a:bodyPr wrap="none">
            <a:spAutoFit/>
          </a:bodyPr>
          <a:lstStyle/>
          <a:p>
            <a:pPr algn="ctr"/>
            <a:r>
              <a:rPr lang="ar-EG" sz="3200" b="1" dirty="0" smtClean="0">
                <a:solidFill>
                  <a:srgbClr val="006600"/>
                </a:solidFill>
              </a:rPr>
              <a:t>أسلوب العرض</a:t>
            </a:r>
            <a:endParaRPr lang="en-US" b="1" dirty="0">
              <a:solidFill>
                <a:srgbClr val="006600"/>
              </a:solidFill>
              <a:ea typeface="Calibri"/>
              <a:cs typeface="Arial"/>
            </a:endParaRPr>
          </a:p>
        </p:txBody>
      </p:sp>
      <p:sp>
        <p:nvSpPr>
          <p:cNvPr id="8" name="Rectangle 7"/>
          <p:cNvSpPr/>
          <p:nvPr/>
        </p:nvSpPr>
        <p:spPr>
          <a:xfrm>
            <a:off x="1808661" y="357168"/>
            <a:ext cx="2048959" cy="584775"/>
          </a:xfrm>
          <a:prstGeom prst="rect">
            <a:avLst/>
          </a:prstGeom>
        </p:spPr>
        <p:txBody>
          <a:bodyPr wrap="none">
            <a:spAutoFit/>
          </a:bodyPr>
          <a:lstStyle/>
          <a:p>
            <a:pPr algn="ctr"/>
            <a:r>
              <a:rPr lang="ar-EG" sz="3200" b="1" dirty="0" smtClean="0">
                <a:solidFill>
                  <a:srgbClr val="006600"/>
                </a:solidFill>
              </a:rPr>
              <a:t>النص المقترح</a:t>
            </a:r>
            <a:endParaRPr lang="en-US" b="1" dirty="0">
              <a:solidFill>
                <a:srgbClr val="006600"/>
              </a:solidFill>
              <a:ea typeface="Calibri"/>
              <a:cs typeface="Arial"/>
            </a:endParaRPr>
          </a:p>
        </p:txBody>
      </p:sp>
      <p:sp>
        <p:nvSpPr>
          <p:cNvPr id="9" name="Rectangle 8"/>
          <p:cNvSpPr/>
          <p:nvPr/>
        </p:nvSpPr>
        <p:spPr>
          <a:xfrm>
            <a:off x="6858016" y="1714488"/>
            <a:ext cx="1826354" cy="523220"/>
          </a:xfrm>
          <a:prstGeom prst="rect">
            <a:avLst/>
          </a:prstGeom>
        </p:spPr>
        <p:txBody>
          <a:bodyPr wrap="square">
            <a:spAutoFit/>
          </a:bodyPr>
          <a:lstStyle/>
          <a:p>
            <a:pPr algn="ctr"/>
            <a:r>
              <a:rPr lang="ar-EG" sz="2800" b="1" dirty="0" smtClean="0">
                <a:solidFill>
                  <a:srgbClr val="000099"/>
                </a:solidFill>
              </a:rPr>
              <a:t>قصة متخيلة</a:t>
            </a:r>
            <a:endParaRPr lang="en-US" sz="1600" b="1" dirty="0">
              <a:solidFill>
                <a:srgbClr val="000099"/>
              </a:solidFill>
              <a:ea typeface="Calibri"/>
              <a:cs typeface="Arial"/>
            </a:endParaRPr>
          </a:p>
        </p:txBody>
      </p:sp>
      <p:sp>
        <p:nvSpPr>
          <p:cNvPr id="10" name="Rectangle 9"/>
          <p:cNvSpPr/>
          <p:nvPr/>
        </p:nvSpPr>
        <p:spPr>
          <a:xfrm>
            <a:off x="6715140" y="3143248"/>
            <a:ext cx="2000264" cy="523220"/>
          </a:xfrm>
          <a:prstGeom prst="rect">
            <a:avLst/>
          </a:prstGeom>
        </p:spPr>
        <p:txBody>
          <a:bodyPr wrap="square">
            <a:spAutoFit/>
          </a:bodyPr>
          <a:lstStyle/>
          <a:p>
            <a:pPr algn="ctr"/>
            <a:r>
              <a:rPr lang="ar-EG" sz="2800" b="1" dirty="0" smtClean="0">
                <a:solidFill>
                  <a:srgbClr val="000099"/>
                </a:solidFill>
              </a:rPr>
              <a:t>مثال من الواقع</a:t>
            </a:r>
            <a:endParaRPr lang="en-US" sz="1600" b="1" dirty="0">
              <a:solidFill>
                <a:srgbClr val="000099"/>
              </a:solidFill>
              <a:ea typeface="Calibri"/>
              <a:cs typeface="Arial"/>
            </a:endParaRPr>
          </a:p>
        </p:txBody>
      </p:sp>
      <p:sp>
        <p:nvSpPr>
          <p:cNvPr id="11" name="Rectangle 10"/>
          <p:cNvSpPr/>
          <p:nvPr/>
        </p:nvSpPr>
        <p:spPr>
          <a:xfrm>
            <a:off x="6240015" y="4332281"/>
            <a:ext cx="2903985" cy="954107"/>
          </a:xfrm>
          <a:prstGeom prst="rect">
            <a:avLst/>
          </a:prstGeom>
        </p:spPr>
        <p:txBody>
          <a:bodyPr wrap="square">
            <a:spAutoFit/>
          </a:bodyPr>
          <a:lstStyle/>
          <a:p>
            <a:pPr algn="ctr"/>
            <a:r>
              <a:rPr lang="ar-EG" sz="2800" b="1" dirty="0" smtClean="0">
                <a:solidFill>
                  <a:srgbClr val="000099"/>
                </a:solidFill>
              </a:rPr>
              <a:t>استعارة = تشبيه / حالة مقارنة</a:t>
            </a:r>
            <a:endParaRPr lang="en-US" sz="1600" b="1" dirty="0">
              <a:solidFill>
                <a:srgbClr val="000099"/>
              </a:solidFill>
              <a:ea typeface="Calibri"/>
              <a:cs typeface="Arial"/>
            </a:endParaRPr>
          </a:p>
        </p:txBody>
      </p:sp>
      <p:sp>
        <p:nvSpPr>
          <p:cNvPr id="12" name="Rectangle 11"/>
          <p:cNvSpPr/>
          <p:nvPr/>
        </p:nvSpPr>
        <p:spPr>
          <a:xfrm>
            <a:off x="142876" y="1113052"/>
            <a:ext cx="6357950" cy="1815882"/>
          </a:xfrm>
          <a:prstGeom prst="rect">
            <a:avLst/>
          </a:prstGeom>
        </p:spPr>
        <p:txBody>
          <a:bodyPr wrap="square">
            <a:spAutoFit/>
          </a:bodyPr>
          <a:lstStyle/>
          <a:p>
            <a:pPr algn="ctr"/>
            <a:r>
              <a:rPr lang="ar-SA" sz="2800" b="1" dirty="0" smtClean="0">
                <a:solidFill>
                  <a:srgbClr val="C00000"/>
                </a:solidFill>
              </a:rPr>
              <a:t>رأيته كلما سقطت ورقة أو أي شيء آخر تحت الطاولة أخذه إلى سلة المهملات أحبه زملاؤه في الفصل وفعلوا مثله قلدوه فصار فصلهم نظيفاً وانتشر الخلق في المدرسة.</a:t>
            </a:r>
            <a:endParaRPr lang="en-US" sz="2800" dirty="0">
              <a:solidFill>
                <a:srgbClr val="C00000"/>
              </a:solidFill>
            </a:endParaRPr>
          </a:p>
        </p:txBody>
      </p:sp>
      <p:sp>
        <p:nvSpPr>
          <p:cNvPr id="13" name="Rectangle 12"/>
          <p:cNvSpPr/>
          <p:nvPr/>
        </p:nvSpPr>
        <p:spPr>
          <a:xfrm>
            <a:off x="285720" y="3117835"/>
            <a:ext cx="6000792" cy="954107"/>
          </a:xfrm>
          <a:prstGeom prst="rect">
            <a:avLst/>
          </a:prstGeom>
        </p:spPr>
        <p:txBody>
          <a:bodyPr wrap="square">
            <a:spAutoFit/>
          </a:bodyPr>
          <a:lstStyle/>
          <a:p>
            <a:pPr algn="ctr"/>
            <a:r>
              <a:rPr lang="ar-SA" sz="2800" b="1" dirty="0" smtClean="0">
                <a:solidFill>
                  <a:srgbClr val="C00000"/>
                </a:solidFill>
              </a:rPr>
              <a:t>النحلة الشغالة في الخلية وكل نملة تخرج من بيتها فتفعل كأخواتها فتكون الخلية كأجمل ما يكون</a:t>
            </a:r>
            <a:endParaRPr lang="en-US" sz="2800" dirty="0">
              <a:solidFill>
                <a:srgbClr val="C00000"/>
              </a:solidFill>
            </a:endParaRPr>
          </a:p>
        </p:txBody>
      </p:sp>
      <p:sp>
        <p:nvSpPr>
          <p:cNvPr id="14" name="Rectangle 13"/>
          <p:cNvSpPr/>
          <p:nvPr/>
        </p:nvSpPr>
        <p:spPr>
          <a:xfrm>
            <a:off x="1071538" y="5546727"/>
            <a:ext cx="4572032" cy="954107"/>
          </a:xfrm>
          <a:prstGeom prst="rect">
            <a:avLst/>
          </a:prstGeom>
        </p:spPr>
        <p:txBody>
          <a:bodyPr wrap="square">
            <a:spAutoFit/>
          </a:bodyPr>
          <a:lstStyle/>
          <a:p>
            <a:pPr algn="ctr"/>
            <a:r>
              <a:rPr lang="ar-SA" sz="2800" b="1" dirty="0" smtClean="0">
                <a:solidFill>
                  <a:srgbClr val="C00000"/>
                </a:solidFill>
              </a:rPr>
              <a:t>يا له من طالب مجد! القدوة القدوة نعم الطالب علي</a:t>
            </a:r>
            <a:endParaRPr lang="en-US" sz="2800" dirty="0">
              <a:solidFill>
                <a:srgbClr val="C00000"/>
              </a:solidFill>
            </a:endParaRPr>
          </a:p>
        </p:txBody>
      </p:sp>
      <p:sp>
        <p:nvSpPr>
          <p:cNvPr id="15" name="Rectangle 14"/>
          <p:cNvSpPr/>
          <p:nvPr/>
        </p:nvSpPr>
        <p:spPr>
          <a:xfrm>
            <a:off x="6572264" y="5643578"/>
            <a:ext cx="2189605" cy="954107"/>
          </a:xfrm>
          <a:prstGeom prst="rect">
            <a:avLst/>
          </a:prstGeom>
        </p:spPr>
        <p:txBody>
          <a:bodyPr wrap="square">
            <a:spAutoFit/>
          </a:bodyPr>
          <a:lstStyle/>
          <a:p>
            <a:pPr algn="ctr"/>
            <a:r>
              <a:rPr lang="ar-EG" sz="2800" b="1" dirty="0" smtClean="0">
                <a:solidFill>
                  <a:srgbClr val="000099"/>
                </a:solidFill>
              </a:rPr>
              <a:t>مقولات محكمة الصياغة</a:t>
            </a:r>
            <a:endParaRPr lang="en-US" sz="1600" b="1" dirty="0">
              <a:solidFill>
                <a:srgbClr val="000099"/>
              </a:solidFill>
              <a:ea typeface="Calibri"/>
              <a:cs typeface="Arial"/>
            </a:endParaRPr>
          </a:p>
        </p:txBody>
      </p:sp>
      <p:sp>
        <p:nvSpPr>
          <p:cNvPr id="62465" name="Rectangle 1"/>
          <p:cNvSpPr>
            <a:spLocks noChangeArrowheads="1"/>
          </p:cNvSpPr>
          <p:nvPr/>
        </p:nvSpPr>
        <p:spPr bwMode="auto">
          <a:xfrm>
            <a:off x="5214942" y="-156171"/>
            <a:ext cx="3592650" cy="584775"/>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r" defTabSz="914400" rtl="1" eaLnBrk="1" fontAlgn="base" latinLnBrk="0" hangingPunct="1">
              <a:lnSpc>
                <a:spcPct val="100000"/>
              </a:lnSpc>
              <a:spcBef>
                <a:spcPct val="0"/>
              </a:spcBef>
              <a:spcAft>
                <a:spcPct val="0"/>
              </a:spcAft>
              <a:buClrTx/>
              <a:buSzTx/>
              <a:buFontTx/>
              <a:buNone/>
              <a:tabLst>
                <a:tab pos="279400" algn="l"/>
              </a:tabLst>
            </a:pPr>
            <a:r>
              <a:rPr kumimoji="0" lang="ar-EG" sz="32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(يمكن عرض فكرة أخرى)</a:t>
            </a:r>
            <a:endParaRPr kumimoji="0" lang="ar-EG" sz="36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ransition>
    <p:diamond/>
    <p:sndAc>
      <p:stSnd>
        <p:snd r:embed="rId2" name="SOUND5.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dissolve">
                                      <p:cBhvr>
                                        <p:cTn id="7" dur="500"/>
                                        <p:tgtEl>
                                          <p:spTgt spid="6"/>
                                        </p:tgtEl>
                                      </p:cBhvr>
                                    </p:animEffect>
                                  </p:childTnLst>
                                  <p:subTnLst>
                                    <p:audio>
                                      <p:cMediaNode>
                                        <p:cTn display="0" masterRel="sameClick">
                                          <p:stCondLst>
                                            <p:cond evt="begin" delay="0">
                                              <p:tn val="5"/>
                                            </p:cond>
                                          </p:stCondLst>
                                          <p:endCondLst>
                                            <p:cond evt="onStopAudio" delay="0">
                                              <p:tgtEl>
                                                <p:sldTgt/>
                                              </p:tgtEl>
                                            </p:cond>
                                          </p:endCondLst>
                                        </p:cTn>
                                        <p:tgtEl>
                                          <p:sndTgt r:embed="rId3" name="hammer.wav"/>
                                        </p:tgtEl>
                                      </p:cMediaNode>
                                    </p:audio>
                                  </p:subTnLst>
                                </p:cTn>
                              </p:par>
                              <p:par>
                                <p:cTn id="8" presetID="9" presetClass="entr" presetSubtype="0"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dissolve">
                                      <p:cBhvr>
                                        <p:cTn id="10" dur="500"/>
                                        <p:tgtEl>
                                          <p:spTgt spid="7"/>
                                        </p:tgtEl>
                                      </p:cBhvr>
                                    </p:animEffect>
                                  </p:childTnLst>
                                </p:cTn>
                              </p:par>
                              <p:par>
                                <p:cTn id="11" presetID="9"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dissolve">
                                      <p:cBhvr>
                                        <p:cTn id="13" dur="500"/>
                                        <p:tgtEl>
                                          <p:spTgt spid="8"/>
                                        </p:tgtEl>
                                      </p:cBhvr>
                                    </p:animEffect>
                                  </p:childTnLst>
                                </p:cTn>
                              </p:par>
                              <p:par>
                                <p:cTn id="14" presetID="9" presetClass="entr" presetSubtype="0" fill="hold" grpId="0" nodeType="withEffect">
                                  <p:stCondLst>
                                    <p:cond delay="0"/>
                                  </p:stCondLst>
                                  <p:childTnLst>
                                    <p:set>
                                      <p:cBhvr>
                                        <p:cTn id="15" dur="1" fill="hold">
                                          <p:stCondLst>
                                            <p:cond delay="0"/>
                                          </p:stCondLst>
                                        </p:cTn>
                                        <p:tgtEl>
                                          <p:spTgt spid="62465"/>
                                        </p:tgtEl>
                                        <p:attrNameLst>
                                          <p:attrName>style.visibility</p:attrName>
                                        </p:attrNameLst>
                                      </p:cBhvr>
                                      <p:to>
                                        <p:strVal val="visible"/>
                                      </p:to>
                                    </p:set>
                                    <p:animEffect transition="in" filter="dissolve">
                                      <p:cBhvr>
                                        <p:cTn id="16" dur="500"/>
                                        <p:tgtEl>
                                          <p:spTgt spid="62465"/>
                                        </p:tgtEl>
                                      </p:cBhvr>
                                    </p:animEffect>
                                  </p:childTnLst>
                                </p:cTn>
                              </p:par>
                            </p:childTnLst>
                          </p:cTn>
                        </p:par>
                      </p:childTnLst>
                    </p:cTn>
                  </p:par>
                  <p:par>
                    <p:cTn id="17" fill="hold">
                      <p:stCondLst>
                        <p:cond delay="indefinite"/>
                      </p:stCondLst>
                      <p:childTnLst>
                        <p:par>
                          <p:cTn id="18" fill="hold">
                            <p:stCondLst>
                              <p:cond delay="0"/>
                            </p:stCondLst>
                            <p:childTnLst>
                              <p:par>
                                <p:cTn id="19" presetID="9" presetClass="entr" presetSubtype="0" fill="hold" grpId="0" nodeType="clickEffect">
                                  <p:stCondLst>
                                    <p:cond delay="0"/>
                                  </p:stCondLst>
                                  <p:childTnLst>
                                    <p:set>
                                      <p:cBhvr>
                                        <p:cTn id="20" dur="1" fill="hold">
                                          <p:stCondLst>
                                            <p:cond delay="0"/>
                                          </p:stCondLst>
                                        </p:cTn>
                                        <p:tgtEl>
                                          <p:spTgt spid="9"/>
                                        </p:tgtEl>
                                        <p:attrNameLst>
                                          <p:attrName>style.visibility</p:attrName>
                                        </p:attrNameLst>
                                      </p:cBhvr>
                                      <p:to>
                                        <p:strVal val="visible"/>
                                      </p:to>
                                    </p:set>
                                    <p:animEffect transition="in" filter="dissolve">
                                      <p:cBhvr>
                                        <p:cTn id="21" dur="500"/>
                                        <p:tgtEl>
                                          <p:spTgt spid="9"/>
                                        </p:tgtEl>
                                      </p:cBhvr>
                                    </p:animEffect>
                                  </p:childTnLst>
                                  <p:subTnLst>
                                    <p:audio>
                                      <p:cMediaNode>
                                        <p:cTn display="0" masterRel="sameClick">
                                          <p:stCondLst>
                                            <p:cond evt="begin" delay="0">
                                              <p:tn val="19"/>
                                            </p:cond>
                                          </p:stCondLst>
                                          <p:endCondLst>
                                            <p:cond evt="onStopAudio" delay="0">
                                              <p:tgtEl>
                                                <p:sldTgt/>
                                              </p:tgtEl>
                                            </p:cond>
                                          </p:endCondLst>
                                        </p:cTn>
                                        <p:tgtEl>
                                          <p:sndTgt r:embed="rId4" name="suction.wav"/>
                                        </p:tgtEl>
                                      </p:cMediaNode>
                                    </p:audio>
                                  </p:subTnLst>
                                </p:cTn>
                              </p:par>
                            </p:childTnLst>
                          </p:cTn>
                        </p:par>
                      </p:childTnLst>
                    </p:cTn>
                  </p:par>
                  <p:par>
                    <p:cTn id="22" fill="hold">
                      <p:stCondLst>
                        <p:cond delay="indefinite"/>
                      </p:stCondLst>
                      <p:childTnLst>
                        <p:par>
                          <p:cTn id="23" fill="hold">
                            <p:stCondLst>
                              <p:cond delay="0"/>
                            </p:stCondLst>
                            <p:childTnLst>
                              <p:par>
                                <p:cTn id="24" presetID="9" presetClass="entr" presetSubtype="0" fill="hold" grpId="0" nodeType="clickEffect">
                                  <p:stCondLst>
                                    <p:cond delay="0"/>
                                  </p:stCondLst>
                                  <p:childTnLst>
                                    <p:set>
                                      <p:cBhvr>
                                        <p:cTn id="25" dur="1" fill="hold">
                                          <p:stCondLst>
                                            <p:cond delay="0"/>
                                          </p:stCondLst>
                                        </p:cTn>
                                        <p:tgtEl>
                                          <p:spTgt spid="10"/>
                                        </p:tgtEl>
                                        <p:attrNameLst>
                                          <p:attrName>style.visibility</p:attrName>
                                        </p:attrNameLst>
                                      </p:cBhvr>
                                      <p:to>
                                        <p:strVal val="visible"/>
                                      </p:to>
                                    </p:set>
                                    <p:animEffect transition="in" filter="dissolve">
                                      <p:cBhvr>
                                        <p:cTn id="26" dur="500"/>
                                        <p:tgtEl>
                                          <p:spTgt spid="10"/>
                                        </p:tgtEl>
                                      </p:cBhvr>
                                    </p:animEffect>
                                  </p:childTnLst>
                                  <p:subTnLst>
                                    <p:audio>
                                      <p:cMediaNode>
                                        <p:cTn display="0" masterRel="sameClick">
                                          <p:stCondLst>
                                            <p:cond evt="begin" delay="0">
                                              <p:tn val="24"/>
                                            </p:cond>
                                          </p:stCondLst>
                                          <p:endCondLst>
                                            <p:cond evt="onStopAudio" delay="0">
                                              <p:tgtEl>
                                                <p:sldTgt/>
                                              </p:tgtEl>
                                            </p:cond>
                                          </p:endCondLst>
                                        </p:cTn>
                                        <p:tgtEl>
                                          <p:sndTgt r:embed="rId4" name="suction.wav"/>
                                        </p:tgtEl>
                                      </p:cMediaNode>
                                    </p:audio>
                                  </p:subTnLst>
                                </p:cTn>
                              </p:par>
                            </p:childTnLst>
                          </p:cTn>
                        </p:par>
                      </p:childTnLst>
                    </p:cTn>
                  </p:par>
                  <p:par>
                    <p:cTn id="27" fill="hold">
                      <p:stCondLst>
                        <p:cond delay="indefinite"/>
                      </p:stCondLst>
                      <p:childTnLst>
                        <p:par>
                          <p:cTn id="28" fill="hold">
                            <p:stCondLst>
                              <p:cond delay="0"/>
                            </p:stCondLst>
                            <p:childTnLst>
                              <p:par>
                                <p:cTn id="29" presetID="9" presetClass="entr" presetSubtype="0" fill="hold" grpId="0" nodeType="clickEffect">
                                  <p:stCondLst>
                                    <p:cond delay="0"/>
                                  </p:stCondLst>
                                  <p:childTnLst>
                                    <p:set>
                                      <p:cBhvr>
                                        <p:cTn id="30" dur="1" fill="hold">
                                          <p:stCondLst>
                                            <p:cond delay="0"/>
                                          </p:stCondLst>
                                        </p:cTn>
                                        <p:tgtEl>
                                          <p:spTgt spid="11"/>
                                        </p:tgtEl>
                                        <p:attrNameLst>
                                          <p:attrName>style.visibility</p:attrName>
                                        </p:attrNameLst>
                                      </p:cBhvr>
                                      <p:to>
                                        <p:strVal val="visible"/>
                                      </p:to>
                                    </p:set>
                                    <p:animEffect transition="in" filter="dissolve">
                                      <p:cBhvr>
                                        <p:cTn id="31" dur="500"/>
                                        <p:tgtEl>
                                          <p:spTgt spid="11"/>
                                        </p:tgtEl>
                                      </p:cBhvr>
                                    </p:animEffect>
                                  </p:childTnLst>
                                  <p:subTnLst>
                                    <p:audio>
                                      <p:cMediaNode>
                                        <p:cTn display="0" masterRel="sameClick">
                                          <p:stCondLst>
                                            <p:cond evt="begin" delay="0">
                                              <p:tn val="29"/>
                                            </p:cond>
                                          </p:stCondLst>
                                          <p:endCondLst>
                                            <p:cond evt="onStopAudio" delay="0">
                                              <p:tgtEl>
                                                <p:sldTgt/>
                                              </p:tgtEl>
                                            </p:cond>
                                          </p:endCondLst>
                                        </p:cTn>
                                        <p:tgtEl>
                                          <p:sndTgt r:embed="rId4" name="suction.wav"/>
                                        </p:tgtEl>
                                      </p:cMediaNode>
                                    </p:audio>
                                  </p:subTnLst>
                                </p:cTn>
                              </p:par>
                            </p:childTnLst>
                          </p:cTn>
                        </p:par>
                      </p:childTnLst>
                    </p:cTn>
                  </p:par>
                  <p:par>
                    <p:cTn id="32" fill="hold">
                      <p:stCondLst>
                        <p:cond delay="indefinite"/>
                      </p:stCondLst>
                      <p:childTnLst>
                        <p:par>
                          <p:cTn id="33" fill="hold">
                            <p:stCondLst>
                              <p:cond delay="0"/>
                            </p:stCondLst>
                            <p:childTnLst>
                              <p:par>
                                <p:cTn id="34" presetID="9" presetClass="entr" presetSubtype="0" fill="hold" grpId="0" nodeType="clickEffect">
                                  <p:stCondLst>
                                    <p:cond delay="0"/>
                                  </p:stCondLst>
                                  <p:childTnLst>
                                    <p:set>
                                      <p:cBhvr>
                                        <p:cTn id="35" dur="1" fill="hold">
                                          <p:stCondLst>
                                            <p:cond delay="0"/>
                                          </p:stCondLst>
                                        </p:cTn>
                                        <p:tgtEl>
                                          <p:spTgt spid="15"/>
                                        </p:tgtEl>
                                        <p:attrNameLst>
                                          <p:attrName>style.visibility</p:attrName>
                                        </p:attrNameLst>
                                      </p:cBhvr>
                                      <p:to>
                                        <p:strVal val="visible"/>
                                      </p:to>
                                    </p:set>
                                    <p:animEffect transition="in" filter="dissolve">
                                      <p:cBhvr>
                                        <p:cTn id="36" dur="500"/>
                                        <p:tgtEl>
                                          <p:spTgt spid="15"/>
                                        </p:tgtEl>
                                      </p:cBhvr>
                                    </p:animEffect>
                                  </p:childTnLst>
                                  <p:subTnLst>
                                    <p:audio>
                                      <p:cMediaNode>
                                        <p:cTn display="0" masterRel="sameClick">
                                          <p:stCondLst>
                                            <p:cond evt="begin" delay="0">
                                              <p:tn val="34"/>
                                            </p:cond>
                                          </p:stCondLst>
                                          <p:endCondLst>
                                            <p:cond evt="onStopAudio" delay="0">
                                              <p:tgtEl>
                                                <p:sldTgt/>
                                              </p:tgtEl>
                                            </p:cond>
                                          </p:endCondLst>
                                        </p:cTn>
                                        <p:tgtEl>
                                          <p:sndTgt r:embed="rId4" name="suction.wav"/>
                                        </p:tgtEl>
                                      </p:cMediaNode>
                                    </p:audio>
                                  </p:subTnLst>
                                </p:cTn>
                              </p:par>
                            </p:childTnLst>
                          </p:cTn>
                        </p:par>
                      </p:childTnLst>
                    </p:cTn>
                  </p:par>
                  <p:par>
                    <p:cTn id="37" fill="hold">
                      <p:stCondLst>
                        <p:cond delay="indefinite"/>
                      </p:stCondLst>
                      <p:childTnLst>
                        <p:par>
                          <p:cTn id="38" fill="hold">
                            <p:stCondLst>
                              <p:cond delay="0"/>
                            </p:stCondLst>
                            <p:childTnLst>
                              <p:par>
                                <p:cTn id="39" presetID="47" presetClass="entr" presetSubtype="0" fill="hold" grpId="0" nodeType="clickEffect">
                                  <p:stCondLst>
                                    <p:cond delay="0"/>
                                  </p:stCondLst>
                                  <p:childTnLst>
                                    <p:set>
                                      <p:cBhvr>
                                        <p:cTn id="40" dur="1" fill="hold">
                                          <p:stCondLst>
                                            <p:cond delay="0"/>
                                          </p:stCondLst>
                                        </p:cTn>
                                        <p:tgtEl>
                                          <p:spTgt spid="12"/>
                                        </p:tgtEl>
                                        <p:attrNameLst>
                                          <p:attrName>style.visibility</p:attrName>
                                        </p:attrNameLst>
                                      </p:cBhvr>
                                      <p:to>
                                        <p:strVal val="visible"/>
                                      </p:to>
                                    </p:set>
                                    <p:animEffect transition="in" filter="fade">
                                      <p:cBhvr>
                                        <p:cTn id="41" dur="1000"/>
                                        <p:tgtEl>
                                          <p:spTgt spid="12"/>
                                        </p:tgtEl>
                                      </p:cBhvr>
                                    </p:animEffect>
                                    <p:anim calcmode="lin" valueType="num">
                                      <p:cBhvr>
                                        <p:cTn id="42" dur="1000" fill="hold"/>
                                        <p:tgtEl>
                                          <p:spTgt spid="12"/>
                                        </p:tgtEl>
                                        <p:attrNameLst>
                                          <p:attrName>ppt_x</p:attrName>
                                        </p:attrNameLst>
                                      </p:cBhvr>
                                      <p:tavLst>
                                        <p:tav tm="0">
                                          <p:val>
                                            <p:strVal val="#ppt_x"/>
                                          </p:val>
                                        </p:tav>
                                        <p:tav tm="100000">
                                          <p:val>
                                            <p:strVal val="#ppt_x"/>
                                          </p:val>
                                        </p:tav>
                                      </p:tavLst>
                                    </p:anim>
                                    <p:anim calcmode="lin" valueType="num">
                                      <p:cBhvr>
                                        <p:cTn id="43" dur="1000" fill="hold"/>
                                        <p:tgtEl>
                                          <p:spTgt spid="12"/>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39"/>
                                            </p:cond>
                                          </p:stCondLst>
                                          <p:endCondLst>
                                            <p:cond evt="onStopAudio" delay="0">
                                              <p:tgtEl>
                                                <p:sldTgt/>
                                              </p:tgtEl>
                                            </p:cond>
                                          </p:endCondLst>
                                        </p:cTn>
                                        <p:tgtEl>
                                          <p:sndTgt r:embed="rId5" name="whoosh.wav"/>
                                        </p:tgtEl>
                                      </p:cMediaNode>
                                    </p:audio>
                                  </p:subTnLst>
                                </p:cTn>
                              </p:par>
                            </p:childTnLst>
                          </p:cTn>
                        </p:par>
                      </p:childTnLst>
                    </p:cTn>
                  </p:par>
                  <p:par>
                    <p:cTn id="44" fill="hold">
                      <p:stCondLst>
                        <p:cond delay="indefinite"/>
                      </p:stCondLst>
                      <p:childTnLst>
                        <p:par>
                          <p:cTn id="45" fill="hold">
                            <p:stCondLst>
                              <p:cond delay="0"/>
                            </p:stCondLst>
                            <p:childTnLst>
                              <p:par>
                                <p:cTn id="46" presetID="47" presetClass="entr" presetSubtype="0" fill="hold" grpId="0" nodeType="clickEffect">
                                  <p:stCondLst>
                                    <p:cond delay="0"/>
                                  </p:stCondLst>
                                  <p:childTnLst>
                                    <p:set>
                                      <p:cBhvr>
                                        <p:cTn id="47" dur="1" fill="hold">
                                          <p:stCondLst>
                                            <p:cond delay="0"/>
                                          </p:stCondLst>
                                        </p:cTn>
                                        <p:tgtEl>
                                          <p:spTgt spid="13"/>
                                        </p:tgtEl>
                                        <p:attrNameLst>
                                          <p:attrName>style.visibility</p:attrName>
                                        </p:attrNameLst>
                                      </p:cBhvr>
                                      <p:to>
                                        <p:strVal val="visible"/>
                                      </p:to>
                                    </p:set>
                                    <p:animEffect transition="in" filter="fade">
                                      <p:cBhvr>
                                        <p:cTn id="48" dur="1000"/>
                                        <p:tgtEl>
                                          <p:spTgt spid="13"/>
                                        </p:tgtEl>
                                      </p:cBhvr>
                                    </p:animEffect>
                                    <p:anim calcmode="lin" valueType="num">
                                      <p:cBhvr>
                                        <p:cTn id="49" dur="1000" fill="hold"/>
                                        <p:tgtEl>
                                          <p:spTgt spid="13"/>
                                        </p:tgtEl>
                                        <p:attrNameLst>
                                          <p:attrName>ppt_x</p:attrName>
                                        </p:attrNameLst>
                                      </p:cBhvr>
                                      <p:tavLst>
                                        <p:tav tm="0">
                                          <p:val>
                                            <p:strVal val="#ppt_x"/>
                                          </p:val>
                                        </p:tav>
                                        <p:tav tm="100000">
                                          <p:val>
                                            <p:strVal val="#ppt_x"/>
                                          </p:val>
                                        </p:tav>
                                      </p:tavLst>
                                    </p:anim>
                                    <p:anim calcmode="lin" valueType="num">
                                      <p:cBhvr>
                                        <p:cTn id="50" dur="1000" fill="hold"/>
                                        <p:tgtEl>
                                          <p:spTgt spid="13"/>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46"/>
                                            </p:cond>
                                          </p:stCondLst>
                                          <p:endCondLst>
                                            <p:cond evt="onStopAudio" delay="0">
                                              <p:tgtEl>
                                                <p:sldTgt/>
                                              </p:tgtEl>
                                            </p:cond>
                                          </p:endCondLst>
                                        </p:cTn>
                                        <p:tgtEl>
                                          <p:sndTgt r:embed="rId5" name="whoosh.wav"/>
                                        </p:tgtEl>
                                      </p:cMediaNode>
                                    </p:audio>
                                  </p:subTnLst>
                                </p:cTn>
                              </p:par>
                            </p:childTnLst>
                          </p:cTn>
                        </p:par>
                      </p:childTnLst>
                    </p:cTn>
                  </p:par>
                  <p:par>
                    <p:cTn id="51" fill="hold">
                      <p:stCondLst>
                        <p:cond delay="indefinite"/>
                      </p:stCondLst>
                      <p:childTnLst>
                        <p:par>
                          <p:cTn id="52" fill="hold">
                            <p:stCondLst>
                              <p:cond delay="0"/>
                            </p:stCondLst>
                            <p:childTnLst>
                              <p:par>
                                <p:cTn id="53" presetID="47" presetClass="entr" presetSubtype="0" fill="hold" grpId="0" nodeType="clickEffect">
                                  <p:stCondLst>
                                    <p:cond delay="0"/>
                                  </p:stCondLst>
                                  <p:childTnLst>
                                    <p:set>
                                      <p:cBhvr>
                                        <p:cTn id="54" dur="1" fill="hold">
                                          <p:stCondLst>
                                            <p:cond delay="0"/>
                                          </p:stCondLst>
                                        </p:cTn>
                                        <p:tgtEl>
                                          <p:spTgt spid="14"/>
                                        </p:tgtEl>
                                        <p:attrNameLst>
                                          <p:attrName>style.visibility</p:attrName>
                                        </p:attrNameLst>
                                      </p:cBhvr>
                                      <p:to>
                                        <p:strVal val="visible"/>
                                      </p:to>
                                    </p:set>
                                    <p:animEffect transition="in" filter="fade">
                                      <p:cBhvr>
                                        <p:cTn id="55" dur="1000"/>
                                        <p:tgtEl>
                                          <p:spTgt spid="14"/>
                                        </p:tgtEl>
                                      </p:cBhvr>
                                    </p:animEffect>
                                    <p:anim calcmode="lin" valueType="num">
                                      <p:cBhvr>
                                        <p:cTn id="56" dur="1000" fill="hold"/>
                                        <p:tgtEl>
                                          <p:spTgt spid="14"/>
                                        </p:tgtEl>
                                        <p:attrNameLst>
                                          <p:attrName>ppt_x</p:attrName>
                                        </p:attrNameLst>
                                      </p:cBhvr>
                                      <p:tavLst>
                                        <p:tav tm="0">
                                          <p:val>
                                            <p:strVal val="#ppt_x"/>
                                          </p:val>
                                        </p:tav>
                                        <p:tav tm="100000">
                                          <p:val>
                                            <p:strVal val="#ppt_x"/>
                                          </p:val>
                                        </p:tav>
                                      </p:tavLst>
                                    </p:anim>
                                    <p:anim calcmode="lin" valueType="num">
                                      <p:cBhvr>
                                        <p:cTn id="57" dur="1000" fill="hold"/>
                                        <p:tgtEl>
                                          <p:spTgt spid="14"/>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53"/>
                                            </p:cond>
                                          </p:stCondLst>
                                          <p:endCondLst>
                                            <p:cond evt="onStopAudio" delay="0">
                                              <p:tgtEl>
                                                <p:sldTgt/>
                                              </p:tgtEl>
                                            </p:cond>
                                          </p:endCondLst>
                                        </p:cTn>
                                        <p:tgtEl>
                                          <p:sndTgt r:embed="rId5" name="whoosh.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9" grpId="0"/>
      <p:bldP spid="10" grpId="0"/>
      <p:bldP spid="11" grpId="0"/>
      <p:bldP spid="12" grpId="0"/>
      <p:bldP spid="13" grpId="0"/>
      <p:bldP spid="14" grpId="0"/>
      <p:bldP spid="15" grpId="0"/>
      <p:bldP spid="62465"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Flowchart: Stored Data 12"/>
          <p:cNvSpPr/>
          <p:nvPr/>
        </p:nvSpPr>
        <p:spPr bwMode="auto">
          <a:xfrm>
            <a:off x="534973" y="1928802"/>
            <a:ext cx="8299519" cy="3500462"/>
          </a:xfrm>
          <a:prstGeom prst="flowChartOnlineStorage">
            <a:avLst/>
          </a:prstGeom>
          <a:ln w="38100">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rtlCol="1" anchor="ctr"/>
          <a:lstStyle/>
          <a:p>
            <a:pPr algn="ctr" rtl="1" fontAlgn="auto">
              <a:spcBef>
                <a:spcPts val="0"/>
              </a:spcBef>
              <a:spcAft>
                <a:spcPts val="0"/>
              </a:spcAft>
              <a:defRPr/>
            </a:pPr>
            <a:endParaRPr lang="ar-EG" sz="3600" b="1" dirty="0">
              <a:ln w="18415" cmpd="sng">
                <a:solidFill>
                  <a:srgbClr val="FF0000"/>
                </a:solidFill>
                <a:prstDash val="solid"/>
              </a:ln>
              <a:solidFill>
                <a:srgbClr val="0000FF"/>
              </a:solidFill>
              <a:effectLst>
                <a:outerShdw blurRad="63500" dir="3600000" algn="tl" rotWithShape="0">
                  <a:srgbClr val="000000">
                    <a:alpha val="70000"/>
                  </a:srgbClr>
                </a:outerShdw>
              </a:effectLst>
            </a:endParaRPr>
          </a:p>
        </p:txBody>
      </p:sp>
      <p:sp>
        <p:nvSpPr>
          <p:cNvPr id="15" name="Rectangle 14"/>
          <p:cNvSpPr/>
          <p:nvPr/>
        </p:nvSpPr>
        <p:spPr>
          <a:xfrm>
            <a:off x="1285852" y="2214554"/>
            <a:ext cx="6099020" cy="3170099"/>
          </a:xfrm>
          <a:prstGeom prst="rect">
            <a:avLst/>
          </a:prstGeom>
        </p:spPr>
        <p:txBody>
          <a:bodyPr wrap="square">
            <a:spAutoFit/>
          </a:bodyPr>
          <a:lstStyle/>
          <a:p>
            <a:pPr lvl="0" algn="ctr"/>
            <a:r>
              <a:rPr lang="ar-EG" sz="4000" b="1" dirty="0" smtClean="0">
                <a:solidFill>
                  <a:srgbClr val="FF0066"/>
                </a:solidFill>
              </a:rPr>
              <a:t>ج- تختلف الألفاظ الجاذبة ذات التأثير العاطفي بحسب الموضوع. حاول أن تسرد أكبر قدر ممكن من الألفاظ المؤثرة في الموضوعات التالية:</a:t>
            </a:r>
            <a:endParaRPr lang="en-US" sz="4000" dirty="0">
              <a:solidFill>
                <a:srgbClr val="FF0066"/>
              </a:solidFill>
            </a:endParaRPr>
          </a:p>
        </p:txBody>
      </p:sp>
    </p:spTree>
  </p:cSld>
  <p:clrMapOvr>
    <a:masterClrMapping/>
  </p:clrMapOvr>
  <p:transition>
    <p:pull dir="r"/>
    <p:sndAc>
      <p:stSnd>
        <p:snd r:embed="rId2" name="chimes.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grpId="0" nodeType="after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diamond(in)">
                                      <p:cBhvr>
                                        <p:cTn id="7" dur="2000"/>
                                        <p:tgtEl>
                                          <p:spTgt spid="13"/>
                                        </p:tgtEl>
                                      </p:cBhvr>
                                    </p:animEffect>
                                  </p:childTnLst>
                                  <p:subTnLst>
                                    <p:audio>
                                      <p:cMediaNode>
                                        <p:cTn display="0" masterRel="sameClick">
                                          <p:stCondLst>
                                            <p:cond evt="begin" delay="0">
                                              <p:tn val="5"/>
                                            </p:cond>
                                          </p:stCondLst>
                                          <p:endCondLst>
                                            <p:cond evt="onStopAudio" delay="0">
                                              <p:tgtEl>
                                                <p:sldTgt/>
                                              </p:tgtEl>
                                            </p:cond>
                                          </p:endCondLst>
                                        </p:cTn>
                                        <p:tgtEl>
                                          <p:sndTgt r:embed="rId3" name="0054 - another stapler.wav"/>
                                        </p:tgtEl>
                                      </p:cMediaNode>
                                    </p:audio>
                                  </p:subTnLst>
                                </p:cTn>
                              </p:par>
                              <p:par>
                                <p:cTn id="8" presetID="8" presetClass="entr" presetSubtype="16" fill="hold" grpId="0" nodeType="withEffect">
                                  <p:stCondLst>
                                    <p:cond delay="0"/>
                                  </p:stCondLst>
                                  <p:childTnLst>
                                    <p:set>
                                      <p:cBhvr>
                                        <p:cTn id="9" dur="1" fill="hold">
                                          <p:stCondLst>
                                            <p:cond delay="0"/>
                                          </p:stCondLst>
                                        </p:cTn>
                                        <p:tgtEl>
                                          <p:spTgt spid="15"/>
                                        </p:tgtEl>
                                        <p:attrNameLst>
                                          <p:attrName>style.visibility</p:attrName>
                                        </p:attrNameLst>
                                      </p:cBhvr>
                                      <p:to>
                                        <p:strVal val="visible"/>
                                      </p:to>
                                    </p:set>
                                    <p:animEffect transition="in" filter="diamond(in)">
                                      <p:cBhvr>
                                        <p:cTn id="10" dur="2000"/>
                                        <p:tgtEl>
                                          <p:spTgt spid="15"/>
                                        </p:tgtEl>
                                      </p:cBhvr>
                                    </p:animEffect>
                                  </p:childTnLst>
                                  <p:subTnLst>
                                    <p:audio>
                                      <p:cMediaNode>
                                        <p:cTn display="0" masterRel="sameClick">
                                          <p:stCondLst>
                                            <p:cond evt="begin" delay="0">
                                              <p:tn val="8"/>
                                            </p:cond>
                                          </p:stCondLst>
                                          <p:endCondLst>
                                            <p:cond evt="onStopAudio" delay="0">
                                              <p:tgtEl>
                                                <p:sldTgt/>
                                              </p:tgtEl>
                                            </p:cond>
                                          </p:endCondLst>
                                        </p:cTn>
                                        <p:tgtEl>
                                          <p:sndTgt r:embed="rId3" name="0054 - another stapler.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5"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able 5"/>
          <p:cNvGraphicFramePr>
            <a:graphicFrameLocks noGrp="1"/>
          </p:cNvGraphicFramePr>
          <p:nvPr/>
        </p:nvGraphicFramePr>
        <p:xfrm>
          <a:off x="161956" y="357167"/>
          <a:ext cx="8815326" cy="6359474"/>
        </p:xfrm>
        <a:graphic>
          <a:graphicData uri="http://schemas.openxmlformats.org/drawingml/2006/table">
            <a:tbl>
              <a:tblPr rtl="1">
                <a:tableStyleId>{16D9F66E-5EB9-4882-86FB-DCBF35E3C3E4}</a:tableStyleId>
              </a:tblPr>
              <a:tblGrid>
                <a:gridCol w="2571732"/>
                <a:gridCol w="6243594"/>
              </a:tblGrid>
              <a:tr h="642941">
                <a:tc>
                  <a:txBody>
                    <a:bodyPr/>
                    <a:lstStyle/>
                    <a:p>
                      <a:pPr marL="0" marR="0" algn="ctr" rtl="1">
                        <a:spcBef>
                          <a:spcPts val="0"/>
                        </a:spcBef>
                        <a:spcAft>
                          <a:spcPts val="0"/>
                        </a:spcAft>
                      </a:pPr>
                      <a:endParaRPr lang="en-US" sz="1600" b="1" dirty="0">
                        <a:latin typeface="Calibri"/>
                        <a:ea typeface="Calibri"/>
                        <a:cs typeface="Arial"/>
                      </a:endParaRPr>
                    </a:p>
                  </a:txBody>
                  <a:tcPr marL="63944" marR="63944" marT="0" marB="0"/>
                </a:tc>
                <a:tc>
                  <a:txBody>
                    <a:bodyPr/>
                    <a:lstStyle/>
                    <a:p>
                      <a:pPr marL="0" marR="0" algn="ctr" rtl="1">
                        <a:spcBef>
                          <a:spcPts val="0"/>
                        </a:spcBef>
                        <a:spcAft>
                          <a:spcPts val="0"/>
                        </a:spcAft>
                      </a:pPr>
                      <a:endParaRPr lang="en-US" sz="1600" b="1" dirty="0">
                        <a:latin typeface="Calibri"/>
                        <a:ea typeface="Calibri"/>
                        <a:cs typeface="Arial"/>
                      </a:endParaRPr>
                    </a:p>
                  </a:txBody>
                  <a:tcPr marL="63944" marR="63944" marT="0" marB="0"/>
                </a:tc>
              </a:tr>
              <a:tr h="1928826">
                <a:tc>
                  <a:txBody>
                    <a:bodyPr/>
                    <a:lstStyle/>
                    <a:p>
                      <a:pPr marL="0" marR="0" algn="r" rtl="1">
                        <a:spcBef>
                          <a:spcPts val="0"/>
                        </a:spcBef>
                        <a:spcAft>
                          <a:spcPts val="0"/>
                        </a:spcAft>
                      </a:pPr>
                      <a:endParaRPr lang="en-US" sz="1600" b="1" dirty="0">
                        <a:latin typeface="Calibri"/>
                        <a:ea typeface="Calibri"/>
                        <a:cs typeface="Arial"/>
                      </a:endParaRPr>
                    </a:p>
                  </a:txBody>
                  <a:tcPr marL="63944" marR="63944" marT="0" marB="0"/>
                </a:tc>
                <a:tc>
                  <a:txBody>
                    <a:bodyPr/>
                    <a:lstStyle/>
                    <a:p>
                      <a:pPr marL="0" marR="0" algn="r" rtl="1">
                        <a:spcBef>
                          <a:spcPts val="0"/>
                        </a:spcBef>
                        <a:spcAft>
                          <a:spcPts val="0"/>
                        </a:spcAft>
                      </a:pPr>
                      <a:endParaRPr lang="en-US" sz="1600" b="1">
                        <a:latin typeface="Calibri"/>
                        <a:ea typeface="Calibri"/>
                        <a:cs typeface="Arial"/>
                      </a:endParaRPr>
                    </a:p>
                  </a:txBody>
                  <a:tcPr marL="63944" marR="63944" marT="0" marB="0"/>
                </a:tc>
              </a:tr>
              <a:tr h="1212953">
                <a:tc>
                  <a:txBody>
                    <a:bodyPr/>
                    <a:lstStyle/>
                    <a:p>
                      <a:pPr marL="0" marR="0" algn="r" rtl="1">
                        <a:spcBef>
                          <a:spcPts val="0"/>
                        </a:spcBef>
                        <a:spcAft>
                          <a:spcPts val="0"/>
                        </a:spcAft>
                      </a:pPr>
                      <a:endParaRPr lang="en-US" sz="1600" b="1" dirty="0">
                        <a:latin typeface="Calibri"/>
                        <a:ea typeface="Calibri"/>
                        <a:cs typeface="Arial"/>
                      </a:endParaRPr>
                    </a:p>
                  </a:txBody>
                  <a:tcPr marL="63944" marR="63944" marT="0" marB="0"/>
                </a:tc>
                <a:tc>
                  <a:txBody>
                    <a:bodyPr/>
                    <a:lstStyle/>
                    <a:p>
                      <a:pPr marL="0" marR="0" algn="r" rtl="1">
                        <a:spcBef>
                          <a:spcPts val="0"/>
                        </a:spcBef>
                        <a:spcAft>
                          <a:spcPts val="0"/>
                        </a:spcAft>
                      </a:pPr>
                      <a:endParaRPr lang="en-US" sz="1600" b="1">
                        <a:latin typeface="Calibri"/>
                        <a:ea typeface="Calibri"/>
                        <a:cs typeface="Arial"/>
                      </a:endParaRPr>
                    </a:p>
                  </a:txBody>
                  <a:tcPr marL="63944" marR="63944" marT="0" marB="0"/>
                </a:tc>
              </a:tr>
              <a:tr h="1287377">
                <a:tc>
                  <a:txBody>
                    <a:bodyPr/>
                    <a:lstStyle/>
                    <a:p>
                      <a:pPr marL="0" marR="0" algn="r" rtl="1">
                        <a:spcBef>
                          <a:spcPts val="0"/>
                        </a:spcBef>
                        <a:spcAft>
                          <a:spcPts val="0"/>
                        </a:spcAft>
                      </a:pPr>
                      <a:endParaRPr lang="en-US" sz="1600" b="1" dirty="0">
                        <a:latin typeface="Calibri"/>
                        <a:ea typeface="Calibri"/>
                        <a:cs typeface="Arial"/>
                      </a:endParaRPr>
                    </a:p>
                  </a:txBody>
                  <a:tcPr marL="63944" marR="63944" marT="0" marB="0"/>
                </a:tc>
                <a:tc>
                  <a:txBody>
                    <a:bodyPr/>
                    <a:lstStyle/>
                    <a:p>
                      <a:pPr marL="0" marR="0" algn="r" rtl="1">
                        <a:spcBef>
                          <a:spcPts val="0"/>
                        </a:spcBef>
                        <a:spcAft>
                          <a:spcPts val="0"/>
                        </a:spcAft>
                      </a:pPr>
                      <a:endParaRPr lang="en-US" sz="1600" b="1" dirty="0">
                        <a:latin typeface="Calibri"/>
                        <a:ea typeface="Calibri"/>
                        <a:cs typeface="Arial"/>
                      </a:endParaRPr>
                    </a:p>
                  </a:txBody>
                  <a:tcPr marL="63944" marR="63944" marT="0" marB="0"/>
                </a:tc>
              </a:tr>
              <a:tr h="1287377">
                <a:tc>
                  <a:txBody>
                    <a:bodyPr/>
                    <a:lstStyle/>
                    <a:p>
                      <a:pPr marL="0" marR="0" algn="r" rtl="1">
                        <a:spcBef>
                          <a:spcPts val="0"/>
                        </a:spcBef>
                        <a:spcAft>
                          <a:spcPts val="0"/>
                        </a:spcAft>
                      </a:pPr>
                      <a:endParaRPr lang="en-US" sz="1600" b="1" dirty="0">
                        <a:latin typeface="Calibri"/>
                        <a:ea typeface="Calibri"/>
                        <a:cs typeface="Arial"/>
                      </a:endParaRPr>
                    </a:p>
                  </a:txBody>
                  <a:tcPr marL="63944" marR="63944" marT="0" marB="0"/>
                </a:tc>
                <a:tc>
                  <a:txBody>
                    <a:bodyPr/>
                    <a:lstStyle/>
                    <a:p>
                      <a:pPr marL="0" marR="0" algn="r" rtl="1">
                        <a:spcBef>
                          <a:spcPts val="0"/>
                        </a:spcBef>
                        <a:spcAft>
                          <a:spcPts val="0"/>
                        </a:spcAft>
                      </a:pPr>
                      <a:endParaRPr lang="en-US" sz="1600" b="1" dirty="0">
                        <a:latin typeface="Calibri"/>
                        <a:ea typeface="Calibri"/>
                        <a:cs typeface="Arial"/>
                      </a:endParaRPr>
                    </a:p>
                  </a:txBody>
                  <a:tcPr marL="63944" marR="63944" marT="0" marB="0"/>
                </a:tc>
              </a:tr>
            </a:tbl>
          </a:graphicData>
        </a:graphic>
      </p:graphicFrame>
      <p:sp>
        <p:nvSpPr>
          <p:cNvPr id="7" name="Rectangle 6"/>
          <p:cNvSpPr/>
          <p:nvPr/>
        </p:nvSpPr>
        <p:spPr>
          <a:xfrm>
            <a:off x="6698588" y="415333"/>
            <a:ext cx="1452642" cy="584775"/>
          </a:xfrm>
          <a:prstGeom prst="rect">
            <a:avLst/>
          </a:prstGeom>
        </p:spPr>
        <p:txBody>
          <a:bodyPr wrap="none">
            <a:spAutoFit/>
          </a:bodyPr>
          <a:lstStyle/>
          <a:p>
            <a:pPr algn="ctr"/>
            <a:r>
              <a:rPr lang="ar-EG" sz="3200" b="1" dirty="0" smtClean="0">
                <a:solidFill>
                  <a:srgbClr val="006600"/>
                </a:solidFill>
              </a:rPr>
              <a:t>الموضوع</a:t>
            </a:r>
            <a:endParaRPr lang="en-US" b="1" dirty="0">
              <a:solidFill>
                <a:srgbClr val="006600"/>
              </a:solidFill>
              <a:ea typeface="Calibri"/>
              <a:cs typeface="Arial"/>
            </a:endParaRPr>
          </a:p>
        </p:txBody>
      </p:sp>
      <p:sp>
        <p:nvSpPr>
          <p:cNvPr id="8" name="Rectangle 7"/>
          <p:cNvSpPr/>
          <p:nvPr/>
        </p:nvSpPr>
        <p:spPr>
          <a:xfrm>
            <a:off x="1782212" y="357168"/>
            <a:ext cx="2101858" cy="584775"/>
          </a:xfrm>
          <a:prstGeom prst="rect">
            <a:avLst/>
          </a:prstGeom>
        </p:spPr>
        <p:txBody>
          <a:bodyPr wrap="none">
            <a:spAutoFit/>
          </a:bodyPr>
          <a:lstStyle/>
          <a:p>
            <a:pPr algn="ctr"/>
            <a:r>
              <a:rPr lang="ar-EG" sz="3200" b="1" dirty="0" smtClean="0">
                <a:solidFill>
                  <a:srgbClr val="006600"/>
                </a:solidFill>
              </a:rPr>
              <a:t>الألفاظ المؤثرة</a:t>
            </a:r>
            <a:endParaRPr lang="en-US" b="1" dirty="0">
              <a:solidFill>
                <a:srgbClr val="006600"/>
              </a:solidFill>
              <a:ea typeface="Calibri"/>
              <a:cs typeface="Arial"/>
            </a:endParaRPr>
          </a:p>
        </p:txBody>
      </p:sp>
      <p:sp>
        <p:nvSpPr>
          <p:cNvPr id="9" name="Rectangle 8"/>
          <p:cNvSpPr/>
          <p:nvPr/>
        </p:nvSpPr>
        <p:spPr>
          <a:xfrm>
            <a:off x="6858016" y="1500174"/>
            <a:ext cx="1826354" cy="954107"/>
          </a:xfrm>
          <a:prstGeom prst="rect">
            <a:avLst/>
          </a:prstGeom>
        </p:spPr>
        <p:txBody>
          <a:bodyPr wrap="square">
            <a:spAutoFit/>
          </a:bodyPr>
          <a:lstStyle/>
          <a:p>
            <a:pPr algn="ctr"/>
            <a:r>
              <a:rPr lang="ar-EG" sz="2800" b="1" dirty="0" smtClean="0">
                <a:solidFill>
                  <a:srgbClr val="000099"/>
                </a:solidFill>
              </a:rPr>
              <a:t>الحوادث المرورية</a:t>
            </a:r>
            <a:endParaRPr lang="en-US" sz="1600" b="1" dirty="0">
              <a:solidFill>
                <a:srgbClr val="000099"/>
              </a:solidFill>
              <a:ea typeface="Calibri"/>
              <a:cs typeface="Arial"/>
            </a:endParaRPr>
          </a:p>
        </p:txBody>
      </p:sp>
      <p:sp>
        <p:nvSpPr>
          <p:cNvPr id="10" name="Rectangle 9"/>
          <p:cNvSpPr/>
          <p:nvPr/>
        </p:nvSpPr>
        <p:spPr>
          <a:xfrm>
            <a:off x="6715140" y="3071810"/>
            <a:ext cx="2000264" cy="954107"/>
          </a:xfrm>
          <a:prstGeom prst="rect">
            <a:avLst/>
          </a:prstGeom>
        </p:spPr>
        <p:txBody>
          <a:bodyPr wrap="square">
            <a:spAutoFit/>
          </a:bodyPr>
          <a:lstStyle/>
          <a:p>
            <a:pPr algn="ctr"/>
            <a:r>
              <a:rPr lang="ar-EG" sz="2800" b="1" dirty="0" smtClean="0">
                <a:solidFill>
                  <a:srgbClr val="000099"/>
                </a:solidFill>
              </a:rPr>
              <a:t>الحث على حفظ القرآن الكريم</a:t>
            </a:r>
            <a:endParaRPr lang="en-US" sz="1600" b="1" dirty="0">
              <a:solidFill>
                <a:srgbClr val="000099"/>
              </a:solidFill>
              <a:ea typeface="Calibri"/>
              <a:cs typeface="Arial"/>
            </a:endParaRPr>
          </a:p>
        </p:txBody>
      </p:sp>
      <p:sp>
        <p:nvSpPr>
          <p:cNvPr id="11" name="Rectangle 10"/>
          <p:cNvSpPr/>
          <p:nvPr/>
        </p:nvSpPr>
        <p:spPr>
          <a:xfrm>
            <a:off x="6429388" y="4286256"/>
            <a:ext cx="2571736" cy="954107"/>
          </a:xfrm>
          <a:prstGeom prst="rect">
            <a:avLst/>
          </a:prstGeom>
        </p:spPr>
        <p:txBody>
          <a:bodyPr wrap="square">
            <a:spAutoFit/>
          </a:bodyPr>
          <a:lstStyle/>
          <a:p>
            <a:pPr algn="ctr"/>
            <a:r>
              <a:rPr lang="ar-EG" sz="2800" b="1" dirty="0" smtClean="0">
                <a:solidFill>
                  <a:srgbClr val="000099"/>
                </a:solidFill>
              </a:rPr>
              <a:t>ترشيد استهلاك المياه</a:t>
            </a:r>
            <a:endParaRPr lang="en-US" sz="1600" b="1" dirty="0">
              <a:solidFill>
                <a:srgbClr val="000099"/>
              </a:solidFill>
              <a:ea typeface="Calibri"/>
              <a:cs typeface="Arial"/>
            </a:endParaRPr>
          </a:p>
        </p:txBody>
      </p:sp>
      <p:sp>
        <p:nvSpPr>
          <p:cNvPr id="15" name="Rectangle 14"/>
          <p:cNvSpPr/>
          <p:nvPr/>
        </p:nvSpPr>
        <p:spPr>
          <a:xfrm>
            <a:off x="6572264" y="5643578"/>
            <a:ext cx="2189605" cy="954107"/>
          </a:xfrm>
          <a:prstGeom prst="rect">
            <a:avLst/>
          </a:prstGeom>
        </p:spPr>
        <p:txBody>
          <a:bodyPr wrap="square">
            <a:spAutoFit/>
          </a:bodyPr>
          <a:lstStyle/>
          <a:p>
            <a:pPr algn="ctr"/>
            <a:r>
              <a:rPr lang="ar-EG" sz="2800" b="1" dirty="0" smtClean="0">
                <a:solidFill>
                  <a:srgbClr val="000099"/>
                </a:solidFill>
              </a:rPr>
              <a:t>المواطنة الصالحة</a:t>
            </a:r>
            <a:endParaRPr lang="en-US" sz="1600" b="1" dirty="0">
              <a:solidFill>
                <a:srgbClr val="000099"/>
              </a:solidFill>
              <a:ea typeface="Calibri"/>
              <a:cs typeface="Arial"/>
            </a:endParaRPr>
          </a:p>
        </p:txBody>
      </p:sp>
      <p:sp>
        <p:nvSpPr>
          <p:cNvPr id="16" name="Rectangle 15"/>
          <p:cNvSpPr/>
          <p:nvPr/>
        </p:nvSpPr>
        <p:spPr>
          <a:xfrm>
            <a:off x="-71470" y="1000108"/>
            <a:ext cx="6500826" cy="1384995"/>
          </a:xfrm>
          <a:prstGeom prst="rect">
            <a:avLst/>
          </a:prstGeom>
        </p:spPr>
        <p:txBody>
          <a:bodyPr wrap="square">
            <a:spAutoFit/>
          </a:bodyPr>
          <a:lstStyle/>
          <a:p>
            <a:pPr algn="ctr"/>
            <a:r>
              <a:rPr lang="ar-EG" sz="2800" b="1" dirty="0" smtClean="0">
                <a:solidFill>
                  <a:srgbClr val="000099"/>
                </a:solidFill>
              </a:rPr>
              <a:t>الدمار – الهلاك – السرعة الجنونية – الاستهتار بالأرواح – الحوادث الشنيعة – الصورة المروعة – الكوارث – قلب الأم – ضياع الأسرة ...................</a:t>
            </a:r>
            <a:endParaRPr lang="en-US" sz="1600" b="1" dirty="0">
              <a:solidFill>
                <a:srgbClr val="000099"/>
              </a:solidFill>
              <a:ea typeface="Calibri"/>
              <a:cs typeface="Arial"/>
            </a:endParaRPr>
          </a:p>
        </p:txBody>
      </p:sp>
      <p:sp>
        <p:nvSpPr>
          <p:cNvPr id="17" name="Rectangle 16"/>
          <p:cNvSpPr/>
          <p:nvPr/>
        </p:nvSpPr>
        <p:spPr>
          <a:xfrm>
            <a:off x="1357290" y="2285992"/>
            <a:ext cx="4357718" cy="523220"/>
          </a:xfrm>
          <a:prstGeom prst="rect">
            <a:avLst/>
          </a:prstGeom>
        </p:spPr>
        <p:txBody>
          <a:bodyPr wrap="square">
            <a:spAutoFit/>
          </a:bodyPr>
          <a:lstStyle/>
          <a:p>
            <a:pPr algn="ctr"/>
            <a:r>
              <a:rPr lang="ar-SA" sz="2800" b="1" dirty="0" smtClean="0">
                <a:solidFill>
                  <a:srgbClr val="C00000"/>
                </a:solidFill>
              </a:rPr>
              <a:t>– الموت – خسارة الأرواح والأموال</a:t>
            </a:r>
            <a:endParaRPr lang="en-US" sz="2800" dirty="0">
              <a:solidFill>
                <a:srgbClr val="C00000"/>
              </a:solidFill>
            </a:endParaRPr>
          </a:p>
        </p:txBody>
      </p:sp>
      <p:sp>
        <p:nvSpPr>
          <p:cNvPr id="18" name="Rectangle 17"/>
          <p:cNvSpPr/>
          <p:nvPr/>
        </p:nvSpPr>
        <p:spPr>
          <a:xfrm>
            <a:off x="357158" y="3143248"/>
            <a:ext cx="6000792" cy="954107"/>
          </a:xfrm>
          <a:prstGeom prst="rect">
            <a:avLst/>
          </a:prstGeom>
        </p:spPr>
        <p:txBody>
          <a:bodyPr wrap="square">
            <a:spAutoFit/>
          </a:bodyPr>
          <a:lstStyle/>
          <a:p>
            <a:pPr algn="ctr"/>
            <a:r>
              <a:rPr lang="ar-SA" sz="2800" b="1" dirty="0" smtClean="0">
                <a:solidFill>
                  <a:srgbClr val="C00000"/>
                </a:solidFill>
              </a:rPr>
              <a:t>الأجر والثواب – رضا الله تعالى – الارتقاء في منازل الجنة – أهل الله وخاصته تاج الوقار</a:t>
            </a:r>
            <a:endParaRPr lang="en-US" sz="2800" dirty="0">
              <a:solidFill>
                <a:srgbClr val="C00000"/>
              </a:solidFill>
            </a:endParaRPr>
          </a:p>
        </p:txBody>
      </p:sp>
      <p:sp>
        <p:nvSpPr>
          <p:cNvPr id="19" name="Rectangle 18"/>
          <p:cNvSpPr/>
          <p:nvPr/>
        </p:nvSpPr>
        <p:spPr>
          <a:xfrm>
            <a:off x="357158" y="4477416"/>
            <a:ext cx="5929354" cy="523220"/>
          </a:xfrm>
          <a:prstGeom prst="rect">
            <a:avLst/>
          </a:prstGeom>
        </p:spPr>
        <p:txBody>
          <a:bodyPr wrap="square">
            <a:spAutoFit/>
          </a:bodyPr>
          <a:lstStyle/>
          <a:p>
            <a:pPr algn="ctr"/>
            <a:r>
              <a:rPr lang="ar-SA" sz="2800" b="1" dirty="0" smtClean="0">
                <a:solidFill>
                  <a:srgbClr val="C00000"/>
                </a:solidFill>
              </a:rPr>
              <a:t>التوفير – شكر النعم – الارتقاء ببلادنا</a:t>
            </a:r>
            <a:endParaRPr lang="en-US" sz="2800" dirty="0">
              <a:solidFill>
                <a:srgbClr val="C00000"/>
              </a:solidFill>
            </a:endParaRPr>
          </a:p>
        </p:txBody>
      </p:sp>
      <p:sp>
        <p:nvSpPr>
          <p:cNvPr id="20" name="Rectangle 19"/>
          <p:cNvSpPr/>
          <p:nvPr/>
        </p:nvSpPr>
        <p:spPr>
          <a:xfrm>
            <a:off x="366682" y="5715016"/>
            <a:ext cx="5929354" cy="954107"/>
          </a:xfrm>
          <a:prstGeom prst="rect">
            <a:avLst/>
          </a:prstGeom>
        </p:spPr>
        <p:txBody>
          <a:bodyPr wrap="square">
            <a:spAutoFit/>
          </a:bodyPr>
          <a:lstStyle/>
          <a:p>
            <a:pPr algn="ctr"/>
            <a:r>
              <a:rPr lang="ar-SA" sz="2800" b="1" dirty="0" smtClean="0">
                <a:solidFill>
                  <a:srgbClr val="C00000"/>
                </a:solidFill>
              </a:rPr>
              <a:t>ارتقا الوطن – الحفاظ على الأوطان – الأمن والسلام</a:t>
            </a:r>
            <a:endParaRPr lang="en-US" sz="2800" dirty="0">
              <a:solidFill>
                <a:srgbClr val="C00000"/>
              </a:solidFill>
            </a:endParaRPr>
          </a:p>
        </p:txBody>
      </p:sp>
    </p:spTree>
  </p:cSld>
  <p:clrMapOvr>
    <a:masterClrMapping/>
  </p:clrMapOvr>
  <p:transition>
    <p:diamond/>
    <p:sndAc>
      <p:stSnd>
        <p:snd r:embed="rId2" name="SOUND5.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dissolve">
                                      <p:cBhvr>
                                        <p:cTn id="7" dur="500"/>
                                        <p:tgtEl>
                                          <p:spTgt spid="6"/>
                                        </p:tgtEl>
                                      </p:cBhvr>
                                    </p:animEffect>
                                  </p:childTnLst>
                                  <p:subTnLst>
                                    <p:audio>
                                      <p:cMediaNode>
                                        <p:cTn display="0" masterRel="sameClick">
                                          <p:stCondLst>
                                            <p:cond evt="begin" delay="0">
                                              <p:tn val="5"/>
                                            </p:cond>
                                          </p:stCondLst>
                                          <p:endCondLst>
                                            <p:cond evt="onStopAudio" delay="0">
                                              <p:tgtEl>
                                                <p:sldTgt/>
                                              </p:tgtEl>
                                            </p:cond>
                                          </p:endCondLst>
                                        </p:cTn>
                                        <p:tgtEl>
                                          <p:sndTgt r:embed="rId3" name="hammer.wav"/>
                                        </p:tgtEl>
                                      </p:cMediaNode>
                                    </p:audio>
                                  </p:subTnLst>
                                </p:cTn>
                              </p:par>
                              <p:par>
                                <p:cTn id="8" presetID="9" presetClass="entr" presetSubtype="0"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dissolve">
                                      <p:cBhvr>
                                        <p:cTn id="10" dur="500"/>
                                        <p:tgtEl>
                                          <p:spTgt spid="7"/>
                                        </p:tgtEl>
                                      </p:cBhvr>
                                    </p:animEffect>
                                  </p:childTnLst>
                                </p:cTn>
                              </p:par>
                              <p:par>
                                <p:cTn id="11" presetID="9"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dissolve">
                                      <p:cBhvr>
                                        <p:cTn id="13" dur="500"/>
                                        <p:tgtEl>
                                          <p:spTgt spid="8"/>
                                        </p:tgtEl>
                                      </p:cBhvr>
                                    </p:animEffect>
                                  </p:childTnLst>
                                </p:cTn>
                              </p:par>
                            </p:childTnLst>
                          </p:cTn>
                        </p:par>
                      </p:childTnLst>
                    </p:cTn>
                  </p:par>
                  <p:par>
                    <p:cTn id="14" fill="hold">
                      <p:stCondLst>
                        <p:cond delay="indefinite"/>
                      </p:stCondLst>
                      <p:childTnLst>
                        <p:par>
                          <p:cTn id="15" fill="hold">
                            <p:stCondLst>
                              <p:cond delay="0"/>
                            </p:stCondLst>
                            <p:childTnLst>
                              <p:par>
                                <p:cTn id="16" presetID="9" presetClass="entr" presetSubtype="0" fill="hold" grpId="0" nodeType="click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dissolve">
                                      <p:cBhvr>
                                        <p:cTn id="18" dur="500"/>
                                        <p:tgtEl>
                                          <p:spTgt spid="9"/>
                                        </p:tgtEl>
                                      </p:cBhvr>
                                    </p:animEffect>
                                  </p:childTnLst>
                                  <p:subTnLst>
                                    <p:audio>
                                      <p:cMediaNode>
                                        <p:cTn display="0" masterRel="sameClick">
                                          <p:stCondLst>
                                            <p:cond evt="begin" delay="0">
                                              <p:tn val="16"/>
                                            </p:cond>
                                          </p:stCondLst>
                                          <p:endCondLst>
                                            <p:cond evt="onStopAudio" delay="0">
                                              <p:tgtEl>
                                                <p:sldTgt/>
                                              </p:tgtEl>
                                            </p:cond>
                                          </p:endCondLst>
                                        </p:cTn>
                                        <p:tgtEl>
                                          <p:sndTgt r:embed="rId4" name="suction.wav"/>
                                        </p:tgtEl>
                                      </p:cMediaNode>
                                    </p:audio>
                                  </p:subTnLst>
                                </p:cTn>
                              </p:par>
                            </p:childTnLst>
                          </p:cTn>
                        </p:par>
                      </p:childTnLst>
                    </p:cTn>
                  </p:par>
                  <p:par>
                    <p:cTn id="19" fill="hold">
                      <p:stCondLst>
                        <p:cond delay="indefinite"/>
                      </p:stCondLst>
                      <p:childTnLst>
                        <p:par>
                          <p:cTn id="20" fill="hold">
                            <p:stCondLst>
                              <p:cond delay="0"/>
                            </p:stCondLst>
                            <p:childTnLst>
                              <p:par>
                                <p:cTn id="21" presetID="9" presetClass="entr" presetSubtype="0" fill="hold" grpId="0" nodeType="clickEffect">
                                  <p:stCondLst>
                                    <p:cond delay="0"/>
                                  </p:stCondLst>
                                  <p:childTnLst>
                                    <p:set>
                                      <p:cBhvr>
                                        <p:cTn id="22" dur="1" fill="hold">
                                          <p:stCondLst>
                                            <p:cond delay="0"/>
                                          </p:stCondLst>
                                        </p:cTn>
                                        <p:tgtEl>
                                          <p:spTgt spid="10"/>
                                        </p:tgtEl>
                                        <p:attrNameLst>
                                          <p:attrName>style.visibility</p:attrName>
                                        </p:attrNameLst>
                                      </p:cBhvr>
                                      <p:to>
                                        <p:strVal val="visible"/>
                                      </p:to>
                                    </p:set>
                                    <p:animEffect transition="in" filter="dissolve">
                                      <p:cBhvr>
                                        <p:cTn id="23" dur="500"/>
                                        <p:tgtEl>
                                          <p:spTgt spid="10"/>
                                        </p:tgtEl>
                                      </p:cBhvr>
                                    </p:animEffect>
                                  </p:childTnLst>
                                  <p:subTnLst>
                                    <p:audio>
                                      <p:cMediaNode>
                                        <p:cTn display="0" masterRel="sameClick">
                                          <p:stCondLst>
                                            <p:cond evt="begin" delay="0">
                                              <p:tn val="21"/>
                                            </p:cond>
                                          </p:stCondLst>
                                          <p:endCondLst>
                                            <p:cond evt="onStopAudio" delay="0">
                                              <p:tgtEl>
                                                <p:sldTgt/>
                                              </p:tgtEl>
                                            </p:cond>
                                          </p:endCondLst>
                                        </p:cTn>
                                        <p:tgtEl>
                                          <p:sndTgt r:embed="rId4" name="suction.wav"/>
                                        </p:tgtEl>
                                      </p:cMediaNode>
                                    </p:audio>
                                  </p:subTnLst>
                                </p:cTn>
                              </p:par>
                            </p:childTnLst>
                          </p:cTn>
                        </p:par>
                      </p:childTnLst>
                    </p:cTn>
                  </p:par>
                  <p:par>
                    <p:cTn id="24" fill="hold">
                      <p:stCondLst>
                        <p:cond delay="indefinite"/>
                      </p:stCondLst>
                      <p:childTnLst>
                        <p:par>
                          <p:cTn id="25" fill="hold">
                            <p:stCondLst>
                              <p:cond delay="0"/>
                            </p:stCondLst>
                            <p:childTnLst>
                              <p:par>
                                <p:cTn id="26" presetID="9" presetClass="entr" presetSubtype="0" fill="hold" grpId="0" nodeType="clickEffect">
                                  <p:stCondLst>
                                    <p:cond delay="0"/>
                                  </p:stCondLst>
                                  <p:childTnLst>
                                    <p:set>
                                      <p:cBhvr>
                                        <p:cTn id="27" dur="1" fill="hold">
                                          <p:stCondLst>
                                            <p:cond delay="0"/>
                                          </p:stCondLst>
                                        </p:cTn>
                                        <p:tgtEl>
                                          <p:spTgt spid="11"/>
                                        </p:tgtEl>
                                        <p:attrNameLst>
                                          <p:attrName>style.visibility</p:attrName>
                                        </p:attrNameLst>
                                      </p:cBhvr>
                                      <p:to>
                                        <p:strVal val="visible"/>
                                      </p:to>
                                    </p:set>
                                    <p:animEffect transition="in" filter="dissolve">
                                      <p:cBhvr>
                                        <p:cTn id="28" dur="500"/>
                                        <p:tgtEl>
                                          <p:spTgt spid="11"/>
                                        </p:tgtEl>
                                      </p:cBhvr>
                                    </p:animEffect>
                                  </p:childTnLst>
                                  <p:subTnLst>
                                    <p:audio>
                                      <p:cMediaNode>
                                        <p:cTn display="0" masterRel="sameClick">
                                          <p:stCondLst>
                                            <p:cond evt="begin" delay="0">
                                              <p:tn val="26"/>
                                            </p:cond>
                                          </p:stCondLst>
                                          <p:endCondLst>
                                            <p:cond evt="onStopAudio" delay="0">
                                              <p:tgtEl>
                                                <p:sldTgt/>
                                              </p:tgtEl>
                                            </p:cond>
                                          </p:endCondLst>
                                        </p:cTn>
                                        <p:tgtEl>
                                          <p:sndTgt r:embed="rId4" name="suction.wav"/>
                                        </p:tgtEl>
                                      </p:cMediaNode>
                                    </p:audio>
                                  </p:subTnLst>
                                </p:cTn>
                              </p:par>
                            </p:childTnLst>
                          </p:cTn>
                        </p:par>
                      </p:childTnLst>
                    </p:cTn>
                  </p:par>
                  <p:par>
                    <p:cTn id="29" fill="hold">
                      <p:stCondLst>
                        <p:cond delay="indefinite"/>
                      </p:stCondLst>
                      <p:childTnLst>
                        <p:par>
                          <p:cTn id="30" fill="hold">
                            <p:stCondLst>
                              <p:cond delay="0"/>
                            </p:stCondLst>
                            <p:childTnLst>
                              <p:par>
                                <p:cTn id="31" presetID="9" presetClass="entr" presetSubtype="0" fill="hold" grpId="0" nodeType="clickEffect">
                                  <p:stCondLst>
                                    <p:cond delay="0"/>
                                  </p:stCondLst>
                                  <p:childTnLst>
                                    <p:set>
                                      <p:cBhvr>
                                        <p:cTn id="32" dur="1" fill="hold">
                                          <p:stCondLst>
                                            <p:cond delay="0"/>
                                          </p:stCondLst>
                                        </p:cTn>
                                        <p:tgtEl>
                                          <p:spTgt spid="15"/>
                                        </p:tgtEl>
                                        <p:attrNameLst>
                                          <p:attrName>style.visibility</p:attrName>
                                        </p:attrNameLst>
                                      </p:cBhvr>
                                      <p:to>
                                        <p:strVal val="visible"/>
                                      </p:to>
                                    </p:set>
                                    <p:animEffect transition="in" filter="dissolve">
                                      <p:cBhvr>
                                        <p:cTn id="33" dur="500"/>
                                        <p:tgtEl>
                                          <p:spTgt spid="15"/>
                                        </p:tgtEl>
                                      </p:cBhvr>
                                    </p:animEffect>
                                  </p:childTnLst>
                                  <p:subTnLst>
                                    <p:audio>
                                      <p:cMediaNode>
                                        <p:cTn display="0" masterRel="sameClick">
                                          <p:stCondLst>
                                            <p:cond evt="begin" delay="0">
                                              <p:tn val="31"/>
                                            </p:cond>
                                          </p:stCondLst>
                                          <p:endCondLst>
                                            <p:cond evt="onStopAudio" delay="0">
                                              <p:tgtEl>
                                                <p:sldTgt/>
                                              </p:tgtEl>
                                            </p:cond>
                                          </p:endCondLst>
                                        </p:cTn>
                                        <p:tgtEl>
                                          <p:sndTgt r:embed="rId4" name="suction.wav"/>
                                        </p:tgtEl>
                                      </p:cMediaNode>
                                    </p:audio>
                                  </p:subTnLst>
                                </p:cTn>
                              </p:par>
                            </p:childTnLst>
                          </p:cTn>
                        </p:par>
                      </p:childTnLst>
                    </p:cTn>
                  </p:par>
                  <p:par>
                    <p:cTn id="34" fill="hold">
                      <p:stCondLst>
                        <p:cond delay="indefinite"/>
                      </p:stCondLst>
                      <p:childTnLst>
                        <p:par>
                          <p:cTn id="35" fill="hold">
                            <p:stCondLst>
                              <p:cond delay="0"/>
                            </p:stCondLst>
                            <p:childTnLst>
                              <p:par>
                                <p:cTn id="36" presetID="9" presetClass="entr" presetSubtype="0" fill="hold" grpId="0" nodeType="clickEffect">
                                  <p:stCondLst>
                                    <p:cond delay="0"/>
                                  </p:stCondLst>
                                  <p:childTnLst>
                                    <p:set>
                                      <p:cBhvr>
                                        <p:cTn id="37" dur="1" fill="hold">
                                          <p:stCondLst>
                                            <p:cond delay="0"/>
                                          </p:stCondLst>
                                        </p:cTn>
                                        <p:tgtEl>
                                          <p:spTgt spid="16"/>
                                        </p:tgtEl>
                                        <p:attrNameLst>
                                          <p:attrName>style.visibility</p:attrName>
                                        </p:attrNameLst>
                                      </p:cBhvr>
                                      <p:to>
                                        <p:strVal val="visible"/>
                                      </p:to>
                                    </p:set>
                                    <p:animEffect transition="in" filter="dissolve">
                                      <p:cBhvr>
                                        <p:cTn id="38" dur="500"/>
                                        <p:tgtEl>
                                          <p:spTgt spid="16"/>
                                        </p:tgtEl>
                                      </p:cBhvr>
                                    </p:animEffect>
                                  </p:childTnLst>
                                  <p:subTnLst>
                                    <p:audio>
                                      <p:cMediaNode>
                                        <p:cTn display="0" masterRel="sameClick">
                                          <p:stCondLst>
                                            <p:cond evt="begin" delay="0">
                                              <p:tn val="36"/>
                                            </p:cond>
                                          </p:stCondLst>
                                          <p:endCondLst>
                                            <p:cond evt="onStopAudio" delay="0">
                                              <p:tgtEl>
                                                <p:sldTgt/>
                                              </p:tgtEl>
                                            </p:cond>
                                          </p:endCondLst>
                                        </p:cTn>
                                        <p:tgtEl>
                                          <p:sndTgt r:embed="rId4" name="suction.wav"/>
                                        </p:tgtEl>
                                      </p:cMediaNode>
                                    </p:audio>
                                  </p:subTnLst>
                                </p:cTn>
                              </p:par>
                            </p:childTnLst>
                          </p:cTn>
                        </p:par>
                      </p:childTnLst>
                    </p:cTn>
                  </p:par>
                  <p:par>
                    <p:cTn id="39" fill="hold">
                      <p:stCondLst>
                        <p:cond delay="indefinite"/>
                      </p:stCondLst>
                      <p:childTnLst>
                        <p:par>
                          <p:cTn id="40" fill="hold">
                            <p:stCondLst>
                              <p:cond delay="0"/>
                            </p:stCondLst>
                            <p:childTnLst>
                              <p:par>
                                <p:cTn id="41" presetID="47" presetClass="entr" presetSubtype="0" fill="hold" grpId="0" nodeType="clickEffect">
                                  <p:stCondLst>
                                    <p:cond delay="0"/>
                                  </p:stCondLst>
                                  <p:childTnLst>
                                    <p:set>
                                      <p:cBhvr>
                                        <p:cTn id="42" dur="1" fill="hold">
                                          <p:stCondLst>
                                            <p:cond delay="0"/>
                                          </p:stCondLst>
                                        </p:cTn>
                                        <p:tgtEl>
                                          <p:spTgt spid="17"/>
                                        </p:tgtEl>
                                        <p:attrNameLst>
                                          <p:attrName>style.visibility</p:attrName>
                                        </p:attrNameLst>
                                      </p:cBhvr>
                                      <p:to>
                                        <p:strVal val="visible"/>
                                      </p:to>
                                    </p:set>
                                    <p:animEffect transition="in" filter="fade">
                                      <p:cBhvr>
                                        <p:cTn id="43" dur="1000"/>
                                        <p:tgtEl>
                                          <p:spTgt spid="17"/>
                                        </p:tgtEl>
                                      </p:cBhvr>
                                    </p:animEffect>
                                    <p:anim calcmode="lin" valueType="num">
                                      <p:cBhvr>
                                        <p:cTn id="44" dur="1000" fill="hold"/>
                                        <p:tgtEl>
                                          <p:spTgt spid="17"/>
                                        </p:tgtEl>
                                        <p:attrNameLst>
                                          <p:attrName>ppt_x</p:attrName>
                                        </p:attrNameLst>
                                      </p:cBhvr>
                                      <p:tavLst>
                                        <p:tav tm="0">
                                          <p:val>
                                            <p:strVal val="#ppt_x"/>
                                          </p:val>
                                        </p:tav>
                                        <p:tav tm="100000">
                                          <p:val>
                                            <p:strVal val="#ppt_x"/>
                                          </p:val>
                                        </p:tav>
                                      </p:tavLst>
                                    </p:anim>
                                    <p:anim calcmode="lin" valueType="num">
                                      <p:cBhvr>
                                        <p:cTn id="45" dur="1000" fill="hold"/>
                                        <p:tgtEl>
                                          <p:spTgt spid="17"/>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41"/>
                                            </p:cond>
                                          </p:stCondLst>
                                          <p:endCondLst>
                                            <p:cond evt="onStopAudio" delay="0">
                                              <p:tgtEl>
                                                <p:sldTgt/>
                                              </p:tgtEl>
                                            </p:cond>
                                          </p:endCondLst>
                                        </p:cTn>
                                        <p:tgtEl>
                                          <p:sndTgt r:embed="rId5" name="whoosh.wav"/>
                                        </p:tgtEl>
                                      </p:cMediaNode>
                                    </p:audio>
                                  </p:subTnLst>
                                </p:cTn>
                              </p:par>
                            </p:childTnLst>
                          </p:cTn>
                        </p:par>
                      </p:childTnLst>
                    </p:cTn>
                  </p:par>
                  <p:par>
                    <p:cTn id="46" fill="hold">
                      <p:stCondLst>
                        <p:cond delay="indefinite"/>
                      </p:stCondLst>
                      <p:childTnLst>
                        <p:par>
                          <p:cTn id="47" fill="hold">
                            <p:stCondLst>
                              <p:cond delay="0"/>
                            </p:stCondLst>
                            <p:childTnLst>
                              <p:par>
                                <p:cTn id="48" presetID="47" presetClass="entr" presetSubtype="0" fill="hold" grpId="0" nodeType="clickEffect">
                                  <p:stCondLst>
                                    <p:cond delay="0"/>
                                  </p:stCondLst>
                                  <p:childTnLst>
                                    <p:set>
                                      <p:cBhvr>
                                        <p:cTn id="49" dur="1" fill="hold">
                                          <p:stCondLst>
                                            <p:cond delay="0"/>
                                          </p:stCondLst>
                                        </p:cTn>
                                        <p:tgtEl>
                                          <p:spTgt spid="18"/>
                                        </p:tgtEl>
                                        <p:attrNameLst>
                                          <p:attrName>style.visibility</p:attrName>
                                        </p:attrNameLst>
                                      </p:cBhvr>
                                      <p:to>
                                        <p:strVal val="visible"/>
                                      </p:to>
                                    </p:set>
                                    <p:animEffect transition="in" filter="fade">
                                      <p:cBhvr>
                                        <p:cTn id="50" dur="1000"/>
                                        <p:tgtEl>
                                          <p:spTgt spid="18"/>
                                        </p:tgtEl>
                                      </p:cBhvr>
                                    </p:animEffect>
                                    <p:anim calcmode="lin" valueType="num">
                                      <p:cBhvr>
                                        <p:cTn id="51" dur="1000" fill="hold"/>
                                        <p:tgtEl>
                                          <p:spTgt spid="18"/>
                                        </p:tgtEl>
                                        <p:attrNameLst>
                                          <p:attrName>ppt_x</p:attrName>
                                        </p:attrNameLst>
                                      </p:cBhvr>
                                      <p:tavLst>
                                        <p:tav tm="0">
                                          <p:val>
                                            <p:strVal val="#ppt_x"/>
                                          </p:val>
                                        </p:tav>
                                        <p:tav tm="100000">
                                          <p:val>
                                            <p:strVal val="#ppt_x"/>
                                          </p:val>
                                        </p:tav>
                                      </p:tavLst>
                                    </p:anim>
                                    <p:anim calcmode="lin" valueType="num">
                                      <p:cBhvr>
                                        <p:cTn id="52" dur="1000" fill="hold"/>
                                        <p:tgtEl>
                                          <p:spTgt spid="18"/>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48"/>
                                            </p:cond>
                                          </p:stCondLst>
                                          <p:endCondLst>
                                            <p:cond evt="onStopAudio" delay="0">
                                              <p:tgtEl>
                                                <p:sldTgt/>
                                              </p:tgtEl>
                                            </p:cond>
                                          </p:endCondLst>
                                        </p:cTn>
                                        <p:tgtEl>
                                          <p:sndTgt r:embed="rId5" name="whoosh.wav"/>
                                        </p:tgtEl>
                                      </p:cMediaNode>
                                    </p:audio>
                                  </p:subTnLst>
                                </p:cTn>
                              </p:par>
                            </p:childTnLst>
                          </p:cTn>
                        </p:par>
                      </p:childTnLst>
                    </p:cTn>
                  </p:par>
                  <p:par>
                    <p:cTn id="53" fill="hold">
                      <p:stCondLst>
                        <p:cond delay="indefinite"/>
                      </p:stCondLst>
                      <p:childTnLst>
                        <p:par>
                          <p:cTn id="54" fill="hold">
                            <p:stCondLst>
                              <p:cond delay="0"/>
                            </p:stCondLst>
                            <p:childTnLst>
                              <p:par>
                                <p:cTn id="55" presetID="47" presetClass="entr" presetSubtype="0" fill="hold" grpId="0" nodeType="clickEffect">
                                  <p:stCondLst>
                                    <p:cond delay="0"/>
                                  </p:stCondLst>
                                  <p:childTnLst>
                                    <p:set>
                                      <p:cBhvr>
                                        <p:cTn id="56" dur="1" fill="hold">
                                          <p:stCondLst>
                                            <p:cond delay="0"/>
                                          </p:stCondLst>
                                        </p:cTn>
                                        <p:tgtEl>
                                          <p:spTgt spid="19"/>
                                        </p:tgtEl>
                                        <p:attrNameLst>
                                          <p:attrName>style.visibility</p:attrName>
                                        </p:attrNameLst>
                                      </p:cBhvr>
                                      <p:to>
                                        <p:strVal val="visible"/>
                                      </p:to>
                                    </p:set>
                                    <p:animEffect transition="in" filter="fade">
                                      <p:cBhvr>
                                        <p:cTn id="57" dur="1000"/>
                                        <p:tgtEl>
                                          <p:spTgt spid="19"/>
                                        </p:tgtEl>
                                      </p:cBhvr>
                                    </p:animEffect>
                                    <p:anim calcmode="lin" valueType="num">
                                      <p:cBhvr>
                                        <p:cTn id="58" dur="1000" fill="hold"/>
                                        <p:tgtEl>
                                          <p:spTgt spid="19"/>
                                        </p:tgtEl>
                                        <p:attrNameLst>
                                          <p:attrName>ppt_x</p:attrName>
                                        </p:attrNameLst>
                                      </p:cBhvr>
                                      <p:tavLst>
                                        <p:tav tm="0">
                                          <p:val>
                                            <p:strVal val="#ppt_x"/>
                                          </p:val>
                                        </p:tav>
                                        <p:tav tm="100000">
                                          <p:val>
                                            <p:strVal val="#ppt_x"/>
                                          </p:val>
                                        </p:tav>
                                      </p:tavLst>
                                    </p:anim>
                                    <p:anim calcmode="lin" valueType="num">
                                      <p:cBhvr>
                                        <p:cTn id="59" dur="1000" fill="hold"/>
                                        <p:tgtEl>
                                          <p:spTgt spid="19"/>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55"/>
                                            </p:cond>
                                          </p:stCondLst>
                                          <p:endCondLst>
                                            <p:cond evt="onStopAudio" delay="0">
                                              <p:tgtEl>
                                                <p:sldTgt/>
                                              </p:tgtEl>
                                            </p:cond>
                                          </p:endCondLst>
                                        </p:cTn>
                                        <p:tgtEl>
                                          <p:sndTgt r:embed="rId5" name="whoosh.wav"/>
                                        </p:tgtEl>
                                      </p:cMediaNode>
                                    </p:audio>
                                  </p:subTnLst>
                                </p:cTn>
                              </p:par>
                            </p:childTnLst>
                          </p:cTn>
                        </p:par>
                      </p:childTnLst>
                    </p:cTn>
                  </p:par>
                  <p:par>
                    <p:cTn id="60" fill="hold">
                      <p:stCondLst>
                        <p:cond delay="indefinite"/>
                      </p:stCondLst>
                      <p:childTnLst>
                        <p:par>
                          <p:cTn id="61" fill="hold">
                            <p:stCondLst>
                              <p:cond delay="0"/>
                            </p:stCondLst>
                            <p:childTnLst>
                              <p:par>
                                <p:cTn id="62" presetID="47" presetClass="entr" presetSubtype="0" fill="hold" grpId="0" nodeType="clickEffect">
                                  <p:stCondLst>
                                    <p:cond delay="0"/>
                                  </p:stCondLst>
                                  <p:childTnLst>
                                    <p:set>
                                      <p:cBhvr>
                                        <p:cTn id="63" dur="1" fill="hold">
                                          <p:stCondLst>
                                            <p:cond delay="0"/>
                                          </p:stCondLst>
                                        </p:cTn>
                                        <p:tgtEl>
                                          <p:spTgt spid="20"/>
                                        </p:tgtEl>
                                        <p:attrNameLst>
                                          <p:attrName>style.visibility</p:attrName>
                                        </p:attrNameLst>
                                      </p:cBhvr>
                                      <p:to>
                                        <p:strVal val="visible"/>
                                      </p:to>
                                    </p:set>
                                    <p:animEffect transition="in" filter="fade">
                                      <p:cBhvr>
                                        <p:cTn id="64" dur="1000"/>
                                        <p:tgtEl>
                                          <p:spTgt spid="20"/>
                                        </p:tgtEl>
                                      </p:cBhvr>
                                    </p:animEffect>
                                    <p:anim calcmode="lin" valueType="num">
                                      <p:cBhvr>
                                        <p:cTn id="65" dur="1000" fill="hold"/>
                                        <p:tgtEl>
                                          <p:spTgt spid="20"/>
                                        </p:tgtEl>
                                        <p:attrNameLst>
                                          <p:attrName>ppt_x</p:attrName>
                                        </p:attrNameLst>
                                      </p:cBhvr>
                                      <p:tavLst>
                                        <p:tav tm="0">
                                          <p:val>
                                            <p:strVal val="#ppt_x"/>
                                          </p:val>
                                        </p:tav>
                                        <p:tav tm="100000">
                                          <p:val>
                                            <p:strVal val="#ppt_x"/>
                                          </p:val>
                                        </p:tav>
                                      </p:tavLst>
                                    </p:anim>
                                    <p:anim calcmode="lin" valueType="num">
                                      <p:cBhvr>
                                        <p:cTn id="66" dur="1000" fill="hold"/>
                                        <p:tgtEl>
                                          <p:spTgt spid="20"/>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62"/>
                                            </p:cond>
                                          </p:stCondLst>
                                          <p:endCondLst>
                                            <p:cond evt="onStopAudio" delay="0">
                                              <p:tgtEl>
                                                <p:sldTgt/>
                                              </p:tgtEl>
                                            </p:cond>
                                          </p:endCondLst>
                                        </p:cTn>
                                        <p:tgtEl>
                                          <p:sndTgt r:embed="rId5" name="whoosh.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9" grpId="0"/>
      <p:bldP spid="10" grpId="0"/>
      <p:bldP spid="11" grpId="0"/>
      <p:bldP spid="15" grpId="0"/>
      <p:bldP spid="16" grpId="0"/>
      <p:bldP spid="17" grpId="0"/>
      <p:bldP spid="18" grpId="0"/>
      <p:bldP spid="19" grpId="0"/>
      <p:bldP spid="20"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BDRLC053.jpg"/>
          <p:cNvPicPr>
            <a:picLocks noChangeAspect="1"/>
          </p:cNvPicPr>
          <p:nvPr/>
        </p:nvPicPr>
        <p:blipFill>
          <a:blip r:embed="rId4" cstate="print"/>
          <a:stretch>
            <a:fillRect/>
          </a:stretch>
        </p:blipFill>
        <p:spPr>
          <a:xfrm>
            <a:off x="326850" y="2357430"/>
            <a:ext cx="8421614" cy="2572018"/>
          </a:xfrm>
          <a:prstGeom prst="flowChartAlternateProcess">
            <a:avLst/>
          </a:prstGeom>
          <a:ln>
            <a:noFill/>
          </a:ln>
          <a:effectLst/>
        </p:spPr>
      </p:pic>
      <p:sp>
        <p:nvSpPr>
          <p:cNvPr id="5" name="Rectangle 4"/>
          <p:cNvSpPr>
            <a:spLocks noChangeArrowheads="1"/>
          </p:cNvSpPr>
          <p:nvPr/>
        </p:nvSpPr>
        <p:spPr bwMode="auto">
          <a:xfrm>
            <a:off x="729502" y="2786058"/>
            <a:ext cx="7771588" cy="2123658"/>
          </a:xfrm>
          <a:prstGeom prst="rect">
            <a:avLst/>
          </a:prstGeom>
          <a:noFill/>
          <a:ln w="9525">
            <a:noFill/>
            <a:miter lim="800000"/>
            <a:headEnd/>
            <a:tailEnd/>
          </a:ln>
          <a:effectLst/>
        </p:spPr>
        <p:txBody>
          <a:bodyPr wrap="square">
            <a:spAutoFit/>
          </a:bodyPr>
          <a:lstStyle/>
          <a:p>
            <a:pPr algn="ctr"/>
            <a:r>
              <a:rPr lang="ar-EG" sz="4400" b="1" dirty="0" smtClean="0">
                <a:solidFill>
                  <a:schemeClr val="accent4">
                    <a:lumMod val="50000"/>
                  </a:schemeClr>
                </a:solidFill>
              </a:rPr>
              <a:t>3) معرفتك بالعناصر والمكونات الفنية لموضوعك تساعدك على إتقان الكتابة فيه، حاول أن تحدد العناصر الفنية لكل من:</a:t>
            </a:r>
            <a:endParaRPr lang="en-US" sz="4400" dirty="0" smtClean="0">
              <a:solidFill>
                <a:schemeClr val="accent4">
                  <a:lumMod val="50000"/>
                </a:schemeClr>
              </a:solidFill>
            </a:endParaRPr>
          </a:p>
        </p:txBody>
      </p:sp>
    </p:spTree>
  </p:cSld>
  <p:clrMapOvr>
    <a:masterClrMapping/>
  </p:clrMapOvr>
  <p:transition>
    <p:diamond/>
    <p:sndAc>
      <p:stSnd>
        <p:snd r:embed="rId2" name="SOUND5.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4" presetClass="entr" presetSubtype="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 from="(-#ppt_w/2)" to="(#ppt_x)" calcmode="lin" valueType="num">
                                      <p:cBhvr>
                                        <p:cTn id="7" dur="300" fill="hold">
                                          <p:stCondLst>
                                            <p:cond delay="0"/>
                                          </p:stCondLst>
                                        </p:cTn>
                                        <p:tgtEl>
                                          <p:spTgt spid="5"/>
                                        </p:tgtEl>
                                        <p:attrNameLst>
                                          <p:attrName>ppt_x</p:attrName>
                                        </p:attrNameLst>
                                      </p:cBhvr>
                                    </p:anim>
                                    <p:anim from="0" to="-1.0" calcmode="lin" valueType="num">
                                      <p:cBhvr>
                                        <p:cTn id="8" dur="100" decel="50000" autoRev="1" fill="hold">
                                          <p:stCondLst>
                                            <p:cond delay="300"/>
                                          </p:stCondLst>
                                        </p:cTn>
                                        <p:tgtEl>
                                          <p:spTgt spid="5"/>
                                        </p:tgtEl>
                                        <p:attrNameLst>
                                          <p:attrName>xshear</p:attrName>
                                        </p:attrNameLst>
                                      </p:cBhvr>
                                    </p:anim>
                                    <p:animScale>
                                      <p:cBhvr>
                                        <p:cTn id="9" dur="100" decel="100000" autoRev="1" fill="hold">
                                          <p:stCondLst>
                                            <p:cond delay="300"/>
                                          </p:stCondLst>
                                        </p:cTn>
                                        <p:tgtEl>
                                          <p:spTgt spid="5"/>
                                        </p:tgtEl>
                                      </p:cBhvr>
                                      <p:from x="100000" y="100000"/>
                                      <p:to x="80000" y="100000"/>
                                    </p:animScale>
                                    <p:anim by="(#ppt_h/3+#ppt_w*0.1)" calcmode="lin" valueType="num">
                                      <p:cBhvr additive="sum">
                                        <p:cTn id="10" dur="100" decel="100000" autoRev="1" fill="hold">
                                          <p:stCondLst>
                                            <p:cond delay="300"/>
                                          </p:stCondLst>
                                        </p:cTn>
                                        <p:tgtEl>
                                          <p:spTgt spid="5"/>
                                        </p:tgtEl>
                                        <p:attrNameLst>
                                          <p:attrName>ppt_x</p:attrName>
                                        </p:attrNameLst>
                                      </p:cBhvr>
                                    </p:anim>
                                  </p:childTnLst>
                                  <p:subTnLst>
                                    <p:audio>
                                      <p:cMediaNode>
                                        <p:cTn display="0" masterRel="sameClick">
                                          <p:stCondLst>
                                            <p:cond evt="begin" delay="0">
                                              <p:tn val="5"/>
                                            </p:cond>
                                          </p:stCondLst>
                                          <p:endCondLst>
                                            <p:cond evt="onStopAudio" delay="0">
                                              <p:tgtEl>
                                                <p:sldTgt/>
                                              </p:tgtEl>
                                            </p:cond>
                                          </p:endCondLst>
                                        </p:cTn>
                                        <p:tgtEl>
                                          <p:sndTgt r:embed="rId3" name="SlideDown.wav"/>
                                        </p:tgtEl>
                                      </p:cMediaNode>
                                    </p:audio>
                                  </p:subTnLst>
                                </p:cTn>
                              </p:par>
                              <p:par>
                                <p:cTn id="11" presetID="34" presetClass="entr" presetSubtype="0" fill="hold" nodeType="withEffect">
                                  <p:stCondLst>
                                    <p:cond delay="0"/>
                                  </p:stCondLst>
                                  <p:childTnLst>
                                    <p:set>
                                      <p:cBhvr>
                                        <p:cTn id="12" dur="1" fill="hold">
                                          <p:stCondLst>
                                            <p:cond delay="0"/>
                                          </p:stCondLst>
                                        </p:cTn>
                                        <p:tgtEl>
                                          <p:spTgt spid="4"/>
                                        </p:tgtEl>
                                        <p:attrNameLst>
                                          <p:attrName>style.visibility</p:attrName>
                                        </p:attrNameLst>
                                      </p:cBhvr>
                                      <p:to>
                                        <p:strVal val="visible"/>
                                      </p:to>
                                    </p:set>
                                    <p:anim from="(-#ppt_w/2)" to="(#ppt_x)" calcmode="lin" valueType="num">
                                      <p:cBhvr>
                                        <p:cTn id="13" dur="300" fill="hold">
                                          <p:stCondLst>
                                            <p:cond delay="0"/>
                                          </p:stCondLst>
                                        </p:cTn>
                                        <p:tgtEl>
                                          <p:spTgt spid="4"/>
                                        </p:tgtEl>
                                        <p:attrNameLst>
                                          <p:attrName>ppt_x</p:attrName>
                                        </p:attrNameLst>
                                      </p:cBhvr>
                                    </p:anim>
                                    <p:anim from="0" to="-1.0" calcmode="lin" valueType="num">
                                      <p:cBhvr>
                                        <p:cTn id="14" dur="100" decel="50000" autoRev="1" fill="hold">
                                          <p:stCondLst>
                                            <p:cond delay="300"/>
                                          </p:stCondLst>
                                        </p:cTn>
                                        <p:tgtEl>
                                          <p:spTgt spid="4"/>
                                        </p:tgtEl>
                                        <p:attrNameLst>
                                          <p:attrName>xshear</p:attrName>
                                        </p:attrNameLst>
                                      </p:cBhvr>
                                    </p:anim>
                                    <p:animScale>
                                      <p:cBhvr>
                                        <p:cTn id="15" dur="100" decel="100000" autoRev="1" fill="hold">
                                          <p:stCondLst>
                                            <p:cond delay="300"/>
                                          </p:stCondLst>
                                        </p:cTn>
                                        <p:tgtEl>
                                          <p:spTgt spid="4"/>
                                        </p:tgtEl>
                                      </p:cBhvr>
                                      <p:from x="100000" y="100000"/>
                                      <p:to x="80000" y="100000"/>
                                    </p:animScale>
                                    <p:anim by="(#ppt_h/3+#ppt_w*0.1)" calcmode="lin" valueType="num">
                                      <p:cBhvr additive="sum">
                                        <p:cTn id="16" dur="100" decel="100000" autoRev="1" fill="hold">
                                          <p:stCondLst>
                                            <p:cond delay="300"/>
                                          </p:stCondLst>
                                        </p:cTn>
                                        <p:tgtEl>
                                          <p:spTgt spid="4"/>
                                        </p:tgtEl>
                                        <p:attrNameLst>
                                          <p:attrName>ppt_x</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rot="3327622">
            <a:off x="6093939" y="-286061"/>
            <a:ext cx="1000132" cy="4394420"/>
          </a:xfrm>
          <a:prstGeom prst="rect">
            <a:avLst/>
          </a:prstGeom>
          <a:solidFill>
            <a:schemeClr val="bg1">
              <a:lumMod val="8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rot="3434048">
            <a:off x="6047308" y="1857079"/>
            <a:ext cx="1000132" cy="4394420"/>
          </a:xfrm>
          <a:prstGeom prst="rect">
            <a:avLst/>
          </a:prstGeom>
          <a:solidFill>
            <a:schemeClr val="bg1">
              <a:lumMod val="8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rot="18508187">
            <a:off x="1969128" y="-297754"/>
            <a:ext cx="1000132" cy="4394420"/>
          </a:xfrm>
          <a:prstGeom prst="rect">
            <a:avLst/>
          </a:prstGeom>
          <a:solidFill>
            <a:schemeClr val="bg1">
              <a:lumMod val="8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p:nvSpPr>
        <p:spPr>
          <a:xfrm rot="18312727">
            <a:off x="1774108" y="1845386"/>
            <a:ext cx="1000132" cy="4394420"/>
          </a:xfrm>
          <a:prstGeom prst="rect">
            <a:avLst/>
          </a:prstGeom>
          <a:solidFill>
            <a:schemeClr val="bg1">
              <a:lumMod val="8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3857620" y="214290"/>
            <a:ext cx="1214446" cy="6429420"/>
          </a:xfrm>
          <a:prstGeom prst="rect">
            <a:avLst/>
          </a:prstGeom>
          <a:solidFill>
            <a:srgbClr val="FF99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p:cNvSpPr/>
          <p:nvPr/>
        </p:nvSpPr>
        <p:spPr>
          <a:xfrm rot="16200000">
            <a:off x="1779409" y="3075059"/>
            <a:ext cx="5585183" cy="707886"/>
          </a:xfrm>
          <a:prstGeom prst="rect">
            <a:avLst/>
          </a:prstGeom>
        </p:spPr>
        <p:txBody>
          <a:bodyPr wrap="none">
            <a:spAutoFit/>
          </a:bodyPr>
          <a:lstStyle/>
          <a:p>
            <a:r>
              <a:rPr lang="ar-EG" sz="4000" b="1" dirty="0" smtClean="0">
                <a:solidFill>
                  <a:srgbClr val="000099"/>
                </a:solidFill>
              </a:rPr>
              <a:t>العناصر الأساسية للفنون الكتابية</a:t>
            </a:r>
            <a:endParaRPr lang="en-US" sz="4000" dirty="0">
              <a:solidFill>
                <a:srgbClr val="000099"/>
              </a:solidFill>
            </a:endParaRPr>
          </a:p>
        </p:txBody>
      </p:sp>
      <p:sp>
        <p:nvSpPr>
          <p:cNvPr id="14" name="Rectangle 13"/>
          <p:cNvSpPr/>
          <p:nvPr/>
        </p:nvSpPr>
        <p:spPr>
          <a:xfrm rot="19397538">
            <a:off x="5439409" y="1684141"/>
            <a:ext cx="2031325" cy="707886"/>
          </a:xfrm>
          <a:prstGeom prst="rect">
            <a:avLst/>
          </a:prstGeom>
        </p:spPr>
        <p:txBody>
          <a:bodyPr wrap="none">
            <a:spAutoFit/>
          </a:bodyPr>
          <a:lstStyle/>
          <a:p>
            <a:pPr algn="l"/>
            <a:r>
              <a:rPr lang="ar-EG" sz="4000" b="1" dirty="0" smtClean="0">
                <a:solidFill>
                  <a:srgbClr val="C00000"/>
                </a:solidFill>
              </a:rPr>
              <a:t>القصة	</a:t>
            </a:r>
            <a:endParaRPr lang="en-US" sz="4000" dirty="0">
              <a:solidFill>
                <a:srgbClr val="C00000"/>
              </a:solidFill>
            </a:endParaRPr>
          </a:p>
        </p:txBody>
      </p:sp>
      <p:sp>
        <p:nvSpPr>
          <p:cNvPr id="15" name="Rectangle 14"/>
          <p:cNvSpPr/>
          <p:nvPr/>
        </p:nvSpPr>
        <p:spPr>
          <a:xfrm rot="19397538">
            <a:off x="6034237" y="3827281"/>
            <a:ext cx="1146468" cy="707886"/>
          </a:xfrm>
          <a:prstGeom prst="rect">
            <a:avLst/>
          </a:prstGeom>
        </p:spPr>
        <p:txBody>
          <a:bodyPr wrap="none">
            <a:spAutoFit/>
          </a:bodyPr>
          <a:lstStyle/>
          <a:p>
            <a:pPr algn="l"/>
            <a:r>
              <a:rPr lang="ar-EG" sz="4000" b="1" dirty="0" smtClean="0">
                <a:solidFill>
                  <a:srgbClr val="C00000"/>
                </a:solidFill>
              </a:rPr>
              <a:t>المقال	</a:t>
            </a:r>
            <a:endParaRPr lang="en-US" sz="4000" dirty="0">
              <a:solidFill>
                <a:srgbClr val="C00000"/>
              </a:solidFill>
            </a:endParaRPr>
          </a:p>
        </p:txBody>
      </p:sp>
      <p:sp>
        <p:nvSpPr>
          <p:cNvPr id="16" name="Rectangle 15"/>
          <p:cNvSpPr/>
          <p:nvPr/>
        </p:nvSpPr>
        <p:spPr>
          <a:xfrm rot="2136781">
            <a:off x="1688635" y="1386174"/>
            <a:ext cx="1377300" cy="707886"/>
          </a:xfrm>
          <a:prstGeom prst="rect">
            <a:avLst/>
          </a:prstGeom>
        </p:spPr>
        <p:txBody>
          <a:bodyPr wrap="none">
            <a:spAutoFit/>
          </a:bodyPr>
          <a:lstStyle/>
          <a:p>
            <a:pPr algn="l"/>
            <a:r>
              <a:rPr lang="ar-EG" sz="4000" b="1" dirty="0" smtClean="0">
                <a:solidFill>
                  <a:srgbClr val="C00000"/>
                </a:solidFill>
              </a:rPr>
              <a:t>الإعلان</a:t>
            </a:r>
            <a:endParaRPr lang="en-US" sz="4000" dirty="0">
              <a:solidFill>
                <a:srgbClr val="C00000"/>
              </a:solidFill>
            </a:endParaRPr>
          </a:p>
        </p:txBody>
      </p:sp>
      <p:sp>
        <p:nvSpPr>
          <p:cNvPr id="17" name="Rectangle 16"/>
          <p:cNvSpPr/>
          <p:nvPr/>
        </p:nvSpPr>
        <p:spPr>
          <a:xfrm rot="2136781">
            <a:off x="1187555" y="3597040"/>
            <a:ext cx="1402948" cy="707886"/>
          </a:xfrm>
          <a:prstGeom prst="rect">
            <a:avLst/>
          </a:prstGeom>
        </p:spPr>
        <p:txBody>
          <a:bodyPr wrap="none">
            <a:spAutoFit/>
          </a:bodyPr>
          <a:lstStyle/>
          <a:p>
            <a:pPr algn="l"/>
            <a:r>
              <a:rPr lang="ar-EG" sz="4000" b="1" dirty="0" smtClean="0">
                <a:solidFill>
                  <a:srgbClr val="C00000"/>
                </a:solidFill>
              </a:rPr>
              <a:t>الرسالة	</a:t>
            </a:r>
            <a:endParaRPr lang="en-US" sz="4000" dirty="0">
              <a:solidFill>
                <a:srgbClr val="C00000"/>
              </a:solidFill>
            </a:endParaRPr>
          </a:p>
        </p:txBody>
      </p:sp>
    </p:spTree>
  </p:cSld>
  <p:clrMapOvr>
    <a:masterClrMapping/>
  </p:clrMapOvr>
  <p:transition>
    <p:diamond/>
    <p:sndAc>
      <p:stSnd>
        <p:snd r:embed="rId2" name="SOUND5.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checkerboard(across)">
                                      <p:cBhvr>
                                        <p:cTn id="7" dur="500"/>
                                        <p:tgtEl>
                                          <p:spTgt spid="7"/>
                                        </p:tgtEl>
                                      </p:cBhvr>
                                    </p:animEffect>
                                  </p:childTnLst>
                                </p:cTn>
                              </p:par>
                              <p:par>
                                <p:cTn id="8" presetID="5" presetClass="entr" presetSubtype="10" fill="hold" grpId="0"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checkerboard(across)">
                                      <p:cBhvr>
                                        <p:cTn id="10" dur="500"/>
                                        <p:tgtEl>
                                          <p:spTgt spid="9"/>
                                        </p:tgtEl>
                                      </p:cBhvr>
                                    </p:animEffect>
                                  </p:childTnLst>
                                </p:cTn>
                              </p:par>
                              <p:par>
                                <p:cTn id="11" presetID="5" presetClass="entr" presetSubtype="10" fill="hold" grpId="0" nodeType="with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checkerboard(across)">
                                      <p:cBhvr>
                                        <p:cTn id="13" dur="500"/>
                                        <p:tgtEl>
                                          <p:spTgt spid="10"/>
                                        </p:tgtEl>
                                      </p:cBhvr>
                                    </p:animEffect>
                                  </p:childTnLst>
                                </p:cTn>
                              </p:par>
                              <p:par>
                                <p:cTn id="14" presetID="5" presetClass="entr" presetSubtype="10" fill="hold" grpId="0" nodeType="withEffect">
                                  <p:stCondLst>
                                    <p:cond delay="0"/>
                                  </p:stCondLst>
                                  <p:childTnLst>
                                    <p:set>
                                      <p:cBhvr>
                                        <p:cTn id="15" dur="1" fill="hold">
                                          <p:stCondLst>
                                            <p:cond delay="0"/>
                                          </p:stCondLst>
                                        </p:cTn>
                                        <p:tgtEl>
                                          <p:spTgt spid="11"/>
                                        </p:tgtEl>
                                        <p:attrNameLst>
                                          <p:attrName>style.visibility</p:attrName>
                                        </p:attrNameLst>
                                      </p:cBhvr>
                                      <p:to>
                                        <p:strVal val="visible"/>
                                      </p:to>
                                    </p:set>
                                    <p:animEffect transition="in" filter="checkerboard(across)">
                                      <p:cBhvr>
                                        <p:cTn id="16" dur="500"/>
                                        <p:tgtEl>
                                          <p:spTgt spid="11"/>
                                        </p:tgtEl>
                                      </p:cBhvr>
                                    </p:animEffect>
                                  </p:childTnLst>
                                </p:cTn>
                              </p:par>
                              <p:par>
                                <p:cTn id="17" presetID="5" presetClass="entr" presetSubtype="10" fill="hold" grpId="0" nodeType="withEffect">
                                  <p:stCondLst>
                                    <p:cond delay="0"/>
                                  </p:stCondLst>
                                  <p:childTnLst>
                                    <p:set>
                                      <p:cBhvr>
                                        <p:cTn id="18" dur="1" fill="hold">
                                          <p:stCondLst>
                                            <p:cond delay="0"/>
                                          </p:stCondLst>
                                        </p:cTn>
                                        <p:tgtEl>
                                          <p:spTgt spid="12"/>
                                        </p:tgtEl>
                                        <p:attrNameLst>
                                          <p:attrName>style.visibility</p:attrName>
                                        </p:attrNameLst>
                                      </p:cBhvr>
                                      <p:to>
                                        <p:strVal val="visible"/>
                                      </p:to>
                                    </p:set>
                                    <p:animEffect transition="in" filter="checkerboard(across)">
                                      <p:cBhvr>
                                        <p:cTn id="19" dur="500"/>
                                        <p:tgtEl>
                                          <p:spTgt spid="12"/>
                                        </p:tgtEl>
                                      </p:cBhvr>
                                    </p:animEffect>
                                  </p:childTnLst>
                                </p:cTn>
                              </p:par>
                              <p:par>
                                <p:cTn id="20" presetID="5" presetClass="entr" presetSubtype="10" fill="hold" grpId="0" nodeType="withEffect">
                                  <p:stCondLst>
                                    <p:cond delay="0"/>
                                  </p:stCondLst>
                                  <p:childTnLst>
                                    <p:set>
                                      <p:cBhvr>
                                        <p:cTn id="21" dur="1" fill="hold">
                                          <p:stCondLst>
                                            <p:cond delay="0"/>
                                          </p:stCondLst>
                                        </p:cTn>
                                        <p:tgtEl>
                                          <p:spTgt spid="13"/>
                                        </p:tgtEl>
                                        <p:attrNameLst>
                                          <p:attrName>style.visibility</p:attrName>
                                        </p:attrNameLst>
                                      </p:cBhvr>
                                      <p:to>
                                        <p:strVal val="visible"/>
                                      </p:to>
                                    </p:set>
                                    <p:animEffect transition="in" filter="checkerboard(across)">
                                      <p:cBhvr>
                                        <p:cTn id="22" dur="500"/>
                                        <p:tgtEl>
                                          <p:spTgt spid="13"/>
                                        </p:tgtEl>
                                      </p:cBhvr>
                                    </p:animEffect>
                                  </p:childTnLst>
                                  <p:subTnLst>
                                    <p:audio>
                                      <p:cMediaNode>
                                        <p:cTn display="0" masterRel="sameClick">
                                          <p:stCondLst>
                                            <p:cond evt="begin" delay="0">
                                              <p:tn val="20"/>
                                            </p:cond>
                                          </p:stCondLst>
                                          <p:endCondLst>
                                            <p:cond evt="onStopAudio" delay="0">
                                              <p:tgtEl>
                                                <p:sldTgt/>
                                              </p:tgtEl>
                                            </p:cond>
                                          </p:endCondLst>
                                        </p:cTn>
                                        <p:tgtEl>
                                          <p:sndTgt r:embed="rId3" name="coin.wav"/>
                                        </p:tgtEl>
                                      </p:cMediaNode>
                                    </p:audio>
                                  </p:subTnLst>
                                </p:cTn>
                              </p:par>
                            </p:childTnLst>
                          </p:cTn>
                        </p:par>
                      </p:childTnLst>
                    </p:cTn>
                  </p:par>
                  <p:par>
                    <p:cTn id="23" fill="hold">
                      <p:stCondLst>
                        <p:cond delay="indefinite"/>
                      </p:stCondLst>
                      <p:childTnLst>
                        <p:par>
                          <p:cTn id="24" fill="hold">
                            <p:stCondLst>
                              <p:cond delay="0"/>
                            </p:stCondLst>
                            <p:childTnLst>
                              <p:par>
                                <p:cTn id="25" presetID="5" presetClass="entr" presetSubtype="10" fill="hold" grpId="0" nodeType="clickEffect">
                                  <p:stCondLst>
                                    <p:cond delay="0"/>
                                  </p:stCondLst>
                                  <p:childTnLst>
                                    <p:set>
                                      <p:cBhvr>
                                        <p:cTn id="26" dur="1" fill="hold">
                                          <p:stCondLst>
                                            <p:cond delay="0"/>
                                          </p:stCondLst>
                                        </p:cTn>
                                        <p:tgtEl>
                                          <p:spTgt spid="14"/>
                                        </p:tgtEl>
                                        <p:attrNameLst>
                                          <p:attrName>style.visibility</p:attrName>
                                        </p:attrNameLst>
                                      </p:cBhvr>
                                      <p:to>
                                        <p:strVal val="visible"/>
                                      </p:to>
                                    </p:set>
                                    <p:animEffect transition="in" filter="checkerboard(across)">
                                      <p:cBhvr>
                                        <p:cTn id="27" dur="500"/>
                                        <p:tgtEl>
                                          <p:spTgt spid="14"/>
                                        </p:tgtEl>
                                      </p:cBhvr>
                                    </p:animEffect>
                                  </p:childTnLst>
                                  <p:subTnLst>
                                    <p:audio>
                                      <p:cMediaNode>
                                        <p:cTn display="0" masterRel="sameClick">
                                          <p:stCondLst>
                                            <p:cond evt="begin" delay="0">
                                              <p:tn val="25"/>
                                            </p:cond>
                                          </p:stCondLst>
                                          <p:endCondLst>
                                            <p:cond evt="onStopAudio" delay="0">
                                              <p:tgtEl>
                                                <p:sldTgt/>
                                              </p:tgtEl>
                                            </p:cond>
                                          </p:endCondLst>
                                        </p:cTn>
                                        <p:tgtEl>
                                          <p:sndTgt r:embed="rId3" name="coin.wav"/>
                                        </p:tgtEl>
                                      </p:cMediaNode>
                                    </p:audio>
                                  </p:subTnLst>
                                </p:cTn>
                              </p:par>
                            </p:childTnLst>
                          </p:cTn>
                        </p:par>
                      </p:childTnLst>
                    </p:cTn>
                  </p:par>
                  <p:par>
                    <p:cTn id="28" fill="hold">
                      <p:stCondLst>
                        <p:cond delay="indefinite"/>
                      </p:stCondLst>
                      <p:childTnLst>
                        <p:par>
                          <p:cTn id="29" fill="hold">
                            <p:stCondLst>
                              <p:cond delay="0"/>
                            </p:stCondLst>
                            <p:childTnLst>
                              <p:par>
                                <p:cTn id="30" presetID="5" presetClass="entr" presetSubtype="10" fill="hold" grpId="0" nodeType="clickEffect">
                                  <p:stCondLst>
                                    <p:cond delay="0"/>
                                  </p:stCondLst>
                                  <p:childTnLst>
                                    <p:set>
                                      <p:cBhvr>
                                        <p:cTn id="31" dur="1" fill="hold">
                                          <p:stCondLst>
                                            <p:cond delay="0"/>
                                          </p:stCondLst>
                                        </p:cTn>
                                        <p:tgtEl>
                                          <p:spTgt spid="15"/>
                                        </p:tgtEl>
                                        <p:attrNameLst>
                                          <p:attrName>style.visibility</p:attrName>
                                        </p:attrNameLst>
                                      </p:cBhvr>
                                      <p:to>
                                        <p:strVal val="visible"/>
                                      </p:to>
                                    </p:set>
                                    <p:animEffect transition="in" filter="checkerboard(across)">
                                      <p:cBhvr>
                                        <p:cTn id="32" dur="500"/>
                                        <p:tgtEl>
                                          <p:spTgt spid="15"/>
                                        </p:tgtEl>
                                      </p:cBhvr>
                                    </p:animEffect>
                                  </p:childTnLst>
                                  <p:subTnLst>
                                    <p:audio>
                                      <p:cMediaNode>
                                        <p:cTn display="0" masterRel="sameClick">
                                          <p:stCondLst>
                                            <p:cond evt="begin" delay="0">
                                              <p:tn val="30"/>
                                            </p:cond>
                                          </p:stCondLst>
                                          <p:endCondLst>
                                            <p:cond evt="onStopAudio" delay="0">
                                              <p:tgtEl>
                                                <p:sldTgt/>
                                              </p:tgtEl>
                                            </p:cond>
                                          </p:endCondLst>
                                        </p:cTn>
                                        <p:tgtEl>
                                          <p:sndTgt r:embed="rId3" name="coin.wav"/>
                                        </p:tgtEl>
                                      </p:cMediaNode>
                                    </p:audio>
                                  </p:subTnLst>
                                </p:cTn>
                              </p:par>
                            </p:childTnLst>
                          </p:cTn>
                        </p:par>
                      </p:childTnLst>
                    </p:cTn>
                  </p:par>
                  <p:par>
                    <p:cTn id="33" fill="hold">
                      <p:stCondLst>
                        <p:cond delay="indefinite"/>
                      </p:stCondLst>
                      <p:childTnLst>
                        <p:par>
                          <p:cTn id="34" fill="hold">
                            <p:stCondLst>
                              <p:cond delay="0"/>
                            </p:stCondLst>
                            <p:childTnLst>
                              <p:par>
                                <p:cTn id="35" presetID="5" presetClass="entr" presetSubtype="10" fill="hold" grpId="0" nodeType="clickEffect">
                                  <p:stCondLst>
                                    <p:cond delay="0"/>
                                  </p:stCondLst>
                                  <p:childTnLst>
                                    <p:set>
                                      <p:cBhvr>
                                        <p:cTn id="36" dur="1" fill="hold">
                                          <p:stCondLst>
                                            <p:cond delay="0"/>
                                          </p:stCondLst>
                                        </p:cTn>
                                        <p:tgtEl>
                                          <p:spTgt spid="16"/>
                                        </p:tgtEl>
                                        <p:attrNameLst>
                                          <p:attrName>style.visibility</p:attrName>
                                        </p:attrNameLst>
                                      </p:cBhvr>
                                      <p:to>
                                        <p:strVal val="visible"/>
                                      </p:to>
                                    </p:set>
                                    <p:animEffect transition="in" filter="checkerboard(across)">
                                      <p:cBhvr>
                                        <p:cTn id="37" dur="500"/>
                                        <p:tgtEl>
                                          <p:spTgt spid="16"/>
                                        </p:tgtEl>
                                      </p:cBhvr>
                                    </p:animEffect>
                                  </p:childTnLst>
                                  <p:subTnLst>
                                    <p:audio>
                                      <p:cMediaNode>
                                        <p:cTn display="0" masterRel="sameClick">
                                          <p:stCondLst>
                                            <p:cond evt="begin" delay="0">
                                              <p:tn val="35"/>
                                            </p:cond>
                                          </p:stCondLst>
                                          <p:endCondLst>
                                            <p:cond evt="onStopAudio" delay="0">
                                              <p:tgtEl>
                                                <p:sldTgt/>
                                              </p:tgtEl>
                                            </p:cond>
                                          </p:endCondLst>
                                        </p:cTn>
                                        <p:tgtEl>
                                          <p:sndTgt r:embed="rId3" name="coin.wav"/>
                                        </p:tgtEl>
                                      </p:cMediaNode>
                                    </p:audio>
                                  </p:subTnLst>
                                </p:cTn>
                              </p:par>
                            </p:childTnLst>
                          </p:cTn>
                        </p:par>
                      </p:childTnLst>
                    </p:cTn>
                  </p:par>
                  <p:par>
                    <p:cTn id="38" fill="hold">
                      <p:stCondLst>
                        <p:cond delay="indefinite"/>
                      </p:stCondLst>
                      <p:childTnLst>
                        <p:par>
                          <p:cTn id="39" fill="hold">
                            <p:stCondLst>
                              <p:cond delay="0"/>
                            </p:stCondLst>
                            <p:childTnLst>
                              <p:par>
                                <p:cTn id="40" presetID="5" presetClass="entr" presetSubtype="10" fill="hold" grpId="0" nodeType="clickEffect">
                                  <p:stCondLst>
                                    <p:cond delay="0"/>
                                  </p:stCondLst>
                                  <p:childTnLst>
                                    <p:set>
                                      <p:cBhvr>
                                        <p:cTn id="41" dur="1" fill="hold">
                                          <p:stCondLst>
                                            <p:cond delay="0"/>
                                          </p:stCondLst>
                                        </p:cTn>
                                        <p:tgtEl>
                                          <p:spTgt spid="17"/>
                                        </p:tgtEl>
                                        <p:attrNameLst>
                                          <p:attrName>style.visibility</p:attrName>
                                        </p:attrNameLst>
                                      </p:cBhvr>
                                      <p:to>
                                        <p:strVal val="visible"/>
                                      </p:to>
                                    </p:set>
                                    <p:animEffect transition="in" filter="checkerboard(across)">
                                      <p:cBhvr>
                                        <p:cTn id="42" dur="500"/>
                                        <p:tgtEl>
                                          <p:spTgt spid="17"/>
                                        </p:tgtEl>
                                      </p:cBhvr>
                                    </p:animEffect>
                                  </p:childTnLst>
                                  <p:subTnLst>
                                    <p:audio>
                                      <p:cMediaNode>
                                        <p:cTn display="0" masterRel="sameClick">
                                          <p:stCondLst>
                                            <p:cond evt="begin" delay="0">
                                              <p:tn val="40"/>
                                            </p:cond>
                                          </p:stCondLst>
                                          <p:endCondLst>
                                            <p:cond evt="onStopAudio" delay="0">
                                              <p:tgtEl>
                                                <p:sldTgt/>
                                              </p:tgtEl>
                                            </p:cond>
                                          </p:endCondLst>
                                        </p:cTn>
                                        <p:tgtEl>
                                          <p:sndTgt r:embed="rId3" name="coin.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9" grpId="0" animBg="1"/>
      <p:bldP spid="10" grpId="0" animBg="1"/>
      <p:bldP spid="11" grpId="0" animBg="1"/>
      <p:bldP spid="12" grpId="0" animBg="1"/>
      <p:bldP spid="13" grpId="0"/>
      <p:bldP spid="14" grpId="0"/>
      <p:bldP spid="15" grpId="0"/>
      <p:bldP spid="16" grpId="0"/>
      <p:bldP spid="17"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BDRLC080.WMF"/>
          <p:cNvPicPr>
            <a:picLocks noChangeAspect="1"/>
          </p:cNvPicPr>
          <p:nvPr/>
        </p:nvPicPr>
        <p:blipFill>
          <a:blip r:embed="rId4" cstate="print"/>
          <a:stretch>
            <a:fillRect/>
          </a:stretch>
        </p:blipFill>
        <p:spPr>
          <a:xfrm>
            <a:off x="500034" y="1714488"/>
            <a:ext cx="8286808" cy="4429156"/>
          </a:xfrm>
          <a:prstGeom prst="rect">
            <a:avLst/>
          </a:prstGeom>
        </p:spPr>
      </p:pic>
      <p:pic>
        <p:nvPicPr>
          <p:cNvPr id="3" name="Picture 2" descr="BUS451.WMF"/>
          <p:cNvPicPr>
            <a:picLocks noChangeAspect="1"/>
          </p:cNvPicPr>
          <p:nvPr/>
        </p:nvPicPr>
        <p:blipFill>
          <a:blip r:embed="rId5" cstate="print"/>
          <a:stretch>
            <a:fillRect/>
          </a:stretch>
        </p:blipFill>
        <p:spPr>
          <a:xfrm>
            <a:off x="785786" y="1484784"/>
            <a:ext cx="700756" cy="1008112"/>
          </a:xfrm>
          <a:prstGeom prst="rect">
            <a:avLst/>
          </a:prstGeom>
        </p:spPr>
      </p:pic>
      <p:sp>
        <p:nvSpPr>
          <p:cNvPr id="7169" name="Rectangle 1"/>
          <p:cNvSpPr>
            <a:spLocks noChangeArrowheads="1"/>
          </p:cNvSpPr>
          <p:nvPr/>
        </p:nvSpPr>
        <p:spPr bwMode="auto">
          <a:xfrm>
            <a:off x="1691680" y="2396494"/>
            <a:ext cx="6166468" cy="286232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algn="ctr"/>
            <a:r>
              <a:rPr lang="ar-EG" sz="3600" b="1" dirty="0" smtClean="0">
                <a:solidFill>
                  <a:srgbClr val="0000FF"/>
                </a:solidFill>
              </a:rPr>
              <a:t>4) الكاتب الجيد يركز على ما يهمُّ القارئ، ويقدم له عدداً من المساعدات للحصول على مبتغاة بسرعة ودقة. وتساعدك معرفتك بخصائص الأنواع الكتابية على تقديم أفكارك وافية واضحة.</a:t>
            </a:r>
            <a:endParaRPr lang="en-US" sz="3600" dirty="0">
              <a:solidFill>
                <a:srgbClr val="0000FF"/>
              </a:solidFill>
            </a:endParaRPr>
          </a:p>
        </p:txBody>
      </p:sp>
    </p:spTree>
  </p:cSld>
  <p:clrMapOvr>
    <a:masterClrMapping/>
  </p:clrMapOvr>
  <p:transition>
    <p:wipe dir="r"/>
    <p:sndAc>
      <p:stSnd>
        <p:snd r:embed="rId2" name="beep.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800" decel="100000"/>
                                        <p:tgtEl>
                                          <p:spTgt spid="2"/>
                                        </p:tgtEl>
                                      </p:cBhvr>
                                    </p:animEffect>
                                    <p:anim calcmode="lin" valueType="num">
                                      <p:cBhvr>
                                        <p:cTn id="8" dur="800" decel="100000" fill="hold"/>
                                        <p:tgtEl>
                                          <p:spTgt spid="2"/>
                                        </p:tgtEl>
                                        <p:attrNameLst>
                                          <p:attrName>style.rotation</p:attrName>
                                        </p:attrNameLst>
                                      </p:cBhvr>
                                      <p:tavLst>
                                        <p:tav tm="0">
                                          <p:val>
                                            <p:fltVal val="-90"/>
                                          </p:val>
                                        </p:tav>
                                        <p:tav tm="100000">
                                          <p:val>
                                            <p:fltVal val="0"/>
                                          </p:val>
                                        </p:tav>
                                      </p:tavLst>
                                    </p:anim>
                                    <p:anim calcmode="lin" valueType="num">
                                      <p:cBhvr>
                                        <p:cTn id="9" dur="800" decel="100000" fill="hold"/>
                                        <p:tgtEl>
                                          <p:spTgt spid="2"/>
                                        </p:tgtEl>
                                        <p:attrNameLst>
                                          <p:attrName>ppt_x</p:attrName>
                                        </p:attrNameLst>
                                      </p:cBhvr>
                                      <p:tavLst>
                                        <p:tav tm="0">
                                          <p:val>
                                            <p:strVal val="#ppt_x+0.4"/>
                                          </p:val>
                                        </p:tav>
                                        <p:tav tm="100000">
                                          <p:val>
                                            <p:strVal val="#ppt_x-0.05"/>
                                          </p:val>
                                        </p:tav>
                                      </p:tavLst>
                                    </p:anim>
                                    <p:anim calcmode="lin" valueType="num">
                                      <p:cBhvr>
                                        <p:cTn id="10" dur="800" decel="100000" fill="hold"/>
                                        <p:tgtEl>
                                          <p:spTgt spid="2"/>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2"/>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2"/>
                                        </p:tgtEl>
                                        <p:attrNameLst>
                                          <p:attrName>ppt_y</p:attrName>
                                        </p:attrNameLst>
                                      </p:cBhvr>
                                      <p:tavLst>
                                        <p:tav tm="0">
                                          <p:val>
                                            <p:strVal val="#ppt_y+0.1"/>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3" name="Active.wav"/>
                                        </p:tgtEl>
                                      </p:cMediaNode>
                                    </p:audio>
                                  </p:subTnLst>
                                </p:cTn>
                              </p:par>
                              <p:par>
                                <p:cTn id="13" presetID="30" presetClass="entr" presetSubtype="0" fill="hold" nodeType="withEffect">
                                  <p:stCondLst>
                                    <p:cond delay="0"/>
                                  </p:stCondLst>
                                  <p:childTnLst>
                                    <p:set>
                                      <p:cBhvr>
                                        <p:cTn id="14" dur="1" fill="hold">
                                          <p:stCondLst>
                                            <p:cond delay="0"/>
                                          </p:stCondLst>
                                        </p:cTn>
                                        <p:tgtEl>
                                          <p:spTgt spid="3"/>
                                        </p:tgtEl>
                                        <p:attrNameLst>
                                          <p:attrName>style.visibility</p:attrName>
                                        </p:attrNameLst>
                                      </p:cBhvr>
                                      <p:to>
                                        <p:strVal val="visible"/>
                                      </p:to>
                                    </p:set>
                                    <p:animEffect transition="in" filter="fade">
                                      <p:cBhvr>
                                        <p:cTn id="15" dur="800" decel="100000"/>
                                        <p:tgtEl>
                                          <p:spTgt spid="3"/>
                                        </p:tgtEl>
                                      </p:cBhvr>
                                    </p:animEffect>
                                    <p:anim calcmode="lin" valueType="num">
                                      <p:cBhvr>
                                        <p:cTn id="16" dur="800" decel="100000" fill="hold"/>
                                        <p:tgtEl>
                                          <p:spTgt spid="3"/>
                                        </p:tgtEl>
                                        <p:attrNameLst>
                                          <p:attrName>style.rotation</p:attrName>
                                        </p:attrNameLst>
                                      </p:cBhvr>
                                      <p:tavLst>
                                        <p:tav tm="0">
                                          <p:val>
                                            <p:fltVal val="-90"/>
                                          </p:val>
                                        </p:tav>
                                        <p:tav tm="100000">
                                          <p:val>
                                            <p:fltVal val="0"/>
                                          </p:val>
                                        </p:tav>
                                      </p:tavLst>
                                    </p:anim>
                                    <p:anim calcmode="lin" valueType="num">
                                      <p:cBhvr>
                                        <p:cTn id="17" dur="800" decel="100000" fill="hold"/>
                                        <p:tgtEl>
                                          <p:spTgt spid="3"/>
                                        </p:tgtEl>
                                        <p:attrNameLst>
                                          <p:attrName>ppt_x</p:attrName>
                                        </p:attrNameLst>
                                      </p:cBhvr>
                                      <p:tavLst>
                                        <p:tav tm="0">
                                          <p:val>
                                            <p:strVal val="#ppt_x+0.4"/>
                                          </p:val>
                                        </p:tav>
                                        <p:tav tm="100000">
                                          <p:val>
                                            <p:strVal val="#ppt_x-0.05"/>
                                          </p:val>
                                        </p:tav>
                                      </p:tavLst>
                                    </p:anim>
                                    <p:anim calcmode="lin" valueType="num">
                                      <p:cBhvr>
                                        <p:cTn id="18" dur="800" decel="100000" fill="hold"/>
                                        <p:tgtEl>
                                          <p:spTgt spid="3"/>
                                        </p:tgtEl>
                                        <p:attrNameLst>
                                          <p:attrName>ppt_y</p:attrName>
                                        </p:attrNameLst>
                                      </p:cBhvr>
                                      <p:tavLst>
                                        <p:tav tm="0">
                                          <p:val>
                                            <p:strVal val="#ppt_y-0.4"/>
                                          </p:val>
                                        </p:tav>
                                        <p:tav tm="100000">
                                          <p:val>
                                            <p:strVal val="#ppt_y+0.1"/>
                                          </p:val>
                                        </p:tav>
                                      </p:tavLst>
                                    </p:anim>
                                    <p:anim calcmode="lin" valueType="num">
                                      <p:cBhvr>
                                        <p:cTn id="19"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20" dur="200" accel="100000" fill="hold">
                                          <p:stCondLst>
                                            <p:cond delay="800"/>
                                          </p:stCondLst>
                                        </p:cTn>
                                        <p:tgtEl>
                                          <p:spTgt spid="3"/>
                                        </p:tgtEl>
                                        <p:attrNameLst>
                                          <p:attrName>ppt_y</p:attrName>
                                        </p:attrNameLst>
                                      </p:cBhvr>
                                      <p:tavLst>
                                        <p:tav tm="0">
                                          <p:val>
                                            <p:strVal val="#ppt_y+0.1"/>
                                          </p:val>
                                        </p:tav>
                                        <p:tav tm="100000">
                                          <p:val>
                                            <p:strVal val="#ppt_y"/>
                                          </p:val>
                                        </p:tav>
                                      </p:tavLst>
                                    </p:anim>
                                  </p:childTnLst>
                                  <p:subTnLst>
                                    <p:audio>
                                      <p:cMediaNode>
                                        <p:cTn display="0" masterRel="sameClick">
                                          <p:stCondLst>
                                            <p:cond evt="begin" delay="0">
                                              <p:tn val="13"/>
                                            </p:cond>
                                          </p:stCondLst>
                                          <p:endCondLst>
                                            <p:cond evt="onStopAudio" delay="0">
                                              <p:tgtEl>
                                                <p:sldTgt/>
                                              </p:tgtEl>
                                            </p:cond>
                                          </p:endCondLst>
                                        </p:cTn>
                                        <p:tgtEl>
                                          <p:sndTgt r:embed="rId3" name="Active.wav"/>
                                        </p:tgtEl>
                                      </p:cMediaNode>
                                    </p:audio>
                                  </p:subTnLst>
                                </p:cTn>
                              </p:par>
                              <p:par>
                                <p:cTn id="21" presetID="30" presetClass="entr" presetSubtype="0" fill="hold" grpId="0" nodeType="withEffect">
                                  <p:stCondLst>
                                    <p:cond delay="0"/>
                                  </p:stCondLst>
                                  <p:childTnLst>
                                    <p:set>
                                      <p:cBhvr>
                                        <p:cTn id="22" dur="1" fill="hold">
                                          <p:stCondLst>
                                            <p:cond delay="0"/>
                                          </p:stCondLst>
                                        </p:cTn>
                                        <p:tgtEl>
                                          <p:spTgt spid="7169"/>
                                        </p:tgtEl>
                                        <p:attrNameLst>
                                          <p:attrName>style.visibility</p:attrName>
                                        </p:attrNameLst>
                                      </p:cBhvr>
                                      <p:to>
                                        <p:strVal val="visible"/>
                                      </p:to>
                                    </p:set>
                                    <p:animEffect transition="in" filter="fade">
                                      <p:cBhvr>
                                        <p:cTn id="23" dur="800" decel="100000"/>
                                        <p:tgtEl>
                                          <p:spTgt spid="7169"/>
                                        </p:tgtEl>
                                      </p:cBhvr>
                                    </p:animEffect>
                                    <p:anim calcmode="lin" valueType="num">
                                      <p:cBhvr>
                                        <p:cTn id="24" dur="800" decel="100000" fill="hold"/>
                                        <p:tgtEl>
                                          <p:spTgt spid="7169"/>
                                        </p:tgtEl>
                                        <p:attrNameLst>
                                          <p:attrName>style.rotation</p:attrName>
                                        </p:attrNameLst>
                                      </p:cBhvr>
                                      <p:tavLst>
                                        <p:tav tm="0">
                                          <p:val>
                                            <p:fltVal val="-90"/>
                                          </p:val>
                                        </p:tav>
                                        <p:tav tm="100000">
                                          <p:val>
                                            <p:fltVal val="0"/>
                                          </p:val>
                                        </p:tav>
                                      </p:tavLst>
                                    </p:anim>
                                    <p:anim calcmode="lin" valueType="num">
                                      <p:cBhvr>
                                        <p:cTn id="25" dur="800" decel="100000" fill="hold"/>
                                        <p:tgtEl>
                                          <p:spTgt spid="7169"/>
                                        </p:tgtEl>
                                        <p:attrNameLst>
                                          <p:attrName>ppt_x</p:attrName>
                                        </p:attrNameLst>
                                      </p:cBhvr>
                                      <p:tavLst>
                                        <p:tav tm="0">
                                          <p:val>
                                            <p:strVal val="#ppt_x+0.4"/>
                                          </p:val>
                                        </p:tav>
                                        <p:tav tm="100000">
                                          <p:val>
                                            <p:strVal val="#ppt_x-0.05"/>
                                          </p:val>
                                        </p:tav>
                                      </p:tavLst>
                                    </p:anim>
                                    <p:anim calcmode="lin" valueType="num">
                                      <p:cBhvr>
                                        <p:cTn id="26" dur="800" decel="100000" fill="hold"/>
                                        <p:tgtEl>
                                          <p:spTgt spid="7169"/>
                                        </p:tgtEl>
                                        <p:attrNameLst>
                                          <p:attrName>ppt_y</p:attrName>
                                        </p:attrNameLst>
                                      </p:cBhvr>
                                      <p:tavLst>
                                        <p:tav tm="0">
                                          <p:val>
                                            <p:strVal val="#ppt_y-0.4"/>
                                          </p:val>
                                        </p:tav>
                                        <p:tav tm="100000">
                                          <p:val>
                                            <p:strVal val="#ppt_y+0.1"/>
                                          </p:val>
                                        </p:tav>
                                      </p:tavLst>
                                    </p:anim>
                                    <p:anim calcmode="lin" valueType="num">
                                      <p:cBhvr>
                                        <p:cTn id="27" dur="200" accel="100000" fill="hold">
                                          <p:stCondLst>
                                            <p:cond delay="800"/>
                                          </p:stCondLst>
                                        </p:cTn>
                                        <p:tgtEl>
                                          <p:spTgt spid="7169"/>
                                        </p:tgtEl>
                                        <p:attrNameLst>
                                          <p:attrName>ppt_x</p:attrName>
                                        </p:attrNameLst>
                                      </p:cBhvr>
                                      <p:tavLst>
                                        <p:tav tm="0">
                                          <p:val>
                                            <p:strVal val="#ppt_x-0.05"/>
                                          </p:val>
                                        </p:tav>
                                        <p:tav tm="100000">
                                          <p:val>
                                            <p:strVal val="#ppt_x"/>
                                          </p:val>
                                        </p:tav>
                                      </p:tavLst>
                                    </p:anim>
                                    <p:anim calcmode="lin" valueType="num">
                                      <p:cBhvr>
                                        <p:cTn id="28" dur="200" accel="100000" fill="hold">
                                          <p:stCondLst>
                                            <p:cond delay="800"/>
                                          </p:stCondLst>
                                        </p:cTn>
                                        <p:tgtEl>
                                          <p:spTgt spid="7169"/>
                                        </p:tgtEl>
                                        <p:attrNameLst>
                                          <p:attrName>ppt_y</p:attrName>
                                        </p:attrNameLst>
                                      </p:cBhvr>
                                      <p:tavLst>
                                        <p:tav tm="0">
                                          <p:val>
                                            <p:strVal val="#ppt_y+0.1"/>
                                          </p:val>
                                        </p:tav>
                                        <p:tav tm="100000">
                                          <p:val>
                                            <p:strVal val="#ppt_y"/>
                                          </p:val>
                                        </p:tav>
                                      </p:tavLst>
                                    </p:anim>
                                  </p:childTnLst>
                                  <p:subTnLst>
                                    <p:audio>
                                      <p:cMediaNode>
                                        <p:cTn display="0" masterRel="sameClick">
                                          <p:stCondLst>
                                            <p:cond evt="begin" delay="0">
                                              <p:tn val="21"/>
                                            </p:cond>
                                          </p:stCondLst>
                                          <p:endCondLst>
                                            <p:cond evt="onStopAudio" delay="0">
                                              <p:tgtEl>
                                                <p:sldTgt/>
                                              </p:tgtEl>
                                            </p:cond>
                                          </p:endCondLst>
                                        </p:cTn>
                                        <p:tgtEl>
                                          <p:sndTgt r:embed="rId3" name="Active.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69" grpId="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ound Single Corner Rectangle 10"/>
          <p:cNvSpPr/>
          <p:nvPr/>
        </p:nvSpPr>
        <p:spPr>
          <a:xfrm>
            <a:off x="467544" y="2143116"/>
            <a:ext cx="8270381" cy="2643206"/>
          </a:xfrm>
          <a:prstGeom prst="round1Rect">
            <a:avLst/>
          </a:prstGeom>
          <a:blipFill>
            <a:blip r:embed="rId4" cstate="print"/>
            <a:stretch>
              <a:fillRect/>
            </a:stretch>
          </a:bli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EG" sz="2000"/>
          </a:p>
        </p:txBody>
      </p:sp>
      <p:sp>
        <p:nvSpPr>
          <p:cNvPr id="12" name="TextBox 11"/>
          <p:cNvSpPr txBox="1"/>
          <p:nvPr/>
        </p:nvSpPr>
        <p:spPr>
          <a:xfrm>
            <a:off x="944988" y="2405014"/>
            <a:ext cx="7371428" cy="2123658"/>
          </a:xfrm>
          <a:prstGeom prst="rect">
            <a:avLst/>
          </a:prstGeom>
          <a:noFill/>
        </p:spPr>
        <p:txBody>
          <a:bodyPr wrap="square" rtlCol="1">
            <a:spAutoFit/>
          </a:bodyPr>
          <a:lstStyle/>
          <a:p>
            <a:pPr algn="ctr"/>
            <a:r>
              <a:rPr lang="ar-EG" sz="4400" b="1" dirty="0" smtClean="0">
                <a:solidFill>
                  <a:srgbClr val="C00000"/>
                </a:solidFill>
              </a:rPr>
              <a:t>ناقش خصائص الأنواع الكتابية مع زملائك. تفهمهاَّ جيداً وانتفع بها في كتاباتك.</a:t>
            </a:r>
            <a:endParaRPr lang="en-US" sz="4400" dirty="0">
              <a:solidFill>
                <a:srgbClr val="C00000"/>
              </a:solidFill>
            </a:endParaRPr>
          </a:p>
        </p:txBody>
      </p:sp>
    </p:spTree>
  </p:cSld>
  <p:clrMapOvr>
    <a:masterClrMapping/>
  </p:clrMapOvr>
  <p:transition>
    <p:wedge/>
    <p:sndAc>
      <p:stSnd>
        <p:snd r:embed="rId2" name="arrow.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9" presetClass="entr" presetSubtype="0" decel="100000" fill="hold" grpId="0" nodeType="after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p:cTn id="7" dur="500" fill="hold"/>
                                        <p:tgtEl>
                                          <p:spTgt spid="11"/>
                                        </p:tgtEl>
                                        <p:attrNameLst>
                                          <p:attrName>ppt_w</p:attrName>
                                        </p:attrNameLst>
                                      </p:cBhvr>
                                      <p:tavLst>
                                        <p:tav tm="0">
                                          <p:val>
                                            <p:fltVal val="0"/>
                                          </p:val>
                                        </p:tav>
                                        <p:tav tm="100000">
                                          <p:val>
                                            <p:strVal val="#ppt_w"/>
                                          </p:val>
                                        </p:tav>
                                      </p:tavLst>
                                    </p:anim>
                                    <p:anim calcmode="lin" valueType="num">
                                      <p:cBhvr>
                                        <p:cTn id="8" dur="500" fill="hold"/>
                                        <p:tgtEl>
                                          <p:spTgt spid="11"/>
                                        </p:tgtEl>
                                        <p:attrNameLst>
                                          <p:attrName>ppt_h</p:attrName>
                                        </p:attrNameLst>
                                      </p:cBhvr>
                                      <p:tavLst>
                                        <p:tav tm="0">
                                          <p:val>
                                            <p:fltVal val="0"/>
                                          </p:val>
                                        </p:tav>
                                        <p:tav tm="100000">
                                          <p:val>
                                            <p:strVal val="#ppt_h"/>
                                          </p:val>
                                        </p:tav>
                                      </p:tavLst>
                                    </p:anim>
                                    <p:anim calcmode="lin" valueType="num">
                                      <p:cBhvr>
                                        <p:cTn id="9" dur="500" fill="hold"/>
                                        <p:tgtEl>
                                          <p:spTgt spid="11"/>
                                        </p:tgtEl>
                                        <p:attrNameLst>
                                          <p:attrName>style.rotation</p:attrName>
                                        </p:attrNameLst>
                                      </p:cBhvr>
                                      <p:tavLst>
                                        <p:tav tm="0">
                                          <p:val>
                                            <p:fltVal val="360"/>
                                          </p:val>
                                        </p:tav>
                                        <p:tav tm="100000">
                                          <p:val>
                                            <p:fltVal val="0"/>
                                          </p:val>
                                        </p:tav>
                                      </p:tavLst>
                                    </p:anim>
                                    <p:animEffect transition="in" filter="fade">
                                      <p:cBhvr>
                                        <p:cTn id="10" dur="500"/>
                                        <p:tgtEl>
                                          <p:spTgt spid="11"/>
                                        </p:tgtEl>
                                      </p:cBhvr>
                                    </p:animEffect>
                                  </p:childTnLst>
                                  <p:subTnLst>
                                    <p:audio>
                                      <p:cMediaNode>
                                        <p:cTn display="0" masterRel="sameClick">
                                          <p:stCondLst>
                                            <p:cond evt="begin" delay="0">
                                              <p:tn val="5"/>
                                            </p:cond>
                                          </p:stCondLst>
                                          <p:endCondLst>
                                            <p:cond evt="onStopAudio" delay="0">
                                              <p:tgtEl>
                                                <p:sldTgt/>
                                              </p:tgtEl>
                                            </p:cond>
                                          </p:endCondLst>
                                        </p:cTn>
                                        <p:tgtEl>
                                          <p:sndTgt r:embed="rId3" name="cached_button1.wav"/>
                                        </p:tgtEl>
                                      </p:cMediaNode>
                                    </p:audio>
                                  </p:subTnLst>
                                </p:cTn>
                              </p:par>
                              <p:par>
                                <p:cTn id="11" presetID="49" presetClass="entr" presetSubtype="0" decel="100000" fill="hold" grpId="0" nodeType="withEffect">
                                  <p:stCondLst>
                                    <p:cond delay="0"/>
                                  </p:stCondLst>
                                  <p:childTnLst>
                                    <p:set>
                                      <p:cBhvr>
                                        <p:cTn id="12" dur="1" fill="hold">
                                          <p:stCondLst>
                                            <p:cond delay="0"/>
                                          </p:stCondLst>
                                        </p:cTn>
                                        <p:tgtEl>
                                          <p:spTgt spid="12"/>
                                        </p:tgtEl>
                                        <p:attrNameLst>
                                          <p:attrName>style.visibility</p:attrName>
                                        </p:attrNameLst>
                                      </p:cBhvr>
                                      <p:to>
                                        <p:strVal val="visible"/>
                                      </p:to>
                                    </p:set>
                                    <p:anim calcmode="lin" valueType="num">
                                      <p:cBhvr>
                                        <p:cTn id="13" dur="500" fill="hold"/>
                                        <p:tgtEl>
                                          <p:spTgt spid="12"/>
                                        </p:tgtEl>
                                        <p:attrNameLst>
                                          <p:attrName>ppt_w</p:attrName>
                                        </p:attrNameLst>
                                      </p:cBhvr>
                                      <p:tavLst>
                                        <p:tav tm="0">
                                          <p:val>
                                            <p:fltVal val="0"/>
                                          </p:val>
                                        </p:tav>
                                        <p:tav tm="100000">
                                          <p:val>
                                            <p:strVal val="#ppt_w"/>
                                          </p:val>
                                        </p:tav>
                                      </p:tavLst>
                                    </p:anim>
                                    <p:anim calcmode="lin" valueType="num">
                                      <p:cBhvr>
                                        <p:cTn id="14" dur="500" fill="hold"/>
                                        <p:tgtEl>
                                          <p:spTgt spid="12"/>
                                        </p:tgtEl>
                                        <p:attrNameLst>
                                          <p:attrName>ppt_h</p:attrName>
                                        </p:attrNameLst>
                                      </p:cBhvr>
                                      <p:tavLst>
                                        <p:tav tm="0">
                                          <p:val>
                                            <p:fltVal val="0"/>
                                          </p:val>
                                        </p:tav>
                                        <p:tav tm="100000">
                                          <p:val>
                                            <p:strVal val="#ppt_h"/>
                                          </p:val>
                                        </p:tav>
                                      </p:tavLst>
                                    </p:anim>
                                    <p:anim calcmode="lin" valueType="num">
                                      <p:cBhvr>
                                        <p:cTn id="15" dur="500" fill="hold"/>
                                        <p:tgtEl>
                                          <p:spTgt spid="12"/>
                                        </p:tgtEl>
                                        <p:attrNameLst>
                                          <p:attrName>style.rotation</p:attrName>
                                        </p:attrNameLst>
                                      </p:cBhvr>
                                      <p:tavLst>
                                        <p:tav tm="0">
                                          <p:val>
                                            <p:fltVal val="360"/>
                                          </p:val>
                                        </p:tav>
                                        <p:tav tm="100000">
                                          <p:val>
                                            <p:fltVal val="0"/>
                                          </p:val>
                                        </p:tav>
                                      </p:tavLst>
                                    </p:anim>
                                    <p:animEffect transition="in" filter="fade">
                                      <p:cBhvr>
                                        <p:cTn id="16" dur="500"/>
                                        <p:tgtEl>
                                          <p:spTgt spid="12"/>
                                        </p:tgtEl>
                                      </p:cBhvr>
                                    </p:animEffect>
                                  </p:childTnLst>
                                  <p:subTnLst>
                                    <p:audio>
                                      <p:cMediaNode>
                                        <p:cTn display="0" masterRel="sameClick">
                                          <p:stCondLst>
                                            <p:cond evt="begin" delay="0">
                                              <p:tn val="11"/>
                                            </p:cond>
                                          </p:stCondLst>
                                          <p:endCondLst>
                                            <p:cond evt="onStopAudio" delay="0">
                                              <p:tgtEl>
                                                <p:sldTgt/>
                                              </p:tgtEl>
                                            </p:cond>
                                          </p:endCondLst>
                                        </p:cTn>
                                        <p:tgtEl>
                                          <p:sndTgt r:embed="rId3" name="cached_button1.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BCKLN064.WMF"/>
          <p:cNvPicPr>
            <a:picLocks noChangeAspect="1"/>
          </p:cNvPicPr>
          <p:nvPr/>
        </p:nvPicPr>
        <p:blipFill>
          <a:blip r:embed="rId4" cstate="print"/>
          <a:stretch>
            <a:fillRect/>
          </a:stretch>
        </p:blipFill>
        <p:spPr>
          <a:xfrm>
            <a:off x="4071934" y="260648"/>
            <a:ext cx="4460506" cy="1098360"/>
          </a:xfrm>
          <a:prstGeom prst="rect">
            <a:avLst/>
          </a:prstGeom>
          <a:effectLst>
            <a:glow rad="139700">
              <a:schemeClr val="accent2">
                <a:satMod val="175000"/>
                <a:alpha val="40000"/>
              </a:schemeClr>
            </a:glow>
          </a:effectLst>
        </p:spPr>
      </p:pic>
      <p:sp>
        <p:nvSpPr>
          <p:cNvPr id="6" name="Rectangle 5"/>
          <p:cNvSpPr>
            <a:spLocks noChangeArrowheads="1"/>
          </p:cNvSpPr>
          <p:nvPr/>
        </p:nvSpPr>
        <p:spPr bwMode="auto">
          <a:xfrm>
            <a:off x="4786314" y="488866"/>
            <a:ext cx="3312368" cy="707886"/>
          </a:xfrm>
          <a:prstGeom prst="rect">
            <a:avLst/>
          </a:prstGeom>
          <a:noFill/>
          <a:ln w="9525">
            <a:noFill/>
            <a:miter lim="800000"/>
            <a:headEnd/>
            <a:tailEnd/>
          </a:ln>
        </p:spPr>
        <p:txBody>
          <a:bodyPr wrap="square">
            <a:spAutoFit/>
          </a:bodyPr>
          <a:lstStyle/>
          <a:p>
            <a:r>
              <a:rPr lang="ar-EG" sz="4000" b="1" dirty="0" smtClean="0">
                <a:solidFill>
                  <a:schemeClr val="accent6">
                    <a:lumMod val="50000"/>
                  </a:schemeClr>
                </a:solidFill>
              </a:rPr>
              <a:t>موضوعات الوحدة</a:t>
            </a:r>
            <a:endParaRPr lang="en-US" sz="4000" dirty="0">
              <a:solidFill>
                <a:schemeClr val="accent6">
                  <a:lumMod val="50000"/>
                </a:schemeClr>
              </a:solidFill>
            </a:endParaRPr>
          </a:p>
        </p:txBody>
      </p:sp>
      <p:sp>
        <p:nvSpPr>
          <p:cNvPr id="9" name="Flowchart: Card 8"/>
          <p:cNvSpPr/>
          <p:nvPr/>
        </p:nvSpPr>
        <p:spPr>
          <a:xfrm>
            <a:off x="1259632" y="3068960"/>
            <a:ext cx="6817021" cy="2304256"/>
          </a:xfrm>
          <a:prstGeom prst="flowChartPunchedCard">
            <a:avLst/>
          </a:prstGeom>
          <a:blipFill>
            <a:blip r:embed="rId5" cstate="print"/>
            <a:stretch>
              <a:fillRect/>
            </a:stretch>
          </a:blip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EG"/>
          </a:p>
        </p:txBody>
      </p:sp>
      <p:sp>
        <p:nvSpPr>
          <p:cNvPr id="10" name="TextBox 9"/>
          <p:cNvSpPr txBox="1"/>
          <p:nvPr/>
        </p:nvSpPr>
        <p:spPr>
          <a:xfrm>
            <a:off x="1587767" y="3637666"/>
            <a:ext cx="6395350" cy="1077218"/>
          </a:xfrm>
          <a:prstGeom prst="rect">
            <a:avLst/>
          </a:prstGeom>
          <a:noFill/>
        </p:spPr>
        <p:txBody>
          <a:bodyPr wrap="square" rtlCol="1">
            <a:spAutoFit/>
          </a:bodyPr>
          <a:lstStyle/>
          <a:p>
            <a:pPr lvl="0"/>
            <a:r>
              <a:rPr lang="ar-EG" sz="3200" b="1" dirty="0" smtClean="0">
                <a:solidFill>
                  <a:srgbClr val="002060"/>
                </a:solidFill>
              </a:rPr>
              <a:t>- الكلمات المحفلية. كلمات الافتتاح والاختتام.</a:t>
            </a:r>
            <a:endParaRPr lang="en-US" sz="3200" dirty="0" smtClean="0">
              <a:solidFill>
                <a:srgbClr val="002060"/>
              </a:solidFill>
            </a:endParaRPr>
          </a:p>
          <a:p>
            <a:pPr lvl="0"/>
            <a:r>
              <a:rPr lang="ar-EG" sz="3200" b="1" dirty="0" smtClean="0">
                <a:solidFill>
                  <a:srgbClr val="002060"/>
                </a:solidFill>
              </a:rPr>
              <a:t>- العروض التسويقية والإعلانات الدعائية.</a:t>
            </a:r>
            <a:endParaRPr lang="en-US" sz="3200" dirty="0">
              <a:solidFill>
                <a:srgbClr val="002060"/>
              </a:solidFill>
            </a:endParaRPr>
          </a:p>
        </p:txBody>
      </p:sp>
    </p:spTree>
  </p:cSld>
  <p:clrMapOvr>
    <a:masterClrMapping/>
  </p:clrMapOvr>
  <p:transition>
    <p:cover dir="d"/>
    <p:sndAc>
      <p:stSnd>
        <p:snd r:embed="rId2" name="camera.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grpId="0" nodeType="after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500" fill="hold"/>
                                        <p:tgtEl>
                                          <p:spTgt spid="9"/>
                                        </p:tgtEl>
                                        <p:attrNameLst>
                                          <p:attrName>ppt_w</p:attrName>
                                        </p:attrNameLst>
                                      </p:cBhvr>
                                      <p:tavLst>
                                        <p:tav tm="0">
                                          <p:val>
                                            <p:fltVal val="0"/>
                                          </p:val>
                                        </p:tav>
                                        <p:tav tm="100000">
                                          <p:val>
                                            <p:strVal val="#ppt_w"/>
                                          </p:val>
                                        </p:tav>
                                      </p:tavLst>
                                    </p:anim>
                                    <p:anim calcmode="lin" valueType="num">
                                      <p:cBhvr>
                                        <p:cTn id="8" dur="500" fill="hold"/>
                                        <p:tgtEl>
                                          <p:spTgt spid="9"/>
                                        </p:tgtEl>
                                        <p:attrNameLst>
                                          <p:attrName>ppt_h</p:attrName>
                                        </p:attrNameLst>
                                      </p:cBhvr>
                                      <p:tavLst>
                                        <p:tav tm="0">
                                          <p:val>
                                            <p:fltVal val="0"/>
                                          </p:val>
                                        </p:tav>
                                        <p:tav tm="100000">
                                          <p:val>
                                            <p:strVal val="#ppt_h"/>
                                          </p:val>
                                        </p:tav>
                                      </p:tavLst>
                                    </p:anim>
                                  </p:childTnLst>
                                  <p:subTnLst>
                                    <p:audio>
                                      <p:cMediaNode>
                                        <p:cTn display="0" masterRel="sameClick">
                                          <p:stCondLst>
                                            <p:cond evt="begin" delay="0">
                                              <p:tn val="5"/>
                                            </p:cond>
                                          </p:stCondLst>
                                          <p:endCondLst>
                                            <p:cond evt="onStopAudio" delay="0">
                                              <p:tgtEl>
                                                <p:sldTgt/>
                                              </p:tgtEl>
                                            </p:cond>
                                          </p:endCondLst>
                                        </p:cTn>
                                        <p:tgtEl>
                                          <p:sndTgt r:embed="rId3" name="wind.wav"/>
                                        </p:tgtEl>
                                      </p:cMediaNode>
                                    </p:audio>
                                  </p:subTnLst>
                                </p:cTn>
                              </p:par>
                              <p:par>
                                <p:cTn id="9" presetID="23" presetClass="entr" presetSubtype="16" fill="hold" grpId="0" nodeType="withEffect">
                                  <p:stCondLst>
                                    <p:cond delay="0"/>
                                  </p:stCondLst>
                                  <p:childTnLst>
                                    <p:set>
                                      <p:cBhvr>
                                        <p:cTn id="10" dur="1" fill="hold">
                                          <p:stCondLst>
                                            <p:cond delay="0"/>
                                          </p:stCondLst>
                                        </p:cTn>
                                        <p:tgtEl>
                                          <p:spTgt spid="10">
                                            <p:txEl>
                                              <p:pRg st="0" end="0"/>
                                            </p:txEl>
                                          </p:spTgt>
                                        </p:tgtEl>
                                        <p:attrNameLst>
                                          <p:attrName>style.visibility</p:attrName>
                                        </p:attrNameLst>
                                      </p:cBhvr>
                                      <p:to>
                                        <p:strVal val="visible"/>
                                      </p:to>
                                    </p:set>
                                    <p:anim calcmode="lin" valueType="num">
                                      <p:cBhvr>
                                        <p:cTn id="11" dur="500" fill="hold"/>
                                        <p:tgtEl>
                                          <p:spTgt spid="10">
                                            <p:txEl>
                                              <p:pRg st="0" end="0"/>
                                            </p:txEl>
                                          </p:spTgt>
                                        </p:tgtEl>
                                        <p:attrNameLst>
                                          <p:attrName>ppt_w</p:attrName>
                                        </p:attrNameLst>
                                      </p:cBhvr>
                                      <p:tavLst>
                                        <p:tav tm="0">
                                          <p:val>
                                            <p:fltVal val="0"/>
                                          </p:val>
                                        </p:tav>
                                        <p:tav tm="100000">
                                          <p:val>
                                            <p:strVal val="#ppt_w"/>
                                          </p:val>
                                        </p:tav>
                                      </p:tavLst>
                                    </p:anim>
                                    <p:anim calcmode="lin" valueType="num">
                                      <p:cBhvr>
                                        <p:cTn id="12" dur="500" fill="hold"/>
                                        <p:tgtEl>
                                          <p:spTgt spid="10">
                                            <p:txEl>
                                              <p:pRg st="0" end="0"/>
                                            </p:txEl>
                                          </p:spTgt>
                                        </p:tgtEl>
                                        <p:attrNameLst>
                                          <p:attrName>ppt_h</p:attrName>
                                        </p:attrNameLst>
                                      </p:cBhvr>
                                      <p:tavLst>
                                        <p:tav tm="0">
                                          <p:val>
                                            <p:fltVal val="0"/>
                                          </p:val>
                                        </p:tav>
                                        <p:tav tm="100000">
                                          <p:val>
                                            <p:strVal val="#ppt_h"/>
                                          </p:val>
                                        </p:tav>
                                      </p:tavLst>
                                    </p:anim>
                                  </p:childTnLst>
                                  <p:subTnLst>
                                    <p:audio>
                                      <p:cMediaNode>
                                        <p:cTn display="0" masterRel="sameClick">
                                          <p:stCondLst>
                                            <p:cond evt="begin" delay="0">
                                              <p:tn val="9"/>
                                            </p:cond>
                                          </p:stCondLst>
                                          <p:endCondLst>
                                            <p:cond evt="onStopAudio" delay="0">
                                              <p:tgtEl>
                                                <p:sldTgt/>
                                              </p:tgtEl>
                                            </p:cond>
                                          </p:endCondLst>
                                        </p:cTn>
                                        <p:tgtEl>
                                          <p:sndTgt r:embed="rId3" name="wind.wav"/>
                                        </p:tgtEl>
                                      </p:cMediaNode>
                                    </p:audio>
                                  </p:subTnLst>
                                </p:cTn>
                              </p:par>
                            </p:childTnLst>
                          </p:cTn>
                        </p:par>
                      </p:childTnLst>
                    </p:cTn>
                  </p:par>
                  <p:par>
                    <p:cTn id="13" fill="hold">
                      <p:stCondLst>
                        <p:cond delay="indefinite"/>
                      </p:stCondLst>
                      <p:childTnLst>
                        <p:par>
                          <p:cTn id="14" fill="hold">
                            <p:stCondLst>
                              <p:cond delay="0"/>
                            </p:stCondLst>
                            <p:childTnLst>
                              <p:par>
                                <p:cTn id="15" presetID="23" presetClass="entr" presetSubtype="16" fill="hold" grpId="0" nodeType="clickEffect">
                                  <p:stCondLst>
                                    <p:cond delay="0"/>
                                  </p:stCondLst>
                                  <p:childTnLst>
                                    <p:set>
                                      <p:cBhvr>
                                        <p:cTn id="16" dur="1" fill="hold">
                                          <p:stCondLst>
                                            <p:cond delay="0"/>
                                          </p:stCondLst>
                                        </p:cTn>
                                        <p:tgtEl>
                                          <p:spTgt spid="10">
                                            <p:txEl>
                                              <p:pRg st="1" end="1"/>
                                            </p:txEl>
                                          </p:spTgt>
                                        </p:tgtEl>
                                        <p:attrNameLst>
                                          <p:attrName>style.visibility</p:attrName>
                                        </p:attrNameLst>
                                      </p:cBhvr>
                                      <p:to>
                                        <p:strVal val="visible"/>
                                      </p:to>
                                    </p:set>
                                    <p:anim calcmode="lin" valueType="num">
                                      <p:cBhvr>
                                        <p:cTn id="17" dur="500" fill="hold"/>
                                        <p:tgtEl>
                                          <p:spTgt spid="10">
                                            <p:txEl>
                                              <p:pRg st="1" end="1"/>
                                            </p:txEl>
                                          </p:spTgt>
                                        </p:tgtEl>
                                        <p:attrNameLst>
                                          <p:attrName>ppt_w</p:attrName>
                                        </p:attrNameLst>
                                      </p:cBhvr>
                                      <p:tavLst>
                                        <p:tav tm="0">
                                          <p:val>
                                            <p:fltVal val="0"/>
                                          </p:val>
                                        </p:tav>
                                        <p:tav tm="100000">
                                          <p:val>
                                            <p:strVal val="#ppt_w"/>
                                          </p:val>
                                        </p:tav>
                                      </p:tavLst>
                                    </p:anim>
                                    <p:anim calcmode="lin" valueType="num">
                                      <p:cBhvr>
                                        <p:cTn id="18" dur="500" fill="hold"/>
                                        <p:tgtEl>
                                          <p:spTgt spid="10">
                                            <p:txEl>
                                              <p:pRg st="1" end="1"/>
                                            </p:txEl>
                                          </p:spTgt>
                                        </p:tgtEl>
                                        <p:attrNameLst>
                                          <p:attrName>ppt_h</p:attrName>
                                        </p:attrNameLst>
                                      </p:cBhvr>
                                      <p:tavLst>
                                        <p:tav tm="0">
                                          <p:val>
                                            <p:fltVal val="0"/>
                                          </p:val>
                                        </p:tav>
                                        <p:tav tm="100000">
                                          <p:val>
                                            <p:strVal val="#ppt_h"/>
                                          </p:val>
                                        </p:tav>
                                      </p:tavLst>
                                    </p:anim>
                                  </p:childTnLst>
                                  <p:subTnLst>
                                    <p:audio>
                                      <p:cMediaNode>
                                        <p:cTn display="0" masterRel="sameClick">
                                          <p:stCondLst>
                                            <p:cond evt="begin" delay="0">
                                              <p:tn val="15"/>
                                            </p:cond>
                                          </p:stCondLst>
                                          <p:endCondLst>
                                            <p:cond evt="onStopAudio" delay="0">
                                              <p:tgtEl>
                                                <p:sldTgt/>
                                              </p:tgtEl>
                                            </p:cond>
                                          </p:endCondLst>
                                        </p:cTn>
                                        <p:tgtEl>
                                          <p:sndTgt r:embed="rId3" name="wind.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uiExpand="1" build="allAtOnce"/>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nvGraphicFramePr>
        <p:xfrm>
          <a:off x="71374" y="357166"/>
          <a:ext cx="9001124" cy="6286544"/>
        </p:xfrm>
        <a:graphic>
          <a:graphicData uri="http://schemas.openxmlformats.org/drawingml/2006/table">
            <a:tbl>
              <a:tblPr rtl="1">
                <a:tableStyleId>{35758FB7-9AC5-4552-8A53-C91805E547FA}</a:tableStyleId>
              </a:tblPr>
              <a:tblGrid>
                <a:gridCol w="1023930"/>
                <a:gridCol w="2198668"/>
                <a:gridCol w="2458992"/>
                <a:gridCol w="3319534"/>
              </a:tblGrid>
              <a:tr h="1000132">
                <a:tc>
                  <a:txBody>
                    <a:bodyPr/>
                    <a:lstStyle/>
                    <a:p>
                      <a:pPr marL="0" marR="0" algn="ctr" rtl="1">
                        <a:spcBef>
                          <a:spcPts val="0"/>
                        </a:spcBef>
                        <a:spcAft>
                          <a:spcPts val="0"/>
                        </a:spcAft>
                      </a:pPr>
                      <a:endParaRPr lang="en-US" sz="1600" b="1" dirty="0">
                        <a:latin typeface="Calibri"/>
                        <a:ea typeface="Calibri"/>
                        <a:cs typeface="Arial"/>
                      </a:endParaRPr>
                    </a:p>
                  </a:txBody>
                  <a:tcPr marL="63944" marR="63944" marT="0" marB="0" anchor="ctr"/>
                </a:tc>
                <a:tc>
                  <a:txBody>
                    <a:bodyPr/>
                    <a:lstStyle/>
                    <a:p>
                      <a:pPr marL="0" marR="0" algn="ctr" rtl="1">
                        <a:spcBef>
                          <a:spcPts val="0"/>
                        </a:spcBef>
                        <a:spcAft>
                          <a:spcPts val="0"/>
                        </a:spcAft>
                      </a:pPr>
                      <a:endParaRPr lang="en-US" sz="1600" b="1" dirty="0">
                        <a:latin typeface="Calibri"/>
                        <a:ea typeface="Calibri"/>
                        <a:cs typeface="Arial"/>
                      </a:endParaRPr>
                    </a:p>
                  </a:txBody>
                  <a:tcPr marL="63944" marR="63944" marT="0" marB="0" anchor="ctr"/>
                </a:tc>
                <a:tc>
                  <a:txBody>
                    <a:bodyPr/>
                    <a:lstStyle/>
                    <a:p>
                      <a:pPr marL="0" marR="0" algn="ctr" rtl="1">
                        <a:spcBef>
                          <a:spcPts val="0"/>
                        </a:spcBef>
                        <a:spcAft>
                          <a:spcPts val="0"/>
                        </a:spcAft>
                      </a:pPr>
                      <a:endParaRPr lang="en-US" sz="1600" b="1" dirty="0">
                        <a:latin typeface="Calibri"/>
                        <a:ea typeface="Calibri"/>
                        <a:cs typeface="Arial"/>
                      </a:endParaRPr>
                    </a:p>
                  </a:txBody>
                  <a:tcPr marL="63944" marR="63944" marT="0" marB="0" anchor="ctr"/>
                </a:tc>
                <a:tc>
                  <a:txBody>
                    <a:bodyPr/>
                    <a:lstStyle/>
                    <a:p>
                      <a:pPr marL="0" marR="0" algn="ctr" rtl="1">
                        <a:spcBef>
                          <a:spcPts val="0"/>
                        </a:spcBef>
                        <a:spcAft>
                          <a:spcPts val="0"/>
                        </a:spcAft>
                      </a:pPr>
                      <a:endParaRPr lang="en-US" sz="1600" b="1" dirty="0">
                        <a:latin typeface="Calibri"/>
                        <a:ea typeface="Calibri"/>
                        <a:cs typeface="Arial"/>
                      </a:endParaRPr>
                    </a:p>
                  </a:txBody>
                  <a:tcPr marL="63944" marR="63944" marT="0" marB="0" anchor="ctr"/>
                </a:tc>
              </a:tr>
              <a:tr h="5286412">
                <a:tc>
                  <a:txBody>
                    <a:bodyPr/>
                    <a:lstStyle/>
                    <a:p>
                      <a:pPr marL="0" marR="0" algn="ctr" rtl="1">
                        <a:spcBef>
                          <a:spcPts val="0"/>
                        </a:spcBef>
                        <a:spcAft>
                          <a:spcPts val="0"/>
                        </a:spcAft>
                      </a:pPr>
                      <a:endParaRPr lang="en-US" sz="1600" b="1" dirty="0">
                        <a:latin typeface="Calibri"/>
                        <a:ea typeface="Calibri"/>
                        <a:cs typeface="Arial"/>
                      </a:endParaRPr>
                    </a:p>
                  </a:txBody>
                  <a:tcPr marL="63944" marR="63944" marT="0" marB="0" anchor="ctr"/>
                </a:tc>
                <a:tc>
                  <a:txBody>
                    <a:bodyPr/>
                    <a:lstStyle/>
                    <a:p>
                      <a:pPr marL="342900" marR="0" lvl="0" indent="-342900" algn="r" rtl="1">
                        <a:spcBef>
                          <a:spcPts val="0"/>
                        </a:spcBef>
                        <a:spcAft>
                          <a:spcPts val="0"/>
                        </a:spcAft>
                        <a:buFont typeface="Symbol"/>
                        <a:buChar char=""/>
                      </a:pPr>
                      <a:endParaRPr lang="en-US" sz="1600" b="1" dirty="0">
                        <a:latin typeface="Calibri"/>
                        <a:ea typeface="Calibri"/>
                        <a:cs typeface="Arial"/>
                      </a:endParaRPr>
                    </a:p>
                  </a:txBody>
                  <a:tcPr marL="63944" marR="63944" marT="0" marB="0" anchor="ctr"/>
                </a:tc>
                <a:tc>
                  <a:txBody>
                    <a:bodyPr/>
                    <a:lstStyle/>
                    <a:p>
                      <a:pPr marL="342900" marR="0" lvl="0" indent="-342900" algn="r" rtl="1">
                        <a:spcBef>
                          <a:spcPts val="0"/>
                        </a:spcBef>
                        <a:spcAft>
                          <a:spcPts val="0"/>
                        </a:spcAft>
                        <a:buFont typeface="Symbol"/>
                        <a:buChar char=""/>
                      </a:pPr>
                      <a:endParaRPr lang="en-US" sz="1600" b="1" dirty="0">
                        <a:latin typeface="Calibri"/>
                        <a:ea typeface="Calibri"/>
                        <a:cs typeface="Arial"/>
                      </a:endParaRPr>
                    </a:p>
                  </a:txBody>
                  <a:tcPr marL="63944" marR="63944" marT="0" marB="0" anchor="ctr"/>
                </a:tc>
                <a:tc>
                  <a:txBody>
                    <a:bodyPr/>
                    <a:lstStyle/>
                    <a:p>
                      <a:pPr marL="342900" marR="0" lvl="0" indent="-342900" algn="r" rtl="1">
                        <a:spcBef>
                          <a:spcPts val="0"/>
                        </a:spcBef>
                        <a:spcAft>
                          <a:spcPts val="0"/>
                        </a:spcAft>
                        <a:buFont typeface="Symbol"/>
                        <a:buChar char=""/>
                      </a:pPr>
                      <a:endParaRPr lang="en-US" sz="1600" b="1" dirty="0">
                        <a:latin typeface="Calibri"/>
                        <a:ea typeface="Calibri"/>
                        <a:cs typeface="Arial"/>
                      </a:endParaRPr>
                    </a:p>
                  </a:txBody>
                  <a:tcPr marL="63944" marR="63944" marT="0" marB="0" anchor="ctr"/>
                </a:tc>
              </a:tr>
            </a:tbl>
          </a:graphicData>
        </a:graphic>
      </p:graphicFrame>
      <p:sp>
        <p:nvSpPr>
          <p:cNvPr id="5" name="Rectangle 4"/>
          <p:cNvSpPr/>
          <p:nvPr/>
        </p:nvSpPr>
        <p:spPr>
          <a:xfrm>
            <a:off x="7840335" y="428604"/>
            <a:ext cx="1303665" cy="954107"/>
          </a:xfrm>
          <a:prstGeom prst="rect">
            <a:avLst/>
          </a:prstGeom>
        </p:spPr>
        <p:txBody>
          <a:bodyPr wrap="square">
            <a:spAutoFit/>
          </a:bodyPr>
          <a:lstStyle/>
          <a:p>
            <a:pPr algn="ctr"/>
            <a:r>
              <a:rPr lang="ar-EG" sz="2800" b="1" dirty="0" smtClean="0">
                <a:solidFill>
                  <a:schemeClr val="accent4">
                    <a:lumMod val="75000"/>
                  </a:schemeClr>
                </a:solidFill>
              </a:rPr>
              <a:t>نوع الكتابة</a:t>
            </a:r>
            <a:endParaRPr lang="en-US" sz="1600" b="1" dirty="0">
              <a:solidFill>
                <a:schemeClr val="accent4">
                  <a:lumMod val="75000"/>
                </a:schemeClr>
              </a:solidFill>
              <a:ea typeface="Calibri"/>
              <a:cs typeface="Arial"/>
            </a:endParaRPr>
          </a:p>
        </p:txBody>
      </p:sp>
      <p:sp>
        <p:nvSpPr>
          <p:cNvPr id="6" name="Rectangle 5"/>
          <p:cNvSpPr/>
          <p:nvPr/>
        </p:nvSpPr>
        <p:spPr>
          <a:xfrm>
            <a:off x="6112660" y="642918"/>
            <a:ext cx="1556837" cy="523220"/>
          </a:xfrm>
          <a:prstGeom prst="rect">
            <a:avLst/>
          </a:prstGeom>
        </p:spPr>
        <p:txBody>
          <a:bodyPr wrap="none">
            <a:spAutoFit/>
          </a:bodyPr>
          <a:lstStyle/>
          <a:p>
            <a:pPr algn="ctr"/>
            <a:r>
              <a:rPr lang="ar-EG" sz="2800" b="1" dirty="0" smtClean="0">
                <a:solidFill>
                  <a:schemeClr val="accent4">
                    <a:lumMod val="75000"/>
                  </a:schemeClr>
                </a:solidFill>
              </a:rPr>
              <a:t>هدف الكاتب</a:t>
            </a:r>
            <a:endParaRPr lang="en-US" sz="1600" b="1" dirty="0">
              <a:solidFill>
                <a:schemeClr val="accent4">
                  <a:lumMod val="75000"/>
                </a:schemeClr>
              </a:solidFill>
              <a:ea typeface="Calibri"/>
              <a:cs typeface="Arial"/>
            </a:endParaRPr>
          </a:p>
        </p:txBody>
      </p:sp>
      <p:sp>
        <p:nvSpPr>
          <p:cNvPr id="7" name="Rectangle 6"/>
          <p:cNvSpPr/>
          <p:nvPr/>
        </p:nvSpPr>
        <p:spPr>
          <a:xfrm>
            <a:off x="3360084" y="619764"/>
            <a:ext cx="2497800" cy="523220"/>
          </a:xfrm>
          <a:prstGeom prst="rect">
            <a:avLst/>
          </a:prstGeom>
        </p:spPr>
        <p:txBody>
          <a:bodyPr wrap="none">
            <a:spAutoFit/>
          </a:bodyPr>
          <a:lstStyle/>
          <a:p>
            <a:pPr algn="ctr"/>
            <a:r>
              <a:rPr lang="ar-EG" sz="2800" b="1" dirty="0" smtClean="0">
                <a:solidFill>
                  <a:schemeClr val="accent4">
                    <a:lumMod val="75000"/>
                  </a:schemeClr>
                </a:solidFill>
              </a:rPr>
              <a:t>محور اهتمام القارئ</a:t>
            </a:r>
            <a:endParaRPr lang="en-US" sz="1600" b="1" dirty="0">
              <a:solidFill>
                <a:schemeClr val="accent4">
                  <a:lumMod val="75000"/>
                </a:schemeClr>
              </a:solidFill>
              <a:ea typeface="Calibri"/>
              <a:cs typeface="Arial"/>
            </a:endParaRPr>
          </a:p>
        </p:txBody>
      </p:sp>
      <p:sp>
        <p:nvSpPr>
          <p:cNvPr id="8" name="Rectangle 7"/>
          <p:cNvSpPr/>
          <p:nvPr/>
        </p:nvSpPr>
        <p:spPr>
          <a:xfrm>
            <a:off x="928662" y="642918"/>
            <a:ext cx="1758815" cy="523220"/>
          </a:xfrm>
          <a:prstGeom prst="rect">
            <a:avLst/>
          </a:prstGeom>
        </p:spPr>
        <p:txBody>
          <a:bodyPr wrap="none">
            <a:spAutoFit/>
          </a:bodyPr>
          <a:lstStyle/>
          <a:p>
            <a:pPr algn="ctr"/>
            <a:r>
              <a:rPr lang="ar-EG" sz="2800" b="1" dirty="0" smtClean="0">
                <a:solidFill>
                  <a:schemeClr val="accent4">
                    <a:lumMod val="75000"/>
                  </a:schemeClr>
                </a:solidFill>
              </a:rPr>
              <a:t>معايير الجودة</a:t>
            </a:r>
            <a:endParaRPr lang="en-US" sz="1600" b="1" dirty="0">
              <a:solidFill>
                <a:schemeClr val="accent4">
                  <a:lumMod val="75000"/>
                </a:schemeClr>
              </a:solidFill>
              <a:ea typeface="Calibri"/>
              <a:cs typeface="Arial"/>
            </a:endParaRPr>
          </a:p>
        </p:txBody>
      </p:sp>
      <p:sp>
        <p:nvSpPr>
          <p:cNvPr id="9" name="Rectangle 8"/>
          <p:cNvSpPr/>
          <p:nvPr/>
        </p:nvSpPr>
        <p:spPr>
          <a:xfrm>
            <a:off x="5857884" y="1571612"/>
            <a:ext cx="2428892" cy="2246769"/>
          </a:xfrm>
          <a:prstGeom prst="rect">
            <a:avLst/>
          </a:prstGeom>
        </p:spPr>
        <p:txBody>
          <a:bodyPr wrap="square">
            <a:spAutoFit/>
          </a:bodyPr>
          <a:lstStyle/>
          <a:p>
            <a:pPr marL="342900" lvl="0" indent="-342900" algn="ctr">
              <a:buFont typeface="Symbol"/>
              <a:buChar char=""/>
            </a:pPr>
            <a:r>
              <a:rPr lang="ar-EG" sz="2800" b="1" dirty="0" smtClean="0">
                <a:solidFill>
                  <a:srgbClr val="C00000"/>
                </a:solidFill>
              </a:rPr>
              <a:t>التعبير عن العواطف والانفعالات النفسية والرؤى الشخصية.</a:t>
            </a:r>
            <a:endParaRPr lang="en-US" sz="1600" b="1" dirty="0" smtClean="0">
              <a:solidFill>
                <a:srgbClr val="C00000"/>
              </a:solidFill>
            </a:endParaRPr>
          </a:p>
        </p:txBody>
      </p:sp>
      <p:sp>
        <p:nvSpPr>
          <p:cNvPr id="10" name="Rectangle 9"/>
          <p:cNvSpPr/>
          <p:nvPr/>
        </p:nvSpPr>
        <p:spPr>
          <a:xfrm>
            <a:off x="8143900" y="3214686"/>
            <a:ext cx="809837" cy="584775"/>
          </a:xfrm>
          <a:prstGeom prst="rect">
            <a:avLst/>
          </a:prstGeom>
        </p:spPr>
        <p:txBody>
          <a:bodyPr wrap="none">
            <a:spAutoFit/>
          </a:bodyPr>
          <a:lstStyle/>
          <a:p>
            <a:pPr algn="ctr"/>
            <a:r>
              <a:rPr lang="ar-EG" sz="3200" b="1" dirty="0" smtClean="0">
                <a:solidFill>
                  <a:srgbClr val="006600"/>
                </a:solidFill>
              </a:rPr>
              <a:t>أدبية</a:t>
            </a:r>
            <a:endParaRPr lang="en-US" b="1" dirty="0">
              <a:solidFill>
                <a:srgbClr val="006600"/>
              </a:solidFill>
              <a:ea typeface="Calibri"/>
              <a:cs typeface="Arial"/>
            </a:endParaRPr>
          </a:p>
        </p:txBody>
      </p:sp>
      <p:sp>
        <p:nvSpPr>
          <p:cNvPr id="15" name="Rectangle 14"/>
          <p:cNvSpPr/>
          <p:nvPr/>
        </p:nvSpPr>
        <p:spPr>
          <a:xfrm>
            <a:off x="5857884" y="4429132"/>
            <a:ext cx="2357454" cy="1815882"/>
          </a:xfrm>
          <a:prstGeom prst="rect">
            <a:avLst/>
          </a:prstGeom>
        </p:spPr>
        <p:txBody>
          <a:bodyPr wrap="square">
            <a:spAutoFit/>
          </a:bodyPr>
          <a:lstStyle/>
          <a:p>
            <a:pPr marL="342900" lvl="0" indent="-342900" algn="ctr">
              <a:buFont typeface="Symbol"/>
              <a:buChar char=""/>
              <a:tabLst>
                <a:tab pos="274955" algn="l"/>
              </a:tabLst>
            </a:pPr>
            <a:r>
              <a:rPr lang="ar-EG" sz="2800" b="1" dirty="0" smtClean="0">
                <a:solidFill>
                  <a:srgbClr val="C00000"/>
                </a:solidFill>
              </a:rPr>
              <a:t>تقديم حلول مبتكرة لمشكلات النفس والمجتمع.</a:t>
            </a:r>
            <a:endParaRPr lang="en-US" sz="1600" b="1" dirty="0">
              <a:solidFill>
                <a:srgbClr val="C00000"/>
              </a:solidFill>
              <a:ea typeface="Calibri"/>
              <a:cs typeface="Arial"/>
            </a:endParaRPr>
          </a:p>
        </p:txBody>
      </p:sp>
      <p:sp>
        <p:nvSpPr>
          <p:cNvPr id="16" name="Rectangle 15"/>
          <p:cNvSpPr/>
          <p:nvPr/>
        </p:nvSpPr>
        <p:spPr>
          <a:xfrm>
            <a:off x="3500430" y="1898870"/>
            <a:ext cx="2357454" cy="1815882"/>
          </a:xfrm>
          <a:prstGeom prst="rect">
            <a:avLst/>
          </a:prstGeom>
        </p:spPr>
        <p:txBody>
          <a:bodyPr wrap="square">
            <a:spAutoFit/>
          </a:bodyPr>
          <a:lstStyle/>
          <a:p>
            <a:pPr marL="342900" indent="-342900" algn="ctr">
              <a:buFont typeface="Symbol"/>
              <a:buChar char=""/>
              <a:tabLst>
                <a:tab pos="274955" algn="l"/>
              </a:tabLst>
            </a:pPr>
            <a:r>
              <a:rPr lang="ar-EG" sz="2800" b="1" dirty="0" smtClean="0">
                <a:solidFill>
                  <a:srgbClr val="C00000"/>
                </a:solidFill>
              </a:rPr>
              <a:t>رؤية الأديب للأشياء والظواهر التي يعبر عنها.</a:t>
            </a:r>
            <a:endParaRPr lang="en-US" sz="1050" b="1" dirty="0" smtClean="0">
              <a:solidFill>
                <a:srgbClr val="C00000"/>
              </a:solidFill>
            </a:endParaRPr>
          </a:p>
        </p:txBody>
      </p:sp>
      <p:sp>
        <p:nvSpPr>
          <p:cNvPr id="18" name="Rectangle 17"/>
          <p:cNvSpPr/>
          <p:nvPr/>
        </p:nvSpPr>
        <p:spPr>
          <a:xfrm>
            <a:off x="3428992" y="4758649"/>
            <a:ext cx="2357454" cy="1384995"/>
          </a:xfrm>
          <a:prstGeom prst="rect">
            <a:avLst/>
          </a:prstGeom>
        </p:spPr>
        <p:txBody>
          <a:bodyPr wrap="square">
            <a:spAutoFit/>
          </a:bodyPr>
          <a:lstStyle/>
          <a:p>
            <a:pPr marL="342900" lvl="0" indent="-342900">
              <a:buFont typeface="Symbol"/>
              <a:buChar char=""/>
            </a:pPr>
            <a:r>
              <a:rPr lang="ar-EG" sz="2800" b="1" dirty="0" smtClean="0">
                <a:solidFill>
                  <a:srgbClr val="C00000"/>
                </a:solidFill>
              </a:rPr>
              <a:t>مظاهر البلاغة والجمال في النص.</a:t>
            </a:r>
            <a:endParaRPr lang="en-US" sz="1600" b="1" dirty="0">
              <a:solidFill>
                <a:srgbClr val="C00000"/>
              </a:solidFill>
              <a:ea typeface="Calibri"/>
              <a:cs typeface="Arial"/>
            </a:endParaRPr>
          </a:p>
        </p:txBody>
      </p:sp>
      <p:sp>
        <p:nvSpPr>
          <p:cNvPr id="19" name="Rectangle 18"/>
          <p:cNvSpPr/>
          <p:nvPr/>
        </p:nvSpPr>
        <p:spPr>
          <a:xfrm>
            <a:off x="0" y="1428736"/>
            <a:ext cx="3357554" cy="1815882"/>
          </a:xfrm>
          <a:prstGeom prst="rect">
            <a:avLst/>
          </a:prstGeom>
        </p:spPr>
        <p:txBody>
          <a:bodyPr wrap="square">
            <a:spAutoFit/>
          </a:bodyPr>
          <a:lstStyle/>
          <a:p>
            <a:pPr marL="342900" lvl="0" indent="-342900">
              <a:buFont typeface="Symbol"/>
              <a:buChar char=""/>
            </a:pPr>
            <a:r>
              <a:rPr lang="ar-EG" sz="2800" b="1" dirty="0" smtClean="0">
                <a:solidFill>
                  <a:srgbClr val="C00000"/>
                </a:solidFill>
              </a:rPr>
              <a:t>الأصالة: الإتيان برؤى وأفكار مبتكرة، وإيجاد علاقات جديدة بين الأشياء.</a:t>
            </a:r>
            <a:endParaRPr lang="en-US" sz="1600" b="1" dirty="0" smtClean="0">
              <a:solidFill>
                <a:srgbClr val="C00000"/>
              </a:solidFill>
            </a:endParaRPr>
          </a:p>
        </p:txBody>
      </p:sp>
      <p:sp>
        <p:nvSpPr>
          <p:cNvPr id="20" name="Rectangle 19"/>
          <p:cNvSpPr/>
          <p:nvPr/>
        </p:nvSpPr>
        <p:spPr>
          <a:xfrm>
            <a:off x="-32" y="3256192"/>
            <a:ext cx="3357554" cy="1815882"/>
          </a:xfrm>
          <a:prstGeom prst="rect">
            <a:avLst/>
          </a:prstGeom>
        </p:spPr>
        <p:txBody>
          <a:bodyPr wrap="square">
            <a:spAutoFit/>
          </a:bodyPr>
          <a:lstStyle/>
          <a:p>
            <a:pPr marL="342900" lvl="0" indent="-342900">
              <a:buFont typeface="Symbol"/>
              <a:buChar char=""/>
            </a:pPr>
            <a:r>
              <a:rPr lang="ar-EG" sz="2800" b="1" dirty="0" smtClean="0">
                <a:solidFill>
                  <a:srgbClr val="C00000"/>
                </a:solidFill>
              </a:rPr>
              <a:t>التأثير: قدرة النص على نقل عواطف الكاتب ورؤاه إلى فكر القارئ ووجدانه.</a:t>
            </a:r>
            <a:endParaRPr lang="en-US" sz="1600" b="1" dirty="0" smtClean="0">
              <a:solidFill>
                <a:srgbClr val="C00000"/>
              </a:solidFill>
            </a:endParaRPr>
          </a:p>
        </p:txBody>
      </p:sp>
      <p:sp>
        <p:nvSpPr>
          <p:cNvPr id="21" name="Rectangle 20"/>
          <p:cNvSpPr/>
          <p:nvPr/>
        </p:nvSpPr>
        <p:spPr>
          <a:xfrm>
            <a:off x="-32" y="5260975"/>
            <a:ext cx="3357554" cy="954107"/>
          </a:xfrm>
          <a:prstGeom prst="rect">
            <a:avLst/>
          </a:prstGeom>
        </p:spPr>
        <p:txBody>
          <a:bodyPr wrap="square">
            <a:spAutoFit/>
          </a:bodyPr>
          <a:lstStyle/>
          <a:p>
            <a:pPr marL="342900" lvl="0" indent="-342900">
              <a:buFont typeface="Symbol"/>
              <a:buChar char=""/>
            </a:pPr>
            <a:r>
              <a:rPr lang="ar-EG" sz="2800" b="1" dirty="0" smtClean="0">
                <a:solidFill>
                  <a:srgbClr val="C00000"/>
                </a:solidFill>
              </a:rPr>
              <a:t>الاتساق الثقافي: مع قيم المجتمع ومبادئه.</a:t>
            </a:r>
            <a:endParaRPr lang="en-US" sz="1600" b="1" dirty="0">
              <a:solidFill>
                <a:srgbClr val="C00000"/>
              </a:solidFill>
              <a:ea typeface="Calibri"/>
              <a:cs typeface="Arial"/>
            </a:endParaRPr>
          </a:p>
        </p:txBody>
      </p:sp>
    </p:spTree>
  </p:cSld>
  <p:clrMapOvr>
    <a:masterClrMapping/>
  </p:clrMapOvr>
  <p:transition>
    <p:wedge/>
    <p:sndAc>
      <p:stSnd>
        <p:snd r:embed="rId2" name="arrow.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dissolve">
                                      <p:cBhvr>
                                        <p:cTn id="7" dur="500"/>
                                        <p:tgtEl>
                                          <p:spTgt spid="5"/>
                                        </p:tgtEl>
                                      </p:cBhvr>
                                    </p:animEffect>
                                  </p:childTnLst>
                                  <p:subTnLst>
                                    <p:audio>
                                      <p:cMediaNode>
                                        <p:cTn display="0" masterRel="sameClick">
                                          <p:stCondLst>
                                            <p:cond evt="begin" delay="0">
                                              <p:tn val="5"/>
                                            </p:cond>
                                          </p:stCondLst>
                                          <p:endCondLst>
                                            <p:cond evt="onStopAudio" delay="0">
                                              <p:tgtEl>
                                                <p:sldTgt/>
                                              </p:tgtEl>
                                            </p:cond>
                                          </p:endCondLst>
                                        </p:cTn>
                                        <p:tgtEl>
                                          <p:sndTgt r:embed="rId3" name="cached_extralife.wav"/>
                                        </p:tgtEl>
                                      </p:cMediaNode>
                                    </p:audio>
                                  </p:subTnLst>
                                </p:cTn>
                              </p:par>
                              <p:par>
                                <p:cTn id="8" presetID="9" presetClass="entr" presetSubtype="0"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dissolve">
                                      <p:cBhvr>
                                        <p:cTn id="10" dur="500"/>
                                        <p:tgtEl>
                                          <p:spTgt spid="6"/>
                                        </p:tgtEl>
                                      </p:cBhvr>
                                    </p:animEffect>
                                  </p:childTnLst>
                                </p:cTn>
                              </p:par>
                              <p:par>
                                <p:cTn id="11" presetID="9" presetClass="entr" presetSubtype="0" fill="hold" grpId="0" nodeType="with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dissolve">
                                      <p:cBhvr>
                                        <p:cTn id="13" dur="500"/>
                                        <p:tgtEl>
                                          <p:spTgt spid="7"/>
                                        </p:tgtEl>
                                      </p:cBhvr>
                                    </p:animEffect>
                                  </p:childTnLst>
                                </p:cTn>
                              </p:par>
                              <p:par>
                                <p:cTn id="14" presetID="9" presetClass="entr" presetSubtype="0" fill="hold" grpId="0" nodeType="withEffect">
                                  <p:stCondLst>
                                    <p:cond delay="0"/>
                                  </p:stCondLst>
                                  <p:childTnLst>
                                    <p:set>
                                      <p:cBhvr>
                                        <p:cTn id="15" dur="1" fill="hold">
                                          <p:stCondLst>
                                            <p:cond delay="0"/>
                                          </p:stCondLst>
                                        </p:cTn>
                                        <p:tgtEl>
                                          <p:spTgt spid="8"/>
                                        </p:tgtEl>
                                        <p:attrNameLst>
                                          <p:attrName>style.visibility</p:attrName>
                                        </p:attrNameLst>
                                      </p:cBhvr>
                                      <p:to>
                                        <p:strVal val="visible"/>
                                      </p:to>
                                    </p:set>
                                    <p:animEffect transition="in" filter="dissolve">
                                      <p:cBhvr>
                                        <p:cTn id="16" dur="500"/>
                                        <p:tgtEl>
                                          <p:spTgt spid="8"/>
                                        </p:tgtEl>
                                      </p:cBhvr>
                                    </p:animEffect>
                                  </p:childTnLst>
                                </p:cTn>
                              </p:par>
                              <p:par>
                                <p:cTn id="17" presetID="9" presetClass="entr" presetSubtype="0" fill="hold" nodeType="withEffect">
                                  <p:stCondLst>
                                    <p:cond delay="0"/>
                                  </p:stCondLst>
                                  <p:childTnLst>
                                    <p:set>
                                      <p:cBhvr>
                                        <p:cTn id="18" dur="1" fill="hold">
                                          <p:stCondLst>
                                            <p:cond delay="0"/>
                                          </p:stCondLst>
                                        </p:cTn>
                                        <p:tgtEl>
                                          <p:spTgt spid="4"/>
                                        </p:tgtEl>
                                        <p:attrNameLst>
                                          <p:attrName>style.visibility</p:attrName>
                                        </p:attrNameLst>
                                      </p:cBhvr>
                                      <p:to>
                                        <p:strVal val="visible"/>
                                      </p:to>
                                    </p:set>
                                    <p:animEffect transition="in" filter="dissolve">
                                      <p:cBhvr>
                                        <p:cTn id="19" dur="500"/>
                                        <p:tgtEl>
                                          <p:spTgt spid="4"/>
                                        </p:tgtEl>
                                      </p:cBhvr>
                                    </p:animEffect>
                                  </p:childTnLst>
                                </p:cTn>
                              </p:par>
                            </p:childTnLst>
                          </p:cTn>
                        </p:par>
                      </p:childTnLst>
                    </p:cTn>
                  </p:par>
                  <p:par>
                    <p:cTn id="20" fill="hold">
                      <p:stCondLst>
                        <p:cond delay="indefinite"/>
                      </p:stCondLst>
                      <p:childTnLst>
                        <p:par>
                          <p:cTn id="21" fill="hold">
                            <p:stCondLst>
                              <p:cond delay="0"/>
                            </p:stCondLst>
                            <p:childTnLst>
                              <p:par>
                                <p:cTn id="22" presetID="47" presetClass="entr" presetSubtype="0" fill="hold" grpId="0" nodeType="clickEffect">
                                  <p:stCondLst>
                                    <p:cond delay="0"/>
                                  </p:stCondLst>
                                  <p:childTnLst>
                                    <p:set>
                                      <p:cBhvr>
                                        <p:cTn id="23" dur="1" fill="hold">
                                          <p:stCondLst>
                                            <p:cond delay="0"/>
                                          </p:stCondLst>
                                        </p:cTn>
                                        <p:tgtEl>
                                          <p:spTgt spid="10"/>
                                        </p:tgtEl>
                                        <p:attrNameLst>
                                          <p:attrName>style.visibility</p:attrName>
                                        </p:attrNameLst>
                                      </p:cBhvr>
                                      <p:to>
                                        <p:strVal val="visible"/>
                                      </p:to>
                                    </p:set>
                                    <p:animEffect transition="in" filter="fade">
                                      <p:cBhvr>
                                        <p:cTn id="24" dur="1000"/>
                                        <p:tgtEl>
                                          <p:spTgt spid="10"/>
                                        </p:tgtEl>
                                      </p:cBhvr>
                                    </p:animEffect>
                                    <p:anim calcmode="lin" valueType="num">
                                      <p:cBhvr>
                                        <p:cTn id="25" dur="1000" fill="hold"/>
                                        <p:tgtEl>
                                          <p:spTgt spid="10"/>
                                        </p:tgtEl>
                                        <p:attrNameLst>
                                          <p:attrName>ppt_x</p:attrName>
                                        </p:attrNameLst>
                                      </p:cBhvr>
                                      <p:tavLst>
                                        <p:tav tm="0">
                                          <p:val>
                                            <p:strVal val="#ppt_x"/>
                                          </p:val>
                                        </p:tav>
                                        <p:tav tm="100000">
                                          <p:val>
                                            <p:strVal val="#ppt_x"/>
                                          </p:val>
                                        </p:tav>
                                      </p:tavLst>
                                    </p:anim>
                                    <p:anim calcmode="lin" valueType="num">
                                      <p:cBhvr>
                                        <p:cTn id="26" dur="1000" fill="hold"/>
                                        <p:tgtEl>
                                          <p:spTgt spid="10"/>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22"/>
                                            </p:cond>
                                          </p:stCondLst>
                                          <p:endCondLst>
                                            <p:cond evt="onStopAudio" delay="0">
                                              <p:tgtEl>
                                                <p:sldTgt/>
                                              </p:tgtEl>
                                            </p:cond>
                                          </p:endCondLst>
                                        </p:cTn>
                                        <p:tgtEl>
                                          <p:sndTgt r:embed="rId4" name="cp_empty.wav"/>
                                        </p:tgtEl>
                                      </p:cMediaNode>
                                    </p:audio>
                                  </p:subTnLst>
                                </p:cTn>
                              </p:par>
                            </p:childTnLst>
                          </p:cTn>
                        </p:par>
                      </p:childTnLst>
                    </p:cTn>
                  </p:par>
                  <p:par>
                    <p:cTn id="27" fill="hold">
                      <p:stCondLst>
                        <p:cond delay="indefinite"/>
                      </p:stCondLst>
                      <p:childTnLst>
                        <p:par>
                          <p:cTn id="28" fill="hold">
                            <p:stCondLst>
                              <p:cond delay="0"/>
                            </p:stCondLst>
                            <p:childTnLst>
                              <p:par>
                                <p:cTn id="29" presetID="50" presetClass="entr" presetSubtype="0" decel="100000" fill="hold" grpId="0" nodeType="clickEffect">
                                  <p:stCondLst>
                                    <p:cond delay="0"/>
                                  </p:stCondLst>
                                  <p:childTnLst>
                                    <p:set>
                                      <p:cBhvr>
                                        <p:cTn id="30" dur="1" fill="hold">
                                          <p:stCondLst>
                                            <p:cond delay="0"/>
                                          </p:stCondLst>
                                        </p:cTn>
                                        <p:tgtEl>
                                          <p:spTgt spid="9"/>
                                        </p:tgtEl>
                                        <p:attrNameLst>
                                          <p:attrName>style.visibility</p:attrName>
                                        </p:attrNameLst>
                                      </p:cBhvr>
                                      <p:to>
                                        <p:strVal val="visible"/>
                                      </p:to>
                                    </p:set>
                                    <p:anim calcmode="lin" valueType="num">
                                      <p:cBhvr>
                                        <p:cTn id="31" dur="1000" fill="hold"/>
                                        <p:tgtEl>
                                          <p:spTgt spid="9"/>
                                        </p:tgtEl>
                                        <p:attrNameLst>
                                          <p:attrName>ppt_w</p:attrName>
                                        </p:attrNameLst>
                                      </p:cBhvr>
                                      <p:tavLst>
                                        <p:tav tm="0">
                                          <p:val>
                                            <p:strVal val="#ppt_w+.3"/>
                                          </p:val>
                                        </p:tav>
                                        <p:tav tm="100000">
                                          <p:val>
                                            <p:strVal val="#ppt_w"/>
                                          </p:val>
                                        </p:tav>
                                      </p:tavLst>
                                    </p:anim>
                                    <p:anim calcmode="lin" valueType="num">
                                      <p:cBhvr>
                                        <p:cTn id="32" dur="1000" fill="hold"/>
                                        <p:tgtEl>
                                          <p:spTgt spid="9"/>
                                        </p:tgtEl>
                                        <p:attrNameLst>
                                          <p:attrName>ppt_h</p:attrName>
                                        </p:attrNameLst>
                                      </p:cBhvr>
                                      <p:tavLst>
                                        <p:tav tm="0">
                                          <p:val>
                                            <p:strVal val="#ppt_h"/>
                                          </p:val>
                                        </p:tav>
                                        <p:tav tm="100000">
                                          <p:val>
                                            <p:strVal val="#ppt_h"/>
                                          </p:val>
                                        </p:tav>
                                      </p:tavLst>
                                    </p:anim>
                                    <p:animEffect transition="in" filter="fade">
                                      <p:cBhvr>
                                        <p:cTn id="33" dur="1000"/>
                                        <p:tgtEl>
                                          <p:spTgt spid="9"/>
                                        </p:tgtEl>
                                      </p:cBhvr>
                                    </p:animEffect>
                                  </p:childTnLst>
                                  <p:subTnLst>
                                    <p:audio>
                                      <p:cMediaNode>
                                        <p:cTn display="0" masterRel="sameClick">
                                          <p:stCondLst>
                                            <p:cond evt="begin" delay="0">
                                              <p:tn val="29"/>
                                            </p:cond>
                                          </p:stCondLst>
                                          <p:endCondLst>
                                            <p:cond evt="onStopAudio" delay="0">
                                              <p:tgtEl>
                                                <p:sldTgt/>
                                              </p:tgtEl>
                                            </p:cond>
                                          </p:endCondLst>
                                        </p:cTn>
                                        <p:tgtEl>
                                          <p:sndTgt r:embed="rId5" name="whoosh.wav"/>
                                        </p:tgtEl>
                                      </p:cMediaNode>
                                    </p:audio>
                                  </p:subTnLst>
                                </p:cTn>
                              </p:par>
                            </p:childTnLst>
                          </p:cTn>
                        </p:par>
                      </p:childTnLst>
                    </p:cTn>
                  </p:par>
                  <p:par>
                    <p:cTn id="34" fill="hold">
                      <p:stCondLst>
                        <p:cond delay="indefinite"/>
                      </p:stCondLst>
                      <p:childTnLst>
                        <p:par>
                          <p:cTn id="35" fill="hold">
                            <p:stCondLst>
                              <p:cond delay="0"/>
                            </p:stCondLst>
                            <p:childTnLst>
                              <p:par>
                                <p:cTn id="36" presetID="50" presetClass="entr" presetSubtype="0" decel="100000" fill="hold" grpId="0" nodeType="clickEffect">
                                  <p:stCondLst>
                                    <p:cond delay="0"/>
                                  </p:stCondLst>
                                  <p:childTnLst>
                                    <p:set>
                                      <p:cBhvr>
                                        <p:cTn id="37" dur="1" fill="hold">
                                          <p:stCondLst>
                                            <p:cond delay="0"/>
                                          </p:stCondLst>
                                        </p:cTn>
                                        <p:tgtEl>
                                          <p:spTgt spid="15"/>
                                        </p:tgtEl>
                                        <p:attrNameLst>
                                          <p:attrName>style.visibility</p:attrName>
                                        </p:attrNameLst>
                                      </p:cBhvr>
                                      <p:to>
                                        <p:strVal val="visible"/>
                                      </p:to>
                                    </p:set>
                                    <p:anim calcmode="lin" valueType="num">
                                      <p:cBhvr>
                                        <p:cTn id="38" dur="1000" fill="hold"/>
                                        <p:tgtEl>
                                          <p:spTgt spid="15"/>
                                        </p:tgtEl>
                                        <p:attrNameLst>
                                          <p:attrName>ppt_w</p:attrName>
                                        </p:attrNameLst>
                                      </p:cBhvr>
                                      <p:tavLst>
                                        <p:tav tm="0">
                                          <p:val>
                                            <p:strVal val="#ppt_w+.3"/>
                                          </p:val>
                                        </p:tav>
                                        <p:tav tm="100000">
                                          <p:val>
                                            <p:strVal val="#ppt_w"/>
                                          </p:val>
                                        </p:tav>
                                      </p:tavLst>
                                    </p:anim>
                                    <p:anim calcmode="lin" valueType="num">
                                      <p:cBhvr>
                                        <p:cTn id="39" dur="1000" fill="hold"/>
                                        <p:tgtEl>
                                          <p:spTgt spid="15"/>
                                        </p:tgtEl>
                                        <p:attrNameLst>
                                          <p:attrName>ppt_h</p:attrName>
                                        </p:attrNameLst>
                                      </p:cBhvr>
                                      <p:tavLst>
                                        <p:tav tm="0">
                                          <p:val>
                                            <p:strVal val="#ppt_h"/>
                                          </p:val>
                                        </p:tav>
                                        <p:tav tm="100000">
                                          <p:val>
                                            <p:strVal val="#ppt_h"/>
                                          </p:val>
                                        </p:tav>
                                      </p:tavLst>
                                    </p:anim>
                                    <p:animEffect transition="in" filter="fade">
                                      <p:cBhvr>
                                        <p:cTn id="40" dur="1000"/>
                                        <p:tgtEl>
                                          <p:spTgt spid="15"/>
                                        </p:tgtEl>
                                      </p:cBhvr>
                                    </p:animEffect>
                                  </p:childTnLst>
                                  <p:subTnLst>
                                    <p:audio>
                                      <p:cMediaNode>
                                        <p:cTn display="0" masterRel="sameClick">
                                          <p:stCondLst>
                                            <p:cond evt="begin" delay="0">
                                              <p:tn val="36"/>
                                            </p:cond>
                                          </p:stCondLst>
                                          <p:endCondLst>
                                            <p:cond evt="onStopAudio" delay="0">
                                              <p:tgtEl>
                                                <p:sldTgt/>
                                              </p:tgtEl>
                                            </p:cond>
                                          </p:endCondLst>
                                        </p:cTn>
                                        <p:tgtEl>
                                          <p:sndTgt r:embed="rId5" name="whoosh.wav"/>
                                        </p:tgtEl>
                                      </p:cMediaNode>
                                    </p:audio>
                                  </p:subTnLst>
                                </p:cTn>
                              </p:par>
                            </p:childTnLst>
                          </p:cTn>
                        </p:par>
                      </p:childTnLst>
                    </p:cTn>
                  </p:par>
                  <p:par>
                    <p:cTn id="41" fill="hold">
                      <p:stCondLst>
                        <p:cond delay="indefinite"/>
                      </p:stCondLst>
                      <p:childTnLst>
                        <p:par>
                          <p:cTn id="42" fill="hold">
                            <p:stCondLst>
                              <p:cond delay="0"/>
                            </p:stCondLst>
                            <p:childTnLst>
                              <p:par>
                                <p:cTn id="43" presetID="50" presetClass="entr" presetSubtype="0" decel="100000" fill="hold" grpId="0" nodeType="clickEffect">
                                  <p:stCondLst>
                                    <p:cond delay="0"/>
                                  </p:stCondLst>
                                  <p:childTnLst>
                                    <p:set>
                                      <p:cBhvr>
                                        <p:cTn id="44" dur="1" fill="hold">
                                          <p:stCondLst>
                                            <p:cond delay="0"/>
                                          </p:stCondLst>
                                        </p:cTn>
                                        <p:tgtEl>
                                          <p:spTgt spid="16"/>
                                        </p:tgtEl>
                                        <p:attrNameLst>
                                          <p:attrName>style.visibility</p:attrName>
                                        </p:attrNameLst>
                                      </p:cBhvr>
                                      <p:to>
                                        <p:strVal val="visible"/>
                                      </p:to>
                                    </p:set>
                                    <p:anim calcmode="lin" valueType="num">
                                      <p:cBhvr>
                                        <p:cTn id="45" dur="1000" fill="hold"/>
                                        <p:tgtEl>
                                          <p:spTgt spid="16"/>
                                        </p:tgtEl>
                                        <p:attrNameLst>
                                          <p:attrName>ppt_w</p:attrName>
                                        </p:attrNameLst>
                                      </p:cBhvr>
                                      <p:tavLst>
                                        <p:tav tm="0">
                                          <p:val>
                                            <p:strVal val="#ppt_w+.3"/>
                                          </p:val>
                                        </p:tav>
                                        <p:tav tm="100000">
                                          <p:val>
                                            <p:strVal val="#ppt_w"/>
                                          </p:val>
                                        </p:tav>
                                      </p:tavLst>
                                    </p:anim>
                                    <p:anim calcmode="lin" valueType="num">
                                      <p:cBhvr>
                                        <p:cTn id="46" dur="1000" fill="hold"/>
                                        <p:tgtEl>
                                          <p:spTgt spid="16"/>
                                        </p:tgtEl>
                                        <p:attrNameLst>
                                          <p:attrName>ppt_h</p:attrName>
                                        </p:attrNameLst>
                                      </p:cBhvr>
                                      <p:tavLst>
                                        <p:tav tm="0">
                                          <p:val>
                                            <p:strVal val="#ppt_h"/>
                                          </p:val>
                                        </p:tav>
                                        <p:tav tm="100000">
                                          <p:val>
                                            <p:strVal val="#ppt_h"/>
                                          </p:val>
                                        </p:tav>
                                      </p:tavLst>
                                    </p:anim>
                                    <p:animEffect transition="in" filter="fade">
                                      <p:cBhvr>
                                        <p:cTn id="47" dur="1000"/>
                                        <p:tgtEl>
                                          <p:spTgt spid="16"/>
                                        </p:tgtEl>
                                      </p:cBhvr>
                                    </p:animEffect>
                                  </p:childTnLst>
                                  <p:subTnLst>
                                    <p:audio>
                                      <p:cMediaNode>
                                        <p:cTn display="0" masterRel="sameClick">
                                          <p:stCondLst>
                                            <p:cond evt="begin" delay="0">
                                              <p:tn val="43"/>
                                            </p:cond>
                                          </p:stCondLst>
                                          <p:endCondLst>
                                            <p:cond evt="onStopAudio" delay="0">
                                              <p:tgtEl>
                                                <p:sldTgt/>
                                              </p:tgtEl>
                                            </p:cond>
                                          </p:endCondLst>
                                        </p:cTn>
                                        <p:tgtEl>
                                          <p:sndTgt r:embed="rId5" name="whoosh.wav"/>
                                        </p:tgtEl>
                                      </p:cMediaNode>
                                    </p:audio>
                                  </p:subTnLst>
                                </p:cTn>
                              </p:par>
                            </p:childTnLst>
                          </p:cTn>
                        </p:par>
                      </p:childTnLst>
                    </p:cTn>
                  </p:par>
                  <p:par>
                    <p:cTn id="48" fill="hold">
                      <p:stCondLst>
                        <p:cond delay="indefinite"/>
                      </p:stCondLst>
                      <p:childTnLst>
                        <p:par>
                          <p:cTn id="49" fill="hold">
                            <p:stCondLst>
                              <p:cond delay="0"/>
                            </p:stCondLst>
                            <p:childTnLst>
                              <p:par>
                                <p:cTn id="50" presetID="50" presetClass="entr" presetSubtype="0" decel="100000" fill="hold" grpId="0" nodeType="clickEffect">
                                  <p:stCondLst>
                                    <p:cond delay="0"/>
                                  </p:stCondLst>
                                  <p:childTnLst>
                                    <p:set>
                                      <p:cBhvr>
                                        <p:cTn id="51" dur="1" fill="hold">
                                          <p:stCondLst>
                                            <p:cond delay="0"/>
                                          </p:stCondLst>
                                        </p:cTn>
                                        <p:tgtEl>
                                          <p:spTgt spid="18"/>
                                        </p:tgtEl>
                                        <p:attrNameLst>
                                          <p:attrName>style.visibility</p:attrName>
                                        </p:attrNameLst>
                                      </p:cBhvr>
                                      <p:to>
                                        <p:strVal val="visible"/>
                                      </p:to>
                                    </p:set>
                                    <p:anim calcmode="lin" valueType="num">
                                      <p:cBhvr>
                                        <p:cTn id="52" dur="1000" fill="hold"/>
                                        <p:tgtEl>
                                          <p:spTgt spid="18"/>
                                        </p:tgtEl>
                                        <p:attrNameLst>
                                          <p:attrName>ppt_w</p:attrName>
                                        </p:attrNameLst>
                                      </p:cBhvr>
                                      <p:tavLst>
                                        <p:tav tm="0">
                                          <p:val>
                                            <p:strVal val="#ppt_w+.3"/>
                                          </p:val>
                                        </p:tav>
                                        <p:tav tm="100000">
                                          <p:val>
                                            <p:strVal val="#ppt_w"/>
                                          </p:val>
                                        </p:tav>
                                      </p:tavLst>
                                    </p:anim>
                                    <p:anim calcmode="lin" valueType="num">
                                      <p:cBhvr>
                                        <p:cTn id="53" dur="1000" fill="hold"/>
                                        <p:tgtEl>
                                          <p:spTgt spid="18"/>
                                        </p:tgtEl>
                                        <p:attrNameLst>
                                          <p:attrName>ppt_h</p:attrName>
                                        </p:attrNameLst>
                                      </p:cBhvr>
                                      <p:tavLst>
                                        <p:tav tm="0">
                                          <p:val>
                                            <p:strVal val="#ppt_h"/>
                                          </p:val>
                                        </p:tav>
                                        <p:tav tm="100000">
                                          <p:val>
                                            <p:strVal val="#ppt_h"/>
                                          </p:val>
                                        </p:tav>
                                      </p:tavLst>
                                    </p:anim>
                                    <p:animEffect transition="in" filter="fade">
                                      <p:cBhvr>
                                        <p:cTn id="54" dur="1000"/>
                                        <p:tgtEl>
                                          <p:spTgt spid="18"/>
                                        </p:tgtEl>
                                      </p:cBhvr>
                                    </p:animEffect>
                                  </p:childTnLst>
                                  <p:subTnLst>
                                    <p:audio>
                                      <p:cMediaNode>
                                        <p:cTn display="0" masterRel="sameClick">
                                          <p:stCondLst>
                                            <p:cond evt="begin" delay="0">
                                              <p:tn val="50"/>
                                            </p:cond>
                                          </p:stCondLst>
                                          <p:endCondLst>
                                            <p:cond evt="onStopAudio" delay="0">
                                              <p:tgtEl>
                                                <p:sldTgt/>
                                              </p:tgtEl>
                                            </p:cond>
                                          </p:endCondLst>
                                        </p:cTn>
                                        <p:tgtEl>
                                          <p:sndTgt r:embed="rId5" name="whoosh.wav"/>
                                        </p:tgtEl>
                                      </p:cMediaNode>
                                    </p:audio>
                                  </p:subTnLst>
                                </p:cTn>
                              </p:par>
                            </p:childTnLst>
                          </p:cTn>
                        </p:par>
                      </p:childTnLst>
                    </p:cTn>
                  </p:par>
                  <p:par>
                    <p:cTn id="55" fill="hold">
                      <p:stCondLst>
                        <p:cond delay="indefinite"/>
                      </p:stCondLst>
                      <p:childTnLst>
                        <p:par>
                          <p:cTn id="56" fill="hold">
                            <p:stCondLst>
                              <p:cond delay="0"/>
                            </p:stCondLst>
                            <p:childTnLst>
                              <p:par>
                                <p:cTn id="57" presetID="50" presetClass="entr" presetSubtype="0" decel="100000" fill="hold" grpId="0" nodeType="clickEffect">
                                  <p:stCondLst>
                                    <p:cond delay="0"/>
                                  </p:stCondLst>
                                  <p:childTnLst>
                                    <p:set>
                                      <p:cBhvr>
                                        <p:cTn id="58" dur="1" fill="hold">
                                          <p:stCondLst>
                                            <p:cond delay="0"/>
                                          </p:stCondLst>
                                        </p:cTn>
                                        <p:tgtEl>
                                          <p:spTgt spid="19"/>
                                        </p:tgtEl>
                                        <p:attrNameLst>
                                          <p:attrName>style.visibility</p:attrName>
                                        </p:attrNameLst>
                                      </p:cBhvr>
                                      <p:to>
                                        <p:strVal val="visible"/>
                                      </p:to>
                                    </p:set>
                                    <p:anim calcmode="lin" valueType="num">
                                      <p:cBhvr>
                                        <p:cTn id="59" dur="1000" fill="hold"/>
                                        <p:tgtEl>
                                          <p:spTgt spid="19"/>
                                        </p:tgtEl>
                                        <p:attrNameLst>
                                          <p:attrName>ppt_w</p:attrName>
                                        </p:attrNameLst>
                                      </p:cBhvr>
                                      <p:tavLst>
                                        <p:tav tm="0">
                                          <p:val>
                                            <p:strVal val="#ppt_w+.3"/>
                                          </p:val>
                                        </p:tav>
                                        <p:tav tm="100000">
                                          <p:val>
                                            <p:strVal val="#ppt_w"/>
                                          </p:val>
                                        </p:tav>
                                      </p:tavLst>
                                    </p:anim>
                                    <p:anim calcmode="lin" valueType="num">
                                      <p:cBhvr>
                                        <p:cTn id="60" dur="1000" fill="hold"/>
                                        <p:tgtEl>
                                          <p:spTgt spid="19"/>
                                        </p:tgtEl>
                                        <p:attrNameLst>
                                          <p:attrName>ppt_h</p:attrName>
                                        </p:attrNameLst>
                                      </p:cBhvr>
                                      <p:tavLst>
                                        <p:tav tm="0">
                                          <p:val>
                                            <p:strVal val="#ppt_h"/>
                                          </p:val>
                                        </p:tav>
                                        <p:tav tm="100000">
                                          <p:val>
                                            <p:strVal val="#ppt_h"/>
                                          </p:val>
                                        </p:tav>
                                      </p:tavLst>
                                    </p:anim>
                                    <p:animEffect transition="in" filter="fade">
                                      <p:cBhvr>
                                        <p:cTn id="61" dur="1000"/>
                                        <p:tgtEl>
                                          <p:spTgt spid="19"/>
                                        </p:tgtEl>
                                      </p:cBhvr>
                                    </p:animEffect>
                                  </p:childTnLst>
                                  <p:subTnLst>
                                    <p:audio>
                                      <p:cMediaNode>
                                        <p:cTn display="0" masterRel="sameClick">
                                          <p:stCondLst>
                                            <p:cond evt="begin" delay="0">
                                              <p:tn val="57"/>
                                            </p:cond>
                                          </p:stCondLst>
                                          <p:endCondLst>
                                            <p:cond evt="onStopAudio" delay="0">
                                              <p:tgtEl>
                                                <p:sldTgt/>
                                              </p:tgtEl>
                                            </p:cond>
                                          </p:endCondLst>
                                        </p:cTn>
                                        <p:tgtEl>
                                          <p:sndTgt r:embed="rId5" name="whoosh.wav"/>
                                        </p:tgtEl>
                                      </p:cMediaNode>
                                    </p:audio>
                                  </p:subTnLst>
                                </p:cTn>
                              </p:par>
                            </p:childTnLst>
                          </p:cTn>
                        </p:par>
                      </p:childTnLst>
                    </p:cTn>
                  </p:par>
                  <p:par>
                    <p:cTn id="62" fill="hold">
                      <p:stCondLst>
                        <p:cond delay="indefinite"/>
                      </p:stCondLst>
                      <p:childTnLst>
                        <p:par>
                          <p:cTn id="63" fill="hold">
                            <p:stCondLst>
                              <p:cond delay="0"/>
                            </p:stCondLst>
                            <p:childTnLst>
                              <p:par>
                                <p:cTn id="64" presetID="50" presetClass="entr" presetSubtype="0" decel="100000" fill="hold" grpId="0" nodeType="clickEffect">
                                  <p:stCondLst>
                                    <p:cond delay="0"/>
                                  </p:stCondLst>
                                  <p:childTnLst>
                                    <p:set>
                                      <p:cBhvr>
                                        <p:cTn id="65" dur="1" fill="hold">
                                          <p:stCondLst>
                                            <p:cond delay="0"/>
                                          </p:stCondLst>
                                        </p:cTn>
                                        <p:tgtEl>
                                          <p:spTgt spid="20"/>
                                        </p:tgtEl>
                                        <p:attrNameLst>
                                          <p:attrName>style.visibility</p:attrName>
                                        </p:attrNameLst>
                                      </p:cBhvr>
                                      <p:to>
                                        <p:strVal val="visible"/>
                                      </p:to>
                                    </p:set>
                                    <p:anim calcmode="lin" valueType="num">
                                      <p:cBhvr>
                                        <p:cTn id="66" dur="1000" fill="hold"/>
                                        <p:tgtEl>
                                          <p:spTgt spid="20"/>
                                        </p:tgtEl>
                                        <p:attrNameLst>
                                          <p:attrName>ppt_w</p:attrName>
                                        </p:attrNameLst>
                                      </p:cBhvr>
                                      <p:tavLst>
                                        <p:tav tm="0">
                                          <p:val>
                                            <p:strVal val="#ppt_w+.3"/>
                                          </p:val>
                                        </p:tav>
                                        <p:tav tm="100000">
                                          <p:val>
                                            <p:strVal val="#ppt_w"/>
                                          </p:val>
                                        </p:tav>
                                      </p:tavLst>
                                    </p:anim>
                                    <p:anim calcmode="lin" valueType="num">
                                      <p:cBhvr>
                                        <p:cTn id="67" dur="1000" fill="hold"/>
                                        <p:tgtEl>
                                          <p:spTgt spid="20"/>
                                        </p:tgtEl>
                                        <p:attrNameLst>
                                          <p:attrName>ppt_h</p:attrName>
                                        </p:attrNameLst>
                                      </p:cBhvr>
                                      <p:tavLst>
                                        <p:tav tm="0">
                                          <p:val>
                                            <p:strVal val="#ppt_h"/>
                                          </p:val>
                                        </p:tav>
                                        <p:tav tm="100000">
                                          <p:val>
                                            <p:strVal val="#ppt_h"/>
                                          </p:val>
                                        </p:tav>
                                      </p:tavLst>
                                    </p:anim>
                                    <p:animEffect transition="in" filter="fade">
                                      <p:cBhvr>
                                        <p:cTn id="68" dur="1000"/>
                                        <p:tgtEl>
                                          <p:spTgt spid="20"/>
                                        </p:tgtEl>
                                      </p:cBhvr>
                                    </p:animEffect>
                                  </p:childTnLst>
                                  <p:subTnLst>
                                    <p:audio>
                                      <p:cMediaNode>
                                        <p:cTn display="0" masterRel="sameClick">
                                          <p:stCondLst>
                                            <p:cond evt="begin" delay="0">
                                              <p:tn val="64"/>
                                            </p:cond>
                                          </p:stCondLst>
                                          <p:endCondLst>
                                            <p:cond evt="onStopAudio" delay="0">
                                              <p:tgtEl>
                                                <p:sldTgt/>
                                              </p:tgtEl>
                                            </p:cond>
                                          </p:endCondLst>
                                        </p:cTn>
                                        <p:tgtEl>
                                          <p:sndTgt r:embed="rId5" name="whoosh.wav"/>
                                        </p:tgtEl>
                                      </p:cMediaNode>
                                    </p:audio>
                                  </p:subTnLst>
                                </p:cTn>
                              </p:par>
                            </p:childTnLst>
                          </p:cTn>
                        </p:par>
                      </p:childTnLst>
                    </p:cTn>
                  </p:par>
                  <p:par>
                    <p:cTn id="69" fill="hold">
                      <p:stCondLst>
                        <p:cond delay="indefinite"/>
                      </p:stCondLst>
                      <p:childTnLst>
                        <p:par>
                          <p:cTn id="70" fill="hold">
                            <p:stCondLst>
                              <p:cond delay="0"/>
                            </p:stCondLst>
                            <p:childTnLst>
                              <p:par>
                                <p:cTn id="71" presetID="50" presetClass="entr" presetSubtype="0" decel="100000" fill="hold" grpId="0" nodeType="clickEffect">
                                  <p:stCondLst>
                                    <p:cond delay="0"/>
                                  </p:stCondLst>
                                  <p:childTnLst>
                                    <p:set>
                                      <p:cBhvr>
                                        <p:cTn id="72" dur="1" fill="hold">
                                          <p:stCondLst>
                                            <p:cond delay="0"/>
                                          </p:stCondLst>
                                        </p:cTn>
                                        <p:tgtEl>
                                          <p:spTgt spid="21"/>
                                        </p:tgtEl>
                                        <p:attrNameLst>
                                          <p:attrName>style.visibility</p:attrName>
                                        </p:attrNameLst>
                                      </p:cBhvr>
                                      <p:to>
                                        <p:strVal val="visible"/>
                                      </p:to>
                                    </p:set>
                                    <p:anim calcmode="lin" valueType="num">
                                      <p:cBhvr>
                                        <p:cTn id="73" dur="1000" fill="hold"/>
                                        <p:tgtEl>
                                          <p:spTgt spid="21"/>
                                        </p:tgtEl>
                                        <p:attrNameLst>
                                          <p:attrName>ppt_w</p:attrName>
                                        </p:attrNameLst>
                                      </p:cBhvr>
                                      <p:tavLst>
                                        <p:tav tm="0">
                                          <p:val>
                                            <p:strVal val="#ppt_w+.3"/>
                                          </p:val>
                                        </p:tav>
                                        <p:tav tm="100000">
                                          <p:val>
                                            <p:strVal val="#ppt_w"/>
                                          </p:val>
                                        </p:tav>
                                      </p:tavLst>
                                    </p:anim>
                                    <p:anim calcmode="lin" valueType="num">
                                      <p:cBhvr>
                                        <p:cTn id="74" dur="1000" fill="hold"/>
                                        <p:tgtEl>
                                          <p:spTgt spid="21"/>
                                        </p:tgtEl>
                                        <p:attrNameLst>
                                          <p:attrName>ppt_h</p:attrName>
                                        </p:attrNameLst>
                                      </p:cBhvr>
                                      <p:tavLst>
                                        <p:tav tm="0">
                                          <p:val>
                                            <p:strVal val="#ppt_h"/>
                                          </p:val>
                                        </p:tav>
                                        <p:tav tm="100000">
                                          <p:val>
                                            <p:strVal val="#ppt_h"/>
                                          </p:val>
                                        </p:tav>
                                      </p:tavLst>
                                    </p:anim>
                                    <p:animEffect transition="in" filter="fade">
                                      <p:cBhvr>
                                        <p:cTn id="75" dur="1000"/>
                                        <p:tgtEl>
                                          <p:spTgt spid="21"/>
                                        </p:tgtEl>
                                      </p:cBhvr>
                                    </p:animEffect>
                                  </p:childTnLst>
                                  <p:subTnLst>
                                    <p:audio>
                                      <p:cMediaNode>
                                        <p:cTn display="0" masterRel="sameClick">
                                          <p:stCondLst>
                                            <p:cond evt="begin" delay="0">
                                              <p:tn val="71"/>
                                            </p:cond>
                                          </p:stCondLst>
                                          <p:endCondLst>
                                            <p:cond evt="onStopAudio" delay="0">
                                              <p:tgtEl>
                                                <p:sldTgt/>
                                              </p:tgtEl>
                                            </p:cond>
                                          </p:endCondLst>
                                        </p:cTn>
                                        <p:tgtEl>
                                          <p:sndTgt r:embed="rId5" name="whoosh.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P spid="8" grpId="0"/>
      <p:bldP spid="9" grpId="0"/>
      <p:bldP spid="10" grpId="0"/>
      <p:bldP spid="15" grpId="0"/>
      <p:bldP spid="16" grpId="0"/>
      <p:bldP spid="18" grpId="0"/>
      <p:bldP spid="19" grpId="0"/>
      <p:bldP spid="20" grpId="0"/>
      <p:bldP spid="21" grpId="0"/>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nvGraphicFramePr>
        <p:xfrm>
          <a:off x="71374" y="357166"/>
          <a:ext cx="9001124" cy="6286544"/>
        </p:xfrm>
        <a:graphic>
          <a:graphicData uri="http://schemas.openxmlformats.org/drawingml/2006/table">
            <a:tbl>
              <a:tblPr rtl="1">
                <a:tableStyleId>{35758FB7-9AC5-4552-8A53-C91805E547FA}</a:tableStyleId>
              </a:tblPr>
              <a:tblGrid>
                <a:gridCol w="1023930"/>
                <a:gridCol w="2198668"/>
                <a:gridCol w="2458992"/>
                <a:gridCol w="3319534"/>
              </a:tblGrid>
              <a:tr h="1000132">
                <a:tc>
                  <a:txBody>
                    <a:bodyPr/>
                    <a:lstStyle/>
                    <a:p>
                      <a:pPr marL="0" marR="0" algn="ctr" rtl="1">
                        <a:spcBef>
                          <a:spcPts val="0"/>
                        </a:spcBef>
                        <a:spcAft>
                          <a:spcPts val="0"/>
                        </a:spcAft>
                      </a:pPr>
                      <a:endParaRPr lang="en-US" sz="1600" b="1" dirty="0">
                        <a:latin typeface="Calibri"/>
                        <a:ea typeface="Calibri"/>
                        <a:cs typeface="Arial"/>
                      </a:endParaRPr>
                    </a:p>
                  </a:txBody>
                  <a:tcPr marL="63944" marR="63944" marT="0" marB="0" anchor="ctr"/>
                </a:tc>
                <a:tc>
                  <a:txBody>
                    <a:bodyPr/>
                    <a:lstStyle/>
                    <a:p>
                      <a:pPr marL="0" marR="0" algn="ctr" rtl="1">
                        <a:spcBef>
                          <a:spcPts val="0"/>
                        </a:spcBef>
                        <a:spcAft>
                          <a:spcPts val="0"/>
                        </a:spcAft>
                      </a:pPr>
                      <a:endParaRPr lang="en-US" sz="1600" b="1" dirty="0">
                        <a:latin typeface="Calibri"/>
                        <a:ea typeface="Calibri"/>
                        <a:cs typeface="Arial"/>
                      </a:endParaRPr>
                    </a:p>
                  </a:txBody>
                  <a:tcPr marL="63944" marR="63944" marT="0" marB="0" anchor="ctr"/>
                </a:tc>
                <a:tc>
                  <a:txBody>
                    <a:bodyPr/>
                    <a:lstStyle/>
                    <a:p>
                      <a:pPr marL="0" marR="0" algn="ctr" rtl="1">
                        <a:spcBef>
                          <a:spcPts val="0"/>
                        </a:spcBef>
                        <a:spcAft>
                          <a:spcPts val="0"/>
                        </a:spcAft>
                      </a:pPr>
                      <a:endParaRPr lang="en-US" sz="1600" b="1" dirty="0">
                        <a:latin typeface="Calibri"/>
                        <a:ea typeface="Calibri"/>
                        <a:cs typeface="Arial"/>
                      </a:endParaRPr>
                    </a:p>
                  </a:txBody>
                  <a:tcPr marL="63944" marR="63944" marT="0" marB="0" anchor="ctr"/>
                </a:tc>
                <a:tc>
                  <a:txBody>
                    <a:bodyPr/>
                    <a:lstStyle/>
                    <a:p>
                      <a:pPr marL="0" marR="0" algn="ctr" rtl="1">
                        <a:spcBef>
                          <a:spcPts val="0"/>
                        </a:spcBef>
                        <a:spcAft>
                          <a:spcPts val="0"/>
                        </a:spcAft>
                      </a:pPr>
                      <a:endParaRPr lang="en-US" sz="1600" b="1" dirty="0">
                        <a:latin typeface="Calibri"/>
                        <a:ea typeface="Calibri"/>
                        <a:cs typeface="Arial"/>
                      </a:endParaRPr>
                    </a:p>
                  </a:txBody>
                  <a:tcPr marL="63944" marR="63944" marT="0" marB="0" anchor="ctr"/>
                </a:tc>
              </a:tr>
              <a:tr h="5286412">
                <a:tc>
                  <a:txBody>
                    <a:bodyPr/>
                    <a:lstStyle/>
                    <a:p>
                      <a:pPr marL="0" marR="0" algn="ctr" rtl="1">
                        <a:spcBef>
                          <a:spcPts val="0"/>
                        </a:spcBef>
                        <a:spcAft>
                          <a:spcPts val="0"/>
                        </a:spcAft>
                      </a:pPr>
                      <a:endParaRPr lang="en-US" sz="1600" b="1" dirty="0">
                        <a:latin typeface="Calibri"/>
                        <a:ea typeface="Calibri"/>
                        <a:cs typeface="Arial"/>
                      </a:endParaRPr>
                    </a:p>
                  </a:txBody>
                  <a:tcPr marL="63944" marR="63944" marT="0" marB="0" anchor="ctr"/>
                </a:tc>
                <a:tc>
                  <a:txBody>
                    <a:bodyPr/>
                    <a:lstStyle/>
                    <a:p>
                      <a:pPr marL="342900" marR="0" lvl="0" indent="-342900" algn="r" rtl="1">
                        <a:spcBef>
                          <a:spcPts val="0"/>
                        </a:spcBef>
                        <a:spcAft>
                          <a:spcPts val="0"/>
                        </a:spcAft>
                        <a:buFont typeface="Symbol"/>
                        <a:buChar char=""/>
                      </a:pPr>
                      <a:endParaRPr lang="en-US" sz="1600" b="1" dirty="0">
                        <a:latin typeface="Calibri"/>
                        <a:ea typeface="Calibri"/>
                        <a:cs typeface="Arial"/>
                      </a:endParaRPr>
                    </a:p>
                  </a:txBody>
                  <a:tcPr marL="63944" marR="63944" marT="0" marB="0" anchor="ctr"/>
                </a:tc>
                <a:tc>
                  <a:txBody>
                    <a:bodyPr/>
                    <a:lstStyle/>
                    <a:p>
                      <a:pPr marL="342900" marR="0" lvl="0" indent="-342900" algn="r" rtl="1">
                        <a:spcBef>
                          <a:spcPts val="0"/>
                        </a:spcBef>
                        <a:spcAft>
                          <a:spcPts val="0"/>
                        </a:spcAft>
                        <a:buFont typeface="Symbol"/>
                        <a:buChar char=""/>
                      </a:pPr>
                      <a:endParaRPr lang="en-US" sz="1600" b="1" dirty="0">
                        <a:latin typeface="Calibri"/>
                        <a:ea typeface="Calibri"/>
                        <a:cs typeface="Arial"/>
                      </a:endParaRPr>
                    </a:p>
                  </a:txBody>
                  <a:tcPr marL="63944" marR="63944" marT="0" marB="0" anchor="ctr"/>
                </a:tc>
                <a:tc>
                  <a:txBody>
                    <a:bodyPr/>
                    <a:lstStyle/>
                    <a:p>
                      <a:pPr marL="342900" marR="0" lvl="0" indent="-342900" algn="r" rtl="1">
                        <a:spcBef>
                          <a:spcPts val="0"/>
                        </a:spcBef>
                        <a:spcAft>
                          <a:spcPts val="0"/>
                        </a:spcAft>
                        <a:buFont typeface="Symbol"/>
                        <a:buChar char=""/>
                      </a:pPr>
                      <a:endParaRPr lang="en-US" sz="1600" b="1" dirty="0">
                        <a:latin typeface="Calibri"/>
                        <a:ea typeface="Calibri"/>
                        <a:cs typeface="Arial"/>
                      </a:endParaRPr>
                    </a:p>
                  </a:txBody>
                  <a:tcPr marL="63944" marR="63944" marT="0" marB="0" anchor="ctr"/>
                </a:tc>
              </a:tr>
            </a:tbl>
          </a:graphicData>
        </a:graphic>
      </p:graphicFrame>
      <p:sp>
        <p:nvSpPr>
          <p:cNvPr id="5" name="Rectangle 4"/>
          <p:cNvSpPr/>
          <p:nvPr/>
        </p:nvSpPr>
        <p:spPr>
          <a:xfrm>
            <a:off x="7840335" y="428604"/>
            <a:ext cx="1303665" cy="954107"/>
          </a:xfrm>
          <a:prstGeom prst="rect">
            <a:avLst/>
          </a:prstGeom>
        </p:spPr>
        <p:txBody>
          <a:bodyPr wrap="square">
            <a:spAutoFit/>
          </a:bodyPr>
          <a:lstStyle/>
          <a:p>
            <a:pPr algn="ctr"/>
            <a:r>
              <a:rPr lang="ar-EG" sz="2800" b="1" dirty="0" smtClean="0">
                <a:solidFill>
                  <a:schemeClr val="accent4">
                    <a:lumMod val="75000"/>
                  </a:schemeClr>
                </a:solidFill>
              </a:rPr>
              <a:t>نوع الكتابة</a:t>
            </a:r>
            <a:endParaRPr lang="en-US" sz="1600" b="1" dirty="0">
              <a:solidFill>
                <a:schemeClr val="accent4">
                  <a:lumMod val="75000"/>
                </a:schemeClr>
              </a:solidFill>
              <a:ea typeface="Calibri"/>
              <a:cs typeface="Arial"/>
            </a:endParaRPr>
          </a:p>
        </p:txBody>
      </p:sp>
      <p:sp>
        <p:nvSpPr>
          <p:cNvPr id="6" name="Rectangle 5"/>
          <p:cNvSpPr/>
          <p:nvPr/>
        </p:nvSpPr>
        <p:spPr>
          <a:xfrm>
            <a:off x="6112660" y="642918"/>
            <a:ext cx="1556837" cy="523220"/>
          </a:xfrm>
          <a:prstGeom prst="rect">
            <a:avLst/>
          </a:prstGeom>
        </p:spPr>
        <p:txBody>
          <a:bodyPr wrap="none">
            <a:spAutoFit/>
          </a:bodyPr>
          <a:lstStyle/>
          <a:p>
            <a:pPr algn="ctr"/>
            <a:r>
              <a:rPr lang="ar-EG" sz="2800" b="1" dirty="0" smtClean="0">
                <a:solidFill>
                  <a:schemeClr val="accent4">
                    <a:lumMod val="75000"/>
                  </a:schemeClr>
                </a:solidFill>
              </a:rPr>
              <a:t>هدف الكاتب</a:t>
            </a:r>
            <a:endParaRPr lang="en-US" sz="1600" b="1" dirty="0">
              <a:solidFill>
                <a:schemeClr val="accent4">
                  <a:lumMod val="75000"/>
                </a:schemeClr>
              </a:solidFill>
              <a:ea typeface="Calibri"/>
              <a:cs typeface="Arial"/>
            </a:endParaRPr>
          </a:p>
        </p:txBody>
      </p:sp>
      <p:sp>
        <p:nvSpPr>
          <p:cNvPr id="7" name="Rectangle 6"/>
          <p:cNvSpPr/>
          <p:nvPr/>
        </p:nvSpPr>
        <p:spPr>
          <a:xfrm>
            <a:off x="3360084" y="619764"/>
            <a:ext cx="2497800" cy="523220"/>
          </a:xfrm>
          <a:prstGeom prst="rect">
            <a:avLst/>
          </a:prstGeom>
        </p:spPr>
        <p:txBody>
          <a:bodyPr wrap="none">
            <a:spAutoFit/>
          </a:bodyPr>
          <a:lstStyle/>
          <a:p>
            <a:pPr algn="ctr"/>
            <a:r>
              <a:rPr lang="ar-EG" sz="2800" b="1" dirty="0" smtClean="0">
                <a:solidFill>
                  <a:schemeClr val="accent4">
                    <a:lumMod val="75000"/>
                  </a:schemeClr>
                </a:solidFill>
              </a:rPr>
              <a:t>محور اهتمام القارئ</a:t>
            </a:r>
            <a:endParaRPr lang="en-US" sz="1600" b="1" dirty="0">
              <a:solidFill>
                <a:schemeClr val="accent4">
                  <a:lumMod val="75000"/>
                </a:schemeClr>
              </a:solidFill>
              <a:ea typeface="Calibri"/>
              <a:cs typeface="Arial"/>
            </a:endParaRPr>
          </a:p>
        </p:txBody>
      </p:sp>
      <p:sp>
        <p:nvSpPr>
          <p:cNvPr id="8" name="Rectangle 7"/>
          <p:cNvSpPr/>
          <p:nvPr/>
        </p:nvSpPr>
        <p:spPr>
          <a:xfrm>
            <a:off x="928662" y="642918"/>
            <a:ext cx="1758815" cy="523220"/>
          </a:xfrm>
          <a:prstGeom prst="rect">
            <a:avLst/>
          </a:prstGeom>
        </p:spPr>
        <p:txBody>
          <a:bodyPr wrap="none">
            <a:spAutoFit/>
          </a:bodyPr>
          <a:lstStyle/>
          <a:p>
            <a:pPr algn="ctr"/>
            <a:r>
              <a:rPr lang="ar-EG" sz="2800" b="1" dirty="0" smtClean="0">
                <a:solidFill>
                  <a:schemeClr val="accent4">
                    <a:lumMod val="75000"/>
                  </a:schemeClr>
                </a:solidFill>
              </a:rPr>
              <a:t>معايير الجودة</a:t>
            </a:r>
            <a:endParaRPr lang="en-US" sz="1600" b="1" dirty="0">
              <a:solidFill>
                <a:schemeClr val="accent4">
                  <a:lumMod val="75000"/>
                </a:schemeClr>
              </a:solidFill>
              <a:ea typeface="Calibri"/>
              <a:cs typeface="Arial"/>
            </a:endParaRPr>
          </a:p>
        </p:txBody>
      </p:sp>
      <p:sp>
        <p:nvSpPr>
          <p:cNvPr id="9" name="Rectangle 8"/>
          <p:cNvSpPr/>
          <p:nvPr/>
        </p:nvSpPr>
        <p:spPr>
          <a:xfrm>
            <a:off x="6072198" y="2714620"/>
            <a:ext cx="1785950" cy="2246769"/>
          </a:xfrm>
          <a:prstGeom prst="rect">
            <a:avLst/>
          </a:prstGeom>
        </p:spPr>
        <p:txBody>
          <a:bodyPr wrap="square">
            <a:spAutoFit/>
          </a:bodyPr>
          <a:lstStyle/>
          <a:p>
            <a:pPr lvl="0" algn="ctr"/>
            <a:r>
              <a:rPr lang="ar-EG" sz="2800" b="1" dirty="0" smtClean="0">
                <a:solidFill>
                  <a:srgbClr val="C00000"/>
                </a:solidFill>
              </a:rPr>
              <a:t>*  نقل المعرفة إلى القارئ، وتفسيرها وتقويمها.</a:t>
            </a:r>
            <a:endParaRPr lang="en-US" sz="2800" dirty="0">
              <a:solidFill>
                <a:srgbClr val="C00000"/>
              </a:solidFill>
            </a:endParaRPr>
          </a:p>
        </p:txBody>
      </p:sp>
      <p:sp>
        <p:nvSpPr>
          <p:cNvPr id="10" name="Rectangle 9"/>
          <p:cNvSpPr/>
          <p:nvPr/>
        </p:nvSpPr>
        <p:spPr>
          <a:xfrm>
            <a:off x="8070964" y="3214686"/>
            <a:ext cx="955711" cy="584775"/>
          </a:xfrm>
          <a:prstGeom prst="rect">
            <a:avLst/>
          </a:prstGeom>
        </p:spPr>
        <p:txBody>
          <a:bodyPr wrap="none">
            <a:spAutoFit/>
          </a:bodyPr>
          <a:lstStyle/>
          <a:p>
            <a:pPr algn="ctr"/>
            <a:r>
              <a:rPr lang="ar-EG" sz="3200" b="1" dirty="0" smtClean="0">
                <a:solidFill>
                  <a:srgbClr val="006600"/>
                </a:solidFill>
              </a:rPr>
              <a:t>علمية</a:t>
            </a:r>
            <a:endParaRPr lang="en-US" b="1" dirty="0">
              <a:solidFill>
                <a:srgbClr val="006600"/>
              </a:solidFill>
              <a:ea typeface="Calibri"/>
              <a:cs typeface="Arial"/>
            </a:endParaRPr>
          </a:p>
        </p:txBody>
      </p:sp>
      <p:sp>
        <p:nvSpPr>
          <p:cNvPr id="19" name="Rectangle 18"/>
          <p:cNvSpPr/>
          <p:nvPr/>
        </p:nvSpPr>
        <p:spPr>
          <a:xfrm>
            <a:off x="3428992" y="1928802"/>
            <a:ext cx="2357454" cy="3970318"/>
          </a:xfrm>
          <a:prstGeom prst="rect">
            <a:avLst/>
          </a:prstGeom>
        </p:spPr>
        <p:txBody>
          <a:bodyPr wrap="square">
            <a:spAutoFit/>
          </a:bodyPr>
          <a:lstStyle/>
          <a:p>
            <a:pPr algn="ctr"/>
            <a:r>
              <a:rPr lang="ar-EG" sz="2800" b="1" dirty="0" smtClean="0">
                <a:solidFill>
                  <a:srgbClr val="C00000"/>
                </a:solidFill>
              </a:rPr>
              <a:t>*  المعلومات والمفاهيم والقوانين والنظريات والتفسيرات والاستدلالات والآراء والحقائق التي يعرضها النص.</a:t>
            </a:r>
            <a:endParaRPr lang="en-US" sz="2800" dirty="0">
              <a:solidFill>
                <a:srgbClr val="C00000"/>
              </a:solidFill>
            </a:endParaRPr>
          </a:p>
        </p:txBody>
      </p:sp>
      <p:sp>
        <p:nvSpPr>
          <p:cNvPr id="20" name="Rectangle 19"/>
          <p:cNvSpPr/>
          <p:nvPr/>
        </p:nvSpPr>
        <p:spPr>
          <a:xfrm>
            <a:off x="0" y="1571612"/>
            <a:ext cx="3357554" cy="1384995"/>
          </a:xfrm>
          <a:prstGeom prst="rect">
            <a:avLst/>
          </a:prstGeom>
        </p:spPr>
        <p:txBody>
          <a:bodyPr wrap="square">
            <a:spAutoFit/>
          </a:bodyPr>
          <a:lstStyle/>
          <a:p>
            <a:pPr lvl="0"/>
            <a:r>
              <a:rPr lang="ar-EG" sz="2800" b="1" dirty="0" smtClean="0">
                <a:solidFill>
                  <a:srgbClr val="C00000"/>
                </a:solidFill>
              </a:rPr>
              <a:t>*  صدق المحتوى: أي مطابقته للواقع أو لمقتضيات النظر العقلي.</a:t>
            </a:r>
            <a:endParaRPr lang="en-US" sz="2800" dirty="0">
              <a:solidFill>
                <a:srgbClr val="C00000"/>
              </a:solidFill>
            </a:endParaRPr>
          </a:p>
        </p:txBody>
      </p:sp>
      <p:sp>
        <p:nvSpPr>
          <p:cNvPr id="17" name="Rectangle 16"/>
          <p:cNvSpPr/>
          <p:nvPr/>
        </p:nvSpPr>
        <p:spPr>
          <a:xfrm>
            <a:off x="-32" y="3475025"/>
            <a:ext cx="3357554" cy="2246769"/>
          </a:xfrm>
          <a:prstGeom prst="rect">
            <a:avLst/>
          </a:prstGeom>
        </p:spPr>
        <p:txBody>
          <a:bodyPr wrap="square">
            <a:spAutoFit/>
          </a:bodyPr>
          <a:lstStyle/>
          <a:p>
            <a:pPr lvl="0"/>
            <a:r>
              <a:rPr lang="ar-EG" sz="2800" b="1" dirty="0" smtClean="0">
                <a:solidFill>
                  <a:srgbClr val="C00000"/>
                </a:solidFill>
              </a:rPr>
              <a:t>*  جودة تنظيم المحتوى: أي الطريقة التي رتبت بها أفكار النص ومعلوماته بحيث تكون أكثر وضوحاً وتتابعاً منطقياًّ.</a:t>
            </a:r>
            <a:endParaRPr lang="en-US" sz="2800" dirty="0">
              <a:solidFill>
                <a:srgbClr val="C00000"/>
              </a:solidFill>
            </a:endParaRPr>
          </a:p>
        </p:txBody>
      </p:sp>
    </p:spTree>
  </p:cSld>
  <p:clrMapOvr>
    <a:masterClrMapping/>
  </p:clrMapOvr>
  <p:transition>
    <p:wedge/>
    <p:sndAc>
      <p:stSnd>
        <p:snd r:embed="rId2" name="arrow.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after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1000"/>
                                        <p:tgtEl>
                                          <p:spTgt spid="10"/>
                                        </p:tgtEl>
                                      </p:cBhvr>
                                    </p:animEffect>
                                    <p:anim calcmode="lin" valueType="num">
                                      <p:cBhvr>
                                        <p:cTn id="8" dur="1000" fill="hold"/>
                                        <p:tgtEl>
                                          <p:spTgt spid="10"/>
                                        </p:tgtEl>
                                        <p:attrNameLst>
                                          <p:attrName>ppt_x</p:attrName>
                                        </p:attrNameLst>
                                      </p:cBhvr>
                                      <p:tavLst>
                                        <p:tav tm="0">
                                          <p:val>
                                            <p:strVal val="#ppt_x"/>
                                          </p:val>
                                        </p:tav>
                                        <p:tav tm="100000">
                                          <p:val>
                                            <p:strVal val="#ppt_x"/>
                                          </p:val>
                                        </p:tav>
                                      </p:tavLst>
                                    </p:anim>
                                    <p:anim calcmode="lin" valueType="num">
                                      <p:cBhvr>
                                        <p:cTn id="9" dur="1000" fill="hold"/>
                                        <p:tgtEl>
                                          <p:spTgt spid="10"/>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3" name="cp_empty.wav"/>
                                        </p:tgtEl>
                                      </p:cMediaNode>
                                    </p:audio>
                                  </p:subTnLst>
                                </p:cTn>
                              </p:par>
                            </p:childTnLst>
                          </p:cTn>
                        </p:par>
                      </p:childTnLst>
                    </p:cTn>
                  </p:par>
                  <p:par>
                    <p:cTn id="10" fill="hold">
                      <p:stCondLst>
                        <p:cond delay="indefinite"/>
                      </p:stCondLst>
                      <p:childTnLst>
                        <p:par>
                          <p:cTn id="11" fill="hold">
                            <p:stCondLst>
                              <p:cond delay="0"/>
                            </p:stCondLst>
                            <p:childTnLst>
                              <p:par>
                                <p:cTn id="12" presetID="50" presetClass="entr" presetSubtype="0" decel="100000" fill="hold" grpId="0" nodeType="clickEffect">
                                  <p:stCondLst>
                                    <p:cond delay="0"/>
                                  </p:stCondLst>
                                  <p:childTnLst>
                                    <p:set>
                                      <p:cBhvr>
                                        <p:cTn id="13" dur="1" fill="hold">
                                          <p:stCondLst>
                                            <p:cond delay="0"/>
                                          </p:stCondLst>
                                        </p:cTn>
                                        <p:tgtEl>
                                          <p:spTgt spid="9"/>
                                        </p:tgtEl>
                                        <p:attrNameLst>
                                          <p:attrName>style.visibility</p:attrName>
                                        </p:attrNameLst>
                                      </p:cBhvr>
                                      <p:to>
                                        <p:strVal val="visible"/>
                                      </p:to>
                                    </p:set>
                                    <p:anim calcmode="lin" valueType="num">
                                      <p:cBhvr>
                                        <p:cTn id="14" dur="1000" fill="hold"/>
                                        <p:tgtEl>
                                          <p:spTgt spid="9"/>
                                        </p:tgtEl>
                                        <p:attrNameLst>
                                          <p:attrName>ppt_w</p:attrName>
                                        </p:attrNameLst>
                                      </p:cBhvr>
                                      <p:tavLst>
                                        <p:tav tm="0">
                                          <p:val>
                                            <p:strVal val="#ppt_w+.3"/>
                                          </p:val>
                                        </p:tav>
                                        <p:tav tm="100000">
                                          <p:val>
                                            <p:strVal val="#ppt_w"/>
                                          </p:val>
                                        </p:tav>
                                      </p:tavLst>
                                    </p:anim>
                                    <p:anim calcmode="lin" valueType="num">
                                      <p:cBhvr>
                                        <p:cTn id="15" dur="1000" fill="hold"/>
                                        <p:tgtEl>
                                          <p:spTgt spid="9"/>
                                        </p:tgtEl>
                                        <p:attrNameLst>
                                          <p:attrName>ppt_h</p:attrName>
                                        </p:attrNameLst>
                                      </p:cBhvr>
                                      <p:tavLst>
                                        <p:tav tm="0">
                                          <p:val>
                                            <p:strVal val="#ppt_h"/>
                                          </p:val>
                                        </p:tav>
                                        <p:tav tm="100000">
                                          <p:val>
                                            <p:strVal val="#ppt_h"/>
                                          </p:val>
                                        </p:tav>
                                      </p:tavLst>
                                    </p:anim>
                                    <p:animEffect transition="in" filter="fade">
                                      <p:cBhvr>
                                        <p:cTn id="16" dur="1000"/>
                                        <p:tgtEl>
                                          <p:spTgt spid="9"/>
                                        </p:tgtEl>
                                      </p:cBhvr>
                                    </p:animEffect>
                                  </p:childTnLst>
                                  <p:subTnLst>
                                    <p:audio>
                                      <p:cMediaNode>
                                        <p:cTn display="0" masterRel="sameClick">
                                          <p:stCondLst>
                                            <p:cond evt="begin" delay="0">
                                              <p:tn val="12"/>
                                            </p:cond>
                                          </p:stCondLst>
                                          <p:endCondLst>
                                            <p:cond evt="onStopAudio" delay="0">
                                              <p:tgtEl>
                                                <p:sldTgt/>
                                              </p:tgtEl>
                                            </p:cond>
                                          </p:endCondLst>
                                        </p:cTn>
                                        <p:tgtEl>
                                          <p:sndTgt r:embed="rId4" name="whoosh.wav"/>
                                        </p:tgtEl>
                                      </p:cMediaNode>
                                    </p:audio>
                                  </p:subTnLst>
                                </p:cTn>
                              </p:par>
                            </p:childTnLst>
                          </p:cTn>
                        </p:par>
                      </p:childTnLst>
                    </p:cTn>
                  </p:par>
                  <p:par>
                    <p:cTn id="17" fill="hold">
                      <p:stCondLst>
                        <p:cond delay="indefinite"/>
                      </p:stCondLst>
                      <p:childTnLst>
                        <p:par>
                          <p:cTn id="18" fill="hold">
                            <p:stCondLst>
                              <p:cond delay="0"/>
                            </p:stCondLst>
                            <p:childTnLst>
                              <p:par>
                                <p:cTn id="19" presetID="50" presetClass="entr" presetSubtype="0" decel="100000" fill="hold" grpId="0" nodeType="clickEffect">
                                  <p:stCondLst>
                                    <p:cond delay="0"/>
                                  </p:stCondLst>
                                  <p:childTnLst>
                                    <p:set>
                                      <p:cBhvr>
                                        <p:cTn id="20" dur="1" fill="hold">
                                          <p:stCondLst>
                                            <p:cond delay="0"/>
                                          </p:stCondLst>
                                        </p:cTn>
                                        <p:tgtEl>
                                          <p:spTgt spid="19"/>
                                        </p:tgtEl>
                                        <p:attrNameLst>
                                          <p:attrName>style.visibility</p:attrName>
                                        </p:attrNameLst>
                                      </p:cBhvr>
                                      <p:to>
                                        <p:strVal val="visible"/>
                                      </p:to>
                                    </p:set>
                                    <p:anim calcmode="lin" valueType="num">
                                      <p:cBhvr>
                                        <p:cTn id="21" dur="1000" fill="hold"/>
                                        <p:tgtEl>
                                          <p:spTgt spid="19"/>
                                        </p:tgtEl>
                                        <p:attrNameLst>
                                          <p:attrName>ppt_w</p:attrName>
                                        </p:attrNameLst>
                                      </p:cBhvr>
                                      <p:tavLst>
                                        <p:tav tm="0">
                                          <p:val>
                                            <p:strVal val="#ppt_w+.3"/>
                                          </p:val>
                                        </p:tav>
                                        <p:tav tm="100000">
                                          <p:val>
                                            <p:strVal val="#ppt_w"/>
                                          </p:val>
                                        </p:tav>
                                      </p:tavLst>
                                    </p:anim>
                                    <p:anim calcmode="lin" valueType="num">
                                      <p:cBhvr>
                                        <p:cTn id="22" dur="1000" fill="hold"/>
                                        <p:tgtEl>
                                          <p:spTgt spid="19"/>
                                        </p:tgtEl>
                                        <p:attrNameLst>
                                          <p:attrName>ppt_h</p:attrName>
                                        </p:attrNameLst>
                                      </p:cBhvr>
                                      <p:tavLst>
                                        <p:tav tm="0">
                                          <p:val>
                                            <p:strVal val="#ppt_h"/>
                                          </p:val>
                                        </p:tav>
                                        <p:tav tm="100000">
                                          <p:val>
                                            <p:strVal val="#ppt_h"/>
                                          </p:val>
                                        </p:tav>
                                      </p:tavLst>
                                    </p:anim>
                                    <p:animEffect transition="in" filter="fade">
                                      <p:cBhvr>
                                        <p:cTn id="23" dur="1000"/>
                                        <p:tgtEl>
                                          <p:spTgt spid="19"/>
                                        </p:tgtEl>
                                      </p:cBhvr>
                                    </p:animEffect>
                                  </p:childTnLst>
                                  <p:subTnLst>
                                    <p:audio>
                                      <p:cMediaNode>
                                        <p:cTn display="0" masterRel="sameClick">
                                          <p:stCondLst>
                                            <p:cond evt="begin" delay="0">
                                              <p:tn val="19"/>
                                            </p:cond>
                                          </p:stCondLst>
                                          <p:endCondLst>
                                            <p:cond evt="onStopAudio" delay="0">
                                              <p:tgtEl>
                                                <p:sldTgt/>
                                              </p:tgtEl>
                                            </p:cond>
                                          </p:endCondLst>
                                        </p:cTn>
                                        <p:tgtEl>
                                          <p:sndTgt r:embed="rId4" name="whoosh.wav"/>
                                        </p:tgtEl>
                                      </p:cMediaNode>
                                    </p:audio>
                                  </p:subTnLst>
                                </p:cTn>
                              </p:par>
                            </p:childTnLst>
                          </p:cTn>
                        </p:par>
                      </p:childTnLst>
                    </p:cTn>
                  </p:par>
                  <p:par>
                    <p:cTn id="24" fill="hold">
                      <p:stCondLst>
                        <p:cond delay="indefinite"/>
                      </p:stCondLst>
                      <p:childTnLst>
                        <p:par>
                          <p:cTn id="25" fill="hold">
                            <p:stCondLst>
                              <p:cond delay="0"/>
                            </p:stCondLst>
                            <p:childTnLst>
                              <p:par>
                                <p:cTn id="26" presetID="50" presetClass="entr" presetSubtype="0" decel="100000" fill="hold" grpId="0" nodeType="clickEffect">
                                  <p:stCondLst>
                                    <p:cond delay="0"/>
                                  </p:stCondLst>
                                  <p:childTnLst>
                                    <p:set>
                                      <p:cBhvr>
                                        <p:cTn id="27" dur="1" fill="hold">
                                          <p:stCondLst>
                                            <p:cond delay="0"/>
                                          </p:stCondLst>
                                        </p:cTn>
                                        <p:tgtEl>
                                          <p:spTgt spid="20"/>
                                        </p:tgtEl>
                                        <p:attrNameLst>
                                          <p:attrName>style.visibility</p:attrName>
                                        </p:attrNameLst>
                                      </p:cBhvr>
                                      <p:to>
                                        <p:strVal val="visible"/>
                                      </p:to>
                                    </p:set>
                                    <p:anim calcmode="lin" valueType="num">
                                      <p:cBhvr>
                                        <p:cTn id="28" dur="1000" fill="hold"/>
                                        <p:tgtEl>
                                          <p:spTgt spid="20"/>
                                        </p:tgtEl>
                                        <p:attrNameLst>
                                          <p:attrName>ppt_w</p:attrName>
                                        </p:attrNameLst>
                                      </p:cBhvr>
                                      <p:tavLst>
                                        <p:tav tm="0">
                                          <p:val>
                                            <p:strVal val="#ppt_w+.3"/>
                                          </p:val>
                                        </p:tav>
                                        <p:tav tm="100000">
                                          <p:val>
                                            <p:strVal val="#ppt_w"/>
                                          </p:val>
                                        </p:tav>
                                      </p:tavLst>
                                    </p:anim>
                                    <p:anim calcmode="lin" valueType="num">
                                      <p:cBhvr>
                                        <p:cTn id="29" dur="1000" fill="hold"/>
                                        <p:tgtEl>
                                          <p:spTgt spid="20"/>
                                        </p:tgtEl>
                                        <p:attrNameLst>
                                          <p:attrName>ppt_h</p:attrName>
                                        </p:attrNameLst>
                                      </p:cBhvr>
                                      <p:tavLst>
                                        <p:tav tm="0">
                                          <p:val>
                                            <p:strVal val="#ppt_h"/>
                                          </p:val>
                                        </p:tav>
                                        <p:tav tm="100000">
                                          <p:val>
                                            <p:strVal val="#ppt_h"/>
                                          </p:val>
                                        </p:tav>
                                      </p:tavLst>
                                    </p:anim>
                                    <p:animEffect transition="in" filter="fade">
                                      <p:cBhvr>
                                        <p:cTn id="30" dur="1000"/>
                                        <p:tgtEl>
                                          <p:spTgt spid="20"/>
                                        </p:tgtEl>
                                      </p:cBhvr>
                                    </p:animEffect>
                                  </p:childTnLst>
                                  <p:subTnLst>
                                    <p:audio>
                                      <p:cMediaNode>
                                        <p:cTn display="0" masterRel="sameClick">
                                          <p:stCondLst>
                                            <p:cond evt="begin" delay="0">
                                              <p:tn val="26"/>
                                            </p:cond>
                                          </p:stCondLst>
                                          <p:endCondLst>
                                            <p:cond evt="onStopAudio" delay="0">
                                              <p:tgtEl>
                                                <p:sldTgt/>
                                              </p:tgtEl>
                                            </p:cond>
                                          </p:endCondLst>
                                        </p:cTn>
                                        <p:tgtEl>
                                          <p:sndTgt r:embed="rId4" name="whoosh.wav"/>
                                        </p:tgtEl>
                                      </p:cMediaNode>
                                    </p:audio>
                                  </p:subTnLst>
                                </p:cTn>
                              </p:par>
                            </p:childTnLst>
                          </p:cTn>
                        </p:par>
                      </p:childTnLst>
                    </p:cTn>
                  </p:par>
                  <p:par>
                    <p:cTn id="31" fill="hold">
                      <p:stCondLst>
                        <p:cond delay="indefinite"/>
                      </p:stCondLst>
                      <p:childTnLst>
                        <p:par>
                          <p:cTn id="32" fill="hold">
                            <p:stCondLst>
                              <p:cond delay="0"/>
                            </p:stCondLst>
                            <p:childTnLst>
                              <p:par>
                                <p:cTn id="33" presetID="50" presetClass="entr" presetSubtype="0" decel="100000" fill="hold" grpId="0" nodeType="clickEffect">
                                  <p:stCondLst>
                                    <p:cond delay="0"/>
                                  </p:stCondLst>
                                  <p:childTnLst>
                                    <p:set>
                                      <p:cBhvr>
                                        <p:cTn id="34" dur="1" fill="hold">
                                          <p:stCondLst>
                                            <p:cond delay="0"/>
                                          </p:stCondLst>
                                        </p:cTn>
                                        <p:tgtEl>
                                          <p:spTgt spid="17"/>
                                        </p:tgtEl>
                                        <p:attrNameLst>
                                          <p:attrName>style.visibility</p:attrName>
                                        </p:attrNameLst>
                                      </p:cBhvr>
                                      <p:to>
                                        <p:strVal val="visible"/>
                                      </p:to>
                                    </p:set>
                                    <p:anim calcmode="lin" valueType="num">
                                      <p:cBhvr>
                                        <p:cTn id="35" dur="1000" fill="hold"/>
                                        <p:tgtEl>
                                          <p:spTgt spid="17"/>
                                        </p:tgtEl>
                                        <p:attrNameLst>
                                          <p:attrName>ppt_w</p:attrName>
                                        </p:attrNameLst>
                                      </p:cBhvr>
                                      <p:tavLst>
                                        <p:tav tm="0">
                                          <p:val>
                                            <p:strVal val="#ppt_w+.3"/>
                                          </p:val>
                                        </p:tav>
                                        <p:tav tm="100000">
                                          <p:val>
                                            <p:strVal val="#ppt_w"/>
                                          </p:val>
                                        </p:tav>
                                      </p:tavLst>
                                    </p:anim>
                                    <p:anim calcmode="lin" valueType="num">
                                      <p:cBhvr>
                                        <p:cTn id="36" dur="1000" fill="hold"/>
                                        <p:tgtEl>
                                          <p:spTgt spid="17"/>
                                        </p:tgtEl>
                                        <p:attrNameLst>
                                          <p:attrName>ppt_h</p:attrName>
                                        </p:attrNameLst>
                                      </p:cBhvr>
                                      <p:tavLst>
                                        <p:tav tm="0">
                                          <p:val>
                                            <p:strVal val="#ppt_h"/>
                                          </p:val>
                                        </p:tav>
                                        <p:tav tm="100000">
                                          <p:val>
                                            <p:strVal val="#ppt_h"/>
                                          </p:val>
                                        </p:tav>
                                      </p:tavLst>
                                    </p:anim>
                                    <p:animEffect transition="in" filter="fade">
                                      <p:cBhvr>
                                        <p:cTn id="37" dur="1000"/>
                                        <p:tgtEl>
                                          <p:spTgt spid="17"/>
                                        </p:tgtEl>
                                      </p:cBhvr>
                                    </p:animEffect>
                                  </p:childTnLst>
                                  <p:subTnLst>
                                    <p:audio>
                                      <p:cMediaNode>
                                        <p:cTn display="0" masterRel="sameClick">
                                          <p:stCondLst>
                                            <p:cond evt="begin" delay="0">
                                              <p:tn val="33"/>
                                            </p:cond>
                                          </p:stCondLst>
                                          <p:endCondLst>
                                            <p:cond evt="onStopAudio" delay="0">
                                              <p:tgtEl>
                                                <p:sldTgt/>
                                              </p:tgtEl>
                                            </p:cond>
                                          </p:endCondLst>
                                        </p:cTn>
                                        <p:tgtEl>
                                          <p:sndTgt r:embed="rId4" name="whoosh.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P spid="19" grpId="0"/>
      <p:bldP spid="20" grpId="0"/>
      <p:bldP spid="17" grpId="0"/>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nvGraphicFramePr>
        <p:xfrm>
          <a:off x="71374" y="357166"/>
          <a:ext cx="9001124" cy="6286544"/>
        </p:xfrm>
        <a:graphic>
          <a:graphicData uri="http://schemas.openxmlformats.org/drawingml/2006/table">
            <a:tbl>
              <a:tblPr rtl="1">
                <a:tableStyleId>{35758FB7-9AC5-4552-8A53-C91805E547FA}</a:tableStyleId>
              </a:tblPr>
              <a:tblGrid>
                <a:gridCol w="1023930"/>
                <a:gridCol w="2198668"/>
                <a:gridCol w="2458992"/>
                <a:gridCol w="3319534"/>
              </a:tblGrid>
              <a:tr h="1000132">
                <a:tc>
                  <a:txBody>
                    <a:bodyPr/>
                    <a:lstStyle/>
                    <a:p>
                      <a:pPr marL="0" marR="0" algn="ctr" rtl="1">
                        <a:spcBef>
                          <a:spcPts val="0"/>
                        </a:spcBef>
                        <a:spcAft>
                          <a:spcPts val="0"/>
                        </a:spcAft>
                      </a:pPr>
                      <a:endParaRPr lang="en-US" sz="1600" b="1" dirty="0">
                        <a:latin typeface="Calibri"/>
                        <a:ea typeface="Calibri"/>
                        <a:cs typeface="Arial"/>
                      </a:endParaRPr>
                    </a:p>
                  </a:txBody>
                  <a:tcPr marL="63944" marR="63944" marT="0" marB="0" anchor="ctr"/>
                </a:tc>
                <a:tc>
                  <a:txBody>
                    <a:bodyPr/>
                    <a:lstStyle/>
                    <a:p>
                      <a:pPr marL="0" marR="0" algn="ctr" rtl="1">
                        <a:spcBef>
                          <a:spcPts val="0"/>
                        </a:spcBef>
                        <a:spcAft>
                          <a:spcPts val="0"/>
                        </a:spcAft>
                      </a:pPr>
                      <a:endParaRPr lang="en-US" sz="1600" b="1" dirty="0">
                        <a:latin typeface="Calibri"/>
                        <a:ea typeface="Calibri"/>
                        <a:cs typeface="Arial"/>
                      </a:endParaRPr>
                    </a:p>
                  </a:txBody>
                  <a:tcPr marL="63944" marR="63944" marT="0" marB="0" anchor="ctr"/>
                </a:tc>
                <a:tc>
                  <a:txBody>
                    <a:bodyPr/>
                    <a:lstStyle/>
                    <a:p>
                      <a:pPr marL="0" marR="0" algn="ctr" rtl="1">
                        <a:spcBef>
                          <a:spcPts val="0"/>
                        </a:spcBef>
                        <a:spcAft>
                          <a:spcPts val="0"/>
                        </a:spcAft>
                      </a:pPr>
                      <a:endParaRPr lang="en-US" sz="1600" b="1" dirty="0">
                        <a:latin typeface="Calibri"/>
                        <a:ea typeface="Calibri"/>
                        <a:cs typeface="Arial"/>
                      </a:endParaRPr>
                    </a:p>
                  </a:txBody>
                  <a:tcPr marL="63944" marR="63944" marT="0" marB="0" anchor="ctr"/>
                </a:tc>
                <a:tc>
                  <a:txBody>
                    <a:bodyPr/>
                    <a:lstStyle/>
                    <a:p>
                      <a:pPr marL="0" marR="0" algn="ctr" rtl="1">
                        <a:spcBef>
                          <a:spcPts val="0"/>
                        </a:spcBef>
                        <a:spcAft>
                          <a:spcPts val="0"/>
                        </a:spcAft>
                      </a:pPr>
                      <a:endParaRPr lang="en-US" sz="1600" b="1" dirty="0">
                        <a:latin typeface="Calibri"/>
                        <a:ea typeface="Calibri"/>
                        <a:cs typeface="Arial"/>
                      </a:endParaRPr>
                    </a:p>
                  </a:txBody>
                  <a:tcPr marL="63944" marR="63944" marT="0" marB="0" anchor="ctr"/>
                </a:tc>
              </a:tr>
              <a:tr h="5286412">
                <a:tc>
                  <a:txBody>
                    <a:bodyPr/>
                    <a:lstStyle/>
                    <a:p>
                      <a:pPr marL="0" marR="0" algn="ctr" rtl="1">
                        <a:spcBef>
                          <a:spcPts val="0"/>
                        </a:spcBef>
                        <a:spcAft>
                          <a:spcPts val="0"/>
                        </a:spcAft>
                      </a:pPr>
                      <a:endParaRPr lang="en-US" sz="1600" b="1" dirty="0">
                        <a:latin typeface="Calibri"/>
                        <a:ea typeface="Calibri"/>
                        <a:cs typeface="Arial"/>
                      </a:endParaRPr>
                    </a:p>
                  </a:txBody>
                  <a:tcPr marL="63944" marR="63944" marT="0" marB="0" anchor="ctr"/>
                </a:tc>
                <a:tc>
                  <a:txBody>
                    <a:bodyPr/>
                    <a:lstStyle/>
                    <a:p>
                      <a:pPr marL="342900" marR="0" lvl="0" indent="-342900" algn="r" rtl="1">
                        <a:spcBef>
                          <a:spcPts val="0"/>
                        </a:spcBef>
                        <a:spcAft>
                          <a:spcPts val="0"/>
                        </a:spcAft>
                        <a:buFont typeface="Symbol"/>
                        <a:buChar char=""/>
                      </a:pPr>
                      <a:endParaRPr lang="en-US" sz="1600" b="1" dirty="0">
                        <a:latin typeface="Calibri"/>
                        <a:ea typeface="Calibri"/>
                        <a:cs typeface="Arial"/>
                      </a:endParaRPr>
                    </a:p>
                  </a:txBody>
                  <a:tcPr marL="63944" marR="63944" marT="0" marB="0" anchor="ctr"/>
                </a:tc>
                <a:tc>
                  <a:txBody>
                    <a:bodyPr/>
                    <a:lstStyle/>
                    <a:p>
                      <a:pPr marL="342900" marR="0" lvl="0" indent="-342900" algn="r" rtl="1">
                        <a:spcBef>
                          <a:spcPts val="0"/>
                        </a:spcBef>
                        <a:spcAft>
                          <a:spcPts val="0"/>
                        </a:spcAft>
                        <a:buFont typeface="Symbol"/>
                        <a:buChar char=""/>
                      </a:pPr>
                      <a:endParaRPr lang="en-US" sz="1600" b="1" dirty="0">
                        <a:latin typeface="Calibri"/>
                        <a:ea typeface="Calibri"/>
                        <a:cs typeface="Arial"/>
                      </a:endParaRPr>
                    </a:p>
                  </a:txBody>
                  <a:tcPr marL="63944" marR="63944" marT="0" marB="0" anchor="ctr"/>
                </a:tc>
                <a:tc>
                  <a:txBody>
                    <a:bodyPr/>
                    <a:lstStyle/>
                    <a:p>
                      <a:pPr marL="342900" marR="0" lvl="0" indent="-342900" algn="r" rtl="1">
                        <a:spcBef>
                          <a:spcPts val="0"/>
                        </a:spcBef>
                        <a:spcAft>
                          <a:spcPts val="0"/>
                        </a:spcAft>
                        <a:buFont typeface="Symbol"/>
                        <a:buChar char=""/>
                      </a:pPr>
                      <a:endParaRPr lang="en-US" sz="1600" b="1" dirty="0">
                        <a:latin typeface="Calibri"/>
                        <a:ea typeface="Calibri"/>
                        <a:cs typeface="Arial"/>
                      </a:endParaRPr>
                    </a:p>
                  </a:txBody>
                  <a:tcPr marL="63944" marR="63944" marT="0" marB="0" anchor="ctr"/>
                </a:tc>
              </a:tr>
            </a:tbl>
          </a:graphicData>
        </a:graphic>
      </p:graphicFrame>
      <p:sp>
        <p:nvSpPr>
          <p:cNvPr id="5" name="Rectangle 4"/>
          <p:cNvSpPr/>
          <p:nvPr/>
        </p:nvSpPr>
        <p:spPr>
          <a:xfrm>
            <a:off x="7840335" y="428604"/>
            <a:ext cx="1303665" cy="954107"/>
          </a:xfrm>
          <a:prstGeom prst="rect">
            <a:avLst/>
          </a:prstGeom>
        </p:spPr>
        <p:txBody>
          <a:bodyPr wrap="square">
            <a:spAutoFit/>
          </a:bodyPr>
          <a:lstStyle/>
          <a:p>
            <a:pPr algn="ctr"/>
            <a:r>
              <a:rPr lang="ar-EG" sz="2800" b="1" dirty="0" smtClean="0">
                <a:solidFill>
                  <a:schemeClr val="accent4">
                    <a:lumMod val="75000"/>
                  </a:schemeClr>
                </a:solidFill>
              </a:rPr>
              <a:t>نوع الكتابة</a:t>
            </a:r>
            <a:endParaRPr lang="en-US" sz="1600" b="1" dirty="0">
              <a:solidFill>
                <a:schemeClr val="accent4">
                  <a:lumMod val="75000"/>
                </a:schemeClr>
              </a:solidFill>
              <a:ea typeface="Calibri"/>
              <a:cs typeface="Arial"/>
            </a:endParaRPr>
          </a:p>
        </p:txBody>
      </p:sp>
      <p:sp>
        <p:nvSpPr>
          <p:cNvPr id="6" name="Rectangle 5"/>
          <p:cNvSpPr/>
          <p:nvPr/>
        </p:nvSpPr>
        <p:spPr>
          <a:xfrm>
            <a:off x="6112660" y="642918"/>
            <a:ext cx="1556837" cy="523220"/>
          </a:xfrm>
          <a:prstGeom prst="rect">
            <a:avLst/>
          </a:prstGeom>
        </p:spPr>
        <p:txBody>
          <a:bodyPr wrap="none">
            <a:spAutoFit/>
          </a:bodyPr>
          <a:lstStyle/>
          <a:p>
            <a:pPr algn="ctr"/>
            <a:r>
              <a:rPr lang="ar-EG" sz="2800" b="1" dirty="0" smtClean="0">
                <a:solidFill>
                  <a:schemeClr val="accent4">
                    <a:lumMod val="75000"/>
                  </a:schemeClr>
                </a:solidFill>
              </a:rPr>
              <a:t>هدف الكاتب</a:t>
            </a:r>
            <a:endParaRPr lang="en-US" sz="1600" b="1" dirty="0">
              <a:solidFill>
                <a:schemeClr val="accent4">
                  <a:lumMod val="75000"/>
                </a:schemeClr>
              </a:solidFill>
              <a:ea typeface="Calibri"/>
              <a:cs typeface="Arial"/>
            </a:endParaRPr>
          </a:p>
        </p:txBody>
      </p:sp>
      <p:sp>
        <p:nvSpPr>
          <p:cNvPr id="7" name="Rectangle 6"/>
          <p:cNvSpPr/>
          <p:nvPr/>
        </p:nvSpPr>
        <p:spPr>
          <a:xfrm>
            <a:off x="3360084" y="619764"/>
            <a:ext cx="2497800" cy="523220"/>
          </a:xfrm>
          <a:prstGeom prst="rect">
            <a:avLst/>
          </a:prstGeom>
        </p:spPr>
        <p:txBody>
          <a:bodyPr wrap="none">
            <a:spAutoFit/>
          </a:bodyPr>
          <a:lstStyle/>
          <a:p>
            <a:pPr algn="ctr"/>
            <a:r>
              <a:rPr lang="ar-EG" sz="2800" b="1" dirty="0" smtClean="0">
                <a:solidFill>
                  <a:schemeClr val="accent4">
                    <a:lumMod val="75000"/>
                  </a:schemeClr>
                </a:solidFill>
              </a:rPr>
              <a:t>محور اهتمام القارئ</a:t>
            </a:r>
            <a:endParaRPr lang="en-US" sz="1600" b="1" dirty="0">
              <a:solidFill>
                <a:schemeClr val="accent4">
                  <a:lumMod val="75000"/>
                </a:schemeClr>
              </a:solidFill>
              <a:ea typeface="Calibri"/>
              <a:cs typeface="Arial"/>
            </a:endParaRPr>
          </a:p>
        </p:txBody>
      </p:sp>
      <p:sp>
        <p:nvSpPr>
          <p:cNvPr id="8" name="Rectangle 7"/>
          <p:cNvSpPr/>
          <p:nvPr/>
        </p:nvSpPr>
        <p:spPr>
          <a:xfrm>
            <a:off x="928662" y="642918"/>
            <a:ext cx="1758815" cy="523220"/>
          </a:xfrm>
          <a:prstGeom prst="rect">
            <a:avLst/>
          </a:prstGeom>
        </p:spPr>
        <p:txBody>
          <a:bodyPr wrap="none">
            <a:spAutoFit/>
          </a:bodyPr>
          <a:lstStyle/>
          <a:p>
            <a:pPr algn="ctr"/>
            <a:r>
              <a:rPr lang="ar-EG" sz="2800" b="1" dirty="0" smtClean="0">
                <a:solidFill>
                  <a:schemeClr val="accent4">
                    <a:lumMod val="75000"/>
                  </a:schemeClr>
                </a:solidFill>
              </a:rPr>
              <a:t>معايير الجودة</a:t>
            </a:r>
            <a:endParaRPr lang="en-US" sz="1600" b="1" dirty="0">
              <a:solidFill>
                <a:schemeClr val="accent4">
                  <a:lumMod val="75000"/>
                </a:schemeClr>
              </a:solidFill>
              <a:ea typeface="Calibri"/>
              <a:cs typeface="Arial"/>
            </a:endParaRPr>
          </a:p>
        </p:txBody>
      </p:sp>
      <p:sp>
        <p:nvSpPr>
          <p:cNvPr id="9" name="Rectangle 8"/>
          <p:cNvSpPr/>
          <p:nvPr/>
        </p:nvSpPr>
        <p:spPr>
          <a:xfrm>
            <a:off x="6143636" y="2000240"/>
            <a:ext cx="1785950" cy="1384995"/>
          </a:xfrm>
          <a:prstGeom prst="rect">
            <a:avLst/>
          </a:prstGeom>
        </p:spPr>
        <p:txBody>
          <a:bodyPr wrap="square">
            <a:spAutoFit/>
          </a:bodyPr>
          <a:lstStyle/>
          <a:p>
            <a:pPr lvl="0" algn="ctr"/>
            <a:r>
              <a:rPr lang="ar-EG" sz="2800" b="1" dirty="0" smtClean="0">
                <a:solidFill>
                  <a:srgbClr val="C00000"/>
                </a:solidFill>
              </a:rPr>
              <a:t>*  أداء واجبات العمل الوظيفي.</a:t>
            </a:r>
            <a:endParaRPr lang="en-US" sz="2800" dirty="0">
              <a:solidFill>
                <a:srgbClr val="C00000"/>
              </a:solidFill>
            </a:endParaRPr>
          </a:p>
        </p:txBody>
      </p:sp>
      <p:sp>
        <p:nvSpPr>
          <p:cNvPr id="10" name="Rectangle 9"/>
          <p:cNvSpPr/>
          <p:nvPr/>
        </p:nvSpPr>
        <p:spPr>
          <a:xfrm>
            <a:off x="7992417" y="3214686"/>
            <a:ext cx="1112805" cy="584775"/>
          </a:xfrm>
          <a:prstGeom prst="rect">
            <a:avLst/>
          </a:prstGeom>
        </p:spPr>
        <p:txBody>
          <a:bodyPr wrap="none">
            <a:spAutoFit/>
          </a:bodyPr>
          <a:lstStyle/>
          <a:p>
            <a:pPr algn="ctr"/>
            <a:r>
              <a:rPr lang="ar-EG" sz="3200" b="1" dirty="0" smtClean="0">
                <a:solidFill>
                  <a:srgbClr val="006600"/>
                </a:solidFill>
              </a:rPr>
              <a:t>وظيفية</a:t>
            </a:r>
            <a:endParaRPr lang="en-US" b="1" dirty="0">
              <a:solidFill>
                <a:srgbClr val="006600"/>
              </a:solidFill>
              <a:ea typeface="Calibri"/>
              <a:cs typeface="Arial"/>
            </a:endParaRPr>
          </a:p>
        </p:txBody>
      </p:sp>
      <p:sp>
        <p:nvSpPr>
          <p:cNvPr id="16" name="Rectangle 15"/>
          <p:cNvSpPr/>
          <p:nvPr/>
        </p:nvSpPr>
        <p:spPr>
          <a:xfrm>
            <a:off x="6000760" y="4071942"/>
            <a:ext cx="2000264" cy="1384995"/>
          </a:xfrm>
          <a:prstGeom prst="rect">
            <a:avLst/>
          </a:prstGeom>
        </p:spPr>
        <p:txBody>
          <a:bodyPr wrap="square">
            <a:spAutoFit/>
          </a:bodyPr>
          <a:lstStyle/>
          <a:p>
            <a:pPr marL="342900" indent="-342900" algn="ctr">
              <a:buFont typeface="Symbol"/>
              <a:buChar char=""/>
              <a:tabLst>
                <a:tab pos="274955" algn="l"/>
              </a:tabLst>
            </a:pPr>
            <a:r>
              <a:rPr lang="ar-EG" sz="2800" b="1" dirty="0" smtClean="0">
                <a:solidFill>
                  <a:srgbClr val="C00000"/>
                </a:solidFill>
              </a:rPr>
              <a:t>قضاء المصالح الشخصية.</a:t>
            </a:r>
            <a:endParaRPr lang="en-US" sz="1050" b="1" dirty="0" smtClean="0">
              <a:solidFill>
                <a:srgbClr val="C00000"/>
              </a:solidFill>
            </a:endParaRPr>
          </a:p>
        </p:txBody>
      </p:sp>
      <p:sp>
        <p:nvSpPr>
          <p:cNvPr id="19" name="Rectangle 18"/>
          <p:cNvSpPr/>
          <p:nvPr/>
        </p:nvSpPr>
        <p:spPr>
          <a:xfrm>
            <a:off x="3428992" y="2357430"/>
            <a:ext cx="2357454" cy="2677656"/>
          </a:xfrm>
          <a:prstGeom prst="rect">
            <a:avLst/>
          </a:prstGeom>
        </p:spPr>
        <p:txBody>
          <a:bodyPr wrap="square">
            <a:spAutoFit/>
          </a:bodyPr>
          <a:lstStyle/>
          <a:p>
            <a:pPr algn="ctr"/>
            <a:r>
              <a:rPr lang="ar-EG" sz="2800" b="1" dirty="0" smtClean="0">
                <a:solidFill>
                  <a:srgbClr val="C00000"/>
                </a:solidFill>
              </a:rPr>
              <a:t>*  أجوبة الأسئلة التالية: (كلها أو بعضها بحسب الموضوع):</a:t>
            </a:r>
            <a:endParaRPr lang="en-US" sz="2800" dirty="0" smtClean="0">
              <a:solidFill>
                <a:srgbClr val="C00000"/>
              </a:solidFill>
            </a:endParaRPr>
          </a:p>
          <a:p>
            <a:pPr algn="ctr"/>
            <a:r>
              <a:rPr lang="ar-EG" sz="2800" b="1" dirty="0" smtClean="0">
                <a:solidFill>
                  <a:srgbClr val="C00000"/>
                </a:solidFill>
              </a:rPr>
              <a:t>من؟ ماذا؟ لماذا؟ أين؟ متى؟ كيف؟</a:t>
            </a:r>
            <a:endParaRPr lang="en-US" sz="2800" dirty="0">
              <a:solidFill>
                <a:srgbClr val="C00000"/>
              </a:solidFill>
            </a:endParaRPr>
          </a:p>
        </p:txBody>
      </p:sp>
      <p:sp>
        <p:nvSpPr>
          <p:cNvPr id="20" name="Rectangle 19"/>
          <p:cNvSpPr/>
          <p:nvPr/>
        </p:nvSpPr>
        <p:spPr>
          <a:xfrm>
            <a:off x="0" y="2000240"/>
            <a:ext cx="3357554" cy="954107"/>
          </a:xfrm>
          <a:prstGeom prst="rect">
            <a:avLst/>
          </a:prstGeom>
        </p:spPr>
        <p:txBody>
          <a:bodyPr wrap="square">
            <a:spAutoFit/>
          </a:bodyPr>
          <a:lstStyle/>
          <a:p>
            <a:pPr lvl="0"/>
            <a:r>
              <a:rPr lang="ar-EG" sz="2800" b="1" dirty="0" smtClean="0">
                <a:solidFill>
                  <a:srgbClr val="C00000"/>
                </a:solidFill>
              </a:rPr>
              <a:t>*  وضوح الأجوبة من أسئلة القارئ.</a:t>
            </a:r>
            <a:endParaRPr lang="en-US" sz="2800" dirty="0">
              <a:solidFill>
                <a:srgbClr val="C00000"/>
              </a:solidFill>
            </a:endParaRPr>
          </a:p>
        </p:txBody>
      </p:sp>
      <p:sp>
        <p:nvSpPr>
          <p:cNvPr id="17" name="Rectangle 16"/>
          <p:cNvSpPr/>
          <p:nvPr/>
        </p:nvSpPr>
        <p:spPr>
          <a:xfrm>
            <a:off x="-32" y="3475025"/>
            <a:ext cx="3357554" cy="954107"/>
          </a:xfrm>
          <a:prstGeom prst="rect">
            <a:avLst/>
          </a:prstGeom>
        </p:spPr>
        <p:txBody>
          <a:bodyPr wrap="square">
            <a:spAutoFit/>
          </a:bodyPr>
          <a:lstStyle/>
          <a:p>
            <a:pPr lvl="0"/>
            <a:r>
              <a:rPr lang="ar-EG" sz="2800" b="1" dirty="0" smtClean="0">
                <a:solidFill>
                  <a:srgbClr val="C00000"/>
                </a:solidFill>
              </a:rPr>
              <a:t>*  القدرة على الإقناع العقلي والتأثير الوجداني.</a:t>
            </a:r>
            <a:endParaRPr lang="en-US" sz="2800" dirty="0">
              <a:solidFill>
                <a:srgbClr val="C00000"/>
              </a:solidFill>
            </a:endParaRPr>
          </a:p>
        </p:txBody>
      </p:sp>
    </p:spTree>
  </p:cSld>
  <p:clrMapOvr>
    <a:masterClrMapping/>
  </p:clrMapOvr>
  <p:transition>
    <p:wedge/>
    <p:sndAc>
      <p:stSnd>
        <p:snd r:embed="rId2" name="arrow.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after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1000"/>
                                        <p:tgtEl>
                                          <p:spTgt spid="10"/>
                                        </p:tgtEl>
                                      </p:cBhvr>
                                    </p:animEffect>
                                    <p:anim calcmode="lin" valueType="num">
                                      <p:cBhvr>
                                        <p:cTn id="8" dur="1000" fill="hold"/>
                                        <p:tgtEl>
                                          <p:spTgt spid="10"/>
                                        </p:tgtEl>
                                        <p:attrNameLst>
                                          <p:attrName>ppt_x</p:attrName>
                                        </p:attrNameLst>
                                      </p:cBhvr>
                                      <p:tavLst>
                                        <p:tav tm="0">
                                          <p:val>
                                            <p:strVal val="#ppt_x"/>
                                          </p:val>
                                        </p:tav>
                                        <p:tav tm="100000">
                                          <p:val>
                                            <p:strVal val="#ppt_x"/>
                                          </p:val>
                                        </p:tav>
                                      </p:tavLst>
                                    </p:anim>
                                    <p:anim calcmode="lin" valueType="num">
                                      <p:cBhvr>
                                        <p:cTn id="9" dur="1000" fill="hold"/>
                                        <p:tgtEl>
                                          <p:spTgt spid="10"/>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3" name="cp_empty.wav"/>
                                        </p:tgtEl>
                                      </p:cMediaNode>
                                    </p:audio>
                                  </p:subTnLst>
                                </p:cTn>
                              </p:par>
                            </p:childTnLst>
                          </p:cTn>
                        </p:par>
                      </p:childTnLst>
                    </p:cTn>
                  </p:par>
                  <p:par>
                    <p:cTn id="10" fill="hold">
                      <p:stCondLst>
                        <p:cond delay="indefinite"/>
                      </p:stCondLst>
                      <p:childTnLst>
                        <p:par>
                          <p:cTn id="11" fill="hold">
                            <p:stCondLst>
                              <p:cond delay="0"/>
                            </p:stCondLst>
                            <p:childTnLst>
                              <p:par>
                                <p:cTn id="12" presetID="50" presetClass="entr" presetSubtype="0" decel="100000" fill="hold" grpId="0" nodeType="clickEffect">
                                  <p:stCondLst>
                                    <p:cond delay="0"/>
                                  </p:stCondLst>
                                  <p:childTnLst>
                                    <p:set>
                                      <p:cBhvr>
                                        <p:cTn id="13" dur="1" fill="hold">
                                          <p:stCondLst>
                                            <p:cond delay="0"/>
                                          </p:stCondLst>
                                        </p:cTn>
                                        <p:tgtEl>
                                          <p:spTgt spid="9"/>
                                        </p:tgtEl>
                                        <p:attrNameLst>
                                          <p:attrName>style.visibility</p:attrName>
                                        </p:attrNameLst>
                                      </p:cBhvr>
                                      <p:to>
                                        <p:strVal val="visible"/>
                                      </p:to>
                                    </p:set>
                                    <p:anim calcmode="lin" valueType="num">
                                      <p:cBhvr>
                                        <p:cTn id="14" dur="1000" fill="hold"/>
                                        <p:tgtEl>
                                          <p:spTgt spid="9"/>
                                        </p:tgtEl>
                                        <p:attrNameLst>
                                          <p:attrName>ppt_w</p:attrName>
                                        </p:attrNameLst>
                                      </p:cBhvr>
                                      <p:tavLst>
                                        <p:tav tm="0">
                                          <p:val>
                                            <p:strVal val="#ppt_w+.3"/>
                                          </p:val>
                                        </p:tav>
                                        <p:tav tm="100000">
                                          <p:val>
                                            <p:strVal val="#ppt_w"/>
                                          </p:val>
                                        </p:tav>
                                      </p:tavLst>
                                    </p:anim>
                                    <p:anim calcmode="lin" valueType="num">
                                      <p:cBhvr>
                                        <p:cTn id="15" dur="1000" fill="hold"/>
                                        <p:tgtEl>
                                          <p:spTgt spid="9"/>
                                        </p:tgtEl>
                                        <p:attrNameLst>
                                          <p:attrName>ppt_h</p:attrName>
                                        </p:attrNameLst>
                                      </p:cBhvr>
                                      <p:tavLst>
                                        <p:tav tm="0">
                                          <p:val>
                                            <p:strVal val="#ppt_h"/>
                                          </p:val>
                                        </p:tav>
                                        <p:tav tm="100000">
                                          <p:val>
                                            <p:strVal val="#ppt_h"/>
                                          </p:val>
                                        </p:tav>
                                      </p:tavLst>
                                    </p:anim>
                                    <p:animEffect transition="in" filter="fade">
                                      <p:cBhvr>
                                        <p:cTn id="16" dur="1000"/>
                                        <p:tgtEl>
                                          <p:spTgt spid="9"/>
                                        </p:tgtEl>
                                      </p:cBhvr>
                                    </p:animEffect>
                                  </p:childTnLst>
                                  <p:subTnLst>
                                    <p:audio>
                                      <p:cMediaNode>
                                        <p:cTn display="0" masterRel="sameClick">
                                          <p:stCondLst>
                                            <p:cond evt="begin" delay="0">
                                              <p:tn val="12"/>
                                            </p:cond>
                                          </p:stCondLst>
                                          <p:endCondLst>
                                            <p:cond evt="onStopAudio" delay="0">
                                              <p:tgtEl>
                                                <p:sldTgt/>
                                              </p:tgtEl>
                                            </p:cond>
                                          </p:endCondLst>
                                        </p:cTn>
                                        <p:tgtEl>
                                          <p:sndTgt r:embed="rId4" name="whoosh.wav"/>
                                        </p:tgtEl>
                                      </p:cMediaNode>
                                    </p:audio>
                                  </p:subTnLst>
                                </p:cTn>
                              </p:par>
                            </p:childTnLst>
                          </p:cTn>
                        </p:par>
                      </p:childTnLst>
                    </p:cTn>
                  </p:par>
                  <p:par>
                    <p:cTn id="17" fill="hold">
                      <p:stCondLst>
                        <p:cond delay="indefinite"/>
                      </p:stCondLst>
                      <p:childTnLst>
                        <p:par>
                          <p:cTn id="18" fill="hold">
                            <p:stCondLst>
                              <p:cond delay="0"/>
                            </p:stCondLst>
                            <p:childTnLst>
                              <p:par>
                                <p:cTn id="19" presetID="50" presetClass="entr" presetSubtype="0" decel="100000" fill="hold" grpId="0" nodeType="clickEffect">
                                  <p:stCondLst>
                                    <p:cond delay="0"/>
                                  </p:stCondLst>
                                  <p:childTnLst>
                                    <p:set>
                                      <p:cBhvr>
                                        <p:cTn id="20" dur="1" fill="hold">
                                          <p:stCondLst>
                                            <p:cond delay="0"/>
                                          </p:stCondLst>
                                        </p:cTn>
                                        <p:tgtEl>
                                          <p:spTgt spid="16"/>
                                        </p:tgtEl>
                                        <p:attrNameLst>
                                          <p:attrName>style.visibility</p:attrName>
                                        </p:attrNameLst>
                                      </p:cBhvr>
                                      <p:to>
                                        <p:strVal val="visible"/>
                                      </p:to>
                                    </p:set>
                                    <p:anim calcmode="lin" valueType="num">
                                      <p:cBhvr>
                                        <p:cTn id="21" dur="1000" fill="hold"/>
                                        <p:tgtEl>
                                          <p:spTgt spid="16"/>
                                        </p:tgtEl>
                                        <p:attrNameLst>
                                          <p:attrName>ppt_w</p:attrName>
                                        </p:attrNameLst>
                                      </p:cBhvr>
                                      <p:tavLst>
                                        <p:tav tm="0">
                                          <p:val>
                                            <p:strVal val="#ppt_w+.3"/>
                                          </p:val>
                                        </p:tav>
                                        <p:tav tm="100000">
                                          <p:val>
                                            <p:strVal val="#ppt_w"/>
                                          </p:val>
                                        </p:tav>
                                      </p:tavLst>
                                    </p:anim>
                                    <p:anim calcmode="lin" valueType="num">
                                      <p:cBhvr>
                                        <p:cTn id="22" dur="1000" fill="hold"/>
                                        <p:tgtEl>
                                          <p:spTgt spid="16"/>
                                        </p:tgtEl>
                                        <p:attrNameLst>
                                          <p:attrName>ppt_h</p:attrName>
                                        </p:attrNameLst>
                                      </p:cBhvr>
                                      <p:tavLst>
                                        <p:tav tm="0">
                                          <p:val>
                                            <p:strVal val="#ppt_h"/>
                                          </p:val>
                                        </p:tav>
                                        <p:tav tm="100000">
                                          <p:val>
                                            <p:strVal val="#ppt_h"/>
                                          </p:val>
                                        </p:tav>
                                      </p:tavLst>
                                    </p:anim>
                                    <p:animEffect transition="in" filter="fade">
                                      <p:cBhvr>
                                        <p:cTn id="23" dur="1000"/>
                                        <p:tgtEl>
                                          <p:spTgt spid="16"/>
                                        </p:tgtEl>
                                      </p:cBhvr>
                                    </p:animEffect>
                                  </p:childTnLst>
                                  <p:subTnLst>
                                    <p:audio>
                                      <p:cMediaNode>
                                        <p:cTn display="0" masterRel="sameClick">
                                          <p:stCondLst>
                                            <p:cond evt="begin" delay="0">
                                              <p:tn val="19"/>
                                            </p:cond>
                                          </p:stCondLst>
                                          <p:endCondLst>
                                            <p:cond evt="onStopAudio" delay="0">
                                              <p:tgtEl>
                                                <p:sldTgt/>
                                              </p:tgtEl>
                                            </p:cond>
                                          </p:endCondLst>
                                        </p:cTn>
                                        <p:tgtEl>
                                          <p:sndTgt r:embed="rId4" name="whoosh.wav"/>
                                        </p:tgtEl>
                                      </p:cMediaNode>
                                    </p:audio>
                                  </p:subTnLst>
                                </p:cTn>
                              </p:par>
                            </p:childTnLst>
                          </p:cTn>
                        </p:par>
                      </p:childTnLst>
                    </p:cTn>
                  </p:par>
                  <p:par>
                    <p:cTn id="24" fill="hold">
                      <p:stCondLst>
                        <p:cond delay="indefinite"/>
                      </p:stCondLst>
                      <p:childTnLst>
                        <p:par>
                          <p:cTn id="25" fill="hold">
                            <p:stCondLst>
                              <p:cond delay="0"/>
                            </p:stCondLst>
                            <p:childTnLst>
                              <p:par>
                                <p:cTn id="26" presetID="50" presetClass="entr" presetSubtype="0" decel="100000" fill="hold" grpId="0" nodeType="clickEffect">
                                  <p:stCondLst>
                                    <p:cond delay="0"/>
                                  </p:stCondLst>
                                  <p:childTnLst>
                                    <p:set>
                                      <p:cBhvr>
                                        <p:cTn id="27" dur="1" fill="hold">
                                          <p:stCondLst>
                                            <p:cond delay="0"/>
                                          </p:stCondLst>
                                        </p:cTn>
                                        <p:tgtEl>
                                          <p:spTgt spid="19"/>
                                        </p:tgtEl>
                                        <p:attrNameLst>
                                          <p:attrName>style.visibility</p:attrName>
                                        </p:attrNameLst>
                                      </p:cBhvr>
                                      <p:to>
                                        <p:strVal val="visible"/>
                                      </p:to>
                                    </p:set>
                                    <p:anim calcmode="lin" valueType="num">
                                      <p:cBhvr>
                                        <p:cTn id="28" dur="1000" fill="hold"/>
                                        <p:tgtEl>
                                          <p:spTgt spid="19"/>
                                        </p:tgtEl>
                                        <p:attrNameLst>
                                          <p:attrName>ppt_w</p:attrName>
                                        </p:attrNameLst>
                                      </p:cBhvr>
                                      <p:tavLst>
                                        <p:tav tm="0">
                                          <p:val>
                                            <p:strVal val="#ppt_w+.3"/>
                                          </p:val>
                                        </p:tav>
                                        <p:tav tm="100000">
                                          <p:val>
                                            <p:strVal val="#ppt_w"/>
                                          </p:val>
                                        </p:tav>
                                      </p:tavLst>
                                    </p:anim>
                                    <p:anim calcmode="lin" valueType="num">
                                      <p:cBhvr>
                                        <p:cTn id="29" dur="1000" fill="hold"/>
                                        <p:tgtEl>
                                          <p:spTgt spid="19"/>
                                        </p:tgtEl>
                                        <p:attrNameLst>
                                          <p:attrName>ppt_h</p:attrName>
                                        </p:attrNameLst>
                                      </p:cBhvr>
                                      <p:tavLst>
                                        <p:tav tm="0">
                                          <p:val>
                                            <p:strVal val="#ppt_h"/>
                                          </p:val>
                                        </p:tav>
                                        <p:tav tm="100000">
                                          <p:val>
                                            <p:strVal val="#ppt_h"/>
                                          </p:val>
                                        </p:tav>
                                      </p:tavLst>
                                    </p:anim>
                                    <p:animEffect transition="in" filter="fade">
                                      <p:cBhvr>
                                        <p:cTn id="30" dur="1000"/>
                                        <p:tgtEl>
                                          <p:spTgt spid="19"/>
                                        </p:tgtEl>
                                      </p:cBhvr>
                                    </p:animEffect>
                                  </p:childTnLst>
                                  <p:subTnLst>
                                    <p:audio>
                                      <p:cMediaNode>
                                        <p:cTn display="0" masterRel="sameClick">
                                          <p:stCondLst>
                                            <p:cond evt="begin" delay="0">
                                              <p:tn val="26"/>
                                            </p:cond>
                                          </p:stCondLst>
                                          <p:endCondLst>
                                            <p:cond evt="onStopAudio" delay="0">
                                              <p:tgtEl>
                                                <p:sldTgt/>
                                              </p:tgtEl>
                                            </p:cond>
                                          </p:endCondLst>
                                        </p:cTn>
                                        <p:tgtEl>
                                          <p:sndTgt r:embed="rId4" name="whoosh.wav"/>
                                        </p:tgtEl>
                                      </p:cMediaNode>
                                    </p:audio>
                                  </p:subTnLst>
                                </p:cTn>
                              </p:par>
                            </p:childTnLst>
                          </p:cTn>
                        </p:par>
                      </p:childTnLst>
                    </p:cTn>
                  </p:par>
                  <p:par>
                    <p:cTn id="31" fill="hold">
                      <p:stCondLst>
                        <p:cond delay="indefinite"/>
                      </p:stCondLst>
                      <p:childTnLst>
                        <p:par>
                          <p:cTn id="32" fill="hold">
                            <p:stCondLst>
                              <p:cond delay="0"/>
                            </p:stCondLst>
                            <p:childTnLst>
                              <p:par>
                                <p:cTn id="33" presetID="50" presetClass="entr" presetSubtype="0" decel="100000" fill="hold" grpId="0" nodeType="clickEffect">
                                  <p:stCondLst>
                                    <p:cond delay="0"/>
                                  </p:stCondLst>
                                  <p:childTnLst>
                                    <p:set>
                                      <p:cBhvr>
                                        <p:cTn id="34" dur="1" fill="hold">
                                          <p:stCondLst>
                                            <p:cond delay="0"/>
                                          </p:stCondLst>
                                        </p:cTn>
                                        <p:tgtEl>
                                          <p:spTgt spid="20"/>
                                        </p:tgtEl>
                                        <p:attrNameLst>
                                          <p:attrName>style.visibility</p:attrName>
                                        </p:attrNameLst>
                                      </p:cBhvr>
                                      <p:to>
                                        <p:strVal val="visible"/>
                                      </p:to>
                                    </p:set>
                                    <p:anim calcmode="lin" valueType="num">
                                      <p:cBhvr>
                                        <p:cTn id="35" dur="1000" fill="hold"/>
                                        <p:tgtEl>
                                          <p:spTgt spid="20"/>
                                        </p:tgtEl>
                                        <p:attrNameLst>
                                          <p:attrName>ppt_w</p:attrName>
                                        </p:attrNameLst>
                                      </p:cBhvr>
                                      <p:tavLst>
                                        <p:tav tm="0">
                                          <p:val>
                                            <p:strVal val="#ppt_w+.3"/>
                                          </p:val>
                                        </p:tav>
                                        <p:tav tm="100000">
                                          <p:val>
                                            <p:strVal val="#ppt_w"/>
                                          </p:val>
                                        </p:tav>
                                      </p:tavLst>
                                    </p:anim>
                                    <p:anim calcmode="lin" valueType="num">
                                      <p:cBhvr>
                                        <p:cTn id="36" dur="1000" fill="hold"/>
                                        <p:tgtEl>
                                          <p:spTgt spid="20"/>
                                        </p:tgtEl>
                                        <p:attrNameLst>
                                          <p:attrName>ppt_h</p:attrName>
                                        </p:attrNameLst>
                                      </p:cBhvr>
                                      <p:tavLst>
                                        <p:tav tm="0">
                                          <p:val>
                                            <p:strVal val="#ppt_h"/>
                                          </p:val>
                                        </p:tav>
                                        <p:tav tm="100000">
                                          <p:val>
                                            <p:strVal val="#ppt_h"/>
                                          </p:val>
                                        </p:tav>
                                      </p:tavLst>
                                    </p:anim>
                                    <p:animEffect transition="in" filter="fade">
                                      <p:cBhvr>
                                        <p:cTn id="37" dur="1000"/>
                                        <p:tgtEl>
                                          <p:spTgt spid="20"/>
                                        </p:tgtEl>
                                      </p:cBhvr>
                                    </p:animEffect>
                                  </p:childTnLst>
                                  <p:subTnLst>
                                    <p:audio>
                                      <p:cMediaNode>
                                        <p:cTn display="0" masterRel="sameClick">
                                          <p:stCondLst>
                                            <p:cond evt="begin" delay="0">
                                              <p:tn val="33"/>
                                            </p:cond>
                                          </p:stCondLst>
                                          <p:endCondLst>
                                            <p:cond evt="onStopAudio" delay="0">
                                              <p:tgtEl>
                                                <p:sldTgt/>
                                              </p:tgtEl>
                                            </p:cond>
                                          </p:endCondLst>
                                        </p:cTn>
                                        <p:tgtEl>
                                          <p:sndTgt r:embed="rId4" name="whoosh.wav"/>
                                        </p:tgtEl>
                                      </p:cMediaNode>
                                    </p:audio>
                                  </p:subTnLst>
                                </p:cTn>
                              </p:par>
                            </p:childTnLst>
                          </p:cTn>
                        </p:par>
                      </p:childTnLst>
                    </p:cTn>
                  </p:par>
                  <p:par>
                    <p:cTn id="38" fill="hold">
                      <p:stCondLst>
                        <p:cond delay="indefinite"/>
                      </p:stCondLst>
                      <p:childTnLst>
                        <p:par>
                          <p:cTn id="39" fill="hold">
                            <p:stCondLst>
                              <p:cond delay="0"/>
                            </p:stCondLst>
                            <p:childTnLst>
                              <p:par>
                                <p:cTn id="40" presetID="50" presetClass="entr" presetSubtype="0" decel="100000" fill="hold" grpId="0" nodeType="clickEffect">
                                  <p:stCondLst>
                                    <p:cond delay="0"/>
                                  </p:stCondLst>
                                  <p:childTnLst>
                                    <p:set>
                                      <p:cBhvr>
                                        <p:cTn id="41" dur="1" fill="hold">
                                          <p:stCondLst>
                                            <p:cond delay="0"/>
                                          </p:stCondLst>
                                        </p:cTn>
                                        <p:tgtEl>
                                          <p:spTgt spid="17"/>
                                        </p:tgtEl>
                                        <p:attrNameLst>
                                          <p:attrName>style.visibility</p:attrName>
                                        </p:attrNameLst>
                                      </p:cBhvr>
                                      <p:to>
                                        <p:strVal val="visible"/>
                                      </p:to>
                                    </p:set>
                                    <p:anim calcmode="lin" valueType="num">
                                      <p:cBhvr>
                                        <p:cTn id="42" dur="1000" fill="hold"/>
                                        <p:tgtEl>
                                          <p:spTgt spid="17"/>
                                        </p:tgtEl>
                                        <p:attrNameLst>
                                          <p:attrName>ppt_w</p:attrName>
                                        </p:attrNameLst>
                                      </p:cBhvr>
                                      <p:tavLst>
                                        <p:tav tm="0">
                                          <p:val>
                                            <p:strVal val="#ppt_w+.3"/>
                                          </p:val>
                                        </p:tav>
                                        <p:tav tm="100000">
                                          <p:val>
                                            <p:strVal val="#ppt_w"/>
                                          </p:val>
                                        </p:tav>
                                      </p:tavLst>
                                    </p:anim>
                                    <p:anim calcmode="lin" valueType="num">
                                      <p:cBhvr>
                                        <p:cTn id="43" dur="1000" fill="hold"/>
                                        <p:tgtEl>
                                          <p:spTgt spid="17"/>
                                        </p:tgtEl>
                                        <p:attrNameLst>
                                          <p:attrName>ppt_h</p:attrName>
                                        </p:attrNameLst>
                                      </p:cBhvr>
                                      <p:tavLst>
                                        <p:tav tm="0">
                                          <p:val>
                                            <p:strVal val="#ppt_h"/>
                                          </p:val>
                                        </p:tav>
                                        <p:tav tm="100000">
                                          <p:val>
                                            <p:strVal val="#ppt_h"/>
                                          </p:val>
                                        </p:tav>
                                      </p:tavLst>
                                    </p:anim>
                                    <p:animEffect transition="in" filter="fade">
                                      <p:cBhvr>
                                        <p:cTn id="44" dur="1000"/>
                                        <p:tgtEl>
                                          <p:spTgt spid="17"/>
                                        </p:tgtEl>
                                      </p:cBhvr>
                                    </p:animEffect>
                                  </p:childTnLst>
                                  <p:subTnLst>
                                    <p:audio>
                                      <p:cMediaNode>
                                        <p:cTn display="0" masterRel="sameClick">
                                          <p:stCondLst>
                                            <p:cond evt="begin" delay="0">
                                              <p:tn val="40"/>
                                            </p:cond>
                                          </p:stCondLst>
                                          <p:endCondLst>
                                            <p:cond evt="onStopAudio" delay="0">
                                              <p:tgtEl>
                                                <p:sldTgt/>
                                              </p:tgtEl>
                                            </p:cond>
                                          </p:endCondLst>
                                        </p:cTn>
                                        <p:tgtEl>
                                          <p:sndTgt r:embed="rId4" name="whoosh.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P spid="16" grpId="0"/>
      <p:bldP spid="19" grpId="0"/>
      <p:bldP spid="20" grpId="0"/>
      <p:bldP spid="17" grpId="0"/>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BDRLC080.WMF"/>
          <p:cNvPicPr>
            <a:picLocks noChangeAspect="1"/>
          </p:cNvPicPr>
          <p:nvPr/>
        </p:nvPicPr>
        <p:blipFill>
          <a:blip r:embed="rId4" cstate="print"/>
          <a:stretch>
            <a:fillRect/>
          </a:stretch>
        </p:blipFill>
        <p:spPr>
          <a:xfrm>
            <a:off x="500034" y="1714488"/>
            <a:ext cx="8286808" cy="4429156"/>
          </a:xfrm>
          <a:prstGeom prst="rect">
            <a:avLst/>
          </a:prstGeom>
        </p:spPr>
      </p:pic>
      <p:pic>
        <p:nvPicPr>
          <p:cNvPr id="3" name="Picture 2" descr="BUS451.WMF"/>
          <p:cNvPicPr>
            <a:picLocks noChangeAspect="1"/>
          </p:cNvPicPr>
          <p:nvPr/>
        </p:nvPicPr>
        <p:blipFill>
          <a:blip r:embed="rId5" cstate="print"/>
          <a:stretch>
            <a:fillRect/>
          </a:stretch>
        </p:blipFill>
        <p:spPr>
          <a:xfrm>
            <a:off x="785786" y="1484784"/>
            <a:ext cx="700756" cy="1008112"/>
          </a:xfrm>
          <a:prstGeom prst="rect">
            <a:avLst/>
          </a:prstGeom>
        </p:spPr>
      </p:pic>
      <p:sp>
        <p:nvSpPr>
          <p:cNvPr id="7169" name="Rectangle 1"/>
          <p:cNvSpPr>
            <a:spLocks noChangeArrowheads="1"/>
          </p:cNvSpPr>
          <p:nvPr/>
        </p:nvSpPr>
        <p:spPr bwMode="auto">
          <a:xfrm>
            <a:off x="1691680" y="2396495"/>
            <a:ext cx="6166468" cy="286232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algn="ctr"/>
            <a:r>
              <a:rPr lang="ar-EG" sz="3600" b="1" dirty="0" smtClean="0">
                <a:solidFill>
                  <a:srgbClr val="0000FF"/>
                </a:solidFill>
              </a:rPr>
              <a:t>5) صمم مخططاً لمقال بأحد العناوين التالية: المدرسة التي أحلم بها، أجمل مصيف، حرية الرأي وحدودها، الفرق بين الثقة بالنفس والغرور..... (يمكنك اختيار عنوان آخر).</a:t>
            </a:r>
            <a:endParaRPr lang="en-US" sz="3600" dirty="0">
              <a:solidFill>
                <a:srgbClr val="0000FF"/>
              </a:solidFill>
            </a:endParaRPr>
          </a:p>
        </p:txBody>
      </p:sp>
    </p:spTree>
  </p:cSld>
  <p:clrMapOvr>
    <a:masterClrMapping/>
  </p:clrMapOvr>
  <p:transition>
    <p:wipe dir="r"/>
    <p:sndAc>
      <p:stSnd>
        <p:snd r:embed="rId2" name="beep.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800" decel="100000"/>
                                        <p:tgtEl>
                                          <p:spTgt spid="2"/>
                                        </p:tgtEl>
                                      </p:cBhvr>
                                    </p:animEffect>
                                    <p:anim calcmode="lin" valueType="num">
                                      <p:cBhvr>
                                        <p:cTn id="8" dur="800" decel="100000" fill="hold"/>
                                        <p:tgtEl>
                                          <p:spTgt spid="2"/>
                                        </p:tgtEl>
                                        <p:attrNameLst>
                                          <p:attrName>style.rotation</p:attrName>
                                        </p:attrNameLst>
                                      </p:cBhvr>
                                      <p:tavLst>
                                        <p:tav tm="0">
                                          <p:val>
                                            <p:fltVal val="-90"/>
                                          </p:val>
                                        </p:tav>
                                        <p:tav tm="100000">
                                          <p:val>
                                            <p:fltVal val="0"/>
                                          </p:val>
                                        </p:tav>
                                      </p:tavLst>
                                    </p:anim>
                                    <p:anim calcmode="lin" valueType="num">
                                      <p:cBhvr>
                                        <p:cTn id="9" dur="800" decel="100000" fill="hold"/>
                                        <p:tgtEl>
                                          <p:spTgt spid="2"/>
                                        </p:tgtEl>
                                        <p:attrNameLst>
                                          <p:attrName>ppt_x</p:attrName>
                                        </p:attrNameLst>
                                      </p:cBhvr>
                                      <p:tavLst>
                                        <p:tav tm="0">
                                          <p:val>
                                            <p:strVal val="#ppt_x+0.4"/>
                                          </p:val>
                                        </p:tav>
                                        <p:tav tm="100000">
                                          <p:val>
                                            <p:strVal val="#ppt_x-0.05"/>
                                          </p:val>
                                        </p:tav>
                                      </p:tavLst>
                                    </p:anim>
                                    <p:anim calcmode="lin" valueType="num">
                                      <p:cBhvr>
                                        <p:cTn id="10" dur="800" decel="100000" fill="hold"/>
                                        <p:tgtEl>
                                          <p:spTgt spid="2"/>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2"/>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2"/>
                                        </p:tgtEl>
                                        <p:attrNameLst>
                                          <p:attrName>ppt_y</p:attrName>
                                        </p:attrNameLst>
                                      </p:cBhvr>
                                      <p:tavLst>
                                        <p:tav tm="0">
                                          <p:val>
                                            <p:strVal val="#ppt_y+0.1"/>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3" name="Active.wav"/>
                                        </p:tgtEl>
                                      </p:cMediaNode>
                                    </p:audio>
                                  </p:subTnLst>
                                </p:cTn>
                              </p:par>
                              <p:par>
                                <p:cTn id="13" presetID="30" presetClass="entr" presetSubtype="0" fill="hold" nodeType="withEffect">
                                  <p:stCondLst>
                                    <p:cond delay="0"/>
                                  </p:stCondLst>
                                  <p:childTnLst>
                                    <p:set>
                                      <p:cBhvr>
                                        <p:cTn id="14" dur="1" fill="hold">
                                          <p:stCondLst>
                                            <p:cond delay="0"/>
                                          </p:stCondLst>
                                        </p:cTn>
                                        <p:tgtEl>
                                          <p:spTgt spid="3"/>
                                        </p:tgtEl>
                                        <p:attrNameLst>
                                          <p:attrName>style.visibility</p:attrName>
                                        </p:attrNameLst>
                                      </p:cBhvr>
                                      <p:to>
                                        <p:strVal val="visible"/>
                                      </p:to>
                                    </p:set>
                                    <p:animEffect transition="in" filter="fade">
                                      <p:cBhvr>
                                        <p:cTn id="15" dur="800" decel="100000"/>
                                        <p:tgtEl>
                                          <p:spTgt spid="3"/>
                                        </p:tgtEl>
                                      </p:cBhvr>
                                    </p:animEffect>
                                    <p:anim calcmode="lin" valueType="num">
                                      <p:cBhvr>
                                        <p:cTn id="16" dur="800" decel="100000" fill="hold"/>
                                        <p:tgtEl>
                                          <p:spTgt spid="3"/>
                                        </p:tgtEl>
                                        <p:attrNameLst>
                                          <p:attrName>style.rotation</p:attrName>
                                        </p:attrNameLst>
                                      </p:cBhvr>
                                      <p:tavLst>
                                        <p:tav tm="0">
                                          <p:val>
                                            <p:fltVal val="-90"/>
                                          </p:val>
                                        </p:tav>
                                        <p:tav tm="100000">
                                          <p:val>
                                            <p:fltVal val="0"/>
                                          </p:val>
                                        </p:tav>
                                      </p:tavLst>
                                    </p:anim>
                                    <p:anim calcmode="lin" valueType="num">
                                      <p:cBhvr>
                                        <p:cTn id="17" dur="800" decel="100000" fill="hold"/>
                                        <p:tgtEl>
                                          <p:spTgt spid="3"/>
                                        </p:tgtEl>
                                        <p:attrNameLst>
                                          <p:attrName>ppt_x</p:attrName>
                                        </p:attrNameLst>
                                      </p:cBhvr>
                                      <p:tavLst>
                                        <p:tav tm="0">
                                          <p:val>
                                            <p:strVal val="#ppt_x+0.4"/>
                                          </p:val>
                                        </p:tav>
                                        <p:tav tm="100000">
                                          <p:val>
                                            <p:strVal val="#ppt_x-0.05"/>
                                          </p:val>
                                        </p:tav>
                                      </p:tavLst>
                                    </p:anim>
                                    <p:anim calcmode="lin" valueType="num">
                                      <p:cBhvr>
                                        <p:cTn id="18" dur="800" decel="100000" fill="hold"/>
                                        <p:tgtEl>
                                          <p:spTgt spid="3"/>
                                        </p:tgtEl>
                                        <p:attrNameLst>
                                          <p:attrName>ppt_y</p:attrName>
                                        </p:attrNameLst>
                                      </p:cBhvr>
                                      <p:tavLst>
                                        <p:tav tm="0">
                                          <p:val>
                                            <p:strVal val="#ppt_y-0.4"/>
                                          </p:val>
                                        </p:tav>
                                        <p:tav tm="100000">
                                          <p:val>
                                            <p:strVal val="#ppt_y+0.1"/>
                                          </p:val>
                                        </p:tav>
                                      </p:tavLst>
                                    </p:anim>
                                    <p:anim calcmode="lin" valueType="num">
                                      <p:cBhvr>
                                        <p:cTn id="19"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20" dur="200" accel="100000" fill="hold">
                                          <p:stCondLst>
                                            <p:cond delay="800"/>
                                          </p:stCondLst>
                                        </p:cTn>
                                        <p:tgtEl>
                                          <p:spTgt spid="3"/>
                                        </p:tgtEl>
                                        <p:attrNameLst>
                                          <p:attrName>ppt_y</p:attrName>
                                        </p:attrNameLst>
                                      </p:cBhvr>
                                      <p:tavLst>
                                        <p:tav tm="0">
                                          <p:val>
                                            <p:strVal val="#ppt_y+0.1"/>
                                          </p:val>
                                        </p:tav>
                                        <p:tav tm="100000">
                                          <p:val>
                                            <p:strVal val="#ppt_y"/>
                                          </p:val>
                                        </p:tav>
                                      </p:tavLst>
                                    </p:anim>
                                  </p:childTnLst>
                                  <p:subTnLst>
                                    <p:audio>
                                      <p:cMediaNode>
                                        <p:cTn display="0" masterRel="sameClick">
                                          <p:stCondLst>
                                            <p:cond evt="begin" delay="0">
                                              <p:tn val="13"/>
                                            </p:cond>
                                          </p:stCondLst>
                                          <p:endCondLst>
                                            <p:cond evt="onStopAudio" delay="0">
                                              <p:tgtEl>
                                                <p:sldTgt/>
                                              </p:tgtEl>
                                            </p:cond>
                                          </p:endCondLst>
                                        </p:cTn>
                                        <p:tgtEl>
                                          <p:sndTgt r:embed="rId3" name="Active.wav"/>
                                        </p:tgtEl>
                                      </p:cMediaNode>
                                    </p:audio>
                                  </p:subTnLst>
                                </p:cTn>
                              </p:par>
                              <p:par>
                                <p:cTn id="21" presetID="30" presetClass="entr" presetSubtype="0" fill="hold" grpId="0" nodeType="withEffect">
                                  <p:stCondLst>
                                    <p:cond delay="0"/>
                                  </p:stCondLst>
                                  <p:childTnLst>
                                    <p:set>
                                      <p:cBhvr>
                                        <p:cTn id="22" dur="1" fill="hold">
                                          <p:stCondLst>
                                            <p:cond delay="0"/>
                                          </p:stCondLst>
                                        </p:cTn>
                                        <p:tgtEl>
                                          <p:spTgt spid="7169"/>
                                        </p:tgtEl>
                                        <p:attrNameLst>
                                          <p:attrName>style.visibility</p:attrName>
                                        </p:attrNameLst>
                                      </p:cBhvr>
                                      <p:to>
                                        <p:strVal val="visible"/>
                                      </p:to>
                                    </p:set>
                                    <p:animEffect transition="in" filter="fade">
                                      <p:cBhvr>
                                        <p:cTn id="23" dur="800" decel="100000"/>
                                        <p:tgtEl>
                                          <p:spTgt spid="7169"/>
                                        </p:tgtEl>
                                      </p:cBhvr>
                                    </p:animEffect>
                                    <p:anim calcmode="lin" valueType="num">
                                      <p:cBhvr>
                                        <p:cTn id="24" dur="800" decel="100000" fill="hold"/>
                                        <p:tgtEl>
                                          <p:spTgt spid="7169"/>
                                        </p:tgtEl>
                                        <p:attrNameLst>
                                          <p:attrName>style.rotation</p:attrName>
                                        </p:attrNameLst>
                                      </p:cBhvr>
                                      <p:tavLst>
                                        <p:tav tm="0">
                                          <p:val>
                                            <p:fltVal val="-90"/>
                                          </p:val>
                                        </p:tav>
                                        <p:tav tm="100000">
                                          <p:val>
                                            <p:fltVal val="0"/>
                                          </p:val>
                                        </p:tav>
                                      </p:tavLst>
                                    </p:anim>
                                    <p:anim calcmode="lin" valueType="num">
                                      <p:cBhvr>
                                        <p:cTn id="25" dur="800" decel="100000" fill="hold"/>
                                        <p:tgtEl>
                                          <p:spTgt spid="7169"/>
                                        </p:tgtEl>
                                        <p:attrNameLst>
                                          <p:attrName>ppt_x</p:attrName>
                                        </p:attrNameLst>
                                      </p:cBhvr>
                                      <p:tavLst>
                                        <p:tav tm="0">
                                          <p:val>
                                            <p:strVal val="#ppt_x+0.4"/>
                                          </p:val>
                                        </p:tav>
                                        <p:tav tm="100000">
                                          <p:val>
                                            <p:strVal val="#ppt_x-0.05"/>
                                          </p:val>
                                        </p:tav>
                                      </p:tavLst>
                                    </p:anim>
                                    <p:anim calcmode="lin" valueType="num">
                                      <p:cBhvr>
                                        <p:cTn id="26" dur="800" decel="100000" fill="hold"/>
                                        <p:tgtEl>
                                          <p:spTgt spid="7169"/>
                                        </p:tgtEl>
                                        <p:attrNameLst>
                                          <p:attrName>ppt_y</p:attrName>
                                        </p:attrNameLst>
                                      </p:cBhvr>
                                      <p:tavLst>
                                        <p:tav tm="0">
                                          <p:val>
                                            <p:strVal val="#ppt_y-0.4"/>
                                          </p:val>
                                        </p:tav>
                                        <p:tav tm="100000">
                                          <p:val>
                                            <p:strVal val="#ppt_y+0.1"/>
                                          </p:val>
                                        </p:tav>
                                      </p:tavLst>
                                    </p:anim>
                                    <p:anim calcmode="lin" valueType="num">
                                      <p:cBhvr>
                                        <p:cTn id="27" dur="200" accel="100000" fill="hold">
                                          <p:stCondLst>
                                            <p:cond delay="800"/>
                                          </p:stCondLst>
                                        </p:cTn>
                                        <p:tgtEl>
                                          <p:spTgt spid="7169"/>
                                        </p:tgtEl>
                                        <p:attrNameLst>
                                          <p:attrName>ppt_x</p:attrName>
                                        </p:attrNameLst>
                                      </p:cBhvr>
                                      <p:tavLst>
                                        <p:tav tm="0">
                                          <p:val>
                                            <p:strVal val="#ppt_x-0.05"/>
                                          </p:val>
                                        </p:tav>
                                        <p:tav tm="100000">
                                          <p:val>
                                            <p:strVal val="#ppt_x"/>
                                          </p:val>
                                        </p:tav>
                                      </p:tavLst>
                                    </p:anim>
                                    <p:anim calcmode="lin" valueType="num">
                                      <p:cBhvr>
                                        <p:cTn id="28" dur="200" accel="100000" fill="hold">
                                          <p:stCondLst>
                                            <p:cond delay="800"/>
                                          </p:stCondLst>
                                        </p:cTn>
                                        <p:tgtEl>
                                          <p:spTgt spid="7169"/>
                                        </p:tgtEl>
                                        <p:attrNameLst>
                                          <p:attrName>ppt_y</p:attrName>
                                        </p:attrNameLst>
                                      </p:cBhvr>
                                      <p:tavLst>
                                        <p:tav tm="0">
                                          <p:val>
                                            <p:strVal val="#ppt_y+0.1"/>
                                          </p:val>
                                        </p:tav>
                                        <p:tav tm="100000">
                                          <p:val>
                                            <p:strVal val="#ppt_y"/>
                                          </p:val>
                                        </p:tav>
                                      </p:tavLst>
                                    </p:anim>
                                  </p:childTnLst>
                                  <p:subTnLst>
                                    <p:audio>
                                      <p:cMediaNode>
                                        <p:cTn display="0" masterRel="sameClick">
                                          <p:stCondLst>
                                            <p:cond evt="begin" delay="0">
                                              <p:tn val="21"/>
                                            </p:cond>
                                          </p:stCondLst>
                                          <p:endCondLst>
                                            <p:cond evt="onStopAudio" delay="0">
                                              <p:tgtEl>
                                                <p:sldTgt/>
                                              </p:tgtEl>
                                            </p:cond>
                                          </p:endCondLst>
                                        </p:cTn>
                                        <p:tgtEl>
                                          <p:sndTgt r:embed="rId3" name="Active.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69" grpId="0"/>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1" name="Table 30"/>
          <p:cNvGraphicFramePr>
            <a:graphicFrameLocks noGrp="1"/>
          </p:cNvGraphicFramePr>
          <p:nvPr/>
        </p:nvGraphicFramePr>
        <p:xfrm>
          <a:off x="142876" y="1397000"/>
          <a:ext cx="8858280" cy="3460761"/>
        </p:xfrm>
        <a:graphic>
          <a:graphicData uri="http://schemas.openxmlformats.org/drawingml/2006/table">
            <a:tbl>
              <a:tblPr firstRow="1" bandRow="1">
                <a:tableStyleId>{D7AC3CCA-C797-4891-BE02-D94E43425B78}</a:tableStyleId>
              </a:tblPr>
              <a:tblGrid>
                <a:gridCol w="2952760"/>
                <a:gridCol w="2952760"/>
                <a:gridCol w="2952760"/>
              </a:tblGrid>
              <a:tr h="1153587">
                <a:tc>
                  <a:txBody>
                    <a:bodyPr/>
                    <a:lstStyle/>
                    <a:p>
                      <a:endParaRPr lang="en-US" dirty="0"/>
                    </a:p>
                  </a:txBody>
                  <a:tcPr/>
                </a:tc>
                <a:tc>
                  <a:txBody>
                    <a:bodyPr/>
                    <a:lstStyle/>
                    <a:p>
                      <a:endParaRPr lang="en-US"/>
                    </a:p>
                  </a:txBody>
                  <a:tcPr/>
                </a:tc>
                <a:tc>
                  <a:txBody>
                    <a:bodyPr/>
                    <a:lstStyle/>
                    <a:p>
                      <a:endParaRPr lang="en-US"/>
                    </a:p>
                  </a:txBody>
                  <a:tcPr/>
                </a:tc>
              </a:tr>
              <a:tr h="1153587">
                <a:tc>
                  <a:txBody>
                    <a:bodyPr/>
                    <a:lstStyle/>
                    <a:p>
                      <a:endParaRPr lang="en-US"/>
                    </a:p>
                  </a:txBody>
                  <a:tcPr/>
                </a:tc>
                <a:tc>
                  <a:txBody>
                    <a:bodyPr/>
                    <a:lstStyle/>
                    <a:p>
                      <a:endParaRPr lang="en-US"/>
                    </a:p>
                  </a:txBody>
                  <a:tcPr/>
                </a:tc>
                <a:tc>
                  <a:txBody>
                    <a:bodyPr/>
                    <a:lstStyle/>
                    <a:p>
                      <a:endParaRPr lang="en-US"/>
                    </a:p>
                  </a:txBody>
                  <a:tcPr/>
                </a:tc>
              </a:tr>
              <a:tr h="1153587">
                <a:tc>
                  <a:txBody>
                    <a:bodyPr/>
                    <a:lstStyle/>
                    <a:p>
                      <a:endParaRPr lang="en-US"/>
                    </a:p>
                  </a:txBody>
                  <a:tcPr/>
                </a:tc>
                <a:tc>
                  <a:txBody>
                    <a:bodyPr/>
                    <a:lstStyle/>
                    <a:p>
                      <a:endParaRPr lang="en-US" dirty="0"/>
                    </a:p>
                  </a:txBody>
                  <a:tcPr/>
                </a:tc>
                <a:tc>
                  <a:txBody>
                    <a:bodyPr/>
                    <a:lstStyle/>
                    <a:p>
                      <a:endParaRPr lang="en-US" dirty="0"/>
                    </a:p>
                  </a:txBody>
                  <a:tcPr/>
                </a:tc>
              </a:tr>
            </a:tbl>
          </a:graphicData>
        </a:graphic>
      </p:graphicFrame>
      <p:sp>
        <p:nvSpPr>
          <p:cNvPr id="32" name="Rectangle 1"/>
          <p:cNvSpPr>
            <a:spLocks noChangeArrowheads="1"/>
          </p:cNvSpPr>
          <p:nvPr/>
        </p:nvSpPr>
        <p:spPr bwMode="auto">
          <a:xfrm>
            <a:off x="6375183" y="1427606"/>
            <a:ext cx="2411659" cy="107721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ctr" fontAlgn="base">
              <a:spcBef>
                <a:spcPct val="0"/>
              </a:spcBef>
              <a:spcAft>
                <a:spcPct val="0"/>
              </a:spcAft>
            </a:pPr>
            <a:r>
              <a:rPr lang="ar-SA" sz="3200" b="1" dirty="0" smtClean="0">
                <a:solidFill>
                  <a:srgbClr val="000099"/>
                </a:solidFill>
              </a:rPr>
              <a:t>(المدرسة التي أحلم بها)</a:t>
            </a:r>
            <a:endParaRPr lang="en-US" sz="3200" dirty="0" smtClean="0">
              <a:solidFill>
                <a:srgbClr val="000099"/>
              </a:solidFill>
            </a:endParaRPr>
          </a:p>
        </p:txBody>
      </p:sp>
      <p:sp>
        <p:nvSpPr>
          <p:cNvPr id="33" name="Rectangle 1"/>
          <p:cNvSpPr>
            <a:spLocks noChangeArrowheads="1"/>
          </p:cNvSpPr>
          <p:nvPr/>
        </p:nvSpPr>
        <p:spPr bwMode="auto">
          <a:xfrm>
            <a:off x="6375183" y="2956323"/>
            <a:ext cx="2411659" cy="58477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ctr" fontAlgn="base">
              <a:spcBef>
                <a:spcPct val="0"/>
              </a:spcBef>
              <a:spcAft>
                <a:spcPct val="0"/>
              </a:spcAft>
            </a:pPr>
            <a:r>
              <a:rPr lang="ar-EG" sz="3200" b="1" dirty="0" smtClean="0">
                <a:solidFill>
                  <a:srgbClr val="000099"/>
                </a:solidFill>
              </a:rPr>
              <a:t>العنوان</a:t>
            </a:r>
            <a:endParaRPr lang="en-US" sz="3200" dirty="0" smtClean="0">
              <a:solidFill>
                <a:srgbClr val="000099"/>
              </a:solidFill>
            </a:endParaRPr>
          </a:p>
        </p:txBody>
      </p:sp>
      <p:sp>
        <p:nvSpPr>
          <p:cNvPr id="35" name="Rectangle 1"/>
          <p:cNvSpPr>
            <a:spLocks noChangeArrowheads="1"/>
          </p:cNvSpPr>
          <p:nvPr/>
        </p:nvSpPr>
        <p:spPr bwMode="auto">
          <a:xfrm>
            <a:off x="6357950" y="4022529"/>
            <a:ext cx="2411659" cy="58477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ctr" fontAlgn="base">
              <a:spcBef>
                <a:spcPct val="0"/>
              </a:spcBef>
              <a:spcAft>
                <a:spcPct val="0"/>
              </a:spcAft>
            </a:pPr>
            <a:r>
              <a:rPr lang="ar-EG" sz="3200" b="1" dirty="0" smtClean="0">
                <a:solidFill>
                  <a:srgbClr val="000099"/>
                </a:solidFill>
              </a:rPr>
              <a:t>مقدمة</a:t>
            </a:r>
            <a:endParaRPr lang="en-US" sz="3200" dirty="0" smtClean="0">
              <a:solidFill>
                <a:srgbClr val="000099"/>
              </a:solidFill>
            </a:endParaRPr>
          </a:p>
        </p:txBody>
      </p:sp>
      <p:sp>
        <p:nvSpPr>
          <p:cNvPr id="36" name="Rectangle 1"/>
          <p:cNvSpPr>
            <a:spLocks noChangeArrowheads="1"/>
          </p:cNvSpPr>
          <p:nvPr/>
        </p:nvSpPr>
        <p:spPr bwMode="auto">
          <a:xfrm>
            <a:off x="3286116" y="3987232"/>
            <a:ext cx="2571768" cy="58477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ctr" fontAlgn="base">
              <a:spcBef>
                <a:spcPct val="0"/>
              </a:spcBef>
              <a:spcAft>
                <a:spcPct val="0"/>
              </a:spcAft>
            </a:pPr>
            <a:r>
              <a:rPr lang="ar-SA" sz="3200" b="1" dirty="0" smtClean="0">
                <a:solidFill>
                  <a:srgbClr val="000099"/>
                </a:solidFill>
              </a:rPr>
              <a:t>مضمون (محتوى)</a:t>
            </a:r>
            <a:endParaRPr lang="en-US" sz="3200" dirty="0" smtClean="0">
              <a:solidFill>
                <a:srgbClr val="000099"/>
              </a:solidFill>
            </a:endParaRPr>
          </a:p>
        </p:txBody>
      </p:sp>
      <p:sp>
        <p:nvSpPr>
          <p:cNvPr id="38" name="Rectangle 1"/>
          <p:cNvSpPr>
            <a:spLocks noChangeArrowheads="1"/>
          </p:cNvSpPr>
          <p:nvPr/>
        </p:nvSpPr>
        <p:spPr bwMode="auto">
          <a:xfrm>
            <a:off x="357158" y="4000504"/>
            <a:ext cx="2571768" cy="58477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ctr" fontAlgn="base">
              <a:spcBef>
                <a:spcPct val="0"/>
              </a:spcBef>
              <a:spcAft>
                <a:spcPct val="0"/>
              </a:spcAft>
            </a:pPr>
            <a:r>
              <a:rPr lang="ar-SA" sz="3200" b="1" dirty="0" smtClean="0">
                <a:solidFill>
                  <a:srgbClr val="000099"/>
                </a:solidFill>
              </a:rPr>
              <a:t>خاتمة</a:t>
            </a:r>
            <a:endParaRPr lang="en-US" sz="3200" dirty="0" smtClean="0">
              <a:solidFill>
                <a:srgbClr val="000099"/>
              </a:solidFill>
            </a:endParaRPr>
          </a:p>
        </p:txBody>
      </p:sp>
    </p:spTree>
  </p:cSld>
  <p:clrMapOvr>
    <a:masterClrMapping/>
  </p:clrMapOvr>
  <p:transition>
    <p:wedge/>
    <p:sndAc>
      <p:stSnd>
        <p:snd r:embed="rId2" name="camera.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nodeType="afterEffect">
                                  <p:stCondLst>
                                    <p:cond delay="0"/>
                                  </p:stCondLst>
                                  <p:childTnLst>
                                    <p:set>
                                      <p:cBhvr>
                                        <p:cTn id="6" dur="1" fill="hold">
                                          <p:stCondLst>
                                            <p:cond delay="0"/>
                                          </p:stCondLst>
                                        </p:cTn>
                                        <p:tgtEl>
                                          <p:spTgt spid="31"/>
                                        </p:tgtEl>
                                        <p:attrNameLst>
                                          <p:attrName>style.visibility</p:attrName>
                                        </p:attrNameLst>
                                      </p:cBhvr>
                                      <p:to>
                                        <p:strVal val="visible"/>
                                      </p:to>
                                    </p:set>
                                    <p:animEffect transition="in" filter="dissolve">
                                      <p:cBhvr>
                                        <p:cTn id="7" dur="500"/>
                                        <p:tgtEl>
                                          <p:spTgt spid="31"/>
                                        </p:tgtEl>
                                      </p:cBhvr>
                                    </p:animEffect>
                                  </p:childTnLst>
                                  <p:subTnLst>
                                    <p:audio>
                                      <p:cMediaNode>
                                        <p:cTn display="0" masterRel="sameClick">
                                          <p:stCondLst>
                                            <p:cond evt="begin" delay="0">
                                              <p:tn val="5"/>
                                            </p:cond>
                                          </p:stCondLst>
                                          <p:endCondLst>
                                            <p:cond evt="onStopAudio" delay="0">
                                              <p:tgtEl>
                                                <p:sldTgt/>
                                              </p:tgtEl>
                                            </p:cond>
                                          </p:endCondLst>
                                        </p:cTn>
                                        <p:tgtEl>
                                          <p:sndTgt r:embed="rId3" name="type.wav"/>
                                        </p:tgtEl>
                                      </p:cMediaNode>
                                    </p:audio>
                                  </p:subTnLst>
                                </p:cTn>
                              </p:par>
                              <p:par>
                                <p:cTn id="8" presetID="5" presetClass="entr" presetSubtype="10" fill="hold" grpId="0" nodeType="withEffect">
                                  <p:stCondLst>
                                    <p:cond delay="0"/>
                                  </p:stCondLst>
                                  <p:childTnLst>
                                    <p:set>
                                      <p:cBhvr>
                                        <p:cTn id="9" dur="1" fill="hold">
                                          <p:stCondLst>
                                            <p:cond delay="0"/>
                                          </p:stCondLst>
                                        </p:cTn>
                                        <p:tgtEl>
                                          <p:spTgt spid="32"/>
                                        </p:tgtEl>
                                        <p:attrNameLst>
                                          <p:attrName>style.visibility</p:attrName>
                                        </p:attrNameLst>
                                      </p:cBhvr>
                                      <p:to>
                                        <p:strVal val="visible"/>
                                      </p:to>
                                    </p:set>
                                    <p:animEffect transition="in" filter="checkerboard(across)">
                                      <p:cBhvr>
                                        <p:cTn id="10" dur="500"/>
                                        <p:tgtEl>
                                          <p:spTgt spid="32"/>
                                        </p:tgtEl>
                                      </p:cBhvr>
                                    </p:animEffect>
                                  </p:childTnLst>
                                </p:cTn>
                              </p:par>
                              <p:par>
                                <p:cTn id="11" presetID="5" presetClass="entr" presetSubtype="10" fill="hold" grpId="0" nodeType="withEffect">
                                  <p:stCondLst>
                                    <p:cond delay="0"/>
                                  </p:stCondLst>
                                  <p:childTnLst>
                                    <p:set>
                                      <p:cBhvr>
                                        <p:cTn id="12" dur="1" fill="hold">
                                          <p:stCondLst>
                                            <p:cond delay="0"/>
                                          </p:stCondLst>
                                        </p:cTn>
                                        <p:tgtEl>
                                          <p:spTgt spid="33"/>
                                        </p:tgtEl>
                                        <p:attrNameLst>
                                          <p:attrName>style.visibility</p:attrName>
                                        </p:attrNameLst>
                                      </p:cBhvr>
                                      <p:to>
                                        <p:strVal val="visible"/>
                                      </p:to>
                                    </p:set>
                                    <p:animEffect transition="in" filter="checkerboard(across)">
                                      <p:cBhvr>
                                        <p:cTn id="13" dur="500"/>
                                        <p:tgtEl>
                                          <p:spTgt spid="33"/>
                                        </p:tgtEl>
                                      </p:cBhvr>
                                    </p:animEffect>
                                  </p:childTnLst>
                                </p:cTn>
                              </p:par>
                              <p:par>
                                <p:cTn id="14" presetID="5" presetClass="entr" presetSubtype="10" fill="hold" grpId="0" nodeType="withEffect">
                                  <p:stCondLst>
                                    <p:cond delay="0"/>
                                  </p:stCondLst>
                                  <p:childTnLst>
                                    <p:set>
                                      <p:cBhvr>
                                        <p:cTn id="15" dur="1" fill="hold">
                                          <p:stCondLst>
                                            <p:cond delay="0"/>
                                          </p:stCondLst>
                                        </p:cTn>
                                        <p:tgtEl>
                                          <p:spTgt spid="35"/>
                                        </p:tgtEl>
                                        <p:attrNameLst>
                                          <p:attrName>style.visibility</p:attrName>
                                        </p:attrNameLst>
                                      </p:cBhvr>
                                      <p:to>
                                        <p:strVal val="visible"/>
                                      </p:to>
                                    </p:set>
                                    <p:animEffect transition="in" filter="checkerboard(across)">
                                      <p:cBhvr>
                                        <p:cTn id="16" dur="500"/>
                                        <p:tgtEl>
                                          <p:spTgt spid="35"/>
                                        </p:tgtEl>
                                      </p:cBhvr>
                                    </p:animEffect>
                                  </p:childTnLst>
                                </p:cTn>
                              </p:par>
                              <p:par>
                                <p:cTn id="17" presetID="5" presetClass="entr" presetSubtype="10" fill="hold" grpId="0" nodeType="withEffect">
                                  <p:stCondLst>
                                    <p:cond delay="0"/>
                                  </p:stCondLst>
                                  <p:childTnLst>
                                    <p:set>
                                      <p:cBhvr>
                                        <p:cTn id="18" dur="1" fill="hold">
                                          <p:stCondLst>
                                            <p:cond delay="0"/>
                                          </p:stCondLst>
                                        </p:cTn>
                                        <p:tgtEl>
                                          <p:spTgt spid="36"/>
                                        </p:tgtEl>
                                        <p:attrNameLst>
                                          <p:attrName>style.visibility</p:attrName>
                                        </p:attrNameLst>
                                      </p:cBhvr>
                                      <p:to>
                                        <p:strVal val="visible"/>
                                      </p:to>
                                    </p:set>
                                    <p:animEffect transition="in" filter="checkerboard(across)">
                                      <p:cBhvr>
                                        <p:cTn id="19" dur="500"/>
                                        <p:tgtEl>
                                          <p:spTgt spid="36"/>
                                        </p:tgtEl>
                                      </p:cBhvr>
                                    </p:animEffect>
                                  </p:childTnLst>
                                </p:cTn>
                              </p:par>
                              <p:par>
                                <p:cTn id="20" presetID="5" presetClass="entr" presetSubtype="10" fill="hold" grpId="0" nodeType="withEffect">
                                  <p:stCondLst>
                                    <p:cond delay="0"/>
                                  </p:stCondLst>
                                  <p:childTnLst>
                                    <p:set>
                                      <p:cBhvr>
                                        <p:cTn id="21" dur="1" fill="hold">
                                          <p:stCondLst>
                                            <p:cond delay="0"/>
                                          </p:stCondLst>
                                        </p:cTn>
                                        <p:tgtEl>
                                          <p:spTgt spid="38"/>
                                        </p:tgtEl>
                                        <p:attrNameLst>
                                          <p:attrName>style.visibility</p:attrName>
                                        </p:attrNameLst>
                                      </p:cBhvr>
                                      <p:to>
                                        <p:strVal val="visible"/>
                                      </p:to>
                                    </p:set>
                                    <p:animEffect transition="in" filter="checkerboard(across)">
                                      <p:cBhvr>
                                        <p:cTn id="22" dur="500"/>
                                        <p:tgtEl>
                                          <p:spTgt spid="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p:bldP spid="33" grpId="0"/>
      <p:bldP spid="35" grpId="0"/>
      <p:bldP spid="36" grpId="0"/>
      <p:bldP spid="38" grpId="0"/>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BDRLC080.WMF"/>
          <p:cNvPicPr>
            <a:picLocks noChangeAspect="1"/>
          </p:cNvPicPr>
          <p:nvPr/>
        </p:nvPicPr>
        <p:blipFill>
          <a:blip r:embed="rId4" cstate="print"/>
          <a:stretch>
            <a:fillRect/>
          </a:stretch>
        </p:blipFill>
        <p:spPr>
          <a:xfrm>
            <a:off x="500034" y="2071678"/>
            <a:ext cx="8286808" cy="3357586"/>
          </a:xfrm>
          <a:prstGeom prst="rect">
            <a:avLst/>
          </a:prstGeom>
        </p:spPr>
      </p:pic>
      <p:pic>
        <p:nvPicPr>
          <p:cNvPr id="3" name="Picture 2" descr="BUS451.WMF"/>
          <p:cNvPicPr>
            <a:picLocks noChangeAspect="1"/>
          </p:cNvPicPr>
          <p:nvPr/>
        </p:nvPicPr>
        <p:blipFill>
          <a:blip r:embed="rId5" cstate="print"/>
          <a:stretch>
            <a:fillRect/>
          </a:stretch>
        </p:blipFill>
        <p:spPr>
          <a:xfrm>
            <a:off x="785786" y="1484784"/>
            <a:ext cx="700756" cy="1008112"/>
          </a:xfrm>
          <a:prstGeom prst="rect">
            <a:avLst/>
          </a:prstGeom>
        </p:spPr>
      </p:pic>
      <p:sp>
        <p:nvSpPr>
          <p:cNvPr id="7169" name="Rectangle 1"/>
          <p:cNvSpPr>
            <a:spLocks noChangeArrowheads="1"/>
          </p:cNvSpPr>
          <p:nvPr/>
        </p:nvSpPr>
        <p:spPr bwMode="auto">
          <a:xfrm>
            <a:off x="1691680" y="3071810"/>
            <a:ext cx="6166468" cy="132343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algn="ctr"/>
            <a:r>
              <a:rPr lang="ar-EG" sz="4000" b="1" dirty="0" smtClean="0">
                <a:solidFill>
                  <a:srgbClr val="0000FF"/>
                </a:solidFill>
              </a:rPr>
              <a:t>6) حدد العمليات والإجراءات التي ستقوم بها إذا طلب منك أن</a:t>
            </a:r>
            <a:endParaRPr lang="en-US" sz="4000" dirty="0">
              <a:solidFill>
                <a:srgbClr val="0000FF"/>
              </a:solidFill>
            </a:endParaRPr>
          </a:p>
        </p:txBody>
      </p:sp>
    </p:spTree>
  </p:cSld>
  <p:clrMapOvr>
    <a:masterClrMapping/>
  </p:clrMapOvr>
  <p:transition>
    <p:wipe dir="r"/>
    <p:sndAc>
      <p:stSnd>
        <p:snd r:embed="rId2" name="beep.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800" decel="100000"/>
                                        <p:tgtEl>
                                          <p:spTgt spid="2"/>
                                        </p:tgtEl>
                                      </p:cBhvr>
                                    </p:animEffect>
                                    <p:anim calcmode="lin" valueType="num">
                                      <p:cBhvr>
                                        <p:cTn id="8" dur="800" decel="100000" fill="hold"/>
                                        <p:tgtEl>
                                          <p:spTgt spid="2"/>
                                        </p:tgtEl>
                                        <p:attrNameLst>
                                          <p:attrName>style.rotation</p:attrName>
                                        </p:attrNameLst>
                                      </p:cBhvr>
                                      <p:tavLst>
                                        <p:tav tm="0">
                                          <p:val>
                                            <p:fltVal val="-90"/>
                                          </p:val>
                                        </p:tav>
                                        <p:tav tm="100000">
                                          <p:val>
                                            <p:fltVal val="0"/>
                                          </p:val>
                                        </p:tav>
                                      </p:tavLst>
                                    </p:anim>
                                    <p:anim calcmode="lin" valueType="num">
                                      <p:cBhvr>
                                        <p:cTn id="9" dur="800" decel="100000" fill="hold"/>
                                        <p:tgtEl>
                                          <p:spTgt spid="2"/>
                                        </p:tgtEl>
                                        <p:attrNameLst>
                                          <p:attrName>ppt_x</p:attrName>
                                        </p:attrNameLst>
                                      </p:cBhvr>
                                      <p:tavLst>
                                        <p:tav tm="0">
                                          <p:val>
                                            <p:strVal val="#ppt_x+0.4"/>
                                          </p:val>
                                        </p:tav>
                                        <p:tav tm="100000">
                                          <p:val>
                                            <p:strVal val="#ppt_x-0.05"/>
                                          </p:val>
                                        </p:tav>
                                      </p:tavLst>
                                    </p:anim>
                                    <p:anim calcmode="lin" valueType="num">
                                      <p:cBhvr>
                                        <p:cTn id="10" dur="800" decel="100000" fill="hold"/>
                                        <p:tgtEl>
                                          <p:spTgt spid="2"/>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2"/>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2"/>
                                        </p:tgtEl>
                                        <p:attrNameLst>
                                          <p:attrName>ppt_y</p:attrName>
                                        </p:attrNameLst>
                                      </p:cBhvr>
                                      <p:tavLst>
                                        <p:tav tm="0">
                                          <p:val>
                                            <p:strVal val="#ppt_y+0.1"/>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3" name="Active.wav"/>
                                        </p:tgtEl>
                                      </p:cMediaNode>
                                    </p:audio>
                                  </p:subTnLst>
                                </p:cTn>
                              </p:par>
                              <p:par>
                                <p:cTn id="13" presetID="30" presetClass="entr" presetSubtype="0" fill="hold" nodeType="withEffect">
                                  <p:stCondLst>
                                    <p:cond delay="0"/>
                                  </p:stCondLst>
                                  <p:childTnLst>
                                    <p:set>
                                      <p:cBhvr>
                                        <p:cTn id="14" dur="1" fill="hold">
                                          <p:stCondLst>
                                            <p:cond delay="0"/>
                                          </p:stCondLst>
                                        </p:cTn>
                                        <p:tgtEl>
                                          <p:spTgt spid="3"/>
                                        </p:tgtEl>
                                        <p:attrNameLst>
                                          <p:attrName>style.visibility</p:attrName>
                                        </p:attrNameLst>
                                      </p:cBhvr>
                                      <p:to>
                                        <p:strVal val="visible"/>
                                      </p:to>
                                    </p:set>
                                    <p:animEffect transition="in" filter="fade">
                                      <p:cBhvr>
                                        <p:cTn id="15" dur="800" decel="100000"/>
                                        <p:tgtEl>
                                          <p:spTgt spid="3"/>
                                        </p:tgtEl>
                                      </p:cBhvr>
                                    </p:animEffect>
                                    <p:anim calcmode="lin" valueType="num">
                                      <p:cBhvr>
                                        <p:cTn id="16" dur="800" decel="100000" fill="hold"/>
                                        <p:tgtEl>
                                          <p:spTgt spid="3"/>
                                        </p:tgtEl>
                                        <p:attrNameLst>
                                          <p:attrName>style.rotation</p:attrName>
                                        </p:attrNameLst>
                                      </p:cBhvr>
                                      <p:tavLst>
                                        <p:tav tm="0">
                                          <p:val>
                                            <p:fltVal val="-90"/>
                                          </p:val>
                                        </p:tav>
                                        <p:tav tm="100000">
                                          <p:val>
                                            <p:fltVal val="0"/>
                                          </p:val>
                                        </p:tav>
                                      </p:tavLst>
                                    </p:anim>
                                    <p:anim calcmode="lin" valueType="num">
                                      <p:cBhvr>
                                        <p:cTn id="17" dur="800" decel="100000" fill="hold"/>
                                        <p:tgtEl>
                                          <p:spTgt spid="3"/>
                                        </p:tgtEl>
                                        <p:attrNameLst>
                                          <p:attrName>ppt_x</p:attrName>
                                        </p:attrNameLst>
                                      </p:cBhvr>
                                      <p:tavLst>
                                        <p:tav tm="0">
                                          <p:val>
                                            <p:strVal val="#ppt_x+0.4"/>
                                          </p:val>
                                        </p:tav>
                                        <p:tav tm="100000">
                                          <p:val>
                                            <p:strVal val="#ppt_x-0.05"/>
                                          </p:val>
                                        </p:tav>
                                      </p:tavLst>
                                    </p:anim>
                                    <p:anim calcmode="lin" valueType="num">
                                      <p:cBhvr>
                                        <p:cTn id="18" dur="800" decel="100000" fill="hold"/>
                                        <p:tgtEl>
                                          <p:spTgt spid="3"/>
                                        </p:tgtEl>
                                        <p:attrNameLst>
                                          <p:attrName>ppt_y</p:attrName>
                                        </p:attrNameLst>
                                      </p:cBhvr>
                                      <p:tavLst>
                                        <p:tav tm="0">
                                          <p:val>
                                            <p:strVal val="#ppt_y-0.4"/>
                                          </p:val>
                                        </p:tav>
                                        <p:tav tm="100000">
                                          <p:val>
                                            <p:strVal val="#ppt_y+0.1"/>
                                          </p:val>
                                        </p:tav>
                                      </p:tavLst>
                                    </p:anim>
                                    <p:anim calcmode="lin" valueType="num">
                                      <p:cBhvr>
                                        <p:cTn id="19"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20" dur="200" accel="100000" fill="hold">
                                          <p:stCondLst>
                                            <p:cond delay="800"/>
                                          </p:stCondLst>
                                        </p:cTn>
                                        <p:tgtEl>
                                          <p:spTgt spid="3"/>
                                        </p:tgtEl>
                                        <p:attrNameLst>
                                          <p:attrName>ppt_y</p:attrName>
                                        </p:attrNameLst>
                                      </p:cBhvr>
                                      <p:tavLst>
                                        <p:tav tm="0">
                                          <p:val>
                                            <p:strVal val="#ppt_y+0.1"/>
                                          </p:val>
                                        </p:tav>
                                        <p:tav tm="100000">
                                          <p:val>
                                            <p:strVal val="#ppt_y"/>
                                          </p:val>
                                        </p:tav>
                                      </p:tavLst>
                                    </p:anim>
                                  </p:childTnLst>
                                  <p:subTnLst>
                                    <p:audio>
                                      <p:cMediaNode>
                                        <p:cTn display="0" masterRel="sameClick">
                                          <p:stCondLst>
                                            <p:cond evt="begin" delay="0">
                                              <p:tn val="13"/>
                                            </p:cond>
                                          </p:stCondLst>
                                          <p:endCondLst>
                                            <p:cond evt="onStopAudio" delay="0">
                                              <p:tgtEl>
                                                <p:sldTgt/>
                                              </p:tgtEl>
                                            </p:cond>
                                          </p:endCondLst>
                                        </p:cTn>
                                        <p:tgtEl>
                                          <p:sndTgt r:embed="rId3" name="Active.wav"/>
                                        </p:tgtEl>
                                      </p:cMediaNode>
                                    </p:audio>
                                  </p:subTnLst>
                                </p:cTn>
                              </p:par>
                              <p:par>
                                <p:cTn id="21" presetID="30" presetClass="entr" presetSubtype="0" fill="hold" grpId="0" nodeType="withEffect">
                                  <p:stCondLst>
                                    <p:cond delay="0"/>
                                  </p:stCondLst>
                                  <p:childTnLst>
                                    <p:set>
                                      <p:cBhvr>
                                        <p:cTn id="22" dur="1" fill="hold">
                                          <p:stCondLst>
                                            <p:cond delay="0"/>
                                          </p:stCondLst>
                                        </p:cTn>
                                        <p:tgtEl>
                                          <p:spTgt spid="7169"/>
                                        </p:tgtEl>
                                        <p:attrNameLst>
                                          <p:attrName>style.visibility</p:attrName>
                                        </p:attrNameLst>
                                      </p:cBhvr>
                                      <p:to>
                                        <p:strVal val="visible"/>
                                      </p:to>
                                    </p:set>
                                    <p:animEffect transition="in" filter="fade">
                                      <p:cBhvr>
                                        <p:cTn id="23" dur="800" decel="100000"/>
                                        <p:tgtEl>
                                          <p:spTgt spid="7169"/>
                                        </p:tgtEl>
                                      </p:cBhvr>
                                    </p:animEffect>
                                    <p:anim calcmode="lin" valueType="num">
                                      <p:cBhvr>
                                        <p:cTn id="24" dur="800" decel="100000" fill="hold"/>
                                        <p:tgtEl>
                                          <p:spTgt spid="7169"/>
                                        </p:tgtEl>
                                        <p:attrNameLst>
                                          <p:attrName>style.rotation</p:attrName>
                                        </p:attrNameLst>
                                      </p:cBhvr>
                                      <p:tavLst>
                                        <p:tav tm="0">
                                          <p:val>
                                            <p:fltVal val="-90"/>
                                          </p:val>
                                        </p:tav>
                                        <p:tav tm="100000">
                                          <p:val>
                                            <p:fltVal val="0"/>
                                          </p:val>
                                        </p:tav>
                                      </p:tavLst>
                                    </p:anim>
                                    <p:anim calcmode="lin" valueType="num">
                                      <p:cBhvr>
                                        <p:cTn id="25" dur="800" decel="100000" fill="hold"/>
                                        <p:tgtEl>
                                          <p:spTgt spid="7169"/>
                                        </p:tgtEl>
                                        <p:attrNameLst>
                                          <p:attrName>ppt_x</p:attrName>
                                        </p:attrNameLst>
                                      </p:cBhvr>
                                      <p:tavLst>
                                        <p:tav tm="0">
                                          <p:val>
                                            <p:strVal val="#ppt_x+0.4"/>
                                          </p:val>
                                        </p:tav>
                                        <p:tav tm="100000">
                                          <p:val>
                                            <p:strVal val="#ppt_x-0.05"/>
                                          </p:val>
                                        </p:tav>
                                      </p:tavLst>
                                    </p:anim>
                                    <p:anim calcmode="lin" valueType="num">
                                      <p:cBhvr>
                                        <p:cTn id="26" dur="800" decel="100000" fill="hold"/>
                                        <p:tgtEl>
                                          <p:spTgt spid="7169"/>
                                        </p:tgtEl>
                                        <p:attrNameLst>
                                          <p:attrName>ppt_y</p:attrName>
                                        </p:attrNameLst>
                                      </p:cBhvr>
                                      <p:tavLst>
                                        <p:tav tm="0">
                                          <p:val>
                                            <p:strVal val="#ppt_y-0.4"/>
                                          </p:val>
                                        </p:tav>
                                        <p:tav tm="100000">
                                          <p:val>
                                            <p:strVal val="#ppt_y+0.1"/>
                                          </p:val>
                                        </p:tav>
                                      </p:tavLst>
                                    </p:anim>
                                    <p:anim calcmode="lin" valueType="num">
                                      <p:cBhvr>
                                        <p:cTn id="27" dur="200" accel="100000" fill="hold">
                                          <p:stCondLst>
                                            <p:cond delay="800"/>
                                          </p:stCondLst>
                                        </p:cTn>
                                        <p:tgtEl>
                                          <p:spTgt spid="7169"/>
                                        </p:tgtEl>
                                        <p:attrNameLst>
                                          <p:attrName>ppt_x</p:attrName>
                                        </p:attrNameLst>
                                      </p:cBhvr>
                                      <p:tavLst>
                                        <p:tav tm="0">
                                          <p:val>
                                            <p:strVal val="#ppt_x-0.05"/>
                                          </p:val>
                                        </p:tav>
                                        <p:tav tm="100000">
                                          <p:val>
                                            <p:strVal val="#ppt_x"/>
                                          </p:val>
                                        </p:tav>
                                      </p:tavLst>
                                    </p:anim>
                                    <p:anim calcmode="lin" valueType="num">
                                      <p:cBhvr>
                                        <p:cTn id="28" dur="200" accel="100000" fill="hold">
                                          <p:stCondLst>
                                            <p:cond delay="800"/>
                                          </p:stCondLst>
                                        </p:cTn>
                                        <p:tgtEl>
                                          <p:spTgt spid="7169"/>
                                        </p:tgtEl>
                                        <p:attrNameLst>
                                          <p:attrName>ppt_y</p:attrName>
                                        </p:attrNameLst>
                                      </p:cBhvr>
                                      <p:tavLst>
                                        <p:tav tm="0">
                                          <p:val>
                                            <p:strVal val="#ppt_y+0.1"/>
                                          </p:val>
                                        </p:tav>
                                        <p:tav tm="100000">
                                          <p:val>
                                            <p:strVal val="#ppt_y"/>
                                          </p:val>
                                        </p:tav>
                                      </p:tavLst>
                                    </p:anim>
                                  </p:childTnLst>
                                  <p:subTnLst>
                                    <p:audio>
                                      <p:cMediaNode>
                                        <p:cTn display="0" masterRel="sameClick">
                                          <p:stCondLst>
                                            <p:cond evt="begin" delay="0">
                                              <p:tn val="21"/>
                                            </p:cond>
                                          </p:stCondLst>
                                          <p:endCondLst>
                                            <p:cond evt="onStopAudio" delay="0">
                                              <p:tgtEl>
                                                <p:sldTgt/>
                                              </p:tgtEl>
                                            </p:cond>
                                          </p:endCondLst>
                                        </p:cTn>
                                        <p:tgtEl>
                                          <p:sndTgt r:embed="rId3" name="Active.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69" grpId="0"/>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able 5"/>
          <p:cNvGraphicFramePr>
            <a:graphicFrameLocks noGrp="1"/>
          </p:cNvGraphicFramePr>
          <p:nvPr/>
        </p:nvGraphicFramePr>
        <p:xfrm>
          <a:off x="357158" y="357166"/>
          <a:ext cx="8358246" cy="6143668"/>
        </p:xfrm>
        <a:graphic>
          <a:graphicData uri="http://schemas.openxmlformats.org/drawingml/2006/table">
            <a:tbl>
              <a:tblPr rtl="1">
                <a:tableStyleId>{284E427A-3D55-4303-BF80-6455036E1DE7}</a:tableStyleId>
              </a:tblPr>
              <a:tblGrid>
                <a:gridCol w="2509878"/>
                <a:gridCol w="5848368"/>
              </a:tblGrid>
              <a:tr h="664779">
                <a:tc>
                  <a:txBody>
                    <a:bodyPr/>
                    <a:lstStyle/>
                    <a:p>
                      <a:pPr marL="0" marR="0" algn="ctr" rtl="1">
                        <a:spcBef>
                          <a:spcPts val="0"/>
                        </a:spcBef>
                        <a:spcAft>
                          <a:spcPts val="0"/>
                        </a:spcAft>
                      </a:pPr>
                      <a:endParaRPr lang="en-US" sz="1600" b="1" dirty="0">
                        <a:latin typeface="Calibri"/>
                        <a:ea typeface="Calibri"/>
                        <a:cs typeface="Arial"/>
                      </a:endParaRPr>
                    </a:p>
                  </a:txBody>
                  <a:tcPr marL="63944" marR="63944" marT="0" marB="0"/>
                </a:tc>
                <a:tc>
                  <a:txBody>
                    <a:bodyPr/>
                    <a:lstStyle/>
                    <a:p>
                      <a:pPr marL="0" marR="0" algn="ctr" rtl="1">
                        <a:spcBef>
                          <a:spcPts val="0"/>
                        </a:spcBef>
                        <a:spcAft>
                          <a:spcPts val="0"/>
                        </a:spcAft>
                      </a:pPr>
                      <a:endParaRPr lang="en-US" sz="1600" b="1" dirty="0">
                        <a:latin typeface="Calibri"/>
                        <a:ea typeface="Calibri"/>
                        <a:cs typeface="Arial"/>
                      </a:endParaRPr>
                    </a:p>
                  </a:txBody>
                  <a:tcPr marL="63944" marR="63944" marT="0" marB="0"/>
                </a:tc>
              </a:tr>
              <a:tr h="2572669">
                <a:tc>
                  <a:txBody>
                    <a:bodyPr/>
                    <a:lstStyle/>
                    <a:p>
                      <a:pPr marL="0" marR="0" algn="r" rtl="1">
                        <a:spcBef>
                          <a:spcPts val="0"/>
                        </a:spcBef>
                        <a:spcAft>
                          <a:spcPts val="0"/>
                        </a:spcAft>
                      </a:pPr>
                      <a:endParaRPr lang="en-US" sz="1600" b="1" dirty="0">
                        <a:latin typeface="Calibri"/>
                        <a:ea typeface="Calibri"/>
                        <a:cs typeface="Arial"/>
                      </a:endParaRPr>
                    </a:p>
                  </a:txBody>
                  <a:tcPr marL="63944" marR="63944" marT="0" marB="0"/>
                </a:tc>
                <a:tc>
                  <a:txBody>
                    <a:bodyPr/>
                    <a:lstStyle/>
                    <a:p>
                      <a:pPr marL="0" marR="0" algn="r" rtl="1">
                        <a:spcBef>
                          <a:spcPts val="0"/>
                        </a:spcBef>
                        <a:spcAft>
                          <a:spcPts val="0"/>
                        </a:spcAft>
                      </a:pPr>
                      <a:endParaRPr lang="en-US" sz="1600" b="1" dirty="0">
                        <a:latin typeface="Calibri"/>
                        <a:ea typeface="Calibri"/>
                        <a:cs typeface="Arial"/>
                      </a:endParaRPr>
                    </a:p>
                  </a:txBody>
                  <a:tcPr marL="63944" marR="63944" marT="0" marB="0"/>
                </a:tc>
              </a:tr>
              <a:tr h="2906220">
                <a:tc>
                  <a:txBody>
                    <a:bodyPr/>
                    <a:lstStyle/>
                    <a:p>
                      <a:pPr marL="0" marR="0" algn="r" rtl="1">
                        <a:spcBef>
                          <a:spcPts val="0"/>
                        </a:spcBef>
                        <a:spcAft>
                          <a:spcPts val="0"/>
                        </a:spcAft>
                      </a:pPr>
                      <a:endParaRPr lang="en-US" sz="1600" b="1" dirty="0">
                        <a:latin typeface="Calibri"/>
                        <a:ea typeface="Calibri"/>
                        <a:cs typeface="Arial"/>
                      </a:endParaRPr>
                    </a:p>
                  </a:txBody>
                  <a:tcPr marL="63944" marR="63944" marT="0" marB="0"/>
                </a:tc>
                <a:tc>
                  <a:txBody>
                    <a:bodyPr/>
                    <a:lstStyle/>
                    <a:p>
                      <a:pPr marL="0" marR="0" algn="r" rtl="1">
                        <a:spcBef>
                          <a:spcPts val="0"/>
                        </a:spcBef>
                        <a:spcAft>
                          <a:spcPts val="0"/>
                        </a:spcAft>
                      </a:pPr>
                      <a:endParaRPr lang="en-US" sz="1600" b="1" dirty="0">
                        <a:latin typeface="Calibri"/>
                        <a:ea typeface="Calibri"/>
                        <a:cs typeface="Arial"/>
                      </a:endParaRPr>
                    </a:p>
                  </a:txBody>
                  <a:tcPr marL="63944" marR="63944" marT="0" marB="0"/>
                </a:tc>
              </a:tr>
            </a:tbl>
          </a:graphicData>
        </a:graphic>
      </p:graphicFrame>
      <p:sp>
        <p:nvSpPr>
          <p:cNvPr id="7" name="Rectangle 6"/>
          <p:cNvSpPr/>
          <p:nvPr/>
        </p:nvSpPr>
        <p:spPr>
          <a:xfrm>
            <a:off x="6626024" y="415333"/>
            <a:ext cx="1303562" cy="584775"/>
          </a:xfrm>
          <a:prstGeom prst="rect">
            <a:avLst/>
          </a:prstGeom>
        </p:spPr>
        <p:txBody>
          <a:bodyPr wrap="none">
            <a:spAutoFit/>
          </a:bodyPr>
          <a:lstStyle/>
          <a:p>
            <a:pPr algn="ctr"/>
            <a:r>
              <a:rPr lang="ar-EG" sz="3200" b="1" dirty="0" smtClean="0">
                <a:solidFill>
                  <a:srgbClr val="006600"/>
                </a:solidFill>
              </a:rPr>
              <a:t>المطلوب</a:t>
            </a:r>
            <a:endParaRPr lang="en-US" b="1" dirty="0">
              <a:solidFill>
                <a:srgbClr val="006600"/>
              </a:solidFill>
              <a:ea typeface="Calibri"/>
              <a:cs typeface="Arial"/>
            </a:endParaRPr>
          </a:p>
        </p:txBody>
      </p:sp>
      <p:sp>
        <p:nvSpPr>
          <p:cNvPr id="8" name="Rectangle 7"/>
          <p:cNvSpPr/>
          <p:nvPr/>
        </p:nvSpPr>
        <p:spPr>
          <a:xfrm>
            <a:off x="1549810" y="357168"/>
            <a:ext cx="2879314" cy="584775"/>
          </a:xfrm>
          <a:prstGeom prst="rect">
            <a:avLst/>
          </a:prstGeom>
        </p:spPr>
        <p:txBody>
          <a:bodyPr wrap="none">
            <a:spAutoFit/>
          </a:bodyPr>
          <a:lstStyle/>
          <a:p>
            <a:pPr algn="ctr"/>
            <a:r>
              <a:rPr lang="ar-EG" sz="3200" b="1" dirty="0" smtClean="0">
                <a:solidFill>
                  <a:srgbClr val="006600"/>
                </a:solidFill>
              </a:rPr>
              <a:t>العمليات والإجراءات</a:t>
            </a:r>
            <a:endParaRPr lang="en-US" b="1" dirty="0">
              <a:solidFill>
                <a:srgbClr val="006600"/>
              </a:solidFill>
              <a:ea typeface="Calibri"/>
              <a:cs typeface="Arial"/>
            </a:endParaRPr>
          </a:p>
        </p:txBody>
      </p:sp>
      <p:sp>
        <p:nvSpPr>
          <p:cNvPr id="9" name="Rectangle 8"/>
          <p:cNvSpPr/>
          <p:nvPr/>
        </p:nvSpPr>
        <p:spPr>
          <a:xfrm>
            <a:off x="6286512" y="1253669"/>
            <a:ext cx="2326420" cy="2246769"/>
          </a:xfrm>
          <a:prstGeom prst="rect">
            <a:avLst/>
          </a:prstGeom>
        </p:spPr>
        <p:txBody>
          <a:bodyPr wrap="square">
            <a:spAutoFit/>
          </a:bodyPr>
          <a:lstStyle/>
          <a:p>
            <a:pPr algn="ctr"/>
            <a:r>
              <a:rPr lang="ar-EG" sz="2800" b="1" dirty="0" smtClean="0">
                <a:solidFill>
                  <a:srgbClr val="000099"/>
                </a:solidFill>
              </a:rPr>
              <a:t>تكتب تقريراً إلى معالي وزير التجارة حول مشكلة ارتفاع الأسعار.</a:t>
            </a:r>
            <a:endParaRPr lang="en-US" sz="1600" b="1" dirty="0">
              <a:solidFill>
                <a:srgbClr val="000099"/>
              </a:solidFill>
              <a:ea typeface="Calibri"/>
              <a:cs typeface="Arial"/>
            </a:endParaRPr>
          </a:p>
        </p:txBody>
      </p:sp>
      <p:sp>
        <p:nvSpPr>
          <p:cNvPr id="10" name="Rectangle 9"/>
          <p:cNvSpPr/>
          <p:nvPr/>
        </p:nvSpPr>
        <p:spPr>
          <a:xfrm>
            <a:off x="6215074" y="4258583"/>
            <a:ext cx="2428892" cy="1384995"/>
          </a:xfrm>
          <a:prstGeom prst="rect">
            <a:avLst/>
          </a:prstGeom>
        </p:spPr>
        <p:txBody>
          <a:bodyPr wrap="square">
            <a:spAutoFit/>
          </a:bodyPr>
          <a:lstStyle/>
          <a:p>
            <a:pPr algn="ctr"/>
            <a:r>
              <a:rPr lang="ar-EG" sz="2800" b="1" dirty="0" smtClean="0">
                <a:solidFill>
                  <a:srgbClr val="000099"/>
                </a:solidFill>
              </a:rPr>
              <a:t>تلقي كلمة حفل تكريمي لأحد الأدباء والمفكرين.</a:t>
            </a:r>
            <a:endParaRPr lang="en-US" sz="1600" b="1" dirty="0">
              <a:solidFill>
                <a:srgbClr val="000099"/>
              </a:solidFill>
              <a:ea typeface="Calibri"/>
              <a:cs typeface="Arial"/>
            </a:endParaRPr>
          </a:p>
        </p:txBody>
      </p:sp>
      <p:sp>
        <p:nvSpPr>
          <p:cNvPr id="12" name="Rectangle 11"/>
          <p:cNvSpPr/>
          <p:nvPr/>
        </p:nvSpPr>
        <p:spPr>
          <a:xfrm>
            <a:off x="500034" y="1142984"/>
            <a:ext cx="5500726" cy="954107"/>
          </a:xfrm>
          <a:prstGeom prst="rect">
            <a:avLst/>
          </a:prstGeom>
        </p:spPr>
        <p:txBody>
          <a:bodyPr wrap="square">
            <a:spAutoFit/>
          </a:bodyPr>
          <a:lstStyle/>
          <a:p>
            <a:pPr lvl="0"/>
            <a:r>
              <a:rPr lang="ar-EG" sz="2800" b="1" dirty="0" smtClean="0">
                <a:solidFill>
                  <a:srgbClr val="C00000"/>
                </a:solidFill>
              </a:rPr>
              <a:t>1- </a:t>
            </a:r>
            <a:r>
              <a:rPr lang="ar-SA" sz="2800" b="1" dirty="0" smtClean="0">
                <a:solidFill>
                  <a:srgbClr val="C00000"/>
                </a:solidFill>
              </a:rPr>
              <a:t>الافتتاح (العنوان – اسم المعد للبرنامج – الأسباب... الخ).</a:t>
            </a:r>
            <a:endParaRPr lang="en-US" sz="2800" dirty="0">
              <a:solidFill>
                <a:srgbClr val="C00000"/>
              </a:solidFill>
            </a:endParaRPr>
          </a:p>
        </p:txBody>
      </p:sp>
      <p:sp>
        <p:nvSpPr>
          <p:cNvPr id="13" name="Rectangle 12"/>
          <p:cNvSpPr/>
          <p:nvPr/>
        </p:nvSpPr>
        <p:spPr>
          <a:xfrm>
            <a:off x="1428728" y="2119962"/>
            <a:ext cx="4572032" cy="523220"/>
          </a:xfrm>
          <a:prstGeom prst="rect">
            <a:avLst/>
          </a:prstGeom>
        </p:spPr>
        <p:txBody>
          <a:bodyPr wrap="square">
            <a:spAutoFit/>
          </a:bodyPr>
          <a:lstStyle/>
          <a:p>
            <a:pPr lvl="0"/>
            <a:r>
              <a:rPr lang="ar-EG" sz="2800" b="1" dirty="0" smtClean="0">
                <a:solidFill>
                  <a:srgbClr val="C00000"/>
                </a:solidFill>
              </a:rPr>
              <a:t>2- </a:t>
            </a:r>
            <a:r>
              <a:rPr lang="ar-SA" sz="2800" b="1" dirty="0" smtClean="0">
                <a:solidFill>
                  <a:srgbClr val="C00000"/>
                </a:solidFill>
              </a:rPr>
              <a:t>المقدمة (مدخل).</a:t>
            </a:r>
            <a:endParaRPr lang="en-US" sz="2800" dirty="0">
              <a:solidFill>
                <a:srgbClr val="C00000"/>
              </a:solidFill>
            </a:endParaRPr>
          </a:p>
        </p:txBody>
      </p:sp>
      <p:sp>
        <p:nvSpPr>
          <p:cNvPr id="15" name="Rectangle 14"/>
          <p:cNvSpPr/>
          <p:nvPr/>
        </p:nvSpPr>
        <p:spPr>
          <a:xfrm>
            <a:off x="1428728" y="2548590"/>
            <a:ext cx="4572032" cy="523220"/>
          </a:xfrm>
          <a:prstGeom prst="rect">
            <a:avLst/>
          </a:prstGeom>
        </p:spPr>
        <p:txBody>
          <a:bodyPr wrap="square">
            <a:spAutoFit/>
          </a:bodyPr>
          <a:lstStyle/>
          <a:p>
            <a:r>
              <a:rPr lang="ar-EG" sz="2800" b="1" dirty="0" smtClean="0">
                <a:solidFill>
                  <a:srgbClr val="C00000"/>
                </a:solidFill>
              </a:rPr>
              <a:t>3- </a:t>
            </a:r>
            <a:r>
              <a:rPr lang="ar-SA" sz="2800" b="1" dirty="0" smtClean="0">
                <a:solidFill>
                  <a:srgbClr val="C00000"/>
                </a:solidFill>
              </a:rPr>
              <a:t>المضمون (العرض).</a:t>
            </a:r>
            <a:endParaRPr lang="en-US" sz="2800" dirty="0" smtClean="0">
              <a:solidFill>
                <a:srgbClr val="C00000"/>
              </a:solidFill>
            </a:endParaRPr>
          </a:p>
        </p:txBody>
      </p:sp>
      <p:sp>
        <p:nvSpPr>
          <p:cNvPr id="16" name="Rectangle 15"/>
          <p:cNvSpPr/>
          <p:nvPr/>
        </p:nvSpPr>
        <p:spPr>
          <a:xfrm>
            <a:off x="1428728" y="3048656"/>
            <a:ext cx="4572032" cy="523220"/>
          </a:xfrm>
          <a:prstGeom prst="rect">
            <a:avLst/>
          </a:prstGeom>
        </p:spPr>
        <p:txBody>
          <a:bodyPr wrap="square">
            <a:spAutoFit/>
          </a:bodyPr>
          <a:lstStyle/>
          <a:p>
            <a:r>
              <a:rPr lang="ar-EG" sz="2800" b="1" dirty="0" smtClean="0">
                <a:solidFill>
                  <a:srgbClr val="C00000"/>
                </a:solidFill>
              </a:rPr>
              <a:t>4- </a:t>
            </a:r>
            <a:r>
              <a:rPr lang="ar-SA" sz="2800" b="1" dirty="0" smtClean="0">
                <a:solidFill>
                  <a:srgbClr val="C00000"/>
                </a:solidFill>
              </a:rPr>
              <a:t>الخاتمة.</a:t>
            </a:r>
            <a:endParaRPr lang="en-US" sz="2800" dirty="0" smtClean="0">
              <a:solidFill>
                <a:srgbClr val="C00000"/>
              </a:solidFill>
            </a:endParaRPr>
          </a:p>
        </p:txBody>
      </p:sp>
      <p:sp>
        <p:nvSpPr>
          <p:cNvPr id="17" name="Rectangle 16"/>
          <p:cNvSpPr/>
          <p:nvPr/>
        </p:nvSpPr>
        <p:spPr>
          <a:xfrm>
            <a:off x="500034" y="3687079"/>
            <a:ext cx="5500726" cy="523220"/>
          </a:xfrm>
          <a:prstGeom prst="rect">
            <a:avLst/>
          </a:prstGeom>
        </p:spPr>
        <p:txBody>
          <a:bodyPr wrap="square">
            <a:spAutoFit/>
          </a:bodyPr>
          <a:lstStyle/>
          <a:p>
            <a:r>
              <a:rPr lang="ar-EG" sz="2800" b="1" dirty="0" smtClean="0">
                <a:solidFill>
                  <a:srgbClr val="C00000"/>
                </a:solidFill>
              </a:rPr>
              <a:t>1- </a:t>
            </a:r>
            <a:r>
              <a:rPr lang="ar-SA" sz="2800" b="1" dirty="0" smtClean="0">
                <a:solidFill>
                  <a:srgbClr val="C00000"/>
                </a:solidFill>
              </a:rPr>
              <a:t>المقدمة (التوجيه – التحية).</a:t>
            </a:r>
            <a:endParaRPr lang="en-US" sz="2800" dirty="0" smtClean="0">
              <a:solidFill>
                <a:srgbClr val="C00000"/>
              </a:solidFill>
            </a:endParaRPr>
          </a:p>
        </p:txBody>
      </p:sp>
      <p:sp>
        <p:nvSpPr>
          <p:cNvPr id="18" name="Rectangle 17"/>
          <p:cNvSpPr/>
          <p:nvPr/>
        </p:nvSpPr>
        <p:spPr>
          <a:xfrm>
            <a:off x="571472" y="4187145"/>
            <a:ext cx="5500726" cy="954107"/>
          </a:xfrm>
          <a:prstGeom prst="rect">
            <a:avLst/>
          </a:prstGeom>
        </p:spPr>
        <p:txBody>
          <a:bodyPr wrap="square">
            <a:spAutoFit/>
          </a:bodyPr>
          <a:lstStyle/>
          <a:p>
            <a:r>
              <a:rPr lang="ar-EG" sz="2800" b="1" dirty="0" smtClean="0">
                <a:solidFill>
                  <a:srgbClr val="C00000"/>
                </a:solidFill>
              </a:rPr>
              <a:t>2- </a:t>
            </a:r>
            <a:r>
              <a:rPr lang="ar-SA" sz="2800" b="1" dirty="0" smtClean="0">
                <a:solidFill>
                  <a:srgbClr val="C00000"/>
                </a:solidFill>
              </a:rPr>
              <a:t>العرض (التعريف – السبب – الأعمال – النتائج).</a:t>
            </a:r>
            <a:endParaRPr lang="en-US" sz="2800" dirty="0" smtClean="0">
              <a:solidFill>
                <a:srgbClr val="C00000"/>
              </a:solidFill>
            </a:endParaRPr>
          </a:p>
        </p:txBody>
      </p:sp>
      <p:sp>
        <p:nvSpPr>
          <p:cNvPr id="19" name="Rectangle 18"/>
          <p:cNvSpPr/>
          <p:nvPr/>
        </p:nvSpPr>
        <p:spPr>
          <a:xfrm>
            <a:off x="928662" y="5115839"/>
            <a:ext cx="5072098" cy="1384995"/>
          </a:xfrm>
          <a:prstGeom prst="rect">
            <a:avLst/>
          </a:prstGeom>
        </p:spPr>
        <p:txBody>
          <a:bodyPr wrap="square">
            <a:spAutoFit/>
          </a:bodyPr>
          <a:lstStyle/>
          <a:p>
            <a:r>
              <a:rPr lang="ar-EG" sz="2800" b="1" dirty="0" smtClean="0">
                <a:solidFill>
                  <a:srgbClr val="C00000"/>
                </a:solidFill>
              </a:rPr>
              <a:t>3- </a:t>
            </a:r>
            <a:r>
              <a:rPr lang="ar-SA" sz="2800" b="1" dirty="0" smtClean="0">
                <a:solidFill>
                  <a:srgbClr val="C00000"/>
                </a:solidFill>
              </a:rPr>
              <a:t>الخاتمة – شكر الرعاة – المشاركين – القائمين – تمني التوفيق – التحية الختامية.</a:t>
            </a:r>
            <a:endParaRPr lang="en-US" sz="2800" dirty="0" smtClean="0">
              <a:solidFill>
                <a:srgbClr val="C00000"/>
              </a:solidFill>
            </a:endParaRPr>
          </a:p>
        </p:txBody>
      </p:sp>
    </p:spTree>
  </p:cSld>
  <p:clrMapOvr>
    <a:masterClrMapping/>
  </p:clrMapOvr>
  <p:transition>
    <p:diamond/>
    <p:sndAc>
      <p:stSnd>
        <p:snd r:embed="rId2" name="SOUND5.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dissolve">
                                      <p:cBhvr>
                                        <p:cTn id="7" dur="500"/>
                                        <p:tgtEl>
                                          <p:spTgt spid="6"/>
                                        </p:tgtEl>
                                      </p:cBhvr>
                                    </p:animEffect>
                                  </p:childTnLst>
                                  <p:subTnLst>
                                    <p:audio>
                                      <p:cMediaNode>
                                        <p:cTn display="0" masterRel="sameClick">
                                          <p:stCondLst>
                                            <p:cond evt="begin" delay="0">
                                              <p:tn val="5"/>
                                            </p:cond>
                                          </p:stCondLst>
                                          <p:endCondLst>
                                            <p:cond evt="onStopAudio" delay="0">
                                              <p:tgtEl>
                                                <p:sldTgt/>
                                              </p:tgtEl>
                                            </p:cond>
                                          </p:endCondLst>
                                        </p:cTn>
                                        <p:tgtEl>
                                          <p:sndTgt r:embed="rId3" name="hammer.wav"/>
                                        </p:tgtEl>
                                      </p:cMediaNode>
                                    </p:audio>
                                  </p:subTnLst>
                                </p:cTn>
                              </p:par>
                              <p:par>
                                <p:cTn id="8" presetID="9" presetClass="entr" presetSubtype="0"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dissolve">
                                      <p:cBhvr>
                                        <p:cTn id="10" dur="500"/>
                                        <p:tgtEl>
                                          <p:spTgt spid="7"/>
                                        </p:tgtEl>
                                      </p:cBhvr>
                                    </p:animEffect>
                                  </p:childTnLst>
                                </p:cTn>
                              </p:par>
                              <p:par>
                                <p:cTn id="11" presetID="9"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dissolve">
                                      <p:cBhvr>
                                        <p:cTn id="13" dur="500"/>
                                        <p:tgtEl>
                                          <p:spTgt spid="8"/>
                                        </p:tgtEl>
                                      </p:cBhvr>
                                    </p:animEffect>
                                  </p:childTnLst>
                                </p:cTn>
                              </p:par>
                            </p:childTnLst>
                          </p:cTn>
                        </p:par>
                      </p:childTnLst>
                    </p:cTn>
                  </p:par>
                  <p:par>
                    <p:cTn id="14" fill="hold">
                      <p:stCondLst>
                        <p:cond delay="indefinite"/>
                      </p:stCondLst>
                      <p:childTnLst>
                        <p:par>
                          <p:cTn id="15" fill="hold">
                            <p:stCondLst>
                              <p:cond delay="0"/>
                            </p:stCondLst>
                            <p:childTnLst>
                              <p:par>
                                <p:cTn id="16" presetID="9" presetClass="entr" presetSubtype="0" fill="hold" grpId="0" nodeType="click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dissolve">
                                      <p:cBhvr>
                                        <p:cTn id="18" dur="500"/>
                                        <p:tgtEl>
                                          <p:spTgt spid="9"/>
                                        </p:tgtEl>
                                      </p:cBhvr>
                                    </p:animEffect>
                                  </p:childTnLst>
                                  <p:subTnLst>
                                    <p:audio>
                                      <p:cMediaNode>
                                        <p:cTn display="0" masterRel="sameClick">
                                          <p:stCondLst>
                                            <p:cond evt="begin" delay="0">
                                              <p:tn val="16"/>
                                            </p:cond>
                                          </p:stCondLst>
                                          <p:endCondLst>
                                            <p:cond evt="onStopAudio" delay="0">
                                              <p:tgtEl>
                                                <p:sldTgt/>
                                              </p:tgtEl>
                                            </p:cond>
                                          </p:endCondLst>
                                        </p:cTn>
                                        <p:tgtEl>
                                          <p:sndTgt r:embed="rId4" name="suction.wav"/>
                                        </p:tgtEl>
                                      </p:cMediaNode>
                                    </p:audio>
                                  </p:subTnLst>
                                </p:cTn>
                              </p:par>
                            </p:childTnLst>
                          </p:cTn>
                        </p:par>
                      </p:childTnLst>
                    </p:cTn>
                  </p:par>
                  <p:par>
                    <p:cTn id="19" fill="hold">
                      <p:stCondLst>
                        <p:cond delay="indefinite"/>
                      </p:stCondLst>
                      <p:childTnLst>
                        <p:par>
                          <p:cTn id="20" fill="hold">
                            <p:stCondLst>
                              <p:cond delay="0"/>
                            </p:stCondLst>
                            <p:childTnLst>
                              <p:par>
                                <p:cTn id="21" presetID="9" presetClass="entr" presetSubtype="0" fill="hold" grpId="0" nodeType="clickEffect">
                                  <p:stCondLst>
                                    <p:cond delay="0"/>
                                  </p:stCondLst>
                                  <p:childTnLst>
                                    <p:set>
                                      <p:cBhvr>
                                        <p:cTn id="22" dur="1" fill="hold">
                                          <p:stCondLst>
                                            <p:cond delay="0"/>
                                          </p:stCondLst>
                                        </p:cTn>
                                        <p:tgtEl>
                                          <p:spTgt spid="10"/>
                                        </p:tgtEl>
                                        <p:attrNameLst>
                                          <p:attrName>style.visibility</p:attrName>
                                        </p:attrNameLst>
                                      </p:cBhvr>
                                      <p:to>
                                        <p:strVal val="visible"/>
                                      </p:to>
                                    </p:set>
                                    <p:animEffect transition="in" filter="dissolve">
                                      <p:cBhvr>
                                        <p:cTn id="23" dur="500"/>
                                        <p:tgtEl>
                                          <p:spTgt spid="10"/>
                                        </p:tgtEl>
                                      </p:cBhvr>
                                    </p:animEffect>
                                  </p:childTnLst>
                                  <p:subTnLst>
                                    <p:audio>
                                      <p:cMediaNode>
                                        <p:cTn display="0" masterRel="sameClick">
                                          <p:stCondLst>
                                            <p:cond evt="begin" delay="0">
                                              <p:tn val="21"/>
                                            </p:cond>
                                          </p:stCondLst>
                                          <p:endCondLst>
                                            <p:cond evt="onStopAudio" delay="0">
                                              <p:tgtEl>
                                                <p:sldTgt/>
                                              </p:tgtEl>
                                            </p:cond>
                                          </p:endCondLst>
                                        </p:cTn>
                                        <p:tgtEl>
                                          <p:sndTgt r:embed="rId4" name="suction.wav"/>
                                        </p:tgtEl>
                                      </p:cMediaNode>
                                    </p:audio>
                                  </p:subTnLst>
                                </p:cTn>
                              </p:par>
                            </p:childTnLst>
                          </p:cTn>
                        </p:par>
                      </p:childTnLst>
                    </p:cTn>
                  </p:par>
                  <p:par>
                    <p:cTn id="24" fill="hold">
                      <p:stCondLst>
                        <p:cond delay="indefinite"/>
                      </p:stCondLst>
                      <p:childTnLst>
                        <p:par>
                          <p:cTn id="25" fill="hold">
                            <p:stCondLst>
                              <p:cond delay="0"/>
                            </p:stCondLst>
                            <p:childTnLst>
                              <p:par>
                                <p:cTn id="26" presetID="47" presetClass="entr" presetSubtype="0" fill="hold" grpId="0" nodeType="clickEffect">
                                  <p:stCondLst>
                                    <p:cond delay="0"/>
                                  </p:stCondLst>
                                  <p:childTnLst>
                                    <p:set>
                                      <p:cBhvr>
                                        <p:cTn id="27" dur="1" fill="hold">
                                          <p:stCondLst>
                                            <p:cond delay="0"/>
                                          </p:stCondLst>
                                        </p:cTn>
                                        <p:tgtEl>
                                          <p:spTgt spid="12"/>
                                        </p:tgtEl>
                                        <p:attrNameLst>
                                          <p:attrName>style.visibility</p:attrName>
                                        </p:attrNameLst>
                                      </p:cBhvr>
                                      <p:to>
                                        <p:strVal val="visible"/>
                                      </p:to>
                                    </p:set>
                                    <p:animEffect transition="in" filter="fade">
                                      <p:cBhvr>
                                        <p:cTn id="28" dur="1000"/>
                                        <p:tgtEl>
                                          <p:spTgt spid="12"/>
                                        </p:tgtEl>
                                      </p:cBhvr>
                                    </p:animEffect>
                                    <p:anim calcmode="lin" valueType="num">
                                      <p:cBhvr>
                                        <p:cTn id="29" dur="1000" fill="hold"/>
                                        <p:tgtEl>
                                          <p:spTgt spid="12"/>
                                        </p:tgtEl>
                                        <p:attrNameLst>
                                          <p:attrName>ppt_x</p:attrName>
                                        </p:attrNameLst>
                                      </p:cBhvr>
                                      <p:tavLst>
                                        <p:tav tm="0">
                                          <p:val>
                                            <p:strVal val="#ppt_x"/>
                                          </p:val>
                                        </p:tav>
                                        <p:tav tm="100000">
                                          <p:val>
                                            <p:strVal val="#ppt_x"/>
                                          </p:val>
                                        </p:tav>
                                      </p:tavLst>
                                    </p:anim>
                                    <p:anim calcmode="lin" valueType="num">
                                      <p:cBhvr>
                                        <p:cTn id="30" dur="1000" fill="hold"/>
                                        <p:tgtEl>
                                          <p:spTgt spid="12"/>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26"/>
                                            </p:cond>
                                          </p:stCondLst>
                                          <p:endCondLst>
                                            <p:cond evt="onStopAudio" delay="0">
                                              <p:tgtEl>
                                                <p:sldTgt/>
                                              </p:tgtEl>
                                            </p:cond>
                                          </p:endCondLst>
                                        </p:cTn>
                                        <p:tgtEl>
                                          <p:sndTgt r:embed="rId5" name="whoosh.wav"/>
                                        </p:tgtEl>
                                      </p:cMediaNode>
                                    </p:audio>
                                  </p:subTnLst>
                                </p:cTn>
                              </p:par>
                            </p:childTnLst>
                          </p:cTn>
                        </p:par>
                      </p:childTnLst>
                    </p:cTn>
                  </p:par>
                  <p:par>
                    <p:cTn id="31" fill="hold">
                      <p:stCondLst>
                        <p:cond delay="indefinite"/>
                      </p:stCondLst>
                      <p:childTnLst>
                        <p:par>
                          <p:cTn id="32" fill="hold">
                            <p:stCondLst>
                              <p:cond delay="0"/>
                            </p:stCondLst>
                            <p:childTnLst>
                              <p:par>
                                <p:cTn id="33" presetID="47" presetClass="entr" presetSubtype="0" fill="hold" grpId="0" nodeType="clickEffect">
                                  <p:stCondLst>
                                    <p:cond delay="0"/>
                                  </p:stCondLst>
                                  <p:childTnLst>
                                    <p:set>
                                      <p:cBhvr>
                                        <p:cTn id="34" dur="1" fill="hold">
                                          <p:stCondLst>
                                            <p:cond delay="0"/>
                                          </p:stCondLst>
                                        </p:cTn>
                                        <p:tgtEl>
                                          <p:spTgt spid="13"/>
                                        </p:tgtEl>
                                        <p:attrNameLst>
                                          <p:attrName>style.visibility</p:attrName>
                                        </p:attrNameLst>
                                      </p:cBhvr>
                                      <p:to>
                                        <p:strVal val="visible"/>
                                      </p:to>
                                    </p:set>
                                    <p:animEffect transition="in" filter="fade">
                                      <p:cBhvr>
                                        <p:cTn id="35" dur="1000"/>
                                        <p:tgtEl>
                                          <p:spTgt spid="13"/>
                                        </p:tgtEl>
                                      </p:cBhvr>
                                    </p:animEffect>
                                    <p:anim calcmode="lin" valueType="num">
                                      <p:cBhvr>
                                        <p:cTn id="36" dur="1000" fill="hold"/>
                                        <p:tgtEl>
                                          <p:spTgt spid="13"/>
                                        </p:tgtEl>
                                        <p:attrNameLst>
                                          <p:attrName>ppt_x</p:attrName>
                                        </p:attrNameLst>
                                      </p:cBhvr>
                                      <p:tavLst>
                                        <p:tav tm="0">
                                          <p:val>
                                            <p:strVal val="#ppt_x"/>
                                          </p:val>
                                        </p:tav>
                                        <p:tav tm="100000">
                                          <p:val>
                                            <p:strVal val="#ppt_x"/>
                                          </p:val>
                                        </p:tav>
                                      </p:tavLst>
                                    </p:anim>
                                    <p:anim calcmode="lin" valueType="num">
                                      <p:cBhvr>
                                        <p:cTn id="37" dur="1000" fill="hold"/>
                                        <p:tgtEl>
                                          <p:spTgt spid="13"/>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33"/>
                                            </p:cond>
                                          </p:stCondLst>
                                          <p:endCondLst>
                                            <p:cond evt="onStopAudio" delay="0">
                                              <p:tgtEl>
                                                <p:sldTgt/>
                                              </p:tgtEl>
                                            </p:cond>
                                          </p:endCondLst>
                                        </p:cTn>
                                        <p:tgtEl>
                                          <p:sndTgt r:embed="rId5" name="whoosh.wav"/>
                                        </p:tgtEl>
                                      </p:cMediaNode>
                                    </p:audio>
                                  </p:subTnLst>
                                </p:cTn>
                              </p:par>
                            </p:childTnLst>
                          </p:cTn>
                        </p:par>
                      </p:childTnLst>
                    </p:cTn>
                  </p:par>
                  <p:par>
                    <p:cTn id="38" fill="hold">
                      <p:stCondLst>
                        <p:cond delay="indefinite"/>
                      </p:stCondLst>
                      <p:childTnLst>
                        <p:par>
                          <p:cTn id="39" fill="hold">
                            <p:stCondLst>
                              <p:cond delay="0"/>
                            </p:stCondLst>
                            <p:childTnLst>
                              <p:par>
                                <p:cTn id="40" presetID="47" presetClass="entr" presetSubtype="0" fill="hold" grpId="0" nodeType="clickEffect">
                                  <p:stCondLst>
                                    <p:cond delay="0"/>
                                  </p:stCondLst>
                                  <p:childTnLst>
                                    <p:set>
                                      <p:cBhvr>
                                        <p:cTn id="41" dur="1" fill="hold">
                                          <p:stCondLst>
                                            <p:cond delay="0"/>
                                          </p:stCondLst>
                                        </p:cTn>
                                        <p:tgtEl>
                                          <p:spTgt spid="15"/>
                                        </p:tgtEl>
                                        <p:attrNameLst>
                                          <p:attrName>style.visibility</p:attrName>
                                        </p:attrNameLst>
                                      </p:cBhvr>
                                      <p:to>
                                        <p:strVal val="visible"/>
                                      </p:to>
                                    </p:set>
                                    <p:animEffect transition="in" filter="fade">
                                      <p:cBhvr>
                                        <p:cTn id="42" dur="1000"/>
                                        <p:tgtEl>
                                          <p:spTgt spid="15"/>
                                        </p:tgtEl>
                                      </p:cBhvr>
                                    </p:animEffect>
                                    <p:anim calcmode="lin" valueType="num">
                                      <p:cBhvr>
                                        <p:cTn id="43" dur="1000" fill="hold"/>
                                        <p:tgtEl>
                                          <p:spTgt spid="15"/>
                                        </p:tgtEl>
                                        <p:attrNameLst>
                                          <p:attrName>ppt_x</p:attrName>
                                        </p:attrNameLst>
                                      </p:cBhvr>
                                      <p:tavLst>
                                        <p:tav tm="0">
                                          <p:val>
                                            <p:strVal val="#ppt_x"/>
                                          </p:val>
                                        </p:tav>
                                        <p:tav tm="100000">
                                          <p:val>
                                            <p:strVal val="#ppt_x"/>
                                          </p:val>
                                        </p:tav>
                                      </p:tavLst>
                                    </p:anim>
                                    <p:anim calcmode="lin" valueType="num">
                                      <p:cBhvr>
                                        <p:cTn id="44" dur="1000" fill="hold"/>
                                        <p:tgtEl>
                                          <p:spTgt spid="15"/>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40"/>
                                            </p:cond>
                                          </p:stCondLst>
                                          <p:endCondLst>
                                            <p:cond evt="onStopAudio" delay="0">
                                              <p:tgtEl>
                                                <p:sldTgt/>
                                              </p:tgtEl>
                                            </p:cond>
                                          </p:endCondLst>
                                        </p:cTn>
                                        <p:tgtEl>
                                          <p:sndTgt r:embed="rId5" name="whoosh.wav"/>
                                        </p:tgtEl>
                                      </p:cMediaNode>
                                    </p:audio>
                                  </p:subTnLst>
                                </p:cTn>
                              </p:par>
                            </p:childTnLst>
                          </p:cTn>
                        </p:par>
                      </p:childTnLst>
                    </p:cTn>
                  </p:par>
                  <p:par>
                    <p:cTn id="45" fill="hold">
                      <p:stCondLst>
                        <p:cond delay="indefinite"/>
                      </p:stCondLst>
                      <p:childTnLst>
                        <p:par>
                          <p:cTn id="46" fill="hold">
                            <p:stCondLst>
                              <p:cond delay="0"/>
                            </p:stCondLst>
                            <p:childTnLst>
                              <p:par>
                                <p:cTn id="47" presetID="47" presetClass="entr" presetSubtype="0" fill="hold" grpId="0" nodeType="clickEffect">
                                  <p:stCondLst>
                                    <p:cond delay="0"/>
                                  </p:stCondLst>
                                  <p:childTnLst>
                                    <p:set>
                                      <p:cBhvr>
                                        <p:cTn id="48" dur="1" fill="hold">
                                          <p:stCondLst>
                                            <p:cond delay="0"/>
                                          </p:stCondLst>
                                        </p:cTn>
                                        <p:tgtEl>
                                          <p:spTgt spid="16"/>
                                        </p:tgtEl>
                                        <p:attrNameLst>
                                          <p:attrName>style.visibility</p:attrName>
                                        </p:attrNameLst>
                                      </p:cBhvr>
                                      <p:to>
                                        <p:strVal val="visible"/>
                                      </p:to>
                                    </p:set>
                                    <p:animEffect transition="in" filter="fade">
                                      <p:cBhvr>
                                        <p:cTn id="49" dur="1000"/>
                                        <p:tgtEl>
                                          <p:spTgt spid="16"/>
                                        </p:tgtEl>
                                      </p:cBhvr>
                                    </p:animEffect>
                                    <p:anim calcmode="lin" valueType="num">
                                      <p:cBhvr>
                                        <p:cTn id="50" dur="1000" fill="hold"/>
                                        <p:tgtEl>
                                          <p:spTgt spid="16"/>
                                        </p:tgtEl>
                                        <p:attrNameLst>
                                          <p:attrName>ppt_x</p:attrName>
                                        </p:attrNameLst>
                                      </p:cBhvr>
                                      <p:tavLst>
                                        <p:tav tm="0">
                                          <p:val>
                                            <p:strVal val="#ppt_x"/>
                                          </p:val>
                                        </p:tav>
                                        <p:tav tm="100000">
                                          <p:val>
                                            <p:strVal val="#ppt_x"/>
                                          </p:val>
                                        </p:tav>
                                      </p:tavLst>
                                    </p:anim>
                                    <p:anim calcmode="lin" valueType="num">
                                      <p:cBhvr>
                                        <p:cTn id="51" dur="1000" fill="hold"/>
                                        <p:tgtEl>
                                          <p:spTgt spid="16"/>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47"/>
                                            </p:cond>
                                          </p:stCondLst>
                                          <p:endCondLst>
                                            <p:cond evt="onStopAudio" delay="0">
                                              <p:tgtEl>
                                                <p:sldTgt/>
                                              </p:tgtEl>
                                            </p:cond>
                                          </p:endCondLst>
                                        </p:cTn>
                                        <p:tgtEl>
                                          <p:sndTgt r:embed="rId5" name="whoosh.wav"/>
                                        </p:tgtEl>
                                      </p:cMediaNode>
                                    </p:audio>
                                  </p:subTnLst>
                                </p:cTn>
                              </p:par>
                            </p:childTnLst>
                          </p:cTn>
                        </p:par>
                      </p:childTnLst>
                    </p:cTn>
                  </p:par>
                  <p:par>
                    <p:cTn id="52" fill="hold">
                      <p:stCondLst>
                        <p:cond delay="indefinite"/>
                      </p:stCondLst>
                      <p:childTnLst>
                        <p:par>
                          <p:cTn id="53" fill="hold">
                            <p:stCondLst>
                              <p:cond delay="0"/>
                            </p:stCondLst>
                            <p:childTnLst>
                              <p:par>
                                <p:cTn id="54" presetID="47" presetClass="entr" presetSubtype="0" fill="hold" grpId="0" nodeType="clickEffect">
                                  <p:stCondLst>
                                    <p:cond delay="0"/>
                                  </p:stCondLst>
                                  <p:childTnLst>
                                    <p:set>
                                      <p:cBhvr>
                                        <p:cTn id="55" dur="1" fill="hold">
                                          <p:stCondLst>
                                            <p:cond delay="0"/>
                                          </p:stCondLst>
                                        </p:cTn>
                                        <p:tgtEl>
                                          <p:spTgt spid="17"/>
                                        </p:tgtEl>
                                        <p:attrNameLst>
                                          <p:attrName>style.visibility</p:attrName>
                                        </p:attrNameLst>
                                      </p:cBhvr>
                                      <p:to>
                                        <p:strVal val="visible"/>
                                      </p:to>
                                    </p:set>
                                    <p:animEffect transition="in" filter="fade">
                                      <p:cBhvr>
                                        <p:cTn id="56" dur="1000"/>
                                        <p:tgtEl>
                                          <p:spTgt spid="17"/>
                                        </p:tgtEl>
                                      </p:cBhvr>
                                    </p:animEffect>
                                    <p:anim calcmode="lin" valueType="num">
                                      <p:cBhvr>
                                        <p:cTn id="57" dur="1000" fill="hold"/>
                                        <p:tgtEl>
                                          <p:spTgt spid="17"/>
                                        </p:tgtEl>
                                        <p:attrNameLst>
                                          <p:attrName>ppt_x</p:attrName>
                                        </p:attrNameLst>
                                      </p:cBhvr>
                                      <p:tavLst>
                                        <p:tav tm="0">
                                          <p:val>
                                            <p:strVal val="#ppt_x"/>
                                          </p:val>
                                        </p:tav>
                                        <p:tav tm="100000">
                                          <p:val>
                                            <p:strVal val="#ppt_x"/>
                                          </p:val>
                                        </p:tav>
                                      </p:tavLst>
                                    </p:anim>
                                    <p:anim calcmode="lin" valueType="num">
                                      <p:cBhvr>
                                        <p:cTn id="58" dur="1000" fill="hold"/>
                                        <p:tgtEl>
                                          <p:spTgt spid="17"/>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54"/>
                                            </p:cond>
                                          </p:stCondLst>
                                          <p:endCondLst>
                                            <p:cond evt="onStopAudio" delay="0">
                                              <p:tgtEl>
                                                <p:sldTgt/>
                                              </p:tgtEl>
                                            </p:cond>
                                          </p:endCondLst>
                                        </p:cTn>
                                        <p:tgtEl>
                                          <p:sndTgt r:embed="rId5" name="whoosh.wav"/>
                                        </p:tgtEl>
                                      </p:cMediaNode>
                                    </p:audio>
                                  </p:subTnLst>
                                </p:cTn>
                              </p:par>
                            </p:childTnLst>
                          </p:cTn>
                        </p:par>
                      </p:childTnLst>
                    </p:cTn>
                  </p:par>
                  <p:par>
                    <p:cTn id="59" fill="hold">
                      <p:stCondLst>
                        <p:cond delay="indefinite"/>
                      </p:stCondLst>
                      <p:childTnLst>
                        <p:par>
                          <p:cTn id="60" fill="hold">
                            <p:stCondLst>
                              <p:cond delay="0"/>
                            </p:stCondLst>
                            <p:childTnLst>
                              <p:par>
                                <p:cTn id="61" presetID="47" presetClass="entr" presetSubtype="0" fill="hold" grpId="0" nodeType="clickEffect">
                                  <p:stCondLst>
                                    <p:cond delay="0"/>
                                  </p:stCondLst>
                                  <p:childTnLst>
                                    <p:set>
                                      <p:cBhvr>
                                        <p:cTn id="62" dur="1" fill="hold">
                                          <p:stCondLst>
                                            <p:cond delay="0"/>
                                          </p:stCondLst>
                                        </p:cTn>
                                        <p:tgtEl>
                                          <p:spTgt spid="18"/>
                                        </p:tgtEl>
                                        <p:attrNameLst>
                                          <p:attrName>style.visibility</p:attrName>
                                        </p:attrNameLst>
                                      </p:cBhvr>
                                      <p:to>
                                        <p:strVal val="visible"/>
                                      </p:to>
                                    </p:set>
                                    <p:animEffect transition="in" filter="fade">
                                      <p:cBhvr>
                                        <p:cTn id="63" dur="1000"/>
                                        <p:tgtEl>
                                          <p:spTgt spid="18"/>
                                        </p:tgtEl>
                                      </p:cBhvr>
                                    </p:animEffect>
                                    <p:anim calcmode="lin" valueType="num">
                                      <p:cBhvr>
                                        <p:cTn id="64" dur="1000" fill="hold"/>
                                        <p:tgtEl>
                                          <p:spTgt spid="18"/>
                                        </p:tgtEl>
                                        <p:attrNameLst>
                                          <p:attrName>ppt_x</p:attrName>
                                        </p:attrNameLst>
                                      </p:cBhvr>
                                      <p:tavLst>
                                        <p:tav tm="0">
                                          <p:val>
                                            <p:strVal val="#ppt_x"/>
                                          </p:val>
                                        </p:tav>
                                        <p:tav tm="100000">
                                          <p:val>
                                            <p:strVal val="#ppt_x"/>
                                          </p:val>
                                        </p:tav>
                                      </p:tavLst>
                                    </p:anim>
                                    <p:anim calcmode="lin" valueType="num">
                                      <p:cBhvr>
                                        <p:cTn id="65" dur="1000" fill="hold"/>
                                        <p:tgtEl>
                                          <p:spTgt spid="18"/>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61"/>
                                            </p:cond>
                                          </p:stCondLst>
                                          <p:endCondLst>
                                            <p:cond evt="onStopAudio" delay="0">
                                              <p:tgtEl>
                                                <p:sldTgt/>
                                              </p:tgtEl>
                                            </p:cond>
                                          </p:endCondLst>
                                        </p:cTn>
                                        <p:tgtEl>
                                          <p:sndTgt r:embed="rId5" name="whoosh.wav"/>
                                        </p:tgtEl>
                                      </p:cMediaNode>
                                    </p:audio>
                                  </p:subTnLst>
                                </p:cTn>
                              </p:par>
                            </p:childTnLst>
                          </p:cTn>
                        </p:par>
                      </p:childTnLst>
                    </p:cTn>
                  </p:par>
                  <p:par>
                    <p:cTn id="66" fill="hold">
                      <p:stCondLst>
                        <p:cond delay="indefinite"/>
                      </p:stCondLst>
                      <p:childTnLst>
                        <p:par>
                          <p:cTn id="67" fill="hold">
                            <p:stCondLst>
                              <p:cond delay="0"/>
                            </p:stCondLst>
                            <p:childTnLst>
                              <p:par>
                                <p:cTn id="68" presetID="47" presetClass="entr" presetSubtype="0" fill="hold" grpId="0" nodeType="clickEffect">
                                  <p:stCondLst>
                                    <p:cond delay="0"/>
                                  </p:stCondLst>
                                  <p:childTnLst>
                                    <p:set>
                                      <p:cBhvr>
                                        <p:cTn id="69" dur="1" fill="hold">
                                          <p:stCondLst>
                                            <p:cond delay="0"/>
                                          </p:stCondLst>
                                        </p:cTn>
                                        <p:tgtEl>
                                          <p:spTgt spid="19"/>
                                        </p:tgtEl>
                                        <p:attrNameLst>
                                          <p:attrName>style.visibility</p:attrName>
                                        </p:attrNameLst>
                                      </p:cBhvr>
                                      <p:to>
                                        <p:strVal val="visible"/>
                                      </p:to>
                                    </p:set>
                                    <p:animEffect transition="in" filter="fade">
                                      <p:cBhvr>
                                        <p:cTn id="70" dur="1000"/>
                                        <p:tgtEl>
                                          <p:spTgt spid="19"/>
                                        </p:tgtEl>
                                      </p:cBhvr>
                                    </p:animEffect>
                                    <p:anim calcmode="lin" valueType="num">
                                      <p:cBhvr>
                                        <p:cTn id="71" dur="1000" fill="hold"/>
                                        <p:tgtEl>
                                          <p:spTgt spid="19"/>
                                        </p:tgtEl>
                                        <p:attrNameLst>
                                          <p:attrName>ppt_x</p:attrName>
                                        </p:attrNameLst>
                                      </p:cBhvr>
                                      <p:tavLst>
                                        <p:tav tm="0">
                                          <p:val>
                                            <p:strVal val="#ppt_x"/>
                                          </p:val>
                                        </p:tav>
                                        <p:tav tm="100000">
                                          <p:val>
                                            <p:strVal val="#ppt_x"/>
                                          </p:val>
                                        </p:tav>
                                      </p:tavLst>
                                    </p:anim>
                                    <p:anim calcmode="lin" valueType="num">
                                      <p:cBhvr>
                                        <p:cTn id="72" dur="1000" fill="hold"/>
                                        <p:tgtEl>
                                          <p:spTgt spid="19"/>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68"/>
                                            </p:cond>
                                          </p:stCondLst>
                                          <p:endCondLst>
                                            <p:cond evt="onStopAudio" delay="0">
                                              <p:tgtEl>
                                                <p:sldTgt/>
                                              </p:tgtEl>
                                            </p:cond>
                                          </p:endCondLst>
                                        </p:cTn>
                                        <p:tgtEl>
                                          <p:sndTgt r:embed="rId5" name="whoosh.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9" grpId="0"/>
      <p:bldP spid="10" grpId="0"/>
      <p:bldP spid="12" grpId="0"/>
      <p:bldP spid="13" grpId="0"/>
      <p:bldP spid="15" grpId="0"/>
      <p:bldP spid="16" grpId="0"/>
      <p:bldP spid="17" grpId="0"/>
      <p:bldP spid="18" grpId="0"/>
      <p:bldP spid="19"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BCKLN064.WMF"/>
          <p:cNvPicPr>
            <a:picLocks noChangeAspect="1"/>
          </p:cNvPicPr>
          <p:nvPr/>
        </p:nvPicPr>
        <p:blipFill>
          <a:blip r:embed="rId6" cstate="print"/>
          <a:stretch>
            <a:fillRect/>
          </a:stretch>
        </p:blipFill>
        <p:spPr>
          <a:xfrm>
            <a:off x="4071934" y="260648"/>
            <a:ext cx="4460506" cy="1098360"/>
          </a:xfrm>
          <a:prstGeom prst="rect">
            <a:avLst/>
          </a:prstGeom>
          <a:effectLst>
            <a:glow rad="139700">
              <a:schemeClr val="accent2">
                <a:satMod val="175000"/>
                <a:alpha val="40000"/>
              </a:schemeClr>
            </a:glow>
          </a:effectLst>
        </p:spPr>
      </p:pic>
      <p:sp>
        <p:nvSpPr>
          <p:cNvPr id="6" name="Rectangle 5"/>
          <p:cNvSpPr>
            <a:spLocks noChangeArrowheads="1"/>
          </p:cNvSpPr>
          <p:nvPr/>
        </p:nvSpPr>
        <p:spPr bwMode="auto">
          <a:xfrm>
            <a:off x="4786314" y="488866"/>
            <a:ext cx="3312368" cy="707886"/>
          </a:xfrm>
          <a:prstGeom prst="rect">
            <a:avLst/>
          </a:prstGeom>
          <a:noFill/>
          <a:ln w="9525">
            <a:noFill/>
            <a:miter lim="800000"/>
            <a:headEnd/>
            <a:tailEnd/>
          </a:ln>
        </p:spPr>
        <p:txBody>
          <a:bodyPr wrap="square">
            <a:spAutoFit/>
          </a:bodyPr>
          <a:lstStyle/>
          <a:p>
            <a:r>
              <a:rPr lang="ar-EG" sz="4000" b="1" dirty="0" smtClean="0">
                <a:solidFill>
                  <a:schemeClr val="accent6">
                    <a:lumMod val="50000"/>
                  </a:schemeClr>
                </a:solidFill>
              </a:rPr>
              <a:t>أهداف الوحدة</a:t>
            </a:r>
            <a:endParaRPr lang="en-US" sz="4000" dirty="0">
              <a:solidFill>
                <a:schemeClr val="accent6">
                  <a:lumMod val="50000"/>
                </a:schemeClr>
              </a:solidFill>
            </a:endParaRPr>
          </a:p>
        </p:txBody>
      </p:sp>
      <p:sp>
        <p:nvSpPr>
          <p:cNvPr id="9" name="Flowchart: Card 8"/>
          <p:cNvSpPr/>
          <p:nvPr/>
        </p:nvSpPr>
        <p:spPr>
          <a:xfrm>
            <a:off x="357158" y="2143116"/>
            <a:ext cx="8452450" cy="3929090"/>
          </a:xfrm>
          <a:prstGeom prst="flowChartPunchedCard">
            <a:avLst/>
          </a:prstGeom>
          <a:blipFill>
            <a:blip r:embed="rId7" cstate="print"/>
            <a:stretch>
              <a:fillRect/>
            </a:stretch>
          </a:blip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EG"/>
          </a:p>
        </p:txBody>
      </p:sp>
      <p:sp>
        <p:nvSpPr>
          <p:cNvPr id="10" name="TextBox 9"/>
          <p:cNvSpPr txBox="1"/>
          <p:nvPr/>
        </p:nvSpPr>
        <p:spPr>
          <a:xfrm>
            <a:off x="857224" y="2285992"/>
            <a:ext cx="7929618" cy="3046988"/>
          </a:xfrm>
          <a:prstGeom prst="rect">
            <a:avLst/>
          </a:prstGeom>
          <a:noFill/>
        </p:spPr>
        <p:txBody>
          <a:bodyPr wrap="square" rtlCol="1">
            <a:spAutoFit/>
          </a:bodyPr>
          <a:lstStyle/>
          <a:p>
            <a:r>
              <a:rPr lang="ar-EG" sz="3200" b="1" dirty="0" smtClean="0">
                <a:solidFill>
                  <a:srgbClr val="006600"/>
                </a:solidFill>
              </a:rPr>
              <a:t>يتوقع بعد دراستك لهذه الوحدة أن:</a:t>
            </a:r>
          </a:p>
          <a:p>
            <a:endParaRPr lang="en-US" sz="3200" dirty="0" smtClean="0"/>
          </a:p>
          <a:p>
            <a:pPr lvl="0"/>
            <a:r>
              <a:rPr lang="ar-EG" sz="3200" b="1" dirty="0" smtClean="0">
                <a:solidFill>
                  <a:srgbClr val="C00000"/>
                </a:solidFill>
              </a:rPr>
              <a:t>1- تتعرف فنون الكتابة الوظيفية، وأعرفها، وأسلوبها (خصائصها)، وعناصرها الرئيسة ومحتويات كل عنصر.</a:t>
            </a:r>
            <a:endParaRPr lang="en-US" sz="3200" dirty="0" smtClean="0">
              <a:solidFill>
                <a:srgbClr val="C00000"/>
              </a:solidFill>
            </a:endParaRPr>
          </a:p>
          <a:p>
            <a:pPr lvl="0"/>
            <a:r>
              <a:rPr lang="ar-EG" sz="3200" b="1" dirty="0" smtClean="0">
                <a:solidFill>
                  <a:srgbClr val="C00000"/>
                </a:solidFill>
              </a:rPr>
              <a:t>2- تكتب موضوعاً وظيفياً مستوفياً عناصره.</a:t>
            </a:r>
          </a:p>
          <a:p>
            <a:r>
              <a:rPr lang="ar-EG" sz="3200" b="1" dirty="0" smtClean="0">
                <a:solidFill>
                  <a:srgbClr val="C00000"/>
                </a:solidFill>
              </a:rPr>
              <a:t>3- تلقى كلمات افتتاحية أو ختامية لمناسبة ما.</a:t>
            </a:r>
            <a:endParaRPr lang="en-US" sz="3200" dirty="0" smtClean="0">
              <a:solidFill>
                <a:srgbClr val="C00000"/>
              </a:solidFill>
            </a:endParaRPr>
          </a:p>
        </p:txBody>
      </p:sp>
    </p:spTree>
  </p:cSld>
  <p:clrMapOvr>
    <a:masterClrMapping/>
  </p:clrMapOvr>
  <p:transition>
    <p:cover dir="d"/>
    <p:sndAc>
      <p:stSnd>
        <p:snd r:embed="rId2" name="camera.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3" name="cp_empty.wav"/>
                                        </p:tgtEl>
                                      </p:cMediaNode>
                                    </p:audio>
                                  </p:subTnLst>
                                </p:cTn>
                              </p:par>
                              <p:par>
                                <p:cTn id="10" presetID="42" presetClass="entr" presetSubtype="0" fill="hold" grpId="0" nodeType="with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1000"/>
                                        <p:tgtEl>
                                          <p:spTgt spid="6"/>
                                        </p:tgtEl>
                                      </p:cBhvr>
                                    </p:animEffect>
                                    <p:anim calcmode="lin" valueType="num">
                                      <p:cBhvr>
                                        <p:cTn id="13" dur="1000" fill="hold"/>
                                        <p:tgtEl>
                                          <p:spTgt spid="6"/>
                                        </p:tgtEl>
                                        <p:attrNameLst>
                                          <p:attrName>ppt_x</p:attrName>
                                        </p:attrNameLst>
                                      </p:cBhvr>
                                      <p:tavLst>
                                        <p:tav tm="0">
                                          <p:val>
                                            <p:strVal val="#ppt_x"/>
                                          </p:val>
                                        </p:tav>
                                        <p:tav tm="100000">
                                          <p:val>
                                            <p:strVal val="#ppt_x"/>
                                          </p:val>
                                        </p:tav>
                                      </p:tavLst>
                                    </p:anim>
                                    <p:anim calcmode="lin" valueType="num">
                                      <p:cBhvr>
                                        <p:cTn id="14" dur="1000" fill="hold"/>
                                        <p:tgtEl>
                                          <p:spTgt spid="6"/>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10"/>
                                            </p:cond>
                                          </p:stCondLst>
                                          <p:endCondLst>
                                            <p:cond evt="onStopAudio" delay="0">
                                              <p:tgtEl>
                                                <p:sldTgt/>
                                              </p:tgtEl>
                                            </p:cond>
                                          </p:endCondLst>
                                        </p:cTn>
                                        <p:tgtEl>
                                          <p:sndTgt r:embed="rId3" name="cp_empty.wav"/>
                                        </p:tgtEl>
                                      </p:cMediaNode>
                                    </p:audio>
                                  </p:subTnLst>
                                </p:cTn>
                              </p:par>
                            </p:childTnLst>
                          </p:cTn>
                        </p:par>
                      </p:childTnLst>
                    </p:cTn>
                  </p:par>
                  <p:par>
                    <p:cTn id="15" fill="hold">
                      <p:stCondLst>
                        <p:cond delay="indefinite"/>
                      </p:stCondLst>
                      <p:childTnLst>
                        <p:par>
                          <p:cTn id="16" fill="hold">
                            <p:stCondLst>
                              <p:cond delay="0"/>
                            </p:stCondLst>
                            <p:childTnLst>
                              <p:par>
                                <p:cTn id="17" presetID="23" presetClass="entr" presetSubtype="16"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anim calcmode="lin" valueType="num">
                                      <p:cBhvr>
                                        <p:cTn id="19" dur="500" fill="hold"/>
                                        <p:tgtEl>
                                          <p:spTgt spid="9"/>
                                        </p:tgtEl>
                                        <p:attrNameLst>
                                          <p:attrName>ppt_w</p:attrName>
                                        </p:attrNameLst>
                                      </p:cBhvr>
                                      <p:tavLst>
                                        <p:tav tm="0">
                                          <p:val>
                                            <p:fltVal val="0"/>
                                          </p:val>
                                        </p:tav>
                                        <p:tav tm="100000">
                                          <p:val>
                                            <p:strVal val="#ppt_w"/>
                                          </p:val>
                                        </p:tav>
                                      </p:tavLst>
                                    </p:anim>
                                    <p:anim calcmode="lin" valueType="num">
                                      <p:cBhvr>
                                        <p:cTn id="20" dur="500" fill="hold"/>
                                        <p:tgtEl>
                                          <p:spTgt spid="9"/>
                                        </p:tgtEl>
                                        <p:attrNameLst>
                                          <p:attrName>ppt_h</p:attrName>
                                        </p:attrNameLst>
                                      </p:cBhvr>
                                      <p:tavLst>
                                        <p:tav tm="0">
                                          <p:val>
                                            <p:fltVal val="0"/>
                                          </p:val>
                                        </p:tav>
                                        <p:tav tm="100000">
                                          <p:val>
                                            <p:strVal val="#ppt_h"/>
                                          </p:val>
                                        </p:tav>
                                      </p:tavLst>
                                    </p:anim>
                                  </p:childTnLst>
                                  <p:subTnLst>
                                    <p:audio>
                                      <p:cMediaNode>
                                        <p:cTn display="0" masterRel="sameClick">
                                          <p:stCondLst>
                                            <p:cond evt="begin" delay="0">
                                              <p:tn val="17"/>
                                            </p:cond>
                                          </p:stCondLst>
                                          <p:endCondLst>
                                            <p:cond evt="onStopAudio" delay="0">
                                              <p:tgtEl>
                                                <p:sldTgt/>
                                              </p:tgtEl>
                                            </p:cond>
                                          </p:endCondLst>
                                        </p:cTn>
                                        <p:tgtEl>
                                          <p:sndTgt r:embed="rId4" name="wind.wav"/>
                                        </p:tgtEl>
                                      </p:cMediaNode>
                                    </p:audio>
                                  </p:subTnLst>
                                </p:cTn>
                              </p:par>
                              <p:par>
                                <p:cTn id="21" presetID="23" presetClass="entr" presetSubtype="16" fill="hold" grpId="0" nodeType="withEffect">
                                  <p:stCondLst>
                                    <p:cond delay="0"/>
                                  </p:stCondLst>
                                  <p:childTnLst>
                                    <p:set>
                                      <p:cBhvr>
                                        <p:cTn id="22" dur="1" fill="hold">
                                          <p:stCondLst>
                                            <p:cond delay="0"/>
                                          </p:stCondLst>
                                        </p:cTn>
                                        <p:tgtEl>
                                          <p:spTgt spid="10">
                                            <p:txEl>
                                              <p:pRg st="0" end="0"/>
                                            </p:txEl>
                                          </p:spTgt>
                                        </p:tgtEl>
                                        <p:attrNameLst>
                                          <p:attrName>style.visibility</p:attrName>
                                        </p:attrNameLst>
                                      </p:cBhvr>
                                      <p:to>
                                        <p:strVal val="visible"/>
                                      </p:to>
                                    </p:set>
                                    <p:anim calcmode="lin" valueType="num">
                                      <p:cBhvr>
                                        <p:cTn id="23" dur="500" fill="hold"/>
                                        <p:tgtEl>
                                          <p:spTgt spid="10">
                                            <p:txEl>
                                              <p:pRg st="0" end="0"/>
                                            </p:txEl>
                                          </p:spTgt>
                                        </p:tgtEl>
                                        <p:attrNameLst>
                                          <p:attrName>ppt_w</p:attrName>
                                        </p:attrNameLst>
                                      </p:cBhvr>
                                      <p:tavLst>
                                        <p:tav tm="0">
                                          <p:val>
                                            <p:fltVal val="0"/>
                                          </p:val>
                                        </p:tav>
                                        <p:tav tm="100000">
                                          <p:val>
                                            <p:strVal val="#ppt_w"/>
                                          </p:val>
                                        </p:tav>
                                      </p:tavLst>
                                    </p:anim>
                                    <p:anim calcmode="lin" valueType="num">
                                      <p:cBhvr>
                                        <p:cTn id="24" dur="500" fill="hold"/>
                                        <p:tgtEl>
                                          <p:spTgt spid="10">
                                            <p:txEl>
                                              <p:pRg st="0" end="0"/>
                                            </p:txEl>
                                          </p:spTgt>
                                        </p:tgtEl>
                                        <p:attrNameLst>
                                          <p:attrName>ppt_h</p:attrName>
                                        </p:attrNameLst>
                                      </p:cBhvr>
                                      <p:tavLst>
                                        <p:tav tm="0">
                                          <p:val>
                                            <p:fltVal val="0"/>
                                          </p:val>
                                        </p:tav>
                                        <p:tav tm="100000">
                                          <p:val>
                                            <p:strVal val="#ppt_h"/>
                                          </p:val>
                                        </p:tav>
                                      </p:tavLst>
                                    </p:anim>
                                  </p:childTnLst>
                                  <p:subTnLst>
                                    <p:audio>
                                      <p:cMediaNode>
                                        <p:cTn display="0" masterRel="sameClick">
                                          <p:stCondLst>
                                            <p:cond evt="begin" delay="0">
                                              <p:tn val="21"/>
                                            </p:cond>
                                          </p:stCondLst>
                                          <p:endCondLst>
                                            <p:cond evt="onStopAudio" delay="0">
                                              <p:tgtEl>
                                                <p:sldTgt/>
                                              </p:tgtEl>
                                            </p:cond>
                                          </p:endCondLst>
                                        </p:cTn>
                                        <p:tgtEl>
                                          <p:sndTgt r:embed="rId4" name="wind.wav"/>
                                        </p:tgtEl>
                                      </p:cMediaNode>
                                    </p:audio>
                                  </p:subTnLst>
                                </p:cTn>
                              </p:par>
                            </p:childTnLst>
                          </p:cTn>
                        </p:par>
                      </p:childTnLst>
                    </p:cTn>
                  </p:par>
                  <p:par>
                    <p:cTn id="25" fill="hold">
                      <p:stCondLst>
                        <p:cond delay="indefinite"/>
                      </p:stCondLst>
                      <p:childTnLst>
                        <p:par>
                          <p:cTn id="26" fill="hold">
                            <p:stCondLst>
                              <p:cond delay="0"/>
                            </p:stCondLst>
                            <p:childTnLst>
                              <p:par>
                                <p:cTn id="27" presetID="42" presetClass="entr" presetSubtype="0" fill="hold" nodeType="clickEffect">
                                  <p:stCondLst>
                                    <p:cond delay="0"/>
                                  </p:stCondLst>
                                  <p:childTnLst>
                                    <p:set>
                                      <p:cBhvr>
                                        <p:cTn id="28" dur="1" fill="hold">
                                          <p:stCondLst>
                                            <p:cond delay="0"/>
                                          </p:stCondLst>
                                        </p:cTn>
                                        <p:tgtEl>
                                          <p:spTgt spid="10">
                                            <p:txEl>
                                              <p:pRg st="2" end="2"/>
                                            </p:txEl>
                                          </p:spTgt>
                                        </p:tgtEl>
                                        <p:attrNameLst>
                                          <p:attrName>style.visibility</p:attrName>
                                        </p:attrNameLst>
                                      </p:cBhvr>
                                      <p:to>
                                        <p:strVal val="visible"/>
                                      </p:to>
                                    </p:set>
                                    <p:animEffect transition="in" filter="fade">
                                      <p:cBhvr>
                                        <p:cTn id="29" dur="1000"/>
                                        <p:tgtEl>
                                          <p:spTgt spid="10">
                                            <p:txEl>
                                              <p:pRg st="2" end="2"/>
                                            </p:txEl>
                                          </p:spTgt>
                                        </p:tgtEl>
                                      </p:cBhvr>
                                    </p:animEffect>
                                    <p:anim calcmode="lin" valueType="num">
                                      <p:cBhvr>
                                        <p:cTn id="30" dur="1000" fill="hold"/>
                                        <p:tgtEl>
                                          <p:spTgt spid="10">
                                            <p:txEl>
                                              <p:pRg st="2" end="2"/>
                                            </p:txEl>
                                          </p:spTgt>
                                        </p:tgtEl>
                                        <p:attrNameLst>
                                          <p:attrName>ppt_x</p:attrName>
                                        </p:attrNameLst>
                                      </p:cBhvr>
                                      <p:tavLst>
                                        <p:tav tm="0">
                                          <p:val>
                                            <p:strVal val="#ppt_x"/>
                                          </p:val>
                                        </p:tav>
                                        <p:tav tm="100000">
                                          <p:val>
                                            <p:strVal val="#ppt_x"/>
                                          </p:val>
                                        </p:tav>
                                      </p:tavLst>
                                    </p:anim>
                                    <p:anim calcmode="lin" valueType="num">
                                      <p:cBhvr>
                                        <p:cTn id="31" dur="1000" fill="hold"/>
                                        <p:tgtEl>
                                          <p:spTgt spid="10">
                                            <p:txEl>
                                              <p:pRg st="2" end="2"/>
                                            </p:txEl>
                                          </p:spTgt>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27"/>
                                            </p:cond>
                                          </p:stCondLst>
                                          <p:endCondLst>
                                            <p:cond evt="onStopAudio" delay="0">
                                              <p:tgtEl>
                                                <p:sldTgt/>
                                              </p:tgtEl>
                                            </p:cond>
                                          </p:endCondLst>
                                        </p:cTn>
                                        <p:tgtEl>
                                          <p:sndTgt r:embed="rId5" name="voltage.wav"/>
                                        </p:tgtEl>
                                      </p:cMediaNode>
                                    </p:audio>
                                  </p:subTnLst>
                                </p:cTn>
                              </p:par>
                            </p:childTnLst>
                          </p:cTn>
                        </p:par>
                      </p:childTnLst>
                    </p:cTn>
                  </p:par>
                  <p:par>
                    <p:cTn id="32" fill="hold">
                      <p:stCondLst>
                        <p:cond delay="indefinite"/>
                      </p:stCondLst>
                      <p:childTnLst>
                        <p:par>
                          <p:cTn id="33" fill="hold">
                            <p:stCondLst>
                              <p:cond delay="0"/>
                            </p:stCondLst>
                            <p:childTnLst>
                              <p:par>
                                <p:cTn id="34" presetID="42" presetClass="entr" presetSubtype="0" fill="hold" nodeType="clickEffect">
                                  <p:stCondLst>
                                    <p:cond delay="0"/>
                                  </p:stCondLst>
                                  <p:childTnLst>
                                    <p:set>
                                      <p:cBhvr>
                                        <p:cTn id="35" dur="1" fill="hold">
                                          <p:stCondLst>
                                            <p:cond delay="0"/>
                                          </p:stCondLst>
                                        </p:cTn>
                                        <p:tgtEl>
                                          <p:spTgt spid="10">
                                            <p:txEl>
                                              <p:pRg st="3" end="3"/>
                                            </p:txEl>
                                          </p:spTgt>
                                        </p:tgtEl>
                                        <p:attrNameLst>
                                          <p:attrName>style.visibility</p:attrName>
                                        </p:attrNameLst>
                                      </p:cBhvr>
                                      <p:to>
                                        <p:strVal val="visible"/>
                                      </p:to>
                                    </p:set>
                                    <p:animEffect transition="in" filter="fade">
                                      <p:cBhvr>
                                        <p:cTn id="36" dur="1000"/>
                                        <p:tgtEl>
                                          <p:spTgt spid="10">
                                            <p:txEl>
                                              <p:pRg st="3" end="3"/>
                                            </p:txEl>
                                          </p:spTgt>
                                        </p:tgtEl>
                                      </p:cBhvr>
                                    </p:animEffect>
                                    <p:anim calcmode="lin" valueType="num">
                                      <p:cBhvr>
                                        <p:cTn id="37" dur="1000" fill="hold"/>
                                        <p:tgtEl>
                                          <p:spTgt spid="10">
                                            <p:txEl>
                                              <p:pRg st="3" end="3"/>
                                            </p:txEl>
                                          </p:spTgt>
                                        </p:tgtEl>
                                        <p:attrNameLst>
                                          <p:attrName>ppt_x</p:attrName>
                                        </p:attrNameLst>
                                      </p:cBhvr>
                                      <p:tavLst>
                                        <p:tav tm="0">
                                          <p:val>
                                            <p:strVal val="#ppt_x"/>
                                          </p:val>
                                        </p:tav>
                                        <p:tav tm="100000">
                                          <p:val>
                                            <p:strVal val="#ppt_x"/>
                                          </p:val>
                                        </p:tav>
                                      </p:tavLst>
                                    </p:anim>
                                    <p:anim calcmode="lin" valueType="num">
                                      <p:cBhvr>
                                        <p:cTn id="38" dur="1000" fill="hold"/>
                                        <p:tgtEl>
                                          <p:spTgt spid="10">
                                            <p:txEl>
                                              <p:pRg st="3" end="3"/>
                                            </p:txEl>
                                          </p:spTgt>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34"/>
                                            </p:cond>
                                          </p:stCondLst>
                                          <p:endCondLst>
                                            <p:cond evt="onStopAudio" delay="0">
                                              <p:tgtEl>
                                                <p:sldTgt/>
                                              </p:tgtEl>
                                            </p:cond>
                                          </p:endCondLst>
                                        </p:cTn>
                                        <p:tgtEl>
                                          <p:sndTgt r:embed="rId5" name="voltage.wav"/>
                                        </p:tgtEl>
                                      </p:cMediaNode>
                                    </p:audio>
                                  </p:subTnLst>
                                </p:cTn>
                              </p:par>
                            </p:childTnLst>
                          </p:cTn>
                        </p:par>
                      </p:childTnLst>
                    </p:cTn>
                  </p:par>
                  <p:par>
                    <p:cTn id="39" fill="hold">
                      <p:stCondLst>
                        <p:cond delay="indefinite"/>
                      </p:stCondLst>
                      <p:childTnLst>
                        <p:par>
                          <p:cTn id="40" fill="hold">
                            <p:stCondLst>
                              <p:cond delay="0"/>
                            </p:stCondLst>
                            <p:childTnLst>
                              <p:par>
                                <p:cTn id="41" presetID="42" presetClass="entr" presetSubtype="0" fill="hold" nodeType="clickEffect">
                                  <p:stCondLst>
                                    <p:cond delay="0"/>
                                  </p:stCondLst>
                                  <p:childTnLst>
                                    <p:set>
                                      <p:cBhvr>
                                        <p:cTn id="42" dur="1" fill="hold">
                                          <p:stCondLst>
                                            <p:cond delay="0"/>
                                          </p:stCondLst>
                                        </p:cTn>
                                        <p:tgtEl>
                                          <p:spTgt spid="10">
                                            <p:txEl>
                                              <p:pRg st="4" end="4"/>
                                            </p:txEl>
                                          </p:spTgt>
                                        </p:tgtEl>
                                        <p:attrNameLst>
                                          <p:attrName>style.visibility</p:attrName>
                                        </p:attrNameLst>
                                      </p:cBhvr>
                                      <p:to>
                                        <p:strVal val="visible"/>
                                      </p:to>
                                    </p:set>
                                    <p:animEffect transition="in" filter="fade">
                                      <p:cBhvr>
                                        <p:cTn id="43" dur="1000"/>
                                        <p:tgtEl>
                                          <p:spTgt spid="10">
                                            <p:txEl>
                                              <p:pRg st="4" end="4"/>
                                            </p:txEl>
                                          </p:spTgt>
                                        </p:tgtEl>
                                      </p:cBhvr>
                                    </p:animEffect>
                                    <p:anim calcmode="lin" valueType="num">
                                      <p:cBhvr>
                                        <p:cTn id="44" dur="1000" fill="hold"/>
                                        <p:tgtEl>
                                          <p:spTgt spid="10">
                                            <p:txEl>
                                              <p:pRg st="4" end="4"/>
                                            </p:txEl>
                                          </p:spTgt>
                                        </p:tgtEl>
                                        <p:attrNameLst>
                                          <p:attrName>ppt_x</p:attrName>
                                        </p:attrNameLst>
                                      </p:cBhvr>
                                      <p:tavLst>
                                        <p:tav tm="0">
                                          <p:val>
                                            <p:strVal val="#ppt_x"/>
                                          </p:val>
                                        </p:tav>
                                        <p:tav tm="100000">
                                          <p:val>
                                            <p:strVal val="#ppt_x"/>
                                          </p:val>
                                        </p:tav>
                                      </p:tavLst>
                                    </p:anim>
                                    <p:anim calcmode="lin" valueType="num">
                                      <p:cBhvr>
                                        <p:cTn id="45" dur="1000" fill="hold"/>
                                        <p:tgtEl>
                                          <p:spTgt spid="10">
                                            <p:txEl>
                                              <p:pRg st="4" end="4"/>
                                            </p:txEl>
                                          </p:spTgt>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41"/>
                                            </p:cond>
                                          </p:stCondLst>
                                          <p:endCondLst>
                                            <p:cond evt="onStopAudio" delay="0">
                                              <p:tgtEl>
                                                <p:sldTgt/>
                                              </p:tgtEl>
                                            </p:cond>
                                          </p:endCondLst>
                                        </p:cTn>
                                        <p:tgtEl>
                                          <p:sndTgt r:embed="rId5" name="voltage.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9" grpId="0" animBg="1"/>
      <p:bldP spid="10" grpId="0" build="allAtOnce"/>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BCKLN064.WMF"/>
          <p:cNvPicPr>
            <a:picLocks noChangeAspect="1"/>
          </p:cNvPicPr>
          <p:nvPr/>
        </p:nvPicPr>
        <p:blipFill>
          <a:blip r:embed="rId4" cstate="print"/>
          <a:stretch>
            <a:fillRect/>
          </a:stretch>
        </p:blipFill>
        <p:spPr>
          <a:xfrm>
            <a:off x="4071934" y="260648"/>
            <a:ext cx="4460506" cy="1098360"/>
          </a:xfrm>
          <a:prstGeom prst="rect">
            <a:avLst/>
          </a:prstGeom>
          <a:effectLst>
            <a:glow rad="139700">
              <a:schemeClr val="accent2">
                <a:satMod val="175000"/>
                <a:alpha val="40000"/>
              </a:schemeClr>
            </a:glow>
          </a:effectLst>
        </p:spPr>
      </p:pic>
      <p:sp>
        <p:nvSpPr>
          <p:cNvPr id="6" name="Rectangle 5"/>
          <p:cNvSpPr>
            <a:spLocks noChangeArrowheads="1"/>
          </p:cNvSpPr>
          <p:nvPr/>
        </p:nvSpPr>
        <p:spPr bwMode="auto">
          <a:xfrm>
            <a:off x="4786314" y="488866"/>
            <a:ext cx="3312368" cy="707886"/>
          </a:xfrm>
          <a:prstGeom prst="rect">
            <a:avLst/>
          </a:prstGeom>
          <a:noFill/>
          <a:ln w="9525">
            <a:noFill/>
            <a:miter lim="800000"/>
            <a:headEnd/>
            <a:tailEnd/>
          </a:ln>
        </p:spPr>
        <p:txBody>
          <a:bodyPr wrap="square">
            <a:spAutoFit/>
          </a:bodyPr>
          <a:lstStyle/>
          <a:p>
            <a:r>
              <a:rPr lang="ar-EG" sz="4000" b="1" dirty="0" smtClean="0">
                <a:solidFill>
                  <a:schemeClr val="accent6">
                    <a:lumMod val="50000"/>
                  </a:schemeClr>
                </a:solidFill>
              </a:rPr>
              <a:t>أهداف الوحدة</a:t>
            </a:r>
            <a:endParaRPr lang="en-US" sz="4000" dirty="0">
              <a:solidFill>
                <a:schemeClr val="accent6">
                  <a:lumMod val="50000"/>
                </a:schemeClr>
              </a:solidFill>
            </a:endParaRPr>
          </a:p>
        </p:txBody>
      </p:sp>
      <p:sp>
        <p:nvSpPr>
          <p:cNvPr id="9" name="Flowchart: Card 8"/>
          <p:cNvSpPr/>
          <p:nvPr/>
        </p:nvSpPr>
        <p:spPr>
          <a:xfrm>
            <a:off x="357158" y="2143116"/>
            <a:ext cx="8452450" cy="3929090"/>
          </a:xfrm>
          <a:prstGeom prst="flowChartPunchedCard">
            <a:avLst/>
          </a:prstGeom>
          <a:blipFill>
            <a:blip r:embed="rId5" cstate="print"/>
            <a:stretch>
              <a:fillRect/>
            </a:stretch>
          </a:blip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EG"/>
          </a:p>
        </p:txBody>
      </p:sp>
      <p:sp>
        <p:nvSpPr>
          <p:cNvPr id="10" name="TextBox 9"/>
          <p:cNvSpPr txBox="1"/>
          <p:nvPr/>
        </p:nvSpPr>
        <p:spPr>
          <a:xfrm>
            <a:off x="857224" y="2285992"/>
            <a:ext cx="7929618" cy="3539430"/>
          </a:xfrm>
          <a:prstGeom prst="rect">
            <a:avLst/>
          </a:prstGeom>
          <a:noFill/>
        </p:spPr>
        <p:txBody>
          <a:bodyPr wrap="square" rtlCol="1">
            <a:spAutoFit/>
          </a:bodyPr>
          <a:lstStyle/>
          <a:p>
            <a:r>
              <a:rPr lang="ar-EG" sz="3200" b="1" dirty="0" smtClean="0">
                <a:solidFill>
                  <a:srgbClr val="006600"/>
                </a:solidFill>
              </a:rPr>
              <a:t>يتوقع بعد دراستك لهذه الوحدة أن:</a:t>
            </a:r>
          </a:p>
          <a:p>
            <a:endParaRPr lang="en-US" sz="3200" dirty="0" smtClean="0"/>
          </a:p>
          <a:p>
            <a:r>
              <a:rPr lang="ar-EG" sz="3200" b="1" dirty="0" smtClean="0">
                <a:solidFill>
                  <a:srgbClr val="C00000"/>
                </a:solidFill>
              </a:rPr>
              <a:t>4- تصمم مخططات لموضوعاتك الكتابية؛ ليساعدك على استيفاء العناصر الرئيسة.</a:t>
            </a:r>
            <a:endParaRPr lang="en-US" sz="3200" b="1" dirty="0" smtClean="0">
              <a:solidFill>
                <a:srgbClr val="C00000"/>
              </a:solidFill>
            </a:endParaRPr>
          </a:p>
          <a:p>
            <a:r>
              <a:rPr lang="ar-EG" sz="3200" b="1" dirty="0" smtClean="0">
                <a:solidFill>
                  <a:srgbClr val="C00000"/>
                </a:solidFill>
              </a:rPr>
              <a:t>5- تلتزم عند كتابتك فناًّ وظيفياًّ بهيكله الخارجي المتعارف عليه (الشكل).</a:t>
            </a:r>
          </a:p>
          <a:p>
            <a:pPr lvl="0"/>
            <a:r>
              <a:rPr lang="ar-EG" sz="3200" b="1" dirty="0" smtClean="0">
                <a:solidFill>
                  <a:srgbClr val="C00000"/>
                </a:solidFill>
              </a:rPr>
              <a:t>6- توظف في كتابتك ما تدربت عليه من مهارات سابقة.</a:t>
            </a:r>
            <a:endParaRPr lang="en-US" sz="3200" b="1" dirty="0" smtClean="0">
              <a:solidFill>
                <a:srgbClr val="C00000"/>
              </a:solidFill>
            </a:endParaRPr>
          </a:p>
        </p:txBody>
      </p:sp>
    </p:spTree>
  </p:cSld>
  <p:clrMapOvr>
    <a:masterClrMapping/>
  </p:clrMapOvr>
  <p:transition>
    <p:cover dir="d"/>
    <p:sndAc>
      <p:stSnd>
        <p:snd r:embed="rId2" name="camera.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10">
                                            <p:txEl>
                                              <p:pRg st="2" end="2"/>
                                            </p:txEl>
                                          </p:spTgt>
                                        </p:tgtEl>
                                        <p:attrNameLst>
                                          <p:attrName>style.visibility</p:attrName>
                                        </p:attrNameLst>
                                      </p:cBhvr>
                                      <p:to>
                                        <p:strVal val="visible"/>
                                      </p:to>
                                    </p:set>
                                    <p:animEffect transition="in" filter="fade">
                                      <p:cBhvr>
                                        <p:cTn id="7" dur="1000"/>
                                        <p:tgtEl>
                                          <p:spTgt spid="10">
                                            <p:txEl>
                                              <p:pRg st="2" end="2"/>
                                            </p:txEl>
                                          </p:spTgt>
                                        </p:tgtEl>
                                      </p:cBhvr>
                                    </p:animEffect>
                                    <p:anim calcmode="lin" valueType="num">
                                      <p:cBhvr>
                                        <p:cTn id="8" dur="1000" fill="hold"/>
                                        <p:tgtEl>
                                          <p:spTgt spid="10">
                                            <p:txEl>
                                              <p:pRg st="2" end="2"/>
                                            </p:txEl>
                                          </p:spTgt>
                                        </p:tgtEl>
                                        <p:attrNameLst>
                                          <p:attrName>ppt_x</p:attrName>
                                        </p:attrNameLst>
                                      </p:cBhvr>
                                      <p:tavLst>
                                        <p:tav tm="0">
                                          <p:val>
                                            <p:strVal val="#ppt_x"/>
                                          </p:val>
                                        </p:tav>
                                        <p:tav tm="100000">
                                          <p:val>
                                            <p:strVal val="#ppt_x"/>
                                          </p:val>
                                        </p:tav>
                                      </p:tavLst>
                                    </p:anim>
                                    <p:anim calcmode="lin" valueType="num">
                                      <p:cBhvr>
                                        <p:cTn id="9" dur="1000" fill="hold"/>
                                        <p:tgtEl>
                                          <p:spTgt spid="10">
                                            <p:txEl>
                                              <p:pRg st="2" end="2"/>
                                            </p:txEl>
                                          </p:spTgt>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3" name="voltage.wav"/>
                                        </p:tgtEl>
                                      </p:cMediaNode>
                                    </p:audio>
                                  </p:sub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0">
                                            <p:txEl>
                                              <p:pRg st="3" end="3"/>
                                            </p:txEl>
                                          </p:spTgt>
                                        </p:tgtEl>
                                        <p:attrNameLst>
                                          <p:attrName>style.visibility</p:attrName>
                                        </p:attrNameLst>
                                      </p:cBhvr>
                                      <p:to>
                                        <p:strVal val="visible"/>
                                      </p:to>
                                    </p:set>
                                    <p:animEffect transition="in" filter="fade">
                                      <p:cBhvr>
                                        <p:cTn id="14" dur="1000"/>
                                        <p:tgtEl>
                                          <p:spTgt spid="10">
                                            <p:txEl>
                                              <p:pRg st="3" end="3"/>
                                            </p:txEl>
                                          </p:spTgt>
                                        </p:tgtEl>
                                      </p:cBhvr>
                                    </p:animEffect>
                                    <p:anim calcmode="lin" valueType="num">
                                      <p:cBhvr>
                                        <p:cTn id="15" dur="1000" fill="hold"/>
                                        <p:tgtEl>
                                          <p:spTgt spid="10">
                                            <p:txEl>
                                              <p:pRg st="3" end="3"/>
                                            </p:txEl>
                                          </p:spTgt>
                                        </p:tgtEl>
                                        <p:attrNameLst>
                                          <p:attrName>ppt_x</p:attrName>
                                        </p:attrNameLst>
                                      </p:cBhvr>
                                      <p:tavLst>
                                        <p:tav tm="0">
                                          <p:val>
                                            <p:strVal val="#ppt_x"/>
                                          </p:val>
                                        </p:tav>
                                        <p:tav tm="100000">
                                          <p:val>
                                            <p:strVal val="#ppt_x"/>
                                          </p:val>
                                        </p:tav>
                                      </p:tavLst>
                                    </p:anim>
                                    <p:anim calcmode="lin" valueType="num">
                                      <p:cBhvr>
                                        <p:cTn id="16" dur="1000" fill="hold"/>
                                        <p:tgtEl>
                                          <p:spTgt spid="10">
                                            <p:txEl>
                                              <p:pRg st="3" end="3"/>
                                            </p:txEl>
                                          </p:spTgt>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12"/>
                                            </p:cond>
                                          </p:stCondLst>
                                          <p:endCondLst>
                                            <p:cond evt="onStopAudio" delay="0">
                                              <p:tgtEl>
                                                <p:sldTgt/>
                                              </p:tgtEl>
                                            </p:cond>
                                          </p:endCondLst>
                                        </p:cTn>
                                        <p:tgtEl>
                                          <p:sndTgt r:embed="rId3" name="voltage.wav"/>
                                        </p:tgtEl>
                                      </p:cMediaNode>
                                    </p:audio>
                                  </p:sub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10">
                                            <p:txEl>
                                              <p:pRg st="4" end="4"/>
                                            </p:txEl>
                                          </p:spTgt>
                                        </p:tgtEl>
                                        <p:attrNameLst>
                                          <p:attrName>style.visibility</p:attrName>
                                        </p:attrNameLst>
                                      </p:cBhvr>
                                      <p:to>
                                        <p:strVal val="visible"/>
                                      </p:to>
                                    </p:set>
                                    <p:animEffect transition="in" filter="fade">
                                      <p:cBhvr>
                                        <p:cTn id="21" dur="1000"/>
                                        <p:tgtEl>
                                          <p:spTgt spid="10">
                                            <p:txEl>
                                              <p:pRg st="4" end="4"/>
                                            </p:txEl>
                                          </p:spTgt>
                                        </p:tgtEl>
                                      </p:cBhvr>
                                    </p:animEffect>
                                    <p:anim calcmode="lin" valueType="num">
                                      <p:cBhvr>
                                        <p:cTn id="22" dur="1000" fill="hold"/>
                                        <p:tgtEl>
                                          <p:spTgt spid="10">
                                            <p:txEl>
                                              <p:pRg st="4" end="4"/>
                                            </p:txEl>
                                          </p:spTgt>
                                        </p:tgtEl>
                                        <p:attrNameLst>
                                          <p:attrName>ppt_x</p:attrName>
                                        </p:attrNameLst>
                                      </p:cBhvr>
                                      <p:tavLst>
                                        <p:tav tm="0">
                                          <p:val>
                                            <p:strVal val="#ppt_x"/>
                                          </p:val>
                                        </p:tav>
                                        <p:tav tm="100000">
                                          <p:val>
                                            <p:strVal val="#ppt_x"/>
                                          </p:val>
                                        </p:tav>
                                      </p:tavLst>
                                    </p:anim>
                                    <p:anim calcmode="lin" valueType="num">
                                      <p:cBhvr>
                                        <p:cTn id="23" dur="1000" fill="hold"/>
                                        <p:tgtEl>
                                          <p:spTgt spid="10">
                                            <p:txEl>
                                              <p:pRg st="4" end="4"/>
                                            </p:txEl>
                                          </p:spTgt>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19"/>
                                            </p:cond>
                                          </p:stCondLst>
                                          <p:endCondLst>
                                            <p:cond evt="onStopAudio" delay="0">
                                              <p:tgtEl>
                                                <p:sldTgt/>
                                              </p:tgtEl>
                                            </p:cond>
                                          </p:endCondLst>
                                        </p:cTn>
                                        <p:tgtEl>
                                          <p:sndTgt r:embed="rId3" name="voltage.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Box_18.png"/>
          <p:cNvPicPr>
            <a:picLocks noChangeAspect="1"/>
          </p:cNvPicPr>
          <p:nvPr/>
        </p:nvPicPr>
        <p:blipFill>
          <a:blip r:embed="rId4" cstate="print"/>
          <a:stretch>
            <a:fillRect/>
          </a:stretch>
        </p:blipFill>
        <p:spPr>
          <a:xfrm rot="18193446">
            <a:off x="1440158" y="1213992"/>
            <a:ext cx="2820547" cy="2820547"/>
          </a:xfrm>
          <a:prstGeom prst="rect">
            <a:avLst/>
          </a:prstGeom>
        </p:spPr>
      </p:pic>
      <p:pic>
        <p:nvPicPr>
          <p:cNvPr id="13" name="Picture 12" descr="Box_18.png"/>
          <p:cNvPicPr>
            <a:picLocks noChangeAspect="1"/>
          </p:cNvPicPr>
          <p:nvPr/>
        </p:nvPicPr>
        <p:blipFill>
          <a:blip r:embed="rId4" cstate="print"/>
          <a:stretch>
            <a:fillRect/>
          </a:stretch>
        </p:blipFill>
        <p:spPr>
          <a:xfrm rot="18193446">
            <a:off x="2953937" y="1162866"/>
            <a:ext cx="2820547" cy="2820547"/>
          </a:xfrm>
          <a:prstGeom prst="rect">
            <a:avLst/>
          </a:prstGeom>
        </p:spPr>
      </p:pic>
      <p:pic>
        <p:nvPicPr>
          <p:cNvPr id="16" name="Picture 15" descr="Box_18.png"/>
          <p:cNvPicPr>
            <a:picLocks noChangeAspect="1"/>
          </p:cNvPicPr>
          <p:nvPr/>
        </p:nvPicPr>
        <p:blipFill>
          <a:blip r:embed="rId4" cstate="print"/>
          <a:stretch>
            <a:fillRect/>
          </a:stretch>
        </p:blipFill>
        <p:spPr>
          <a:xfrm rot="18193446">
            <a:off x="4466105" y="1018850"/>
            <a:ext cx="2820547" cy="2820547"/>
          </a:xfrm>
          <a:prstGeom prst="rect">
            <a:avLst/>
          </a:prstGeom>
        </p:spPr>
      </p:pic>
      <p:sp>
        <p:nvSpPr>
          <p:cNvPr id="2049" name="Rectangle 1"/>
          <p:cNvSpPr>
            <a:spLocks noChangeArrowheads="1"/>
          </p:cNvSpPr>
          <p:nvPr/>
        </p:nvSpPr>
        <p:spPr bwMode="auto">
          <a:xfrm>
            <a:off x="3174957" y="2204864"/>
            <a:ext cx="2719014" cy="92333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EG" sz="5400" b="1" i="0" u="none" strike="noStrike" cap="none" normalizeH="0" baseline="0" dirty="0" smtClean="0">
                <a:ln>
                  <a:noFill/>
                </a:ln>
                <a:solidFill>
                  <a:srgbClr val="C00000"/>
                </a:solidFill>
                <a:effectLst/>
                <a:latin typeface="Times New Roman" pitchFamily="18" charset="0"/>
                <a:ea typeface="Calibri" pitchFamily="34" charset="0"/>
                <a:cs typeface="Times New Roman" pitchFamily="18" charset="0"/>
              </a:rPr>
              <a:t>دليل الوحدة</a:t>
            </a:r>
            <a:endParaRPr kumimoji="0" lang="ar-EG" sz="6000" b="0" i="0" u="none" strike="noStrike" cap="none" normalizeH="0" baseline="0" dirty="0" smtClean="0">
              <a:ln>
                <a:noFill/>
              </a:ln>
              <a:solidFill>
                <a:srgbClr val="C00000"/>
              </a:solidFill>
              <a:effectLst/>
              <a:latin typeface="Arial" pitchFamily="34" charset="0"/>
              <a:cs typeface="Arial" pitchFamily="34" charset="0"/>
            </a:endParaRPr>
          </a:p>
        </p:txBody>
      </p:sp>
    </p:spTree>
  </p:cSld>
  <p:clrMapOvr>
    <a:masterClrMapping/>
  </p:clrMapOvr>
  <p:transition>
    <p:zoom/>
    <p:sndAc>
      <p:stSnd>
        <p:snd r:embed="rId2" name="arrow.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3" presetClass="entr" presetSubtype="0" fill="hold" nodeType="after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
                                        <p:tgtEl>
                                          <p:spTgt spid="9"/>
                                        </p:tgtEl>
                                      </p:cBhvr>
                                    </p:animEffect>
                                    <p:anim calcmode="lin" valueType="num">
                                      <p:cBhvr>
                                        <p:cTn id="8" dur="400" fill="hold"/>
                                        <p:tgtEl>
                                          <p:spTgt spid="9"/>
                                        </p:tgtEl>
                                        <p:attrNameLst>
                                          <p:attrName>ppt_x</p:attrName>
                                        </p:attrNameLst>
                                      </p:cBhvr>
                                      <p:tavLst>
                                        <p:tav tm="0">
                                          <p:val>
                                            <p:strVal val="#ppt_x"/>
                                          </p:val>
                                        </p:tav>
                                        <p:tav tm="100000">
                                          <p:val>
                                            <p:strVal val="#ppt_x"/>
                                          </p:val>
                                        </p:tav>
                                      </p:tavLst>
                                    </p:anim>
                                    <p:anim calcmode="lin" valueType="num">
                                      <p:cBhvr>
                                        <p:cTn id="9" dur="400" fill="hold"/>
                                        <p:tgtEl>
                                          <p:spTgt spid="9"/>
                                        </p:tgtEl>
                                        <p:attrNameLst>
                                          <p:attrName>ppt_y</p:attrName>
                                        </p:attrNameLst>
                                      </p:cBhvr>
                                      <p:tavLst>
                                        <p:tav tm="0">
                                          <p:val>
                                            <p:strVal val="#ppt_y+0.31"/>
                                          </p:val>
                                        </p:tav>
                                        <p:tav tm="100000">
                                          <p:val>
                                            <p:strVal val="#ppt_y+0.31"/>
                                          </p:val>
                                        </p:tav>
                                      </p:tavLst>
                                    </p:anim>
                                    <p:anim calcmode="lin" valueType="num">
                                      <p:cBhvr>
                                        <p:cTn id="10" dur="600" decel="50000" fill="hold">
                                          <p:stCondLst>
                                            <p:cond delay="400"/>
                                          </p:stCondLst>
                                        </p:cTn>
                                        <p:tgtEl>
                                          <p:spTgt spid="9"/>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11" dur="600" decel="50000" fill="hold">
                                          <p:stCondLst>
                                            <p:cond delay="400"/>
                                          </p:stCondLst>
                                        </p:cTn>
                                        <p:tgtEl>
                                          <p:spTgt spid="9"/>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par>
                                <p:cTn id="12" presetID="43" presetClass="entr" presetSubtype="0" fill="hold" nodeType="withEffect">
                                  <p:stCondLst>
                                    <p:cond delay="0"/>
                                  </p:stCondLst>
                                  <p:childTnLst>
                                    <p:set>
                                      <p:cBhvr>
                                        <p:cTn id="13" dur="1" fill="hold">
                                          <p:stCondLst>
                                            <p:cond delay="0"/>
                                          </p:stCondLst>
                                        </p:cTn>
                                        <p:tgtEl>
                                          <p:spTgt spid="13"/>
                                        </p:tgtEl>
                                        <p:attrNameLst>
                                          <p:attrName>style.visibility</p:attrName>
                                        </p:attrNameLst>
                                      </p:cBhvr>
                                      <p:to>
                                        <p:strVal val="visible"/>
                                      </p:to>
                                    </p:set>
                                    <p:animEffect transition="in" filter="fade">
                                      <p:cBhvr>
                                        <p:cTn id="14" dur="100"/>
                                        <p:tgtEl>
                                          <p:spTgt spid="13"/>
                                        </p:tgtEl>
                                      </p:cBhvr>
                                    </p:animEffect>
                                    <p:anim calcmode="lin" valueType="num">
                                      <p:cBhvr>
                                        <p:cTn id="15" dur="400" fill="hold"/>
                                        <p:tgtEl>
                                          <p:spTgt spid="13"/>
                                        </p:tgtEl>
                                        <p:attrNameLst>
                                          <p:attrName>ppt_x</p:attrName>
                                        </p:attrNameLst>
                                      </p:cBhvr>
                                      <p:tavLst>
                                        <p:tav tm="0">
                                          <p:val>
                                            <p:strVal val="#ppt_x"/>
                                          </p:val>
                                        </p:tav>
                                        <p:tav tm="100000">
                                          <p:val>
                                            <p:strVal val="#ppt_x"/>
                                          </p:val>
                                        </p:tav>
                                      </p:tavLst>
                                    </p:anim>
                                    <p:anim calcmode="lin" valueType="num">
                                      <p:cBhvr>
                                        <p:cTn id="16" dur="400" fill="hold"/>
                                        <p:tgtEl>
                                          <p:spTgt spid="13"/>
                                        </p:tgtEl>
                                        <p:attrNameLst>
                                          <p:attrName>ppt_y</p:attrName>
                                        </p:attrNameLst>
                                      </p:cBhvr>
                                      <p:tavLst>
                                        <p:tav tm="0">
                                          <p:val>
                                            <p:strVal val="#ppt_y+0.31"/>
                                          </p:val>
                                        </p:tav>
                                        <p:tav tm="100000">
                                          <p:val>
                                            <p:strVal val="#ppt_y+0.31"/>
                                          </p:val>
                                        </p:tav>
                                      </p:tavLst>
                                    </p:anim>
                                    <p:anim calcmode="lin" valueType="num">
                                      <p:cBhvr>
                                        <p:cTn id="17" dur="600" decel="50000" fill="hold">
                                          <p:stCondLst>
                                            <p:cond delay="400"/>
                                          </p:stCondLst>
                                        </p:cTn>
                                        <p:tgtEl>
                                          <p:spTgt spid="13"/>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18" dur="600" decel="50000" fill="hold">
                                          <p:stCondLst>
                                            <p:cond delay="400"/>
                                          </p:stCondLst>
                                        </p:cTn>
                                        <p:tgtEl>
                                          <p:spTgt spid="13"/>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par>
                                <p:cTn id="19" presetID="43" presetClass="entr" presetSubtype="0" fill="hold" nodeType="withEffect">
                                  <p:stCondLst>
                                    <p:cond delay="0"/>
                                  </p:stCondLst>
                                  <p:childTnLst>
                                    <p:set>
                                      <p:cBhvr>
                                        <p:cTn id="20" dur="1" fill="hold">
                                          <p:stCondLst>
                                            <p:cond delay="0"/>
                                          </p:stCondLst>
                                        </p:cTn>
                                        <p:tgtEl>
                                          <p:spTgt spid="16"/>
                                        </p:tgtEl>
                                        <p:attrNameLst>
                                          <p:attrName>style.visibility</p:attrName>
                                        </p:attrNameLst>
                                      </p:cBhvr>
                                      <p:to>
                                        <p:strVal val="visible"/>
                                      </p:to>
                                    </p:set>
                                    <p:animEffect transition="in" filter="fade">
                                      <p:cBhvr>
                                        <p:cTn id="21" dur="100"/>
                                        <p:tgtEl>
                                          <p:spTgt spid="16"/>
                                        </p:tgtEl>
                                      </p:cBhvr>
                                    </p:animEffect>
                                    <p:anim calcmode="lin" valueType="num">
                                      <p:cBhvr>
                                        <p:cTn id="22" dur="400" fill="hold"/>
                                        <p:tgtEl>
                                          <p:spTgt spid="16"/>
                                        </p:tgtEl>
                                        <p:attrNameLst>
                                          <p:attrName>ppt_x</p:attrName>
                                        </p:attrNameLst>
                                      </p:cBhvr>
                                      <p:tavLst>
                                        <p:tav tm="0">
                                          <p:val>
                                            <p:strVal val="#ppt_x"/>
                                          </p:val>
                                        </p:tav>
                                        <p:tav tm="100000">
                                          <p:val>
                                            <p:strVal val="#ppt_x"/>
                                          </p:val>
                                        </p:tav>
                                      </p:tavLst>
                                    </p:anim>
                                    <p:anim calcmode="lin" valueType="num">
                                      <p:cBhvr>
                                        <p:cTn id="23" dur="400" fill="hold"/>
                                        <p:tgtEl>
                                          <p:spTgt spid="16"/>
                                        </p:tgtEl>
                                        <p:attrNameLst>
                                          <p:attrName>ppt_y</p:attrName>
                                        </p:attrNameLst>
                                      </p:cBhvr>
                                      <p:tavLst>
                                        <p:tav tm="0">
                                          <p:val>
                                            <p:strVal val="#ppt_y+0.31"/>
                                          </p:val>
                                        </p:tav>
                                        <p:tav tm="100000">
                                          <p:val>
                                            <p:strVal val="#ppt_y+0.31"/>
                                          </p:val>
                                        </p:tav>
                                      </p:tavLst>
                                    </p:anim>
                                    <p:anim calcmode="lin" valueType="num">
                                      <p:cBhvr>
                                        <p:cTn id="24" dur="600" decel="50000" fill="hold">
                                          <p:stCondLst>
                                            <p:cond delay="400"/>
                                          </p:stCondLst>
                                        </p:cTn>
                                        <p:tgtEl>
                                          <p:spTgt spid="16"/>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25" dur="600" decel="50000" fill="hold">
                                          <p:stCondLst>
                                            <p:cond delay="400"/>
                                          </p:stCondLst>
                                        </p:cTn>
                                        <p:tgtEl>
                                          <p:spTgt spid="16"/>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par>
                                <p:cTn id="26" presetID="43" presetClass="entr" presetSubtype="0" fill="hold" grpId="0" nodeType="withEffect">
                                  <p:stCondLst>
                                    <p:cond delay="0"/>
                                  </p:stCondLst>
                                  <p:childTnLst>
                                    <p:set>
                                      <p:cBhvr>
                                        <p:cTn id="27" dur="1" fill="hold">
                                          <p:stCondLst>
                                            <p:cond delay="0"/>
                                          </p:stCondLst>
                                        </p:cTn>
                                        <p:tgtEl>
                                          <p:spTgt spid="2049"/>
                                        </p:tgtEl>
                                        <p:attrNameLst>
                                          <p:attrName>style.visibility</p:attrName>
                                        </p:attrNameLst>
                                      </p:cBhvr>
                                      <p:to>
                                        <p:strVal val="visible"/>
                                      </p:to>
                                    </p:set>
                                    <p:animEffect transition="in" filter="fade">
                                      <p:cBhvr>
                                        <p:cTn id="28" dur="100"/>
                                        <p:tgtEl>
                                          <p:spTgt spid="2049"/>
                                        </p:tgtEl>
                                      </p:cBhvr>
                                    </p:animEffect>
                                    <p:anim calcmode="lin" valueType="num">
                                      <p:cBhvr>
                                        <p:cTn id="29" dur="400" fill="hold"/>
                                        <p:tgtEl>
                                          <p:spTgt spid="2049"/>
                                        </p:tgtEl>
                                        <p:attrNameLst>
                                          <p:attrName>ppt_x</p:attrName>
                                        </p:attrNameLst>
                                      </p:cBhvr>
                                      <p:tavLst>
                                        <p:tav tm="0">
                                          <p:val>
                                            <p:strVal val="#ppt_x"/>
                                          </p:val>
                                        </p:tav>
                                        <p:tav tm="100000">
                                          <p:val>
                                            <p:strVal val="#ppt_x"/>
                                          </p:val>
                                        </p:tav>
                                      </p:tavLst>
                                    </p:anim>
                                    <p:anim calcmode="lin" valueType="num">
                                      <p:cBhvr>
                                        <p:cTn id="30" dur="400" fill="hold"/>
                                        <p:tgtEl>
                                          <p:spTgt spid="2049"/>
                                        </p:tgtEl>
                                        <p:attrNameLst>
                                          <p:attrName>ppt_y</p:attrName>
                                        </p:attrNameLst>
                                      </p:cBhvr>
                                      <p:tavLst>
                                        <p:tav tm="0">
                                          <p:val>
                                            <p:strVal val="#ppt_y+0.31"/>
                                          </p:val>
                                        </p:tav>
                                        <p:tav tm="100000">
                                          <p:val>
                                            <p:strVal val="#ppt_y+0.31"/>
                                          </p:val>
                                        </p:tav>
                                      </p:tavLst>
                                    </p:anim>
                                    <p:anim calcmode="lin" valueType="num">
                                      <p:cBhvr>
                                        <p:cTn id="31" dur="600" decel="50000" fill="hold">
                                          <p:stCondLst>
                                            <p:cond delay="400"/>
                                          </p:stCondLst>
                                        </p:cTn>
                                        <p:tgtEl>
                                          <p:spTgt spid="2049"/>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32" dur="600" decel="50000" fill="hold">
                                          <p:stCondLst>
                                            <p:cond delay="400"/>
                                          </p:stCondLst>
                                        </p:cTn>
                                        <p:tgtEl>
                                          <p:spTgt spid="2049"/>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subTnLst>
                                    <p:audio>
                                      <p:cMediaNode>
                                        <p:cTn display="0" masterRel="sameClick">
                                          <p:stCondLst>
                                            <p:cond evt="begin" delay="0">
                                              <p:tn val="26"/>
                                            </p:cond>
                                          </p:stCondLst>
                                          <p:endCondLst>
                                            <p:cond evt="onStopAudio" delay="0">
                                              <p:tgtEl>
                                                <p:sldTgt/>
                                              </p:tgtEl>
                                            </p:cond>
                                          </p:endCondLst>
                                        </p:cTn>
                                        <p:tgtEl>
                                          <p:sndTgt r:embed="rId3" name="wind.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49"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PlainRedFolderBlau.png"/>
          <p:cNvPicPr>
            <a:picLocks noChangeAspect="1"/>
          </p:cNvPicPr>
          <p:nvPr/>
        </p:nvPicPr>
        <p:blipFill>
          <a:blip r:embed="rId5" cstate="print"/>
          <a:srcRect/>
          <a:stretch>
            <a:fillRect/>
          </a:stretch>
        </p:blipFill>
        <p:spPr bwMode="auto">
          <a:xfrm>
            <a:off x="4143372" y="223837"/>
            <a:ext cx="5000629" cy="1419213"/>
          </a:xfrm>
          <a:prstGeom prst="rect">
            <a:avLst/>
          </a:prstGeom>
          <a:noFill/>
          <a:ln w="9525">
            <a:noFill/>
            <a:miter lim="800000"/>
            <a:headEnd/>
            <a:tailEnd/>
          </a:ln>
        </p:spPr>
      </p:pic>
      <p:sp>
        <p:nvSpPr>
          <p:cNvPr id="4" name="Rectangle 3"/>
          <p:cNvSpPr>
            <a:spLocks noChangeArrowheads="1"/>
          </p:cNvSpPr>
          <p:nvPr/>
        </p:nvSpPr>
        <p:spPr bwMode="auto">
          <a:xfrm rot="21312587">
            <a:off x="4740390" y="390124"/>
            <a:ext cx="3787127" cy="769441"/>
          </a:xfrm>
          <a:prstGeom prst="rect">
            <a:avLst/>
          </a:prstGeom>
          <a:noFill/>
          <a:ln w="9525">
            <a:noFill/>
            <a:miter lim="800000"/>
            <a:headEnd/>
            <a:tailEnd/>
          </a:ln>
        </p:spPr>
        <p:txBody>
          <a:bodyPr wrap="square">
            <a:spAutoFit/>
          </a:bodyPr>
          <a:lstStyle/>
          <a:p>
            <a:pPr algn="ctr"/>
            <a:r>
              <a:rPr lang="ar-EG" sz="4400" b="1" dirty="0" smtClean="0"/>
              <a:t>إرشادات المتعلم</a:t>
            </a:r>
            <a:endParaRPr lang="ar-EG" sz="4400" b="1" dirty="0">
              <a:solidFill>
                <a:srgbClr val="000099"/>
              </a:solidFill>
              <a:latin typeface="Calibri" pitchFamily="34" charset="0"/>
            </a:endParaRPr>
          </a:p>
        </p:txBody>
      </p:sp>
      <p:pic>
        <p:nvPicPr>
          <p:cNvPr id="5" name="Picture 4" descr="BCKLC170.WMF"/>
          <p:cNvPicPr>
            <a:picLocks noChangeAspect="1"/>
          </p:cNvPicPr>
          <p:nvPr/>
        </p:nvPicPr>
        <p:blipFill>
          <a:blip r:embed="rId6" cstate="print"/>
          <a:stretch>
            <a:fillRect/>
          </a:stretch>
        </p:blipFill>
        <p:spPr>
          <a:xfrm>
            <a:off x="214282" y="1500174"/>
            <a:ext cx="8678198" cy="5357826"/>
          </a:xfrm>
          <a:prstGeom prst="flowChartMultidocument">
            <a:avLst/>
          </a:prstGeom>
          <a:ln w="38100">
            <a:solidFill>
              <a:srgbClr val="FF0000"/>
            </a:solidFill>
            <a:prstDash val="sysDash"/>
          </a:ln>
        </p:spPr>
      </p:pic>
      <p:sp>
        <p:nvSpPr>
          <p:cNvPr id="6" name="Rectangle 5"/>
          <p:cNvSpPr>
            <a:spLocks noChangeArrowheads="1"/>
          </p:cNvSpPr>
          <p:nvPr/>
        </p:nvSpPr>
        <p:spPr bwMode="auto">
          <a:xfrm>
            <a:off x="571472" y="2500306"/>
            <a:ext cx="6912767" cy="3539430"/>
          </a:xfrm>
          <a:prstGeom prst="rect">
            <a:avLst/>
          </a:prstGeom>
          <a:noFill/>
          <a:ln w="9525">
            <a:noFill/>
            <a:miter lim="800000"/>
            <a:headEnd/>
            <a:tailEnd/>
          </a:ln>
        </p:spPr>
        <p:txBody>
          <a:bodyPr wrap="square">
            <a:spAutoFit/>
          </a:bodyPr>
          <a:lstStyle/>
          <a:p>
            <a:pPr lvl="0"/>
            <a:r>
              <a:rPr lang="ar-EG" sz="3200" b="1" dirty="0" smtClean="0">
                <a:solidFill>
                  <a:schemeClr val="accent2">
                    <a:lumMod val="50000"/>
                  </a:schemeClr>
                </a:solidFill>
              </a:rPr>
              <a:t>1- الكتابة الوظيفية هي أكثر الكتابات انتشاراً في عصرنا الحاضر، فهي تغمر – دون انقطاع وبشكل يومي – كل الإدارات والمؤسسات والشركات. وهي الكتابة الوحيدة التي يستخدمها كل من يعرف ولو يسيراً من أصول الكتابة. حاول في هذه الوحدة التمكن من إتقان الكتابة الصحيحة للفنون الوظيفية؛ لأنك ستعيشها وبكثرة في حياتك العملية القادمة.</a:t>
            </a:r>
            <a:endParaRPr lang="en-US" sz="3200" dirty="0">
              <a:solidFill>
                <a:schemeClr val="accent2">
                  <a:lumMod val="50000"/>
                </a:schemeClr>
              </a:solidFill>
            </a:endParaRPr>
          </a:p>
        </p:txBody>
      </p:sp>
    </p:spTree>
  </p:cSld>
  <p:clrMapOvr>
    <a:masterClrMapping/>
  </p:clrMapOvr>
  <p:transition>
    <p:wedge/>
    <p:sndAc>
      <p:stSnd>
        <p:snd r:embed="rId2" name="chimes.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145">
                                          <p:stCondLst>
                                            <p:cond delay="0"/>
                                          </p:stCondLst>
                                        </p:cTn>
                                        <p:tgtEl>
                                          <p:spTgt spid="3"/>
                                        </p:tgtEl>
                                      </p:cBhvr>
                                    </p:animEffect>
                                    <p:anim calcmode="lin" valueType="num">
                                      <p:cBhvr>
                                        <p:cTn id="8" dur="456" tmFilter="0,0; 0.14,0.36; 0.43,0.73; 0.71,0.91; 1.0,1.0">
                                          <p:stCondLst>
                                            <p:cond delay="0"/>
                                          </p:stCondLst>
                                        </p:cTn>
                                        <p:tgtEl>
                                          <p:spTgt spid="3"/>
                                        </p:tgtEl>
                                        <p:attrNameLst>
                                          <p:attrName>ppt_x</p:attrName>
                                        </p:attrNameLst>
                                      </p:cBhvr>
                                      <p:tavLst>
                                        <p:tav tm="0">
                                          <p:val>
                                            <p:strVal val="#ppt_x-0.25"/>
                                          </p:val>
                                        </p:tav>
                                        <p:tav tm="100000">
                                          <p:val>
                                            <p:strVal val="#ppt_x"/>
                                          </p:val>
                                        </p:tav>
                                      </p:tavLst>
                                    </p:anim>
                                    <p:anim calcmode="lin" valueType="num">
                                      <p:cBhvr>
                                        <p:cTn id="9" dur="166" tmFilter="0.0,0.0; 0.25,0.07; 0.50,0.2; 0.75,0.467; 1.0,1.0">
                                          <p:stCondLst>
                                            <p:cond delay="0"/>
                                          </p:stCondLst>
                                        </p:cTn>
                                        <p:tgtEl>
                                          <p:spTgt spid="3"/>
                                        </p:tgtEl>
                                        <p:attrNameLst>
                                          <p:attrName>ppt_y</p:attrName>
                                        </p:attrNameLst>
                                      </p:cBhvr>
                                      <p:tavLst>
                                        <p:tav tm="0" fmla="#ppt_y-sin(pi*$)/3">
                                          <p:val>
                                            <p:fltVal val="0.5"/>
                                          </p:val>
                                        </p:tav>
                                        <p:tav tm="100000">
                                          <p:val>
                                            <p:fltVal val="1"/>
                                          </p:val>
                                        </p:tav>
                                      </p:tavLst>
                                    </p:anim>
                                    <p:anim calcmode="lin" valueType="num">
                                      <p:cBhvr>
                                        <p:cTn id="10" dur="166" tmFilter="0, 0; 0.125,0.2665; 0.25,0.4; 0.375,0.465; 0.5,0.5;  0.625,0.535; 0.75,0.6; 0.875,0.7335; 1,1">
                                          <p:stCondLst>
                                            <p:cond delay="166"/>
                                          </p:stCondLst>
                                        </p:cTn>
                                        <p:tgtEl>
                                          <p:spTgt spid="3"/>
                                        </p:tgtEl>
                                        <p:attrNameLst>
                                          <p:attrName>ppt_y</p:attrName>
                                        </p:attrNameLst>
                                      </p:cBhvr>
                                      <p:tavLst>
                                        <p:tav tm="0" fmla="#ppt_y-sin(pi*$)/9">
                                          <p:val>
                                            <p:fltVal val="0"/>
                                          </p:val>
                                        </p:tav>
                                        <p:tav tm="100000">
                                          <p:val>
                                            <p:fltVal val="1"/>
                                          </p:val>
                                        </p:tav>
                                      </p:tavLst>
                                    </p:anim>
                                    <p:anim calcmode="lin" valueType="num">
                                      <p:cBhvr>
                                        <p:cTn id="11" dur="83" tmFilter="0, 0; 0.125,0.2665; 0.25,0.4; 0.375,0.465; 0.5,0.5;  0.625,0.535; 0.75,0.6; 0.875,0.7335; 1,1">
                                          <p:stCondLst>
                                            <p:cond delay="331"/>
                                          </p:stCondLst>
                                        </p:cTn>
                                        <p:tgtEl>
                                          <p:spTgt spid="3"/>
                                        </p:tgtEl>
                                        <p:attrNameLst>
                                          <p:attrName>ppt_y</p:attrName>
                                        </p:attrNameLst>
                                      </p:cBhvr>
                                      <p:tavLst>
                                        <p:tav tm="0" fmla="#ppt_y-sin(pi*$)/27">
                                          <p:val>
                                            <p:fltVal val="0"/>
                                          </p:val>
                                        </p:tav>
                                        <p:tav tm="100000">
                                          <p:val>
                                            <p:fltVal val="1"/>
                                          </p:val>
                                        </p:tav>
                                      </p:tavLst>
                                    </p:anim>
                                    <p:anim calcmode="lin" valueType="num">
                                      <p:cBhvr>
                                        <p:cTn id="12" dur="41" tmFilter="0, 0; 0.125,0.2665; 0.25,0.4; 0.375,0.465; 0.5,0.5;  0.625,0.535; 0.75,0.6; 0.875,0.7335; 1,1">
                                          <p:stCondLst>
                                            <p:cond delay="414"/>
                                          </p:stCondLst>
                                        </p:cTn>
                                        <p:tgtEl>
                                          <p:spTgt spid="3"/>
                                        </p:tgtEl>
                                        <p:attrNameLst>
                                          <p:attrName>ppt_y</p:attrName>
                                        </p:attrNameLst>
                                      </p:cBhvr>
                                      <p:tavLst>
                                        <p:tav tm="0" fmla="#ppt_y-sin(pi*$)/81">
                                          <p:val>
                                            <p:fltVal val="0"/>
                                          </p:val>
                                        </p:tav>
                                        <p:tav tm="100000">
                                          <p:val>
                                            <p:fltVal val="1"/>
                                          </p:val>
                                        </p:tav>
                                      </p:tavLst>
                                    </p:anim>
                                    <p:animScale>
                                      <p:cBhvr>
                                        <p:cTn id="13" dur="7">
                                          <p:stCondLst>
                                            <p:cond delay="163"/>
                                          </p:stCondLst>
                                        </p:cTn>
                                        <p:tgtEl>
                                          <p:spTgt spid="3"/>
                                        </p:tgtEl>
                                      </p:cBhvr>
                                      <p:to x="100000" y="60000"/>
                                    </p:animScale>
                                    <p:animScale>
                                      <p:cBhvr>
                                        <p:cTn id="14" dur="42" decel="50000">
                                          <p:stCondLst>
                                            <p:cond delay="169"/>
                                          </p:stCondLst>
                                        </p:cTn>
                                        <p:tgtEl>
                                          <p:spTgt spid="3"/>
                                        </p:tgtEl>
                                      </p:cBhvr>
                                      <p:to x="100000" y="100000"/>
                                    </p:animScale>
                                    <p:animScale>
                                      <p:cBhvr>
                                        <p:cTn id="15" dur="7">
                                          <p:stCondLst>
                                            <p:cond delay="328"/>
                                          </p:stCondLst>
                                        </p:cTn>
                                        <p:tgtEl>
                                          <p:spTgt spid="3"/>
                                        </p:tgtEl>
                                      </p:cBhvr>
                                      <p:to x="100000" y="80000"/>
                                    </p:animScale>
                                    <p:animScale>
                                      <p:cBhvr>
                                        <p:cTn id="16" dur="42" decel="50000">
                                          <p:stCondLst>
                                            <p:cond delay="335"/>
                                          </p:stCondLst>
                                        </p:cTn>
                                        <p:tgtEl>
                                          <p:spTgt spid="3"/>
                                        </p:tgtEl>
                                      </p:cBhvr>
                                      <p:to x="100000" y="100000"/>
                                    </p:animScale>
                                    <p:animScale>
                                      <p:cBhvr>
                                        <p:cTn id="17" dur="7">
                                          <p:stCondLst>
                                            <p:cond delay="411"/>
                                          </p:stCondLst>
                                        </p:cTn>
                                        <p:tgtEl>
                                          <p:spTgt spid="3"/>
                                        </p:tgtEl>
                                      </p:cBhvr>
                                      <p:to x="100000" y="90000"/>
                                    </p:animScale>
                                    <p:animScale>
                                      <p:cBhvr>
                                        <p:cTn id="18" dur="42" decel="50000">
                                          <p:stCondLst>
                                            <p:cond delay="417"/>
                                          </p:stCondLst>
                                        </p:cTn>
                                        <p:tgtEl>
                                          <p:spTgt spid="3"/>
                                        </p:tgtEl>
                                      </p:cBhvr>
                                      <p:to x="100000" y="100000"/>
                                    </p:animScale>
                                    <p:animScale>
                                      <p:cBhvr>
                                        <p:cTn id="19" dur="7">
                                          <p:stCondLst>
                                            <p:cond delay="452"/>
                                          </p:stCondLst>
                                        </p:cTn>
                                        <p:tgtEl>
                                          <p:spTgt spid="3"/>
                                        </p:tgtEl>
                                      </p:cBhvr>
                                      <p:to x="100000" y="95000"/>
                                    </p:animScale>
                                    <p:animScale>
                                      <p:cBhvr>
                                        <p:cTn id="20" dur="42" decel="50000">
                                          <p:stCondLst>
                                            <p:cond delay="459"/>
                                          </p:stCondLst>
                                        </p:cTn>
                                        <p:tgtEl>
                                          <p:spTgt spid="3"/>
                                        </p:tgtEl>
                                      </p:cBhvr>
                                      <p:to x="100000" y="100000"/>
                                    </p:animScale>
                                  </p:childTnLst>
                                  <p:subTnLst>
                                    <p:audio>
                                      <p:cMediaNode>
                                        <p:cTn display="0" masterRel="sameClick">
                                          <p:stCondLst>
                                            <p:cond evt="begin" delay="0">
                                              <p:tn val="5"/>
                                            </p:cond>
                                          </p:stCondLst>
                                          <p:endCondLst>
                                            <p:cond evt="onStopAudio" delay="0">
                                              <p:tgtEl>
                                                <p:sldTgt/>
                                              </p:tgtEl>
                                            </p:cond>
                                          </p:endCondLst>
                                        </p:cTn>
                                        <p:tgtEl>
                                          <p:sndTgt r:embed="rId3" name="cached_endoflevelpop1.wav"/>
                                        </p:tgtEl>
                                      </p:cMediaNode>
                                    </p:audio>
                                  </p:subTnLst>
                                </p:cTn>
                              </p:par>
                              <p:par>
                                <p:cTn id="21" presetID="26" presetClass="entr" presetSubtype="0" fill="hold" grpId="0" nodeType="withEffect">
                                  <p:stCondLst>
                                    <p:cond delay="0"/>
                                  </p:stCondLst>
                                  <p:childTnLst>
                                    <p:set>
                                      <p:cBhvr>
                                        <p:cTn id="22" dur="1" fill="hold">
                                          <p:stCondLst>
                                            <p:cond delay="0"/>
                                          </p:stCondLst>
                                        </p:cTn>
                                        <p:tgtEl>
                                          <p:spTgt spid="4"/>
                                        </p:tgtEl>
                                        <p:attrNameLst>
                                          <p:attrName>style.visibility</p:attrName>
                                        </p:attrNameLst>
                                      </p:cBhvr>
                                      <p:to>
                                        <p:strVal val="visible"/>
                                      </p:to>
                                    </p:set>
                                    <p:animEffect transition="in" filter="wipe(down)">
                                      <p:cBhvr>
                                        <p:cTn id="23" dur="145">
                                          <p:stCondLst>
                                            <p:cond delay="0"/>
                                          </p:stCondLst>
                                        </p:cTn>
                                        <p:tgtEl>
                                          <p:spTgt spid="4"/>
                                        </p:tgtEl>
                                      </p:cBhvr>
                                    </p:animEffect>
                                    <p:anim calcmode="lin" valueType="num">
                                      <p:cBhvr>
                                        <p:cTn id="24" dur="456" tmFilter="0,0; 0.14,0.36; 0.43,0.73; 0.71,0.91; 1.0,1.0">
                                          <p:stCondLst>
                                            <p:cond delay="0"/>
                                          </p:stCondLst>
                                        </p:cTn>
                                        <p:tgtEl>
                                          <p:spTgt spid="4"/>
                                        </p:tgtEl>
                                        <p:attrNameLst>
                                          <p:attrName>ppt_x</p:attrName>
                                        </p:attrNameLst>
                                      </p:cBhvr>
                                      <p:tavLst>
                                        <p:tav tm="0">
                                          <p:val>
                                            <p:strVal val="#ppt_x-0.25"/>
                                          </p:val>
                                        </p:tav>
                                        <p:tav tm="100000">
                                          <p:val>
                                            <p:strVal val="#ppt_x"/>
                                          </p:val>
                                        </p:tav>
                                      </p:tavLst>
                                    </p:anim>
                                    <p:anim calcmode="lin" valueType="num">
                                      <p:cBhvr>
                                        <p:cTn id="25" dur="166" tmFilter="0.0,0.0; 0.25,0.07; 0.50,0.2; 0.75,0.467; 1.0,1.0">
                                          <p:stCondLst>
                                            <p:cond delay="0"/>
                                          </p:stCondLst>
                                        </p:cTn>
                                        <p:tgtEl>
                                          <p:spTgt spid="4"/>
                                        </p:tgtEl>
                                        <p:attrNameLst>
                                          <p:attrName>ppt_y</p:attrName>
                                        </p:attrNameLst>
                                      </p:cBhvr>
                                      <p:tavLst>
                                        <p:tav tm="0" fmla="#ppt_y-sin(pi*$)/3">
                                          <p:val>
                                            <p:fltVal val="0.5"/>
                                          </p:val>
                                        </p:tav>
                                        <p:tav tm="100000">
                                          <p:val>
                                            <p:fltVal val="1"/>
                                          </p:val>
                                        </p:tav>
                                      </p:tavLst>
                                    </p:anim>
                                    <p:anim calcmode="lin" valueType="num">
                                      <p:cBhvr>
                                        <p:cTn id="26" dur="166" tmFilter="0, 0; 0.125,0.2665; 0.25,0.4; 0.375,0.465; 0.5,0.5;  0.625,0.535; 0.75,0.6; 0.875,0.7335; 1,1">
                                          <p:stCondLst>
                                            <p:cond delay="166"/>
                                          </p:stCondLst>
                                        </p:cTn>
                                        <p:tgtEl>
                                          <p:spTgt spid="4"/>
                                        </p:tgtEl>
                                        <p:attrNameLst>
                                          <p:attrName>ppt_y</p:attrName>
                                        </p:attrNameLst>
                                      </p:cBhvr>
                                      <p:tavLst>
                                        <p:tav tm="0" fmla="#ppt_y-sin(pi*$)/9">
                                          <p:val>
                                            <p:fltVal val="0"/>
                                          </p:val>
                                        </p:tav>
                                        <p:tav tm="100000">
                                          <p:val>
                                            <p:fltVal val="1"/>
                                          </p:val>
                                        </p:tav>
                                      </p:tavLst>
                                    </p:anim>
                                    <p:anim calcmode="lin" valueType="num">
                                      <p:cBhvr>
                                        <p:cTn id="27" dur="83" tmFilter="0, 0; 0.125,0.2665; 0.25,0.4; 0.375,0.465; 0.5,0.5;  0.625,0.535; 0.75,0.6; 0.875,0.7335; 1,1">
                                          <p:stCondLst>
                                            <p:cond delay="331"/>
                                          </p:stCondLst>
                                        </p:cTn>
                                        <p:tgtEl>
                                          <p:spTgt spid="4"/>
                                        </p:tgtEl>
                                        <p:attrNameLst>
                                          <p:attrName>ppt_y</p:attrName>
                                        </p:attrNameLst>
                                      </p:cBhvr>
                                      <p:tavLst>
                                        <p:tav tm="0" fmla="#ppt_y-sin(pi*$)/27">
                                          <p:val>
                                            <p:fltVal val="0"/>
                                          </p:val>
                                        </p:tav>
                                        <p:tav tm="100000">
                                          <p:val>
                                            <p:fltVal val="1"/>
                                          </p:val>
                                        </p:tav>
                                      </p:tavLst>
                                    </p:anim>
                                    <p:anim calcmode="lin" valueType="num">
                                      <p:cBhvr>
                                        <p:cTn id="28" dur="41" tmFilter="0, 0; 0.125,0.2665; 0.25,0.4; 0.375,0.465; 0.5,0.5;  0.625,0.535; 0.75,0.6; 0.875,0.7335; 1,1">
                                          <p:stCondLst>
                                            <p:cond delay="414"/>
                                          </p:stCondLst>
                                        </p:cTn>
                                        <p:tgtEl>
                                          <p:spTgt spid="4"/>
                                        </p:tgtEl>
                                        <p:attrNameLst>
                                          <p:attrName>ppt_y</p:attrName>
                                        </p:attrNameLst>
                                      </p:cBhvr>
                                      <p:tavLst>
                                        <p:tav tm="0" fmla="#ppt_y-sin(pi*$)/81">
                                          <p:val>
                                            <p:fltVal val="0"/>
                                          </p:val>
                                        </p:tav>
                                        <p:tav tm="100000">
                                          <p:val>
                                            <p:fltVal val="1"/>
                                          </p:val>
                                        </p:tav>
                                      </p:tavLst>
                                    </p:anim>
                                    <p:animScale>
                                      <p:cBhvr>
                                        <p:cTn id="29" dur="7">
                                          <p:stCondLst>
                                            <p:cond delay="163"/>
                                          </p:stCondLst>
                                        </p:cTn>
                                        <p:tgtEl>
                                          <p:spTgt spid="4"/>
                                        </p:tgtEl>
                                      </p:cBhvr>
                                      <p:to x="100000" y="60000"/>
                                    </p:animScale>
                                    <p:animScale>
                                      <p:cBhvr>
                                        <p:cTn id="30" dur="42" decel="50000">
                                          <p:stCondLst>
                                            <p:cond delay="169"/>
                                          </p:stCondLst>
                                        </p:cTn>
                                        <p:tgtEl>
                                          <p:spTgt spid="4"/>
                                        </p:tgtEl>
                                      </p:cBhvr>
                                      <p:to x="100000" y="100000"/>
                                    </p:animScale>
                                    <p:animScale>
                                      <p:cBhvr>
                                        <p:cTn id="31" dur="7">
                                          <p:stCondLst>
                                            <p:cond delay="328"/>
                                          </p:stCondLst>
                                        </p:cTn>
                                        <p:tgtEl>
                                          <p:spTgt spid="4"/>
                                        </p:tgtEl>
                                      </p:cBhvr>
                                      <p:to x="100000" y="80000"/>
                                    </p:animScale>
                                    <p:animScale>
                                      <p:cBhvr>
                                        <p:cTn id="32" dur="42" decel="50000">
                                          <p:stCondLst>
                                            <p:cond delay="335"/>
                                          </p:stCondLst>
                                        </p:cTn>
                                        <p:tgtEl>
                                          <p:spTgt spid="4"/>
                                        </p:tgtEl>
                                      </p:cBhvr>
                                      <p:to x="100000" y="100000"/>
                                    </p:animScale>
                                    <p:animScale>
                                      <p:cBhvr>
                                        <p:cTn id="33" dur="7">
                                          <p:stCondLst>
                                            <p:cond delay="411"/>
                                          </p:stCondLst>
                                        </p:cTn>
                                        <p:tgtEl>
                                          <p:spTgt spid="4"/>
                                        </p:tgtEl>
                                      </p:cBhvr>
                                      <p:to x="100000" y="90000"/>
                                    </p:animScale>
                                    <p:animScale>
                                      <p:cBhvr>
                                        <p:cTn id="34" dur="42" decel="50000">
                                          <p:stCondLst>
                                            <p:cond delay="417"/>
                                          </p:stCondLst>
                                        </p:cTn>
                                        <p:tgtEl>
                                          <p:spTgt spid="4"/>
                                        </p:tgtEl>
                                      </p:cBhvr>
                                      <p:to x="100000" y="100000"/>
                                    </p:animScale>
                                    <p:animScale>
                                      <p:cBhvr>
                                        <p:cTn id="35" dur="7">
                                          <p:stCondLst>
                                            <p:cond delay="452"/>
                                          </p:stCondLst>
                                        </p:cTn>
                                        <p:tgtEl>
                                          <p:spTgt spid="4"/>
                                        </p:tgtEl>
                                      </p:cBhvr>
                                      <p:to x="100000" y="95000"/>
                                    </p:animScale>
                                    <p:animScale>
                                      <p:cBhvr>
                                        <p:cTn id="36" dur="42" decel="50000">
                                          <p:stCondLst>
                                            <p:cond delay="459"/>
                                          </p:stCondLst>
                                        </p:cTn>
                                        <p:tgtEl>
                                          <p:spTgt spid="4"/>
                                        </p:tgtEl>
                                      </p:cBhvr>
                                      <p:to x="100000" y="100000"/>
                                    </p:animScale>
                                  </p:childTnLst>
                                </p:cTn>
                              </p:par>
                            </p:childTnLst>
                          </p:cTn>
                        </p:par>
                      </p:childTnLst>
                    </p:cTn>
                  </p:par>
                  <p:par>
                    <p:cTn id="37" fill="hold">
                      <p:stCondLst>
                        <p:cond delay="indefinite"/>
                      </p:stCondLst>
                      <p:childTnLst>
                        <p:par>
                          <p:cTn id="38" fill="hold">
                            <p:stCondLst>
                              <p:cond delay="0"/>
                            </p:stCondLst>
                            <p:childTnLst>
                              <p:par>
                                <p:cTn id="39" presetID="20" presetClass="entr" presetSubtype="0" fill="hold" grpId="0" nodeType="clickEffect">
                                  <p:stCondLst>
                                    <p:cond delay="0"/>
                                  </p:stCondLst>
                                  <p:childTnLst>
                                    <p:set>
                                      <p:cBhvr>
                                        <p:cTn id="40" dur="1" fill="hold">
                                          <p:stCondLst>
                                            <p:cond delay="0"/>
                                          </p:stCondLst>
                                        </p:cTn>
                                        <p:tgtEl>
                                          <p:spTgt spid="6"/>
                                        </p:tgtEl>
                                        <p:attrNameLst>
                                          <p:attrName>style.visibility</p:attrName>
                                        </p:attrNameLst>
                                      </p:cBhvr>
                                      <p:to>
                                        <p:strVal val="visible"/>
                                      </p:to>
                                    </p:set>
                                    <p:animEffect transition="in" filter="wedge">
                                      <p:cBhvr>
                                        <p:cTn id="41" dur="500"/>
                                        <p:tgtEl>
                                          <p:spTgt spid="6"/>
                                        </p:tgtEl>
                                      </p:cBhvr>
                                    </p:animEffect>
                                  </p:childTnLst>
                                  <p:subTnLst>
                                    <p:audio>
                                      <p:cMediaNode>
                                        <p:cTn display="0" masterRel="sameClick">
                                          <p:stCondLst>
                                            <p:cond evt="begin" delay="0">
                                              <p:tn val="39"/>
                                            </p:cond>
                                          </p:stCondLst>
                                          <p:endCondLst>
                                            <p:cond evt="onStopAudio" delay="0">
                                              <p:tgtEl>
                                                <p:sldTgt/>
                                              </p:tgtEl>
                                            </p:cond>
                                          </p:endCondLst>
                                        </p:cTn>
                                        <p:tgtEl>
                                          <p:sndTgt r:embed="rId4" name="Windows XP Logon Sound.wav"/>
                                        </p:tgtEl>
                                      </p:cMediaNode>
                                    </p:audio>
                                  </p:subTnLst>
                                </p:cTn>
                              </p:par>
                              <p:par>
                                <p:cTn id="42" presetID="20" presetClass="entr" presetSubtype="0" fill="hold" nodeType="withEffect">
                                  <p:stCondLst>
                                    <p:cond delay="0"/>
                                  </p:stCondLst>
                                  <p:childTnLst>
                                    <p:set>
                                      <p:cBhvr>
                                        <p:cTn id="43" dur="1" fill="hold">
                                          <p:stCondLst>
                                            <p:cond delay="0"/>
                                          </p:stCondLst>
                                        </p:cTn>
                                        <p:tgtEl>
                                          <p:spTgt spid="5"/>
                                        </p:tgtEl>
                                        <p:attrNameLst>
                                          <p:attrName>style.visibility</p:attrName>
                                        </p:attrNameLst>
                                      </p:cBhvr>
                                      <p:to>
                                        <p:strVal val="visible"/>
                                      </p:to>
                                    </p:set>
                                    <p:animEffect transition="in" filter="wedge">
                                      <p:cBhvr>
                                        <p:cTn id="44"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PlainRedFolderBlau.png"/>
          <p:cNvPicPr>
            <a:picLocks noChangeAspect="1"/>
          </p:cNvPicPr>
          <p:nvPr/>
        </p:nvPicPr>
        <p:blipFill>
          <a:blip r:embed="rId4" cstate="print"/>
          <a:srcRect/>
          <a:stretch>
            <a:fillRect/>
          </a:stretch>
        </p:blipFill>
        <p:spPr bwMode="auto">
          <a:xfrm>
            <a:off x="4143372" y="223837"/>
            <a:ext cx="5000629" cy="1419213"/>
          </a:xfrm>
          <a:prstGeom prst="rect">
            <a:avLst/>
          </a:prstGeom>
          <a:noFill/>
          <a:ln w="9525">
            <a:noFill/>
            <a:miter lim="800000"/>
            <a:headEnd/>
            <a:tailEnd/>
          </a:ln>
        </p:spPr>
      </p:pic>
      <p:sp>
        <p:nvSpPr>
          <p:cNvPr id="4" name="Rectangle 3"/>
          <p:cNvSpPr>
            <a:spLocks noChangeArrowheads="1"/>
          </p:cNvSpPr>
          <p:nvPr/>
        </p:nvSpPr>
        <p:spPr bwMode="auto">
          <a:xfrm rot="21312587">
            <a:off x="4740390" y="390124"/>
            <a:ext cx="3787127" cy="769441"/>
          </a:xfrm>
          <a:prstGeom prst="rect">
            <a:avLst/>
          </a:prstGeom>
          <a:noFill/>
          <a:ln w="9525">
            <a:noFill/>
            <a:miter lim="800000"/>
            <a:headEnd/>
            <a:tailEnd/>
          </a:ln>
        </p:spPr>
        <p:txBody>
          <a:bodyPr wrap="square">
            <a:spAutoFit/>
          </a:bodyPr>
          <a:lstStyle/>
          <a:p>
            <a:pPr algn="ctr"/>
            <a:r>
              <a:rPr lang="ar-EG" sz="4400" b="1" dirty="0" smtClean="0"/>
              <a:t>إرشادات المتعلم</a:t>
            </a:r>
            <a:endParaRPr lang="ar-EG" sz="4400" b="1" dirty="0">
              <a:solidFill>
                <a:srgbClr val="000099"/>
              </a:solidFill>
              <a:latin typeface="Calibri" pitchFamily="34" charset="0"/>
            </a:endParaRPr>
          </a:p>
        </p:txBody>
      </p:sp>
      <p:pic>
        <p:nvPicPr>
          <p:cNvPr id="5" name="Picture 4" descr="BCKLC170.WMF"/>
          <p:cNvPicPr>
            <a:picLocks noChangeAspect="1"/>
          </p:cNvPicPr>
          <p:nvPr/>
        </p:nvPicPr>
        <p:blipFill>
          <a:blip r:embed="rId5" cstate="print"/>
          <a:stretch>
            <a:fillRect/>
          </a:stretch>
        </p:blipFill>
        <p:spPr>
          <a:xfrm>
            <a:off x="214282" y="1785926"/>
            <a:ext cx="8678198" cy="4786346"/>
          </a:xfrm>
          <a:prstGeom prst="flowChartMultidocument">
            <a:avLst/>
          </a:prstGeom>
          <a:ln w="38100">
            <a:solidFill>
              <a:srgbClr val="FF0000"/>
            </a:solidFill>
            <a:prstDash val="sysDash"/>
          </a:ln>
        </p:spPr>
      </p:pic>
      <p:sp>
        <p:nvSpPr>
          <p:cNvPr id="6" name="Rectangle 5"/>
          <p:cNvSpPr>
            <a:spLocks noChangeArrowheads="1"/>
          </p:cNvSpPr>
          <p:nvPr/>
        </p:nvSpPr>
        <p:spPr bwMode="auto">
          <a:xfrm>
            <a:off x="571472" y="2739466"/>
            <a:ext cx="6912767" cy="3046988"/>
          </a:xfrm>
          <a:prstGeom prst="rect">
            <a:avLst/>
          </a:prstGeom>
          <a:noFill/>
          <a:ln w="9525">
            <a:noFill/>
            <a:miter lim="800000"/>
            <a:headEnd/>
            <a:tailEnd/>
          </a:ln>
        </p:spPr>
        <p:txBody>
          <a:bodyPr wrap="square">
            <a:spAutoFit/>
          </a:bodyPr>
          <a:lstStyle/>
          <a:p>
            <a:pPr lvl="0"/>
            <a:r>
              <a:rPr lang="ar-EG" sz="3200" b="1" dirty="0" smtClean="0">
                <a:solidFill>
                  <a:schemeClr val="accent2">
                    <a:lumMod val="50000"/>
                  </a:schemeClr>
                </a:solidFill>
              </a:rPr>
              <a:t>2- الأسلوب الوظيفي يقع وسطاً بين الأسلوب العلمي والأسلوب الأدبي، فيراوح بين الإقناع المنطقي والتأثير الوجداني، بحسب الفن الوظيفي موضوعه، وهذا يتطلب منك أن تكون دقيقاً في اختيارك للمفردات والعبارات المناسبة لموضوعك وهدفك.</a:t>
            </a:r>
            <a:endParaRPr lang="en-US" sz="3200" dirty="0">
              <a:solidFill>
                <a:schemeClr val="accent2">
                  <a:lumMod val="50000"/>
                </a:schemeClr>
              </a:solidFill>
            </a:endParaRPr>
          </a:p>
        </p:txBody>
      </p:sp>
    </p:spTree>
  </p:cSld>
  <p:clrMapOvr>
    <a:masterClrMapping/>
  </p:clrMapOvr>
  <p:transition>
    <p:wedge/>
    <p:sndAc>
      <p:stSnd>
        <p:snd r:embed="rId2" name="chimes.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0" presetClass="entr" presetSubtype="0"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edge">
                                      <p:cBhvr>
                                        <p:cTn id="7" dur="500"/>
                                        <p:tgtEl>
                                          <p:spTgt spid="6"/>
                                        </p:tgtEl>
                                      </p:cBhvr>
                                    </p:animEffect>
                                  </p:childTnLst>
                                  <p:subTnLst>
                                    <p:audio>
                                      <p:cMediaNode>
                                        <p:cTn display="0" masterRel="sameClick">
                                          <p:stCondLst>
                                            <p:cond evt="begin" delay="0">
                                              <p:tn val="5"/>
                                            </p:cond>
                                          </p:stCondLst>
                                          <p:endCondLst>
                                            <p:cond evt="onStopAudio" delay="0">
                                              <p:tgtEl>
                                                <p:sldTgt/>
                                              </p:tgtEl>
                                            </p:cond>
                                          </p:endCondLst>
                                        </p:cTn>
                                        <p:tgtEl>
                                          <p:sndTgt r:embed="rId3" name="Windows XP Logon Sound.wav"/>
                                        </p:tgtEl>
                                      </p:cMediaNode>
                                    </p:audio>
                                  </p:subTnLst>
                                </p:cTn>
                              </p:par>
                              <p:par>
                                <p:cTn id="8" presetID="20" presetClass="entr" presetSubtype="0" fill="hold"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wedge">
                                      <p:cBhvr>
                                        <p:cTn id="10"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4726</TotalTime>
  <Words>2045</Words>
  <Application>Microsoft Office PowerPoint</Application>
  <PresentationFormat>عرض على الشاشة (3:4)‏</PresentationFormat>
  <Paragraphs>203</Paragraphs>
  <Slides>46</Slides>
  <Notes>0</Notes>
  <HiddenSlides>0</HiddenSlides>
  <MMClips>0</MMClips>
  <ScaleCrop>false</ScaleCrop>
  <HeadingPairs>
    <vt:vector size="4" baseType="variant">
      <vt:variant>
        <vt:lpstr>سمة</vt:lpstr>
      </vt:variant>
      <vt:variant>
        <vt:i4>1</vt:i4>
      </vt:variant>
      <vt:variant>
        <vt:lpstr>عناوين الشرائح</vt:lpstr>
      </vt:variant>
      <vt:variant>
        <vt:i4>46</vt:i4>
      </vt:variant>
    </vt:vector>
  </HeadingPairs>
  <TitlesOfParts>
    <vt:vector size="47" baseType="lpstr">
      <vt:lpstr>Office Theme</vt:lpstr>
      <vt:lpstr>الشريحة 1</vt:lpstr>
      <vt:lpstr>الشريحة 2</vt:lpstr>
      <vt:lpstr>الشريحة 3</vt:lpstr>
      <vt:lpstr>الشريحة 4</vt:lpstr>
      <vt:lpstr>الشريحة 5</vt:lpstr>
      <vt:lpstr>الشريحة 6</vt:lpstr>
      <vt:lpstr>الشريحة 7</vt:lpstr>
      <vt:lpstr>الشريحة 8</vt:lpstr>
      <vt:lpstr>الشريحة 9</vt:lpstr>
      <vt:lpstr>الشريحة 10</vt:lpstr>
      <vt:lpstr>الشريحة 11</vt:lpstr>
      <vt:lpstr>الشريحة 12</vt:lpstr>
      <vt:lpstr>الشريحة 13</vt:lpstr>
      <vt:lpstr>الشريحة 14</vt:lpstr>
      <vt:lpstr>الشريحة 15</vt:lpstr>
      <vt:lpstr>الشريحة 16</vt:lpstr>
      <vt:lpstr>الشريحة 17</vt:lpstr>
      <vt:lpstr>الشريحة 18</vt:lpstr>
      <vt:lpstr>الشريحة 19</vt:lpstr>
      <vt:lpstr>الشريحة 20</vt:lpstr>
      <vt:lpstr>الشريحة 21</vt:lpstr>
      <vt:lpstr>الشريحة 22</vt:lpstr>
      <vt:lpstr>الشريحة 23</vt:lpstr>
      <vt:lpstr>الشريحة 24</vt:lpstr>
      <vt:lpstr>الشريحة 25</vt:lpstr>
      <vt:lpstr>الشريحة 26</vt:lpstr>
      <vt:lpstr>الشريحة 27</vt:lpstr>
      <vt:lpstr>الشريحة 28</vt:lpstr>
      <vt:lpstr>الشريحة 29</vt:lpstr>
      <vt:lpstr>الشريحة 30</vt:lpstr>
      <vt:lpstr>الشريحة 31</vt:lpstr>
      <vt:lpstr>الشريحة 32</vt:lpstr>
      <vt:lpstr>الشريحة 33</vt:lpstr>
      <vt:lpstr>الشريحة 34</vt:lpstr>
      <vt:lpstr>الشريحة 35</vt:lpstr>
      <vt:lpstr>الشريحة 36</vt:lpstr>
      <vt:lpstr>الشريحة 37</vt:lpstr>
      <vt:lpstr>الشريحة 38</vt:lpstr>
      <vt:lpstr>الشريحة 39</vt:lpstr>
      <vt:lpstr>الشريحة 40</vt:lpstr>
      <vt:lpstr>الشريحة 41</vt:lpstr>
      <vt:lpstr>الشريحة 42</vt:lpstr>
      <vt:lpstr>الشريحة 43</vt:lpstr>
      <vt:lpstr>الشريحة 44</vt:lpstr>
      <vt:lpstr>الشريحة 45</vt:lpstr>
      <vt:lpstr>الشريحة 46</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القراءة والتواصل اللغوي3 المستوى الخامس - كتاب التطبيقات- الوحدة الثانية</dc:title>
  <dc:subject>- النشاطات التمهيدية</dc:subject>
  <dc:creator>أ/ بندر الحازمي</dc:creator>
  <cp:keywords>حقيبة إنجاز المعلم والمعلمة</cp:keywords>
  <cp:lastModifiedBy>THECAVE</cp:lastModifiedBy>
  <cp:revision>110</cp:revision>
  <dcterms:created xsi:type="dcterms:W3CDTF">2011-09-10T14:45:07Z</dcterms:created>
  <dcterms:modified xsi:type="dcterms:W3CDTF">2016-09-27T20:46:50Z</dcterms:modified>
</cp:coreProperties>
</file>