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Lst>
  <p:notesMasterIdLst>
    <p:notesMasterId r:id="rId27"/>
  </p:notesMasterIdLst>
  <p:sldIdLst>
    <p:sldId id="1574" r:id="rId5"/>
    <p:sldId id="1605" r:id="rId6"/>
    <p:sldId id="1454" r:id="rId7"/>
    <p:sldId id="1593" r:id="rId8"/>
    <p:sldId id="1573" r:id="rId9"/>
    <p:sldId id="1618" r:id="rId10"/>
    <p:sldId id="1619" r:id="rId11"/>
    <p:sldId id="1615" r:id="rId12"/>
    <p:sldId id="1333" r:id="rId13"/>
    <p:sldId id="1441" r:id="rId14"/>
    <p:sldId id="1595" r:id="rId15"/>
    <p:sldId id="1576" r:id="rId16"/>
    <p:sldId id="1583" r:id="rId17"/>
    <p:sldId id="1577" r:id="rId18"/>
    <p:sldId id="1602" r:id="rId19"/>
    <p:sldId id="1620" r:id="rId20"/>
    <p:sldId id="1616" r:id="rId21"/>
    <p:sldId id="1617" r:id="rId22"/>
    <p:sldId id="1582" r:id="rId23"/>
    <p:sldId id="1586" r:id="rId24"/>
    <p:sldId id="1295" r:id="rId25"/>
    <p:sldId id="1467" r:id="rId26"/>
  </p:sldIdLst>
  <p:sldSz cx="12192000" cy="6858000"/>
  <p:notesSz cx="6858000" cy="9144000"/>
  <p:custDataLst>
    <p:tags r:id="rId28"/>
  </p:custDataLst>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6E1B"/>
    <a:srgbClr val="AF8300"/>
    <a:srgbClr val="7E6507"/>
    <a:srgbClr val="FDF9DE"/>
    <a:srgbClr val="CDC010"/>
    <a:srgbClr val="ECF6F8"/>
    <a:srgbClr val="4E45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بلا نمط، بلا شبكة">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بلا نمط، شبكة جدول">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7T21:04:47.007"/>
    </inkml:context>
    <inkml:brush xml:id="br0">
      <inkml:brushProperty name="width" value="0.05" units="cm"/>
      <inkml:brushProperty name="height" value="0.05" units="cm"/>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7T21:04:47.007"/>
    </inkml:context>
    <inkml:brush xml:id="br0">
      <inkml:brushProperty name="width" value="0.05" units="cm"/>
      <inkml:brushProperty name="height" value="0.05" units="cm"/>
    </inkml:brush>
  </inkml:definitions>
  <inkml:trace contextRef="#ctx0" brushRef="#br0">0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7T21:04:47.007"/>
    </inkml:context>
    <inkml:brush xml:id="br0">
      <inkml:brushProperty name="width" value="0.05" units="cm"/>
      <inkml:brushProperty name="height" value="0.05" units="cm"/>
    </inkml:brush>
  </inkml:definitions>
  <inkml:trace contextRef="#ctx0" brushRef="#br0">0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7T21:04:47.007"/>
    </inkml:context>
    <inkml:brush xml:id="br0">
      <inkml:brushProperty name="width" value="0.05" units="cm"/>
      <inkml:brushProperty name="height" value="0.05" units="cm"/>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4D5F2D24-CCF7-B44E-A7AB-CCC74B023D6D}" type="datetimeFigureOut">
              <a:rPr lang="ar-SA" smtClean="0"/>
              <a:t>2 رمضان، 1444</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C30D3E0D-BEA4-8543-8338-525A8FB30909}" type="slidenum">
              <a:rPr lang="ar-SA" smtClean="0"/>
              <a:t>‹#›</a:t>
            </a:fld>
            <a:endParaRPr lang="ar-SA"/>
          </a:p>
        </p:txBody>
      </p:sp>
    </p:spTree>
    <p:extLst>
      <p:ext uri="{BB962C8B-B14F-4D97-AF65-F5344CB8AC3E}">
        <p14:creationId xmlns:p14="http://schemas.microsoft.com/office/powerpoint/2010/main" val="212560064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31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1232376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30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2745601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29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1626604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28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905715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7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1497973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6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2934449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4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386072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23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571040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2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1461126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21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204288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9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3630912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20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3611623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9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2367910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8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761608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7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1068952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6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1147510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5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539239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4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940404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3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829771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2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17809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1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1115355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8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912596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0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1744057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9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748707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8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841148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7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2097673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6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3500965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5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1068375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4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3510733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3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330469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2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1920923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4234185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7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1100975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25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2951703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963084" y="4406901"/>
            <a:ext cx="103632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29251B83-0080-487A-8CF3-5E4EECDBAC1B}" type="slidenum">
              <a:rPr lang="ar-SA" smtClean="0"/>
              <a:pPr/>
              <a:t>‹#›</a:t>
            </a:fld>
            <a:endParaRPr lang="ar-SA"/>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29251B83-0080-487A-8CF3-5E4EECDBAC1B}" type="slidenum">
              <a:rPr lang="ar-SA" smtClean="0"/>
              <a:pPr/>
              <a:t>‹#›</a:t>
            </a:fld>
            <a:endParaRPr lang="ar-SA"/>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29251B83-0080-487A-8CF3-5E4EECDBAC1B}" type="slidenum">
              <a:rPr lang="ar-SA" smtClean="0"/>
              <a:pPr/>
              <a:t>‹#›</a:t>
            </a:fld>
            <a:endParaRPr lang="ar-SA"/>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29251B83-0080-487A-8CF3-5E4EECDBAC1B}" type="slidenum">
              <a:rPr lang="ar-SA" smtClean="0"/>
              <a:pPr/>
              <a:t>‹#›</a:t>
            </a:fld>
            <a:endParaRPr lang="ar-SA"/>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2_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2834172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_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2064327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09601" y="273050"/>
            <a:ext cx="4011084" cy="1162050"/>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29251B83-0080-487A-8CF3-5E4EECDBAC1B}" type="slidenum">
              <a:rPr lang="ar-SA" smtClean="0"/>
              <a:pPr/>
              <a:t>‹#›</a:t>
            </a:fld>
            <a:endParaRPr lang="ar-SA"/>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6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2062146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2389717" y="4800600"/>
            <a:ext cx="7315200" cy="566738"/>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29251B83-0080-487A-8CF3-5E4EECDBAC1B}" type="slidenum">
              <a:rPr lang="ar-SA" smtClean="0"/>
              <a:pPr/>
              <a:t>‹#›</a:t>
            </a:fld>
            <a:endParaRPr lang="ar-SA"/>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839200" y="274639"/>
            <a:ext cx="2743200" cy="5851525"/>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609600" y="274639"/>
            <a:ext cx="80264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العنوان - أعلى">
    <p:spTree>
      <p:nvGrpSpPr>
        <p:cNvPr id="1" name=""/>
        <p:cNvGrpSpPr/>
        <p:nvPr/>
      </p:nvGrpSpPr>
      <p:grpSpPr>
        <a:xfrm>
          <a:off x="0" y="0"/>
          <a:ext cx="0" cy="0"/>
          <a:chOff x="0" y="0"/>
          <a:chExt cx="0" cy="0"/>
        </a:xfrm>
      </p:grpSpPr>
      <p:sp>
        <p:nvSpPr>
          <p:cNvPr id="48" name="نص العنوان"/>
          <p:cNvSpPr txBox="1">
            <a:spLocks noGrp="1"/>
          </p:cNvSpPr>
          <p:nvPr>
            <p:ph type="title"/>
          </p:nvPr>
        </p:nvSpPr>
        <p:spPr>
          <a:prstGeom prst="rect">
            <a:avLst/>
          </a:prstGeom>
        </p:spPr>
        <p:txBody>
          <a:bodyPr/>
          <a:lstStyle/>
          <a:p>
            <a:r>
              <a:t>نص العنوان</a:t>
            </a:r>
          </a:p>
        </p:txBody>
      </p:sp>
      <p:sp>
        <p:nvSpPr>
          <p:cNvPr id="49" name="رقم الشريحة"/>
          <p:cNvSpPr txBox="1">
            <a:spLocks noGrp="1"/>
          </p:cNvSpPr>
          <p:nvPr>
            <p:ph type="sldNum" sz="quarter" idx="2"/>
          </p:nvPr>
        </p:nvSpPr>
        <p:spPr>
          <a:prstGeom prst="rect">
            <a:avLst/>
          </a:prstGeom>
        </p:spPr>
        <p:txBody>
          <a:bodyPr/>
          <a:lstStyle/>
          <a:p>
            <a:pPr rtl="0">
              <a:defRPr/>
            </a:pPr>
            <a:fld id="{86CB4B4D-7CA3-9044-876B-883B54F8677D}" type="slidenum">
              <a:t>‹#›</a:t>
            </a:fld>
            <a:endParaRPr/>
          </a:p>
        </p:txBody>
      </p:sp>
    </p:spTree>
    <p:extLst>
      <p:ext uri="{BB962C8B-B14F-4D97-AF65-F5344CB8AC3E}">
        <p14:creationId xmlns:p14="http://schemas.microsoft.com/office/powerpoint/2010/main" val="3714563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العنوان والتعداد النقطي والصورة">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4" name="نص العنوان"/>
          <p:cNvSpPr txBox="1">
            <a:spLocks noGrp="1"/>
          </p:cNvSpPr>
          <p:nvPr>
            <p:ph type="title"/>
          </p:nvPr>
        </p:nvSpPr>
        <p:spPr>
          <a:prstGeom prst="rect">
            <a:avLst/>
          </a:prstGeom>
        </p:spPr>
        <p:txBody>
          <a:bodyPr/>
          <a:lstStyle/>
          <a:p>
            <a:r>
              <a:t>نص العنوان</a:t>
            </a:r>
          </a:p>
        </p:txBody>
      </p:sp>
      <p:sp>
        <p:nvSpPr>
          <p:cNvPr id="105" name="مستوى النص الأول…"/>
          <p:cNvSpPr txBox="1">
            <a:spLocks noGrp="1"/>
          </p:cNvSpPr>
          <p:nvPr>
            <p:ph type="body" sz="half" idx="1"/>
          </p:nvPr>
        </p:nvSpPr>
        <p:spPr>
          <a:xfrm>
            <a:off x="844550" y="1574800"/>
            <a:ext cx="5111750" cy="4648200"/>
          </a:xfrm>
          <a:prstGeom prst="rect">
            <a:avLst/>
          </a:prstGeom>
        </p:spPr>
        <p:txBody>
          <a:bodyPr/>
          <a:lstStyle>
            <a:lvl1pPr marL="279400" indent="-279400" rtl="1">
              <a:spcBef>
                <a:spcPts val="2250"/>
              </a:spcBef>
              <a:defRPr sz="1900"/>
            </a:lvl1pPr>
            <a:lvl2pPr marL="558800" indent="-279400" rtl="1">
              <a:spcBef>
                <a:spcPts val="2250"/>
              </a:spcBef>
              <a:defRPr sz="1900"/>
            </a:lvl2pPr>
            <a:lvl3pPr marL="838200" indent="-279400" rtl="1">
              <a:spcBef>
                <a:spcPts val="2250"/>
              </a:spcBef>
              <a:defRPr sz="1900"/>
            </a:lvl3pPr>
            <a:lvl4pPr marL="1117600" indent="-279400" rtl="1">
              <a:spcBef>
                <a:spcPts val="2250"/>
              </a:spcBef>
              <a:defRPr sz="1900"/>
            </a:lvl4pPr>
            <a:lvl5pPr marL="1397000" indent="-279400" rtl="1">
              <a:spcBef>
                <a:spcPts val="2250"/>
              </a:spcBef>
              <a:defRPr sz="1900"/>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106" name="رقم الشريحة"/>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7679334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35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3294211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34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3781491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33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1120565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32_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9251B83-0080-487A-8CF3-5E4EECDBAC1B}" type="slidenum">
              <a:rPr lang="ar-SA" smtClean="0"/>
              <a:pPr/>
              <a:t>‹#›</a:t>
            </a:fld>
            <a:endParaRPr lang="ar-SA"/>
          </a:p>
        </p:txBody>
      </p:sp>
    </p:spTree>
    <p:extLst>
      <p:ext uri="{BB962C8B-B14F-4D97-AF65-F5344CB8AC3E}">
        <p14:creationId xmlns:p14="http://schemas.microsoft.com/office/powerpoint/2010/main" val="336289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609600" y="274638"/>
            <a:ext cx="10972800" cy="1143000"/>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609600" y="1600201"/>
            <a:ext cx="109728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B6FA58D-F683-4DBE-90C3-38B8F9495AA8}" type="datetimeFigureOut">
              <a:rPr lang="ar-SA" smtClean="0"/>
              <a:pPr/>
              <a:t>2 رمضان، 1444</a:t>
            </a:fld>
            <a:endParaRPr lang="ar-SA"/>
          </a:p>
        </p:txBody>
      </p:sp>
      <p:sp>
        <p:nvSpPr>
          <p:cNvPr id="5" name="عنصر نائب للتذييل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609600" y="6356351"/>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9251B83-0080-487A-8CF3-5E4EECDBAC1B}" type="slidenum">
              <a:rPr lang="ar-SA" smtClean="0"/>
              <a:pPr/>
              <a:t>‹#›</a:t>
            </a:fld>
            <a:endParaRPr lang="ar-SA"/>
          </a:p>
        </p:txBody>
      </p:sp>
    </p:spTree>
  </p:cSld>
  <p:clrMap bg1="lt1" tx1="dk1" bg2="lt2" tx2="dk2" accent1="accent1" accent2="accent2" accent3="accent3" accent4="accent4" accent5="accent5" accent6="accent6" hlink="hlink" folHlink="folHlink"/>
  <p:sldLayoutIdLst>
    <p:sldLayoutId id="2147483649" r:id="rId1"/>
    <p:sldLayoutId id="2147483700" r:id="rId2"/>
    <p:sldLayoutId id="2147483699" r:id="rId3"/>
    <p:sldLayoutId id="2147483698" r:id="rId4"/>
    <p:sldLayoutId id="2147483697" r:id="rId5"/>
    <p:sldLayoutId id="2147483696" r:id="rId6"/>
    <p:sldLayoutId id="2147483695" r:id="rId7"/>
    <p:sldLayoutId id="2147483694" r:id="rId8"/>
    <p:sldLayoutId id="2147483693" r:id="rId9"/>
    <p:sldLayoutId id="2147483692" r:id="rId10"/>
    <p:sldLayoutId id="2147483691" r:id="rId11"/>
    <p:sldLayoutId id="2147483690" r:id="rId12"/>
    <p:sldLayoutId id="2147483689" r:id="rId13"/>
    <p:sldLayoutId id="2147483688" r:id="rId14"/>
    <p:sldLayoutId id="2147483687" r:id="rId15"/>
    <p:sldLayoutId id="2147483684" r:id="rId16"/>
    <p:sldLayoutId id="2147483683" r:id="rId17"/>
    <p:sldLayoutId id="2147483682" r:id="rId18"/>
    <p:sldLayoutId id="2147483681" r:id="rId19"/>
    <p:sldLayoutId id="2147483680" r:id="rId20"/>
    <p:sldLayoutId id="2147483679" r:id="rId21"/>
    <p:sldLayoutId id="2147483678" r:id="rId22"/>
    <p:sldLayoutId id="2147483677" r:id="rId23"/>
    <p:sldLayoutId id="2147483676" r:id="rId24"/>
    <p:sldLayoutId id="2147483675" r:id="rId25"/>
    <p:sldLayoutId id="2147483674" r:id="rId26"/>
    <p:sldLayoutId id="2147483673" r:id="rId27"/>
    <p:sldLayoutId id="2147483672" r:id="rId28"/>
    <p:sldLayoutId id="2147483671" r:id="rId29"/>
    <p:sldLayoutId id="2147483669" r:id="rId30"/>
    <p:sldLayoutId id="2147483668" r:id="rId31"/>
    <p:sldLayoutId id="2147483667" r:id="rId32"/>
    <p:sldLayoutId id="2147483666" r:id="rId33"/>
    <p:sldLayoutId id="2147483665" r:id="rId34"/>
    <p:sldLayoutId id="2147483664" r:id="rId35"/>
    <p:sldLayoutId id="2147483663" r:id="rId36"/>
    <p:sldLayoutId id="2147483662" r:id="rId37"/>
    <p:sldLayoutId id="2147483661" r:id="rId38"/>
    <p:sldLayoutId id="2147483660" r:id="rId39"/>
    <p:sldLayoutId id="2147483685" r:id="rId40"/>
    <p:sldLayoutId id="2147483650" r:id="rId41"/>
    <p:sldLayoutId id="2147483651" r:id="rId42"/>
    <p:sldLayoutId id="2147483652" r:id="rId43"/>
    <p:sldLayoutId id="2147483653" r:id="rId44"/>
    <p:sldLayoutId id="2147483654" r:id="rId45"/>
    <p:sldLayoutId id="2147483655" r:id="rId46"/>
    <p:sldLayoutId id="2147483686" r:id="rId47"/>
    <p:sldLayoutId id="2147483670" r:id="rId48"/>
    <p:sldLayoutId id="2147483656" r:id="rId49"/>
    <p:sldLayoutId id="2147483657" r:id="rId50"/>
    <p:sldLayoutId id="2147483658" r:id="rId51"/>
    <p:sldLayoutId id="2147483659" r:id="rId52"/>
    <p:sldLayoutId id="2147483701" r:id="rId53"/>
    <p:sldLayoutId id="2147483702" r:id="rId5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41.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41.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41.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41.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41.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41.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41.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41.xml"/><Relationship Id="rId5" Type="http://schemas.openxmlformats.org/officeDocument/2006/relationships/image" Target="../media/image43.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4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41.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41.xml"/><Relationship Id="rId6" Type="http://schemas.openxmlformats.org/officeDocument/2006/relationships/hyperlink" Target="https://t.me/+ycAzD-AlftQyNGQ0" TargetMode="External"/><Relationship Id="rId5" Type="http://schemas.openxmlformats.org/officeDocument/2006/relationships/hyperlink" Target="https://t.me/mathtmeP4" TargetMode="Externa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46.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12"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46.xml"/><Relationship Id="rId11" Type="http://schemas.openxmlformats.org/officeDocument/2006/relationships/image" Target="../media/image150.png"/></Relationships>
</file>

<file path=ppt/slides/_rels/slide6.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2.png"/><Relationship Id="rId1" Type="http://schemas.openxmlformats.org/officeDocument/2006/relationships/slideLayout" Target="../slideLayouts/slideLayout46.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2.png"/><Relationship Id="rId1" Type="http://schemas.openxmlformats.org/officeDocument/2006/relationships/slideLayout" Target="../slideLayouts/slideLayout4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customXml" Target="../ink/ink4.xml"/><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4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41.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3" name="صورة 4">
            <a:extLst>
              <a:ext uri="{FF2B5EF4-FFF2-40B4-BE49-F238E27FC236}">
                <a16:creationId xmlns:a16="http://schemas.microsoft.com/office/drawing/2014/main" id="{230FB4E6-66EC-5A44-A120-EC4BB40B4CEC}"/>
              </a:ext>
            </a:extLst>
          </p:cNvPr>
          <p:cNvPicPr>
            <a:picLocks noChangeAspect="1"/>
          </p:cNvPicPr>
          <p:nvPr/>
        </p:nvPicPr>
        <p:blipFill rotWithShape="1">
          <a:blip r:embed="rId2"/>
          <a:srcRect/>
          <a:stretch/>
        </p:blipFill>
        <p:spPr>
          <a:xfrm>
            <a:off x="0" y="-67232"/>
            <a:ext cx="12192000" cy="6925232"/>
          </a:xfrm>
          <a:prstGeom prst="rect">
            <a:avLst/>
          </a:prstGeom>
        </p:spPr>
      </p:pic>
      <p:pic>
        <p:nvPicPr>
          <p:cNvPr id="11" name="صورة 11">
            <a:extLst>
              <a:ext uri="{FF2B5EF4-FFF2-40B4-BE49-F238E27FC236}">
                <a16:creationId xmlns:a16="http://schemas.microsoft.com/office/drawing/2014/main" id="{A6565C56-730B-E097-1C93-CECE25F2384A}"/>
              </a:ext>
            </a:extLst>
          </p:cNvPr>
          <p:cNvPicPr>
            <a:picLocks noChangeAspect="1"/>
          </p:cNvPicPr>
          <p:nvPr/>
        </p:nvPicPr>
        <p:blipFill rotWithShape="1">
          <a:blip r:embed="rId3"/>
          <a:srcRect t="55275"/>
          <a:stretch/>
        </p:blipFill>
        <p:spPr>
          <a:xfrm flipH="1">
            <a:off x="767975" y="1659802"/>
            <a:ext cx="4739550" cy="34327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مربع نص 3">
            <a:extLst>
              <a:ext uri="{FF2B5EF4-FFF2-40B4-BE49-F238E27FC236}">
                <a16:creationId xmlns:a16="http://schemas.microsoft.com/office/drawing/2014/main" id="{444D5240-6750-AD42-9867-923775B648E5}"/>
              </a:ext>
            </a:extLst>
          </p:cNvPr>
          <p:cNvSpPr txBox="1"/>
          <p:nvPr/>
        </p:nvSpPr>
        <p:spPr>
          <a:xfrm>
            <a:off x="905347" y="1862760"/>
            <a:ext cx="4602178" cy="2058320"/>
          </a:xfrm>
          <a:prstGeom prst="rect">
            <a:avLst/>
          </a:prstGeom>
          <a:noFill/>
        </p:spPr>
        <p:txBody>
          <a:bodyPr wrap="square" rtlCol="1">
            <a:spAutoFit/>
          </a:bodyPr>
          <a:lstStyle/>
          <a:p>
            <a:pPr algn="ctr">
              <a:lnSpc>
                <a:spcPct val="150000"/>
              </a:lnSpc>
            </a:pPr>
            <a:r>
              <a:rPr lang="ar-SA" sz="2700" b="1" dirty="0">
                <a:solidFill>
                  <a:schemeClr val="accent5">
                    <a:lumMod val="50000"/>
                  </a:schemeClr>
                </a:solidFill>
                <a:latin typeface="Ah-naskh-hadith" panose="02000000000000000000" pitchFamily="2" charset="-78"/>
                <a:cs typeface="Ah-naskh-hadith" panose="02000000000000000000" pitchFamily="2" charset="-78"/>
              </a:rPr>
              <a:t>الفصل التاسع    </a:t>
            </a:r>
          </a:p>
          <a:p>
            <a:pPr algn="ctr">
              <a:lnSpc>
                <a:spcPct val="150000"/>
              </a:lnSpc>
            </a:pPr>
            <a:r>
              <a:rPr lang="ar-SA" sz="3100" b="1" dirty="0">
                <a:latin typeface="Farah" pitchFamily="2" charset="0"/>
              </a:rPr>
              <a:t>القياس</a:t>
            </a:r>
          </a:p>
          <a:p>
            <a:pPr algn="ctr">
              <a:lnSpc>
                <a:spcPct val="150000"/>
              </a:lnSpc>
            </a:pPr>
            <a:r>
              <a:rPr lang="ar-SA" sz="3100" b="1" dirty="0">
                <a:latin typeface="Farah" pitchFamily="2" charset="0"/>
              </a:rPr>
              <a:t>الصف الرابع الابتدائي </a:t>
            </a:r>
          </a:p>
        </p:txBody>
      </p:sp>
      <p:pic>
        <p:nvPicPr>
          <p:cNvPr id="7" name="صورة 6">
            <a:extLst>
              <a:ext uri="{FF2B5EF4-FFF2-40B4-BE49-F238E27FC236}">
                <a16:creationId xmlns:a16="http://schemas.microsoft.com/office/drawing/2014/main" id="{CDF3DFEA-EF71-5F3C-BB66-FB9044E82E23}"/>
              </a:ext>
            </a:extLst>
          </p:cNvPr>
          <p:cNvPicPr>
            <a:picLocks noChangeAspect="1"/>
          </p:cNvPicPr>
          <p:nvPr/>
        </p:nvPicPr>
        <p:blipFill>
          <a:blip r:embed="rId4"/>
          <a:srcRect/>
          <a:stretch/>
        </p:blipFill>
        <p:spPr>
          <a:xfrm>
            <a:off x="7292230" y="1035509"/>
            <a:ext cx="3738534" cy="4971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صورة 5">
            <a:extLst>
              <a:ext uri="{FF2B5EF4-FFF2-40B4-BE49-F238E27FC236}">
                <a16:creationId xmlns:a16="http://schemas.microsoft.com/office/drawing/2014/main" id="{F7C544C4-6E55-338B-DF72-83FE02DBA1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7498" y="-67232"/>
            <a:ext cx="2157019" cy="2165681"/>
          </a:xfrm>
          <a:prstGeom prst="rect">
            <a:avLst/>
          </a:prstGeom>
        </p:spPr>
      </p:pic>
      <p:pic>
        <p:nvPicPr>
          <p:cNvPr id="9" name="صورة 8">
            <a:extLst>
              <a:ext uri="{FF2B5EF4-FFF2-40B4-BE49-F238E27FC236}">
                <a16:creationId xmlns:a16="http://schemas.microsoft.com/office/drawing/2014/main" id="{80F22544-7017-946B-D443-FE0EBC2613BB}"/>
              </a:ext>
            </a:extLst>
          </p:cNvPr>
          <p:cNvPicPr>
            <a:picLocks noChangeAspect="1"/>
          </p:cNvPicPr>
          <p:nvPr/>
        </p:nvPicPr>
        <p:blipFill>
          <a:blip r:embed="rId6"/>
          <a:stretch>
            <a:fillRect/>
          </a:stretch>
        </p:blipFill>
        <p:spPr>
          <a:xfrm>
            <a:off x="233210" y="3775552"/>
            <a:ext cx="4205503" cy="2533750"/>
          </a:xfrm>
          <a:prstGeom prst="rect">
            <a:avLst/>
          </a:prstGeom>
        </p:spPr>
      </p:pic>
    </p:spTree>
    <p:extLst>
      <p:ext uri="{BB962C8B-B14F-4D97-AF65-F5344CB8AC3E}">
        <p14:creationId xmlns:p14="http://schemas.microsoft.com/office/powerpoint/2010/main" val="631451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9">
            <a:extLst>
              <a:ext uri="{FF2B5EF4-FFF2-40B4-BE49-F238E27FC236}">
                <a16:creationId xmlns:a16="http://schemas.microsoft.com/office/drawing/2014/main" id="{42C0A936-3FC7-DF4A-80B9-CB9F1A6FCE75}"/>
              </a:ext>
            </a:extLst>
          </p:cNvPr>
          <p:cNvPicPr>
            <a:picLocks noChangeAspect="1"/>
          </p:cNvPicPr>
          <p:nvPr/>
        </p:nvPicPr>
        <p:blipFill rotWithShape="1">
          <a:blip r:embed="rId2"/>
          <a:srcRect l="2991" t="3539" r="2433" b="2402"/>
          <a:stretch/>
        </p:blipFill>
        <p:spPr>
          <a:xfrm>
            <a:off x="0" y="1"/>
            <a:ext cx="12254874" cy="6855780"/>
          </a:xfrm>
          <a:prstGeom prst="rect">
            <a:avLst/>
          </a:prstGeom>
        </p:spPr>
      </p:pic>
      <p:pic>
        <p:nvPicPr>
          <p:cNvPr id="10" name="صورة 19">
            <a:extLst>
              <a:ext uri="{FF2B5EF4-FFF2-40B4-BE49-F238E27FC236}">
                <a16:creationId xmlns:a16="http://schemas.microsoft.com/office/drawing/2014/main" id="{821AFCB3-1CCF-3847-3442-BAF39E918E58}"/>
              </a:ext>
            </a:extLst>
          </p:cNvPr>
          <p:cNvPicPr>
            <a:picLocks noChangeAspect="1"/>
          </p:cNvPicPr>
          <p:nvPr/>
        </p:nvPicPr>
        <p:blipFill rotWithShape="1">
          <a:blip r:embed="rId2"/>
          <a:srcRect l="17211" t="3612" r="55045" b="2512"/>
          <a:stretch/>
        </p:blipFill>
        <p:spPr>
          <a:xfrm>
            <a:off x="4292454" y="-7544"/>
            <a:ext cx="3603127" cy="6857999"/>
          </a:xfrm>
          <a:prstGeom prst="rect">
            <a:avLst/>
          </a:prstGeom>
        </p:spPr>
      </p:pic>
      <p:sp>
        <p:nvSpPr>
          <p:cNvPr id="11" name="مستطيل 10">
            <a:extLst>
              <a:ext uri="{FF2B5EF4-FFF2-40B4-BE49-F238E27FC236}">
                <a16:creationId xmlns:a16="http://schemas.microsoft.com/office/drawing/2014/main" id="{DB21B35B-C0D2-AC40-7EE2-0E0234D970E4}"/>
              </a:ext>
            </a:extLst>
          </p:cNvPr>
          <p:cNvSpPr/>
          <p:nvPr/>
        </p:nvSpPr>
        <p:spPr>
          <a:xfrm>
            <a:off x="1030255" y="1786568"/>
            <a:ext cx="2765451" cy="2971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E574599C-C3E5-57FC-27B0-70ED78D806CA}"/>
              </a:ext>
            </a:extLst>
          </p:cNvPr>
          <p:cNvSpPr/>
          <p:nvPr/>
        </p:nvSpPr>
        <p:spPr>
          <a:xfrm>
            <a:off x="2757069" y="1781771"/>
            <a:ext cx="4697922" cy="46239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مستطيل 13">
            <a:extLst>
              <a:ext uri="{FF2B5EF4-FFF2-40B4-BE49-F238E27FC236}">
                <a16:creationId xmlns:a16="http://schemas.microsoft.com/office/drawing/2014/main" id="{A842ECDE-FEA2-5633-B3DE-A6137E01B566}"/>
              </a:ext>
            </a:extLst>
          </p:cNvPr>
          <p:cNvSpPr/>
          <p:nvPr/>
        </p:nvSpPr>
        <p:spPr>
          <a:xfrm>
            <a:off x="1717411" y="1786568"/>
            <a:ext cx="7051281" cy="46191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5" name="صورة 4">
            <a:extLst>
              <a:ext uri="{FF2B5EF4-FFF2-40B4-BE49-F238E27FC236}">
                <a16:creationId xmlns:a16="http://schemas.microsoft.com/office/drawing/2014/main" id="{BF4E85D1-730B-D582-2BD4-B2ECB6E4146C}"/>
              </a:ext>
            </a:extLst>
          </p:cNvPr>
          <p:cNvPicPr>
            <a:picLocks noChangeAspect="1"/>
          </p:cNvPicPr>
          <p:nvPr/>
        </p:nvPicPr>
        <p:blipFill>
          <a:blip r:embed="rId3"/>
          <a:stretch>
            <a:fillRect/>
          </a:stretch>
        </p:blipFill>
        <p:spPr>
          <a:xfrm>
            <a:off x="1717411" y="194907"/>
            <a:ext cx="10058400" cy="6256943"/>
          </a:xfrm>
          <a:prstGeom prst="rect">
            <a:avLst/>
          </a:prstGeom>
          <a:ln>
            <a:noFill/>
          </a:ln>
          <a:effectLst>
            <a:softEdge rad="112500"/>
          </a:effectLst>
        </p:spPr>
      </p:pic>
      <p:sp>
        <p:nvSpPr>
          <p:cNvPr id="7" name="مستطيل 6">
            <a:extLst>
              <a:ext uri="{FF2B5EF4-FFF2-40B4-BE49-F238E27FC236}">
                <a16:creationId xmlns:a16="http://schemas.microsoft.com/office/drawing/2014/main" id="{2E80E0A8-EC6B-FD9A-D991-3CD55367AE7E}"/>
              </a:ext>
            </a:extLst>
          </p:cNvPr>
          <p:cNvSpPr/>
          <p:nvPr/>
        </p:nvSpPr>
        <p:spPr>
          <a:xfrm>
            <a:off x="3130990" y="1152683"/>
            <a:ext cx="5817914" cy="5299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6BB3DDB1-98B6-7B5F-EC2B-97203BF07C70}"/>
              </a:ext>
            </a:extLst>
          </p:cNvPr>
          <p:cNvSpPr/>
          <p:nvPr/>
        </p:nvSpPr>
        <p:spPr>
          <a:xfrm>
            <a:off x="1453141" y="2519580"/>
            <a:ext cx="7579819" cy="39553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3" name="صورة 15">
            <a:extLst>
              <a:ext uri="{FF2B5EF4-FFF2-40B4-BE49-F238E27FC236}">
                <a16:creationId xmlns:a16="http://schemas.microsoft.com/office/drawing/2014/main" id="{127C9E20-8822-B7CF-18C2-F7FA5D090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139" y="3827891"/>
            <a:ext cx="2960656" cy="2765574"/>
          </a:xfrm>
          <a:prstGeom prst="rect">
            <a:avLst/>
          </a:prstGeom>
        </p:spPr>
      </p:pic>
      <p:grpSp>
        <p:nvGrpSpPr>
          <p:cNvPr id="23" name="مجموعة 22">
            <a:extLst>
              <a:ext uri="{FF2B5EF4-FFF2-40B4-BE49-F238E27FC236}">
                <a16:creationId xmlns:a16="http://schemas.microsoft.com/office/drawing/2014/main" id="{38A82CED-8DC4-A3F7-1442-C26C7B741799}"/>
              </a:ext>
            </a:extLst>
          </p:cNvPr>
          <p:cNvGrpSpPr/>
          <p:nvPr/>
        </p:nvGrpSpPr>
        <p:grpSpPr>
          <a:xfrm>
            <a:off x="1238348" y="2541327"/>
            <a:ext cx="7542950" cy="2411167"/>
            <a:chOff x="3046934" y="2541328"/>
            <a:chExt cx="5734364" cy="1734906"/>
          </a:xfrm>
        </p:grpSpPr>
        <p:pic>
          <p:nvPicPr>
            <p:cNvPr id="19" name="صورة 18">
              <a:extLst>
                <a:ext uri="{FF2B5EF4-FFF2-40B4-BE49-F238E27FC236}">
                  <a16:creationId xmlns:a16="http://schemas.microsoft.com/office/drawing/2014/main" id="{1E561339-0703-4227-EF05-B3C43C28E1F0}"/>
                </a:ext>
              </a:extLst>
            </p:cNvPr>
            <p:cNvPicPr>
              <a:picLocks noChangeAspect="1"/>
            </p:cNvPicPr>
            <p:nvPr/>
          </p:nvPicPr>
          <p:blipFill rotWithShape="1">
            <a:blip r:embed="rId5"/>
            <a:srcRect l="71652" t="50001" b="-1"/>
            <a:stretch/>
          </p:blipFill>
          <p:spPr>
            <a:xfrm>
              <a:off x="4980797" y="3491278"/>
              <a:ext cx="2851339" cy="784956"/>
            </a:xfrm>
            <a:prstGeom prst="rect">
              <a:avLst/>
            </a:prstGeom>
          </p:spPr>
        </p:pic>
        <p:pic>
          <p:nvPicPr>
            <p:cNvPr id="21" name="صورة 20">
              <a:extLst>
                <a:ext uri="{FF2B5EF4-FFF2-40B4-BE49-F238E27FC236}">
                  <a16:creationId xmlns:a16="http://schemas.microsoft.com/office/drawing/2014/main" id="{616F7BD6-D2A1-FCF7-9B38-BEFF76F1191C}"/>
                </a:ext>
              </a:extLst>
            </p:cNvPr>
            <p:cNvPicPr>
              <a:picLocks noChangeAspect="1"/>
            </p:cNvPicPr>
            <p:nvPr/>
          </p:nvPicPr>
          <p:blipFill rotWithShape="1">
            <a:blip r:embed="rId5"/>
            <a:srcRect r="42989" b="51008"/>
            <a:stretch/>
          </p:blipFill>
          <p:spPr>
            <a:xfrm>
              <a:off x="3046934" y="2541328"/>
              <a:ext cx="5734364" cy="769132"/>
            </a:xfrm>
            <a:prstGeom prst="rect">
              <a:avLst/>
            </a:prstGeom>
          </p:spPr>
        </p:pic>
      </p:grpSp>
    </p:spTree>
    <p:extLst>
      <p:ext uri="{BB962C8B-B14F-4D97-AF65-F5344CB8AC3E}">
        <p14:creationId xmlns:p14="http://schemas.microsoft.com/office/powerpoint/2010/main" val="3857234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70874E3D-9473-368C-0DAB-D8F0A6358B2F}"/>
              </a:ext>
            </a:extLst>
          </p:cNvPr>
          <p:cNvPicPr>
            <a:picLocks noChangeAspect="1"/>
          </p:cNvPicPr>
          <p:nvPr/>
        </p:nvPicPr>
        <p:blipFill rotWithShape="1">
          <a:blip r:embed="rId2"/>
          <a:srcRect l="3508" t="3049" r="2153" b="3049"/>
          <a:stretch/>
        </p:blipFill>
        <p:spPr>
          <a:xfrm>
            <a:off x="-39331" y="-6158"/>
            <a:ext cx="12270662" cy="6870318"/>
          </a:xfrm>
          <a:prstGeom prst="rect">
            <a:avLst/>
          </a:prstGeom>
        </p:spPr>
      </p:pic>
      <p:pic>
        <p:nvPicPr>
          <p:cNvPr id="15" name="صورة 14">
            <a:extLst>
              <a:ext uri="{FF2B5EF4-FFF2-40B4-BE49-F238E27FC236}">
                <a16:creationId xmlns:a16="http://schemas.microsoft.com/office/drawing/2014/main" id="{65380518-1844-9A97-57C0-11F62C8F1E18}"/>
              </a:ext>
            </a:extLst>
          </p:cNvPr>
          <p:cNvPicPr>
            <a:picLocks noChangeAspect="1"/>
          </p:cNvPicPr>
          <p:nvPr/>
        </p:nvPicPr>
        <p:blipFill rotWithShape="1">
          <a:blip r:embed="rId2"/>
          <a:srcRect l="17211" t="3048" r="55045" b="2941"/>
          <a:stretch/>
        </p:blipFill>
        <p:spPr>
          <a:xfrm>
            <a:off x="4365431" y="-6159"/>
            <a:ext cx="3382475" cy="6870318"/>
          </a:xfrm>
          <a:prstGeom prst="rect">
            <a:avLst/>
          </a:prstGeom>
        </p:spPr>
      </p:pic>
      <p:pic>
        <p:nvPicPr>
          <p:cNvPr id="3" name="صورة 2">
            <a:extLst>
              <a:ext uri="{FF2B5EF4-FFF2-40B4-BE49-F238E27FC236}">
                <a16:creationId xmlns:a16="http://schemas.microsoft.com/office/drawing/2014/main" id="{D00470DD-F42D-50B7-3167-74DDD86D0E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035" y="0"/>
            <a:ext cx="1718612" cy="1288958"/>
          </a:xfrm>
          <a:prstGeom prst="rect">
            <a:avLst/>
          </a:prstGeom>
        </p:spPr>
      </p:pic>
      <p:pic>
        <p:nvPicPr>
          <p:cNvPr id="6" name="صورة 5">
            <a:extLst>
              <a:ext uri="{FF2B5EF4-FFF2-40B4-BE49-F238E27FC236}">
                <a16:creationId xmlns:a16="http://schemas.microsoft.com/office/drawing/2014/main" id="{05D7076A-B5A1-77FD-6234-A0C2339291DC}"/>
              </a:ext>
            </a:extLst>
          </p:cNvPr>
          <p:cNvPicPr>
            <a:picLocks noChangeAspect="1"/>
          </p:cNvPicPr>
          <p:nvPr/>
        </p:nvPicPr>
        <p:blipFill>
          <a:blip r:embed="rId4"/>
          <a:stretch>
            <a:fillRect/>
          </a:stretch>
        </p:blipFill>
        <p:spPr>
          <a:xfrm>
            <a:off x="2731926" y="324992"/>
            <a:ext cx="8798668" cy="6113028"/>
          </a:xfrm>
          <a:prstGeom prst="rect">
            <a:avLst/>
          </a:prstGeom>
          <a:ln>
            <a:noFill/>
          </a:ln>
          <a:effectLst>
            <a:softEdge rad="112500"/>
          </a:effectLst>
        </p:spPr>
      </p:pic>
      <p:pic>
        <p:nvPicPr>
          <p:cNvPr id="8" name="صورة 8">
            <a:extLst>
              <a:ext uri="{FF2B5EF4-FFF2-40B4-BE49-F238E27FC236}">
                <a16:creationId xmlns:a16="http://schemas.microsoft.com/office/drawing/2014/main" id="{AE2D3240-9987-0E2D-0689-C679F24E9C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98" y="4224950"/>
            <a:ext cx="2350273" cy="2417150"/>
          </a:xfrm>
          <a:prstGeom prst="rect">
            <a:avLst/>
          </a:prstGeom>
        </p:spPr>
      </p:pic>
    </p:spTree>
    <p:extLst>
      <p:ext uri="{BB962C8B-B14F-4D97-AF65-F5344CB8AC3E}">
        <p14:creationId xmlns:p14="http://schemas.microsoft.com/office/powerpoint/2010/main" val="106956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70874E3D-9473-368C-0DAB-D8F0A6358B2F}"/>
              </a:ext>
            </a:extLst>
          </p:cNvPr>
          <p:cNvPicPr>
            <a:picLocks noChangeAspect="1"/>
          </p:cNvPicPr>
          <p:nvPr/>
        </p:nvPicPr>
        <p:blipFill rotWithShape="1">
          <a:blip r:embed="rId2"/>
          <a:srcRect l="3508" t="3049" r="2153" b="3049"/>
          <a:stretch/>
        </p:blipFill>
        <p:spPr>
          <a:xfrm>
            <a:off x="-39331" y="-6158"/>
            <a:ext cx="12270662" cy="6870318"/>
          </a:xfrm>
          <a:prstGeom prst="rect">
            <a:avLst/>
          </a:prstGeom>
        </p:spPr>
      </p:pic>
      <p:pic>
        <p:nvPicPr>
          <p:cNvPr id="15" name="صورة 14">
            <a:extLst>
              <a:ext uri="{FF2B5EF4-FFF2-40B4-BE49-F238E27FC236}">
                <a16:creationId xmlns:a16="http://schemas.microsoft.com/office/drawing/2014/main" id="{65380518-1844-9A97-57C0-11F62C8F1E18}"/>
              </a:ext>
            </a:extLst>
          </p:cNvPr>
          <p:cNvPicPr>
            <a:picLocks noChangeAspect="1"/>
          </p:cNvPicPr>
          <p:nvPr/>
        </p:nvPicPr>
        <p:blipFill rotWithShape="1">
          <a:blip r:embed="rId2"/>
          <a:srcRect l="17211" t="3048" r="55045" b="2941"/>
          <a:stretch/>
        </p:blipFill>
        <p:spPr>
          <a:xfrm>
            <a:off x="4365431" y="-6159"/>
            <a:ext cx="3382475" cy="6870318"/>
          </a:xfrm>
          <a:prstGeom prst="rect">
            <a:avLst/>
          </a:prstGeom>
        </p:spPr>
      </p:pic>
      <p:pic>
        <p:nvPicPr>
          <p:cNvPr id="6" name="صورة 5">
            <a:extLst>
              <a:ext uri="{FF2B5EF4-FFF2-40B4-BE49-F238E27FC236}">
                <a16:creationId xmlns:a16="http://schemas.microsoft.com/office/drawing/2014/main" id="{67960181-31D5-FBFB-5994-E168E8DB8C98}"/>
              </a:ext>
            </a:extLst>
          </p:cNvPr>
          <p:cNvPicPr>
            <a:picLocks noChangeAspect="1"/>
          </p:cNvPicPr>
          <p:nvPr/>
        </p:nvPicPr>
        <p:blipFill rotWithShape="1">
          <a:blip r:embed="rId3"/>
          <a:srcRect l="3734" t="9230"/>
          <a:stretch/>
        </p:blipFill>
        <p:spPr>
          <a:xfrm>
            <a:off x="438258" y="289206"/>
            <a:ext cx="11236930" cy="3709408"/>
          </a:xfrm>
          <a:prstGeom prst="rect">
            <a:avLst/>
          </a:prstGeom>
        </p:spPr>
      </p:pic>
      <p:sp>
        <p:nvSpPr>
          <p:cNvPr id="3" name="مربع نص 2">
            <a:extLst>
              <a:ext uri="{FF2B5EF4-FFF2-40B4-BE49-F238E27FC236}">
                <a16:creationId xmlns:a16="http://schemas.microsoft.com/office/drawing/2014/main" id="{6513F94B-B13E-80B6-F317-BA5AF3442432}"/>
              </a:ext>
            </a:extLst>
          </p:cNvPr>
          <p:cNvSpPr txBox="1"/>
          <p:nvPr/>
        </p:nvSpPr>
        <p:spPr>
          <a:xfrm>
            <a:off x="7846336" y="4034078"/>
            <a:ext cx="2760709" cy="569387"/>
          </a:xfrm>
          <a:prstGeom prst="rect">
            <a:avLst/>
          </a:prstGeom>
          <a:noFill/>
        </p:spPr>
        <p:txBody>
          <a:bodyPr wrap="square" rtlCol="1">
            <a:spAutoFit/>
          </a:bodyPr>
          <a:lstStyle/>
          <a:p>
            <a:pPr algn="r"/>
            <a:r>
              <a:rPr lang="ar-SA" sz="3100" b="1" dirty="0">
                <a:solidFill>
                  <a:srgbClr val="0070C0"/>
                </a:solidFill>
              </a:rPr>
              <a:t>ساعتان و ٥ دقائق</a:t>
            </a:r>
          </a:p>
        </p:txBody>
      </p:sp>
      <p:sp>
        <p:nvSpPr>
          <p:cNvPr id="5" name="مربع نص 4">
            <a:extLst>
              <a:ext uri="{FF2B5EF4-FFF2-40B4-BE49-F238E27FC236}">
                <a16:creationId xmlns:a16="http://schemas.microsoft.com/office/drawing/2014/main" id="{CDFC2CF0-92A9-4AC0-695C-077B34C59421}"/>
              </a:ext>
            </a:extLst>
          </p:cNvPr>
          <p:cNvSpPr txBox="1"/>
          <p:nvPr/>
        </p:nvSpPr>
        <p:spPr>
          <a:xfrm>
            <a:off x="1112165" y="3998614"/>
            <a:ext cx="3576052" cy="569387"/>
          </a:xfrm>
          <a:prstGeom prst="rect">
            <a:avLst/>
          </a:prstGeom>
          <a:noFill/>
        </p:spPr>
        <p:txBody>
          <a:bodyPr wrap="square" rtlCol="1">
            <a:spAutoFit/>
          </a:bodyPr>
          <a:lstStyle/>
          <a:p>
            <a:pPr algn="r"/>
            <a:r>
              <a:rPr lang="ar-SA" sz="3100" b="1" dirty="0">
                <a:solidFill>
                  <a:srgbClr val="0070C0"/>
                </a:solidFill>
              </a:rPr>
              <a:t>ساعة و٣٥ دقيقة </a:t>
            </a:r>
          </a:p>
        </p:txBody>
      </p:sp>
    </p:spTree>
    <p:extLst>
      <p:ext uri="{BB962C8B-B14F-4D97-AF65-F5344CB8AC3E}">
        <p14:creationId xmlns:p14="http://schemas.microsoft.com/office/powerpoint/2010/main" val="4098875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صورة 54">
            <a:extLst>
              <a:ext uri="{FF2B5EF4-FFF2-40B4-BE49-F238E27FC236}">
                <a16:creationId xmlns:a16="http://schemas.microsoft.com/office/drawing/2014/main" id="{1BE49904-A43B-8BB6-AC59-436F250ED462}"/>
              </a:ext>
            </a:extLst>
          </p:cNvPr>
          <p:cNvPicPr>
            <a:picLocks noChangeAspect="1"/>
          </p:cNvPicPr>
          <p:nvPr/>
        </p:nvPicPr>
        <p:blipFill rotWithShape="1">
          <a:blip r:embed="rId2"/>
          <a:srcRect l="17211" r="55045"/>
          <a:stretch/>
        </p:blipFill>
        <p:spPr>
          <a:xfrm>
            <a:off x="4417768" y="18046"/>
            <a:ext cx="3382475" cy="6858000"/>
          </a:xfrm>
          <a:prstGeom prst="rect">
            <a:avLst/>
          </a:prstGeom>
        </p:spPr>
      </p:pic>
      <p:pic>
        <p:nvPicPr>
          <p:cNvPr id="57" name="صورة 19">
            <a:extLst>
              <a:ext uri="{FF2B5EF4-FFF2-40B4-BE49-F238E27FC236}">
                <a16:creationId xmlns:a16="http://schemas.microsoft.com/office/drawing/2014/main" id="{0173FEB0-CE71-5715-36AA-E6C820C85ABC}"/>
              </a:ext>
            </a:extLst>
          </p:cNvPr>
          <p:cNvPicPr>
            <a:picLocks noChangeAspect="1"/>
          </p:cNvPicPr>
          <p:nvPr/>
        </p:nvPicPr>
        <p:blipFill rotWithShape="1">
          <a:blip r:embed="rId2"/>
          <a:srcRect l="3508" t="3049" r="2153" b="3049"/>
          <a:stretch/>
        </p:blipFill>
        <p:spPr>
          <a:xfrm>
            <a:off x="0" y="18046"/>
            <a:ext cx="12270662" cy="6870318"/>
          </a:xfrm>
          <a:prstGeom prst="rect">
            <a:avLst/>
          </a:prstGeom>
        </p:spPr>
      </p:pic>
      <p:pic>
        <p:nvPicPr>
          <p:cNvPr id="20" name="صورة 19">
            <a:extLst>
              <a:ext uri="{FF2B5EF4-FFF2-40B4-BE49-F238E27FC236}">
                <a16:creationId xmlns:a16="http://schemas.microsoft.com/office/drawing/2014/main" id="{1EFBD37E-5216-573C-B845-048C67251EAE}"/>
              </a:ext>
            </a:extLst>
          </p:cNvPr>
          <p:cNvPicPr>
            <a:picLocks noChangeAspect="1"/>
          </p:cNvPicPr>
          <p:nvPr/>
        </p:nvPicPr>
        <p:blipFill rotWithShape="1">
          <a:blip r:embed="rId2"/>
          <a:srcRect l="29759" t="3049" r="59091" b="3049"/>
          <a:stretch/>
        </p:blipFill>
        <p:spPr>
          <a:xfrm>
            <a:off x="5153718" y="18046"/>
            <a:ext cx="1450208" cy="6870318"/>
          </a:xfrm>
          <a:prstGeom prst="rect">
            <a:avLst/>
          </a:prstGeom>
        </p:spPr>
      </p:pic>
      <p:pic>
        <p:nvPicPr>
          <p:cNvPr id="3" name="صورة 2">
            <a:extLst>
              <a:ext uri="{FF2B5EF4-FFF2-40B4-BE49-F238E27FC236}">
                <a16:creationId xmlns:a16="http://schemas.microsoft.com/office/drawing/2014/main" id="{D00470DD-F42D-50B7-3167-74DDD86D0E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522" y="209074"/>
            <a:ext cx="2025993" cy="1519494"/>
          </a:xfrm>
          <a:prstGeom prst="rect">
            <a:avLst/>
          </a:prstGeom>
        </p:spPr>
      </p:pic>
      <p:pic>
        <p:nvPicPr>
          <p:cNvPr id="9" name="صورة 8">
            <a:extLst>
              <a:ext uri="{FF2B5EF4-FFF2-40B4-BE49-F238E27FC236}">
                <a16:creationId xmlns:a16="http://schemas.microsoft.com/office/drawing/2014/main" id="{900CDFE4-D693-3203-0494-C49AD8CD817C}"/>
              </a:ext>
            </a:extLst>
          </p:cNvPr>
          <p:cNvPicPr>
            <a:picLocks noChangeAspect="1"/>
          </p:cNvPicPr>
          <p:nvPr/>
        </p:nvPicPr>
        <p:blipFill rotWithShape="1">
          <a:blip r:embed="rId4"/>
          <a:srcRect l="19397"/>
          <a:stretch/>
        </p:blipFill>
        <p:spPr>
          <a:xfrm>
            <a:off x="715407" y="380441"/>
            <a:ext cx="10761185" cy="2225140"/>
          </a:xfrm>
          <a:prstGeom prst="rect">
            <a:avLst/>
          </a:prstGeom>
        </p:spPr>
      </p:pic>
      <p:pic>
        <p:nvPicPr>
          <p:cNvPr id="11" name="صورة 10">
            <a:extLst>
              <a:ext uri="{FF2B5EF4-FFF2-40B4-BE49-F238E27FC236}">
                <a16:creationId xmlns:a16="http://schemas.microsoft.com/office/drawing/2014/main" id="{3E93F02D-FC0A-5AA8-F829-928140528873}"/>
              </a:ext>
            </a:extLst>
          </p:cNvPr>
          <p:cNvPicPr>
            <a:picLocks noChangeAspect="1"/>
          </p:cNvPicPr>
          <p:nvPr/>
        </p:nvPicPr>
        <p:blipFill rotWithShape="1">
          <a:blip r:embed="rId4"/>
          <a:srcRect r="86744" b="27794"/>
          <a:stretch/>
        </p:blipFill>
        <p:spPr>
          <a:xfrm>
            <a:off x="588582" y="1893655"/>
            <a:ext cx="3382475" cy="3070689"/>
          </a:xfrm>
          <a:prstGeom prst="rect">
            <a:avLst/>
          </a:prstGeom>
        </p:spPr>
      </p:pic>
      <p:sp>
        <p:nvSpPr>
          <p:cNvPr id="2" name="مربع نص 1">
            <a:extLst>
              <a:ext uri="{FF2B5EF4-FFF2-40B4-BE49-F238E27FC236}">
                <a16:creationId xmlns:a16="http://schemas.microsoft.com/office/drawing/2014/main" id="{2F945375-CBF9-6AF4-3CDF-5345CA83EDBD}"/>
              </a:ext>
            </a:extLst>
          </p:cNvPr>
          <p:cNvSpPr txBox="1"/>
          <p:nvPr/>
        </p:nvSpPr>
        <p:spPr>
          <a:xfrm>
            <a:off x="5221837" y="2530946"/>
            <a:ext cx="1828800" cy="707886"/>
          </a:xfrm>
          <a:prstGeom prst="rect">
            <a:avLst/>
          </a:prstGeom>
          <a:noFill/>
        </p:spPr>
        <p:txBody>
          <a:bodyPr wrap="square" rtlCol="1">
            <a:spAutoFit/>
          </a:bodyPr>
          <a:lstStyle/>
          <a:p>
            <a:pPr algn="r"/>
            <a:r>
              <a:rPr lang="ar-SA" sz="4000" dirty="0">
                <a:solidFill>
                  <a:srgbClr val="0070C0"/>
                </a:solidFill>
              </a:rPr>
              <a:t>نعم </a:t>
            </a:r>
          </a:p>
        </p:txBody>
      </p:sp>
      <p:pic>
        <p:nvPicPr>
          <p:cNvPr id="6" name="صورة 5">
            <a:extLst>
              <a:ext uri="{FF2B5EF4-FFF2-40B4-BE49-F238E27FC236}">
                <a16:creationId xmlns:a16="http://schemas.microsoft.com/office/drawing/2014/main" id="{40B40E4E-4EA9-0D8E-7277-BB0CFE4206D2}"/>
              </a:ext>
            </a:extLst>
          </p:cNvPr>
          <p:cNvPicPr>
            <a:picLocks noChangeAspect="1"/>
          </p:cNvPicPr>
          <p:nvPr/>
        </p:nvPicPr>
        <p:blipFill rotWithShape="1">
          <a:blip r:embed="rId5"/>
          <a:srcRect t="-28550" r="6499" b="1"/>
          <a:stretch/>
        </p:blipFill>
        <p:spPr>
          <a:xfrm>
            <a:off x="673397" y="5074112"/>
            <a:ext cx="10410849" cy="1170272"/>
          </a:xfrm>
          <a:prstGeom prst="rect">
            <a:avLst/>
          </a:prstGeom>
        </p:spPr>
      </p:pic>
    </p:spTree>
    <p:extLst>
      <p:ext uri="{BB962C8B-B14F-4D97-AF65-F5344CB8AC3E}">
        <p14:creationId xmlns:p14="http://schemas.microsoft.com/office/powerpoint/2010/main" val="3910126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70874E3D-9473-368C-0DAB-D8F0A6358B2F}"/>
              </a:ext>
            </a:extLst>
          </p:cNvPr>
          <p:cNvPicPr>
            <a:picLocks noChangeAspect="1"/>
          </p:cNvPicPr>
          <p:nvPr/>
        </p:nvPicPr>
        <p:blipFill rotWithShape="1">
          <a:blip r:embed="rId2"/>
          <a:srcRect l="3508" t="3049" r="2153" b="3049"/>
          <a:stretch/>
        </p:blipFill>
        <p:spPr>
          <a:xfrm>
            <a:off x="-39331" y="-6158"/>
            <a:ext cx="12270662" cy="6870318"/>
          </a:xfrm>
          <a:prstGeom prst="rect">
            <a:avLst/>
          </a:prstGeom>
        </p:spPr>
      </p:pic>
      <p:pic>
        <p:nvPicPr>
          <p:cNvPr id="15" name="صورة 14">
            <a:extLst>
              <a:ext uri="{FF2B5EF4-FFF2-40B4-BE49-F238E27FC236}">
                <a16:creationId xmlns:a16="http://schemas.microsoft.com/office/drawing/2014/main" id="{65380518-1844-9A97-57C0-11F62C8F1E18}"/>
              </a:ext>
            </a:extLst>
          </p:cNvPr>
          <p:cNvPicPr>
            <a:picLocks noChangeAspect="1"/>
          </p:cNvPicPr>
          <p:nvPr/>
        </p:nvPicPr>
        <p:blipFill rotWithShape="1">
          <a:blip r:embed="rId2"/>
          <a:srcRect l="17211" t="3048" r="55045" b="2941"/>
          <a:stretch/>
        </p:blipFill>
        <p:spPr>
          <a:xfrm>
            <a:off x="4365431" y="-6159"/>
            <a:ext cx="3382475" cy="6870318"/>
          </a:xfrm>
          <a:prstGeom prst="rect">
            <a:avLst/>
          </a:prstGeom>
        </p:spPr>
      </p:pic>
      <p:pic>
        <p:nvPicPr>
          <p:cNvPr id="3" name="صورة 2">
            <a:extLst>
              <a:ext uri="{FF2B5EF4-FFF2-40B4-BE49-F238E27FC236}">
                <a16:creationId xmlns:a16="http://schemas.microsoft.com/office/drawing/2014/main" id="{D00470DD-F42D-50B7-3167-74DDD86D0E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035" y="0"/>
            <a:ext cx="1718612" cy="1288958"/>
          </a:xfrm>
          <a:prstGeom prst="rect">
            <a:avLst/>
          </a:prstGeom>
        </p:spPr>
      </p:pic>
      <p:pic>
        <p:nvPicPr>
          <p:cNvPr id="5" name="صورة 4">
            <a:extLst>
              <a:ext uri="{FF2B5EF4-FFF2-40B4-BE49-F238E27FC236}">
                <a16:creationId xmlns:a16="http://schemas.microsoft.com/office/drawing/2014/main" id="{11079577-4382-4071-60CA-84C66D94C9F3}"/>
              </a:ext>
            </a:extLst>
          </p:cNvPr>
          <p:cNvPicPr>
            <a:picLocks noChangeAspect="1"/>
          </p:cNvPicPr>
          <p:nvPr/>
        </p:nvPicPr>
        <p:blipFill rotWithShape="1">
          <a:blip r:embed="rId4"/>
          <a:srcRect b="38338"/>
          <a:stretch/>
        </p:blipFill>
        <p:spPr>
          <a:xfrm>
            <a:off x="583125" y="531988"/>
            <a:ext cx="11115449" cy="4455115"/>
          </a:xfrm>
          <a:prstGeom prst="rect">
            <a:avLst/>
          </a:prstGeom>
        </p:spPr>
      </p:pic>
      <p:sp>
        <p:nvSpPr>
          <p:cNvPr id="4" name="مربع نص 3">
            <a:extLst>
              <a:ext uri="{FF2B5EF4-FFF2-40B4-BE49-F238E27FC236}">
                <a16:creationId xmlns:a16="http://schemas.microsoft.com/office/drawing/2014/main" id="{C5F33FA6-C7FC-5A3F-F304-E043A4F75E63}"/>
              </a:ext>
            </a:extLst>
          </p:cNvPr>
          <p:cNvSpPr txBox="1"/>
          <p:nvPr/>
        </p:nvSpPr>
        <p:spPr>
          <a:xfrm>
            <a:off x="6488591" y="4865085"/>
            <a:ext cx="3576052" cy="569387"/>
          </a:xfrm>
          <a:prstGeom prst="rect">
            <a:avLst/>
          </a:prstGeom>
          <a:noFill/>
        </p:spPr>
        <p:txBody>
          <a:bodyPr wrap="square" rtlCol="1">
            <a:spAutoFit/>
          </a:bodyPr>
          <a:lstStyle/>
          <a:p>
            <a:pPr algn="r"/>
            <a:r>
              <a:rPr lang="ar-SA" sz="3100" b="1" dirty="0">
                <a:solidFill>
                  <a:srgbClr val="0070C0"/>
                </a:solidFill>
              </a:rPr>
              <a:t>ساعتان و ٥ دقائق</a:t>
            </a:r>
          </a:p>
        </p:txBody>
      </p:sp>
      <p:sp>
        <p:nvSpPr>
          <p:cNvPr id="8" name="مربع نص 7">
            <a:extLst>
              <a:ext uri="{FF2B5EF4-FFF2-40B4-BE49-F238E27FC236}">
                <a16:creationId xmlns:a16="http://schemas.microsoft.com/office/drawing/2014/main" id="{510C476F-A186-29C6-3CC9-9205D2639E0B}"/>
              </a:ext>
            </a:extLst>
          </p:cNvPr>
          <p:cNvSpPr txBox="1"/>
          <p:nvPr/>
        </p:nvSpPr>
        <p:spPr>
          <a:xfrm>
            <a:off x="1053895" y="4865084"/>
            <a:ext cx="3576052" cy="569387"/>
          </a:xfrm>
          <a:prstGeom prst="rect">
            <a:avLst/>
          </a:prstGeom>
          <a:noFill/>
        </p:spPr>
        <p:txBody>
          <a:bodyPr wrap="square" rtlCol="1">
            <a:spAutoFit/>
          </a:bodyPr>
          <a:lstStyle/>
          <a:p>
            <a:pPr algn="r"/>
            <a:r>
              <a:rPr lang="ar-SA" sz="3100" b="1" dirty="0">
                <a:solidFill>
                  <a:srgbClr val="0070C0"/>
                </a:solidFill>
              </a:rPr>
              <a:t>ساعتان و ٥٥ دقيقة</a:t>
            </a:r>
          </a:p>
        </p:txBody>
      </p:sp>
    </p:spTree>
    <p:extLst>
      <p:ext uri="{BB962C8B-B14F-4D97-AF65-F5344CB8AC3E}">
        <p14:creationId xmlns:p14="http://schemas.microsoft.com/office/powerpoint/2010/main" val="3081943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70874E3D-9473-368C-0DAB-D8F0A6358B2F}"/>
              </a:ext>
            </a:extLst>
          </p:cNvPr>
          <p:cNvPicPr>
            <a:picLocks noChangeAspect="1"/>
          </p:cNvPicPr>
          <p:nvPr/>
        </p:nvPicPr>
        <p:blipFill rotWithShape="1">
          <a:blip r:embed="rId2"/>
          <a:srcRect l="3508" t="3049" r="2153" b="3049"/>
          <a:stretch/>
        </p:blipFill>
        <p:spPr>
          <a:xfrm>
            <a:off x="-78663" y="0"/>
            <a:ext cx="12270662" cy="6870318"/>
          </a:xfrm>
          <a:prstGeom prst="rect">
            <a:avLst/>
          </a:prstGeom>
        </p:spPr>
      </p:pic>
      <p:pic>
        <p:nvPicPr>
          <p:cNvPr id="15" name="صورة 14">
            <a:extLst>
              <a:ext uri="{FF2B5EF4-FFF2-40B4-BE49-F238E27FC236}">
                <a16:creationId xmlns:a16="http://schemas.microsoft.com/office/drawing/2014/main" id="{65380518-1844-9A97-57C0-11F62C8F1E18}"/>
              </a:ext>
            </a:extLst>
          </p:cNvPr>
          <p:cNvPicPr>
            <a:picLocks noChangeAspect="1"/>
          </p:cNvPicPr>
          <p:nvPr/>
        </p:nvPicPr>
        <p:blipFill rotWithShape="1">
          <a:blip r:embed="rId2"/>
          <a:srcRect l="17211" t="3048" r="55045" b="2941"/>
          <a:stretch/>
        </p:blipFill>
        <p:spPr>
          <a:xfrm>
            <a:off x="4365431" y="-6159"/>
            <a:ext cx="3382475" cy="6870318"/>
          </a:xfrm>
          <a:prstGeom prst="rect">
            <a:avLst/>
          </a:prstGeom>
        </p:spPr>
      </p:pic>
      <p:sp>
        <p:nvSpPr>
          <p:cNvPr id="5" name="مربع نص 4">
            <a:extLst>
              <a:ext uri="{FF2B5EF4-FFF2-40B4-BE49-F238E27FC236}">
                <a16:creationId xmlns:a16="http://schemas.microsoft.com/office/drawing/2014/main" id="{EB2FECCE-3D75-C167-8FF7-E958285F981B}"/>
              </a:ext>
            </a:extLst>
          </p:cNvPr>
          <p:cNvSpPr txBox="1"/>
          <p:nvPr/>
        </p:nvSpPr>
        <p:spPr>
          <a:xfrm>
            <a:off x="7506832" y="397722"/>
            <a:ext cx="3776048" cy="1938992"/>
          </a:xfrm>
          <a:prstGeom prst="rect">
            <a:avLst/>
          </a:prstGeom>
          <a:noFill/>
        </p:spPr>
        <p:txBody>
          <a:bodyPr wrap="square" rtlCol="1">
            <a:spAutoFit/>
          </a:bodyPr>
          <a:lstStyle/>
          <a:p>
            <a:pPr algn="ctr"/>
            <a:r>
              <a:rPr lang="ar-SA" sz="4000" dirty="0">
                <a:solidFill>
                  <a:srgbClr val="136E1B"/>
                </a:solidFill>
              </a:rPr>
              <a:t>استراحة….</a:t>
            </a:r>
          </a:p>
          <a:p>
            <a:pPr algn="ctr"/>
            <a:r>
              <a:rPr lang="ar-SA" sz="4000" dirty="0">
                <a:solidFill>
                  <a:srgbClr val="136E1B"/>
                </a:solidFill>
              </a:rPr>
              <a:t>نصيحة رمضانية</a:t>
            </a:r>
          </a:p>
          <a:p>
            <a:pPr algn="ctr"/>
            <a:endParaRPr lang="ar-SA" sz="4000" dirty="0">
              <a:solidFill>
                <a:srgbClr val="136E1B"/>
              </a:solidFill>
            </a:endParaRPr>
          </a:p>
        </p:txBody>
      </p:sp>
      <p:sp>
        <p:nvSpPr>
          <p:cNvPr id="4" name="مربع نص 3">
            <a:extLst>
              <a:ext uri="{FF2B5EF4-FFF2-40B4-BE49-F238E27FC236}">
                <a16:creationId xmlns:a16="http://schemas.microsoft.com/office/drawing/2014/main" id="{480A673C-167B-0AF9-F002-BBED026569DF}"/>
              </a:ext>
            </a:extLst>
          </p:cNvPr>
          <p:cNvSpPr txBox="1"/>
          <p:nvPr/>
        </p:nvSpPr>
        <p:spPr>
          <a:xfrm>
            <a:off x="5884751" y="1734875"/>
            <a:ext cx="5105149" cy="4524315"/>
          </a:xfrm>
          <a:prstGeom prst="rect">
            <a:avLst/>
          </a:prstGeom>
          <a:noFill/>
        </p:spPr>
        <p:txBody>
          <a:bodyPr wrap="square">
            <a:spAutoFit/>
          </a:bodyPr>
          <a:lstStyle/>
          <a:p>
            <a:r>
              <a:rPr lang="ar-SA" sz="4800" b="1" i="0" u="none" strike="noStrike" dirty="0">
                <a:solidFill>
                  <a:schemeClr val="tx2"/>
                </a:solidFill>
                <a:effectLst/>
                <a:latin typeface="Mishafi" pitchFamily="2" charset="0"/>
                <a:ea typeface="Dotum" panose="02000300000000000000" pitchFamily="2" charset="-127"/>
                <a:cs typeface="Mishafi" pitchFamily="2" charset="0"/>
              </a:rPr>
              <a:t>يميل بعض الناس إلى تناول المزيد من الطعام خلال شهر رمضان وهذا يمكن أن يؤدي إلى زيادة الوزن. سيساعدك تناول الإفطار الصحي، واختيار المزيد من الفاكهة والخضروات، وتجنب المشروبات المحلاة، وممارسة النشاط كل يوم على الحفاظ على وزنك.</a:t>
            </a:r>
            <a:endParaRPr lang="ar-SA" sz="4800" b="1" dirty="0">
              <a:solidFill>
                <a:schemeClr val="tx2"/>
              </a:solidFill>
              <a:latin typeface="Mishafi" pitchFamily="2" charset="0"/>
              <a:ea typeface="Dotum" panose="02000300000000000000" pitchFamily="2" charset="-127"/>
              <a:cs typeface="Mishafi" pitchFamily="2" charset="0"/>
            </a:endParaRPr>
          </a:p>
        </p:txBody>
      </p:sp>
      <p:pic>
        <p:nvPicPr>
          <p:cNvPr id="6" name="صورة 6">
            <a:extLst>
              <a:ext uri="{FF2B5EF4-FFF2-40B4-BE49-F238E27FC236}">
                <a16:creationId xmlns:a16="http://schemas.microsoft.com/office/drawing/2014/main" id="{A9252EF9-259A-72C4-316A-74B8CBAB9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7724" y="1860990"/>
            <a:ext cx="6300204" cy="4725153"/>
          </a:xfrm>
          <a:prstGeom prst="rect">
            <a:avLst/>
          </a:prstGeom>
        </p:spPr>
      </p:pic>
    </p:spTree>
    <p:extLst>
      <p:ext uri="{BB962C8B-B14F-4D97-AF65-F5344CB8AC3E}">
        <p14:creationId xmlns:p14="http://schemas.microsoft.com/office/powerpoint/2010/main" val="7037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70874E3D-9473-368C-0DAB-D8F0A6358B2F}"/>
              </a:ext>
            </a:extLst>
          </p:cNvPr>
          <p:cNvPicPr>
            <a:picLocks noChangeAspect="1"/>
          </p:cNvPicPr>
          <p:nvPr/>
        </p:nvPicPr>
        <p:blipFill rotWithShape="1">
          <a:blip r:embed="rId2"/>
          <a:srcRect l="3508" t="3049" r="2153" b="3049"/>
          <a:stretch/>
        </p:blipFill>
        <p:spPr>
          <a:xfrm>
            <a:off x="-39331" y="-6158"/>
            <a:ext cx="12270662" cy="6870318"/>
          </a:xfrm>
          <a:prstGeom prst="rect">
            <a:avLst/>
          </a:prstGeom>
        </p:spPr>
      </p:pic>
      <p:pic>
        <p:nvPicPr>
          <p:cNvPr id="15" name="صورة 14">
            <a:extLst>
              <a:ext uri="{FF2B5EF4-FFF2-40B4-BE49-F238E27FC236}">
                <a16:creationId xmlns:a16="http://schemas.microsoft.com/office/drawing/2014/main" id="{65380518-1844-9A97-57C0-11F62C8F1E18}"/>
              </a:ext>
            </a:extLst>
          </p:cNvPr>
          <p:cNvPicPr>
            <a:picLocks noChangeAspect="1"/>
          </p:cNvPicPr>
          <p:nvPr/>
        </p:nvPicPr>
        <p:blipFill rotWithShape="1">
          <a:blip r:embed="rId2"/>
          <a:srcRect l="17211" t="3048" r="55045" b="2941"/>
          <a:stretch/>
        </p:blipFill>
        <p:spPr>
          <a:xfrm>
            <a:off x="4365431" y="-6159"/>
            <a:ext cx="3382475" cy="6870318"/>
          </a:xfrm>
          <a:prstGeom prst="rect">
            <a:avLst/>
          </a:prstGeom>
        </p:spPr>
      </p:pic>
      <p:pic>
        <p:nvPicPr>
          <p:cNvPr id="3" name="صورة 2">
            <a:extLst>
              <a:ext uri="{FF2B5EF4-FFF2-40B4-BE49-F238E27FC236}">
                <a16:creationId xmlns:a16="http://schemas.microsoft.com/office/drawing/2014/main" id="{D00470DD-F42D-50B7-3167-74DDD86D0E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035" y="0"/>
            <a:ext cx="1718612" cy="1288958"/>
          </a:xfrm>
          <a:prstGeom prst="rect">
            <a:avLst/>
          </a:prstGeom>
        </p:spPr>
      </p:pic>
      <p:pic>
        <p:nvPicPr>
          <p:cNvPr id="5" name="صورة 4">
            <a:extLst>
              <a:ext uri="{FF2B5EF4-FFF2-40B4-BE49-F238E27FC236}">
                <a16:creationId xmlns:a16="http://schemas.microsoft.com/office/drawing/2014/main" id="{11079577-4382-4071-60CA-84C66D94C9F3}"/>
              </a:ext>
            </a:extLst>
          </p:cNvPr>
          <p:cNvPicPr>
            <a:picLocks noChangeAspect="1"/>
          </p:cNvPicPr>
          <p:nvPr/>
        </p:nvPicPr>
        <p:blipFill rotWithShape="1">
          <a:blip r:embed="rId4"/>
          <a:srcRect t="68790"/>
          <a:stretch/>
        </p:blipFill>
        <p:spPr>
          <a:xfrm>
            <a:off x="382633" y="2635060"/>
            <a:ext cx="10997069" cy="2230911"/>
          </a:xfrm>
          <a:prstGeom prst="rect">
            <a:avLst/>
          </a:prstGeom>
        </p:spPr>
      </p:pic>
      <p:pic>
        <p:nvPicPr>
          <p:cNvPr id="7" name="صورة 6">
            <a:extLst>
              <a:ext uri="{FF2B5EF4-FFF2-40B4-BE49-F238E27FC236}">
                <a16:creationId xmlns:a16="http://schemas.microsoft.com/office/drawing/2014/main" id="{6F64B26F-D62E-EE01-90D7-28D00EFF4988}"/>
              </a:ext>
            </a:extLst>
          </p:cNvPr>
          <p:cNvPicPr>
            <a:picLocks noChangeAspect="1"/>
          </p:cNvPicPr>
          <p:nvPr/>
        </p:nvPicPr>
        <p:blipFill rotWithShape="1">
          <a:blip r:embed="rId4"/>
          <a:srcRect l="-430" b="76195"/>
          <a:stretch/>
        </p:blipFill>
        <p:spPr>
          <a:xfrm>
            <a:off x="475003" y="367030"/>
            <a:ext cx="11163329" cy="1719932"/>
          </a:xfrm>
          <a:prstGeom prst="rect">
            <a:avLst/>
          </a:prstGeom>
        </p:spPr>
      </p:pic>
      <p:sp>
        <p:nvSpPr>
          <p:cNvPr id="9" name="مربع نص 8">
            <a:extLst>
              <a:ext uri="{FF2B5EF4-FFF2-40B4-BE49-F238E27FC236}">
                <a16:creationId xmlns:a16="http://schemas.microsoft.com/office/drawing/2014/main" id="{0E5D188A-6FD5-DBC9-9392-F0EA10D150AB}"/>
              </a:ext>
            </a:extLst>
          </p:cNvPr>
          <p:cNvSpPr txBox="1"/>
          <p:nvPr/>
        </p:nvSpPr>
        <p:spPr>
          <a:xfrm>
            <a:off x="6178042" y="5366226"/>
            <a:ext cx="3576052" cy="569387"/>
          </a:xfrm>
          <a:prstGeom prst="rect">
            <a:avLst/>
          </a:prstGeom>
          <a:noFill/>
        </p:spPr>
        <p:txBody>
          <a:bodyPr wrap="square" rtlCol="1">
            <a:spAutoFit/>
          </a:bodyPr>
          <a:lstStyle/>
          <a:p>
            <a:pPr algn="r"/>
            <a:r>
              <a:rPr lang="ar-SA" sz="3100" b="1" dirty="0">
                <a:solidFill>
                  <a:srgbClr val="0070C0"/>
                </a:solidFill>
              </a:rPr>
              <a:t>٣ ساعات و ٤٥ دقيقة</a:t>
            </a:r>
          </a:p>
        </p:txBody>
      </p:sp>
      <p:sp>
        <p:nvSpPr>
          <p:cNvPr id="12" name="مربع نص 11">
            <a:extLst>
              <a:ext uri="{FF2B5EF4-FFF2-40B4-BE49-F238E27FC236}">
                <a16:creationId xmlns:a16="http://schemas.microsoft.com/office/drawing/2014/main" id="{FB27F539-E6FF-92BF-E04D-F505E184C3B2}"/>
              </a:ext>
            </a:extLst>
          </p:cNvPr>
          <p:cNvSpPr txBox="1"/>
          <p:nvPr/>
        </p:nvSpPr>
        <p:spPr>
          <a:xfrm>
            <a:off x="1269241" y="5341827"/>
            <a:ext cx="3576052" cy="569387"/>
          </a:xfrm>
          <a:prstGeom prst="rect">
            <a:avLst/>
          </a:prstGeom>
          <a:noFill/>
        </p:spPr>
        <p:txBody>
          <a:bodyPr wrap="square" rtlCol="1">
            <a:spAutoFit/>
          </a:bodyPr>
          <a:lstStyle/>
          <a:p>
            <a:pPr algn="r"/>
            <a:r>
              <a:rPr lang="ar-SA" sz="3100" b="1" dirty="0">
                <a:solidFill>
                  <a:srgbClr val="0070C0"/>
                </a:solidFill>
              </a:rPr>
              <a:t>ساعة واحدة و ٥٥ دقيقة</a:t>
            </a:r>
          </a:p>
        </p:txBody>
      </p:sp>
    </p:spTree>
    <p:extLst>
      <p:ext uri="{BB962C8B-B14F-4D97-AF65-F5344CB8AC3E}">
        <p14:creationId xmlns:p14="http://schemas.microsoft.com/office/powerpoint/2010/main" val="19195996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70874E3D-9473-368C-0DAB-D8F0A6358B2F}"/>
              </a:ext>
            </a:extLst>
          </p:cNvPr>
          <p:cNvPicPr>
            <a:picLocks noChangeAspect="1"/>
          </p:cNvPicPr>
          <p:nvPr/>
        </p:nvPicPr>
        <p:blipFill rotWithShape="1">
          <a:blip r:embed="rId2"/>
          <a:srcRect l="3508" t="3049" r="2153" b="3049"/>
          <a:stretch/>
        </p:blipFill>
        <p:spPr>
          <a:xfrm>
            <a:off x="-39331" y="-6158"/>
            <a:ext cx="12270662" cy="6870318"/>
          </a:xfrm>
          <a:prstGeom prst="rect">
            <a:avLst/>
          </a:prstGeom>
        </p:spPr>
      </p:pic>
      <p:pic>
        <p:nvPicPr>
          <p:cNvPr id="15" name="صورة 14">
            <a:extLst>
              <a:ext uri="{FF2B5EF4-FFF2-40B4-BE49-F238E27FC236}">
                <a16:creationId xmlns:a16="http://schemas.microsoft.com/office/drawing/2014/main" id="{65380518-1844-9A97-57C0-11F62C8F1E18}"/>
              </a:ext>
            </a:extLst>
          </p:cNvPr>
          <p:cNvPicPr>
            <a:picLocks noChangeAspect="1"/>
          </p:cNvPicPr>
          <p:nvPr/>
        </p:nvPicPr>
        <p:blipFill rotWithShape="1">
          <a:blip r:embed="rId2"/>
          <a:srcRect l="17211" t="3048" r="55045" b="2941"/>
          <a:stretch/>
        </p:blipFill>
        <p:spPr>
          <a:xfrm>
            <a:off x="4365431" y="-6159"/>
            <a:ext cx="3382475" cy="6870318"/>
          </a:xfrm>
          <a:prstGeom prst="rect">
            <a:avLst/>
          </a:prstGeom>
        </p:spPr>
      </p:pic>
      <p:pic>
        <p:nvPicPr>
          <p:cNvPr id="3" name="صورة 2">
            <a:extLst>
              <a:ext uri="{FF2B5EF4-FFF2-40B4-BE49-F238E27FC236}">
                <a16:creationId xmlns:a16="http://schemas.microsoft.com/office/drawing/2014/main" id="{D00470DD-F42D-50B7-3167-74DDD86D0E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035" y="0"/>
            <a:ext cx="1718612" cy="1288958"/>
          </a:xfrm>
          <a:prstGeom prst="rect">
            <a:avLst/>
          </a:prstGeom>
        </p:spPr>
      </p:pic>
      <p:pic>
        <p:nvPicPr>
          <p:cNvPr id="9" name="صورة 8">
            <a:extLst>
              <a:ext uri="{FF2B5EF4-FFF2-40B4-BE49-F238E27FC236}">
                <a16:creationId xmlns:a16="http://schemas.microsoft.com/office/drawing/2014/main" id="{D76633BC-D41E-53E9-AD72-EDCCF981B2AF}"/>
              </a:ext>
            </a:extLst>
          </p:cNvPr>
          <p:cNvPicPr>
            <a:picLocks noChangeAspect="1"/>
          </p:cNvPicPr>
          <p:nvPr/>
        </p:nvPicPr>
        <p:blipFill rotWithShape="1">
          <a:blip r:embed="rId4"/>
          <a:srcRect l="31279"/>
          <a:stretch/>
        </p:blipFill>
        <p:spPr>
          <a:xfrm>
            <a:off x="2841782" y="361005"/>
            <a:ext cx="8856792" cy="3019960"/>
          </a:xfrm>
          <a:prstGeom prst="rect">
            <a:avLst/>
          </a:prstGeom>
        </p:spPr>
      </p:pic>
      <p:sp>
        <p:nvSpPr>
          <p:cNvPr id="8" name="مربع نص 7">
            <a:extLst>
              <a:ext uri="{FF2B5EF4-FFF2-40B4-BE49-F238E27FC236}">
                <a16:creationId xmlns:a16="http://schemas.microsoft.com/office/drawing/2014/main" id="{1AAB027C-68D0-56D2-D2E7-6DA14111E821}"/>
              </a:ext>
            </a:extLst>
          </p:cNvPr>
          <p:cNvSpPr txBox="1"/>
          <p:nvPr/>
        </p:nvSpPr>
        <p:spPr>
          <a:xfrm>
            <a:off x="179117" y="3995069"/>
            <a:ext cx="2787965" cy="646331"/>
          </a:xfrm>
          <a:prstGeom prst="rect">
            <a:avLst/>
          </a:prstGeom>
          <a:noFill/>
        </p:spPr>
        <p:txBody>
          <a:bodyPr wrap="square" rtlCol="1">
            <a:spAutoFit/>
          </a:bodyPr>
          <a:lstStyle/>
          <a:p>
            <a:pPr algn="r"/>
            <a:r>
              <a:rPr lang="ar-SA" sz="3600" b="1" dirty="0">
                <a:solidFill>
                  <a:srgbClr val="FFC000"/>
                </a:solidFill>
              </a:rPr>
              <a:t>السؤال الذهبي </a:t>
            </a:r>
          </a:p>
        </p:txBody>
      </p:sp>
      <p:pic>
        <p:nvPicPr>
          <p:cNvPr id="14" name="صورة 15">
            <a:extLst>
              <a:ext uri="{FF2B5EF4-FFF2-40B4-BE49-F238E27FC236}">
                <a16:creationId xmlns:a16="http://schemas.microsoft.com/office/drawing/2014/main" id="{6C38AE49-E07F-35CA-D311-7CBC34BD8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25" y="4173441"/>
            <a:ext cx="3394448" cy="2713125"/>
          </a:xfrm>
          <a:prstGeom prst="rect">
            <a:avLst/>
          </a:prstGeom>
        </p:spPr>
      </p:pic>
      <p:pic>
        <p:nvPicPr>
          <p:cNvPr id="5" name="صورة 4">
            <a:extLst>
              <a:ext uri="{FF2B5EF4-FFF2-40B4-BE49-F238E27FC236}">
                <a16:creationId xmlns:a16="http://schemas.microsoft.com/office/drawing/2014/main" id="{0CCA990B-5DC7-683E-8F58-7F83518B0DD3}"/>
              </a:ext>
            </a:extLst>
          </p:cNvPr>
          <p:cNvPicPr>
            <a:picLocks noChangeAspect="1"/>
          </p:cNvPicPr>
          <p:nvPr/>
        </p:nvPicPr>
        <p:blipFill rotWithShape="1">
          <a:blip r:embed="rId4"/>
          <a:srcRect l="2067" t="11214" r="79978"/>
          <a:stretch/>
        </p:blipFill>
        <p:spPr>
          <a:xfrm>
            <a:off x="346080" y="291530"/>
            <a:ext cx="2889916" cy="3348465"/>
          </a:xfrm>
          <a:prstGeom prst="rect">
            <a:avLst/>
          </a:prstGeom>
          <a:ln>
            <a:noFill/>
          </a:ln>
          <a:effectLst>
            <a:softEdge rad="112500"/>
          </a:effectLst>
        </p:spPr>
      </p:pic>
      <p:sp>
        <p:nvSpPr>
          <p:cNvPr id="7" name="مربع نص 6">
            <a:extLst>
              <a:ext uri="{FF2B5EF4-FFF2-40B4-BE49-F238E27FC236}">
                <a16:creationId xmlns:a16="http://schemas.microsoft.com/office/drawing/2014/main" id="{547C9B7B-7FBD-59E6-6869-6AE9E69B834B}"/>
              </a:ext>
            </a:extLst>
          </p:cNvPr>
          <p:cNvSpPr txBox="1"/>
          <p:nvPr/>
        </p:nvSpPr>
        <p:spPr>
          <a:xfrm>
            <a:off x="4307974" y="3144306"/>
            <a:ext cx="3576052" cy="569387"/>
          </a:xfrm>
          <a:prstGeom prst="rect">
            <a:avLst/>
          </a:prstGeom>
          <a:noFill/>
        </p:spPr>
        <p:txBody>
          <a:bodyPr wrap="square" rtlCol="1">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a:r>
              <a:rPr lang="ar-SA" sz="3100" b="1" dirty="0">
                <a:solidFill>
                  <a:srgbClr val="0070C0"/>
                </a:solidFill>
              </a:rPr>
              <a:t>٣٥ دقيقة </a:t>
            </a:r>
          </a:p>
        </p:txBody>
      </p:sp>
    </p:spTree>
    <p:extLst>
      <p:ext uri="{BB962C8B-B14F-4D97-AF65-F5344CB8AC3E}">
        <p14:creationId xmlns:p14="http://schemas.microsoft.com/office/powerpoint/2010/main" val="3957987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70874E3D-9473-368C-0DAB-D8F0A6358B2F}"/>
              </a:ext>
            </a:extLst>
          </p:cNvPr>
          <p:cNvPicPr>
            <a:picLocks noChangeAspect="1"/>
          </p:cNvPicPr>
          <p:nvPr/>
        </p:nvPicPr>
        <p:blipFill rotWithShape="1">
          <a:blip r:embed="rId2"/>
          <a:srcRect l="3508" t="3049" r="2153" b="3049"/>
          <a:stretch/>
        </p:blipFill>
        <p:spPr>
          <a:xfrm>
            <a:off x="-39331" y="-6158"/>
            <a:ext cx="12270662" cy="6870318"/>
          </a:xfrm>
          <a:prstGeom prst="rect">
            <a:avLst/>
          </a:prstGeom>
        </p:spPr>
      </p:pic>
      <p:pic>
        <p:nvPicPr>
          <p:cNvPr id="15" name="صورة 14">
            <a:extLst>
              <a:ext uri="{FF2B5EF4-FFF2-40B4-BE49-F238E27FC236}">
                <a16:creationId xmlns:a16="http://schemas.microsoft.com/office/drawing/2014/main" id="{65380518-1844-9A97-57C0-11F62C8F1E18}"/>
              </a:ext>
            </a:extLst>
          </p:cNvPr>
          <p:cNvPicPr>
            <a:picLocks noChangeAspect="1"/>
          </p:cNvPicPr>
          <p:nvPr/>
        </p:nvPicPr>
        <p:blipFill rotWithShape="1">
          <a:blip r:embed="rId2"/>
          <a:srcRect l="17211" t="3048" r="55045" b="2941"/>
          <a:stretch/>
        </p:blipFill>
        <p:spPr>
          <a:xfrm>
            <a:off x="4365431" y="-6159"/>
            <a:ext cx="3382475" cy="6870318"/>
          </a:xfrm>
          <a:prstGeom prst="rect">
            <a:avLst/>
          </a:prstGeom>
        </p:spPr>
      </p:pic>
      <p:pic>
        <p:nvPicPr>
          <p:cNvPr id="3" name="صورة 2">
            <a:extLst>
              <a:ext uri="{FF2B5EF4-FFF2-40B4-BE49-F238E27FC236}">
                <a16:creationId xmlns:a16="http://schemas.microsoft.com/office/drawing/2014/main" id="{D00470DD-F42D-50B7-3167-74DDD86D0E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035" y="0"/>
            <a:ext cx="1718612" cy="1288958"/>
          </a:xfrm>
          <a:prstGeom prst="rect">
            <a:avLst/>
          </a:prstGeom>
        </p:spPr>
      </p:pic>
      <p:pic>
        <p:nvPicPr>
          <p:cNvPr id="22" name="صورة 21">
            <a:extLst>
              <a:ext uri="{FF2B5EF4-FFF2-40B4-BE49-F238E27FC236}">
                <a16:creationId xmlns:a16="http://schemas.microsoft.com/office/drawing/2014/main" id="{9DB7E47F-00D7-4BD9-42F4-99FA8CA1B495}"/>
              </a:ext>
            </a:extLst>
          </p:cNvPr>
          <p:cNvPicPr>
            <a:picLocks noChangeAspect="1"/>
          </p:cNvPicPr>
          <p:nvPr/>
        </p:nvPicPr>
        <p:blipFill>
          <a:blip r:embed="rId4"/>
          <a:stretch>
            <a:fillRect/>
          </a:stretch>
        </p:blipFill>
        <p:spPr>
          <a:xfrm>
            <a:off x="7343367" y="430194"/>
            <a:ext cx="4103326" cy="760494"/>
          </a:xfrm>
          <a:prstGeom prst="rect">
            <a:avLst/>
          </a:prstGeom>
        </p:spPr>
      </p:pic>
      <p:pic>
        <p:nvPicPr>
          <p:cNvPr id="5" name="صورة 4">
            <a:extLst>
              <a:ext uri="{FF2B5EF4-FFF2-40B4-BE49-F238E27FC236}">
                <a16:creationId xmlns:a16="http://schemas.microsoft.com/office/drawing/2014/main" id="{43CB9562-F1CB-728F-52F8-ED4B8DC313D0}"/>
              </a:ext>
            </a:extLst>
          </p:cNvPr>
          <p:cNvPicPr>
            <a:picLocks noChangeAspect="1"/>
          </p:cNvPicPr>
          <p:nvPr/>
        </p:nvPicPr>
        <p:blipFill rotWithShape="1">
          <a:blip r:embed="rId5"/>
          <a:srcRect t="2969"/>
          <a:stretch/>
        </p:blipFill>
        <p:spPr>
          <a:xfrm>
            <a:off x="572401" y="1395743"/>
            <a:ext cx="10999810" cy="4614752"/>
          </a:xfrm>
          <a:prstGeom prst="rect">
            <a:avLst/>
          </a:prstGeom>
        </p:spPr>
      </p:pic>
    </p:spTree>
    <p:extLst>
      <p:ext uri="{BB962C8B-B14F-4D97-AF65-F5344CB8AC3E}">
        <p14:creationId xmlns:p14="http://schemas.microsoft.com/office/powerpoint/2010/main" val="908448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70874E3D-9473-368C-0DAB-D8F0A6358B2F}"/>
              </a:ext>
            </a:extLst>
          </p:cNvPr>
          <p:cNvPicPr>
            <a:picLocks noChangeAspect="1"/>
          </p:cNvPicPr>
          <p:nvPr/>
        </p:nvPicPr>
        <p:blipFill rotWithShape="1">
          <a:blip r:embed="rId2"/>
          <a:srcRect l="3508" t="3049" r="2153" b="3049"/>
          <a:stretch/>
        </p:blipFill>
        <p:spPr>
          <a:xfrm>
            <a:off x="-39331" y="-6158"/>
            <a:ext cx="12270662" cy="6870318"/>
          </a:xfrm>
          <a:prstGeom prst="rect">
            <a:avLst/>
          </a:prstGeom>
        </p:spPr>
      </p:pic>
      <p:pic>
        <p:nvPicPr>
          <p:cNvPr id="15" name="صورة 14">
            <a:extLst>
              <a:ext uri="{FF2B5EF4-FFF2-40B4-BE49-F238E27FC236}">
                <a16:creationId xmlns:a16="http://schemas.microsoft.com/office/drawing/2014/main" id="{65380518-1844-9A97-57C0-11F62C8F1E18}"/>
              </a:ext>
            </a:extLst>
          </p:cNvPr>
          <p:cNvPicPr>
            <a:picLocks noChangeAspect="1"/>
          </p:cNvPicPr>
          <p:nvPr/>
        </p:nvPicPr>
        <p:blipFill rotWithShape="1">
          <a:blip r:embed="rId2"/>
          <a:srcRect l="17211" t="3048" r="55045" b="2941"/>
          <a:stretch/>
        </p:blipFill>
        <p:spPr>
          <a:xfrm>
            <a:off x="4365431" y="-6159"/>
            <a:ext cx="3382475" cy="6870318"/>
          </a:xfrm>
          <a:prstGeom prst="rect">
            <a:avLst/>
          </a:prstGeom>
        </p:spPr>
      </p:pic>
      <p:pic>
        <p:nvPicPr>
          <p:cNvPr id="3" name="صورة 2">
            <a:extLst>
              <a:ext uri="{FF2B5EF4-FFF2-40B4-BE49-F238E27FC236}">
                <a16:creationId xmlns:a16="http://schemas.microsoft.com/office/drawing/2014/main" id="{D00470DD-F42D-50B7-3167-74DDD86D0E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035" y="0"/>
            <a:ext cx="1718612" cy="1288958"/>
          </a:xfrm>
          <a:prstGeom prst="rect">
            <a:avLst/>
          </a:prstGeom>
        </p:spPr>
      </p:pic>
      <p:pic>
        <p:nvPicPr>
          <p:cNvPr id="22" name="صورة 21">
            <a:extLst>
              <a:ext uri="{FF2B5EF4-FFF2-40B4-BE49-F238E27FC236}">
                <a16:creationId xmlns:a16="http://schemas.microsoft.com/office/drawing/2014/main" id="{9DB7E47F-00D7-4BD9-42F4-99FA8CA1B495}"/>
              </a:ext>
            </a:extLst>
          </p:cNvPr>
          <p:cNvPicPr>
            <a:picLocks noChangeAspect="1"/>
          </p:cNvPicPr>
          <p:nvPr/>
        </p:nvPicPr>
        <p:blipFill>
          <a:blip r:embed="rId4"/>
          <a:stretch>
            <a:fillRect/>
          </a:stretch>
        </p:blipFill>
        <p:spPr>
          <a:xfrm>
            <a:off x="7343367" y="430194"/>
            <a:ext cx="4103326" cy="760494"/>
          </a:xfrm>
          <a:prstGeom prst="rect">
            <a:avLst/>
          </a:prstGeom>
        </p:spPr>
      </p:pic>
      <p:pic>
        <p:nvPicPr>
          <p:cNvPr id="6" name="صورة 5">
            <a:extLst>
              <a:ext uri="{FF2B5EF4-FFF2-40B4-BE49-F238E27FC236}">
                <a16:creationId xmlns:a16="http://schemas.microsoft.com/office/drawing/2014/main" id="{1EE36E40-C42A-7491-3B00-EC26EC07CEF0}"/>
              </a:ext>
            </a:extLst>
          </p:cNvPr>
          <p:cNvPicPr>
            <a:picLocks noChangeAspect="1"/>
          </p:cNvPicPr>
          <p:nvPr/>
        </p:nvPicPr>
        <p:blipFill>
          <a:blip r:embed="rId5"/>
          <a:stretch>
            <a:fillRect/>
          </a:stretch>
        </p:blipFill>
        <p:spPr>
          <a:xfrm>
            <a:off x="299632" y="1288958"/>
            <a:ext cx="11147061" cy="2011130"/>
          </a:xfrm>
          <a:prstGeom prst="rect">
            <a:avLst/>
          </a:prstGeom>
          <a:ln>
            <a:noFill/>
          </a:ln>
          <a:effectLst>
            <a:softEdge rad="112500"/>
          </a:effectLst>
        </p:spPr>
      </p:pic>
      <p:sp>
        <p:nvSpPr>
          <p:cNvPr id="4" name="مربع نص 3">
            <a:extLst>
              <a:ext uri="{FF2B5EF4-FFF2-40B4-BE49-F238E27FC236}">
                <a16:creationId xmlns:a16="http://schemas.microsoft.com/office/drawing/2014/main" id="{15C5B242-6E9B-8CF6-5BE7-74030C5D8FA2}"/>
              </a:ext>
            </a:extLst>
          </p:cNvPr>
          <p:cNvSpPr txBox="1"/>
          <p:nvPr/>
        </p:nvSpPr>
        <p:spPr>
          <a:xfrm>
            <a:off x="1986940" y="4029502"/>
            <a:ext cx="8218120" cy="1323439"/>
          </a:xfrm>
          <a:prstGeom prst="rect">
            <a:avLst/>
          </a:prstGeom>
          <a:noFill/>
        </p:spPr>
        <p:txBody>
          <a:bodyPr wrap="square" rtlCol="1">
            <a:spAutoFit/>
          </a:bodyPr>
          <a:lstStyle/>
          <a:p>
            <a:pPr algn="r"/>
            <a:r>
              <a:rPr lang="ar-SA" sz="4000" b="1" dirty="0">
                <a:solidFill>
                  <a:srgbClr val="0070C0"/>
                </a:solidFill>
              </a:rPr>
              <a:t>بدر لأن ساعة و٤٥ دقيقة بعد الساعة ١٠:٣٠ صباحاً تكون ١٢:١٥ بعد الظهر </a:t>
            </a:r>
          </a:p>
        </p:txBody>
      </p:sp>
    </p:spTree>
    <p:extLst>
      <p:ext uri="{BB962C8B-B14F-4D97-AF65-F5344CB8AC3E}">
        <p14:creationId xmlns:p14="http://schemas.microsoft.com/office/powerpoint/2010/main" val="476644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3" name="صورة 4">
            <a:extLst>
              <a:ext uri="{FF2B5EF4-FFF2-40B4-BE49-F238E27FC236}">
                <a16:creationId xmlns:a16="http://schemas.microsoft.com/office/drawing/2014/main" id="{230FB4E6-66EC-5A44-A120-EC4BB40B4CEC}"/>
              </a:ext>
            </a:extLst>
          </p:cNvPr>
          <p:cNvPicPr>
            <a:picLocks noChangeAspect="1"/>
          </p:cNvPicPr>
          <p:nvPr/>
        </p:nvPicPr>
        <p:blipFill rotWithShape="1">
          <a:blip r:embed="rId4"/>
          <a:srcRect/>
          <a:stretch/>
        </p:blipFill>
        <p:spPr>
          <a:xfrm>
            <a:off x="0" y="-67232"/>
            <a:ext cx="12192000" cy="6925232"/>
          </a:xfrm>
          <a:prstGeom prst="rect">
            <a:avLst/>
          </a:prstGeom>
        </p:spPr>
      </p:pic>
      <p:pic>
        <p:nvPicPr>
          <p:cNvPr id="8" name="صورة 9">
            <a:extLst>
              <a:ext uri="{FF2B5EF4-FFF2-40B4-BE49-F238E27FC236}">
                <a16:creationId xmlns:a16="http://schemas.microsoft.com/office/drawing/2014/main" id="{5237A05A-E40D-AE98-C0A4-3480A7B63E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9406" y="2390617"/>
            <a:ext cx="2501900" cy="4013200"/>
          </a:xfrm>
          <a:prstGeom prst="rect">
            <a:avLst/>
          </a:prstGeom>
        </p:spPr>
      </p:pic>
      <p:sp>
        <p:nvSpPr>
          <p:cNvPr id="10" name="مربع نص 9">
            <a:extLst>
              <a:ext uri="{FF2B5EF4-FFF2-40B4-BE49-F238E27FC236}">
                <a16:creationId xmlns:a16="http://schemas.microsoft.com/office/drawing/2014/main" id="{847FA958-5A27-0D87-BF66-11940BDC52D3}"/>
              </a:ext>
            </a:extLst>
          </p:cNvPr>
          <p:cNvSpPr txBox="1"/>
          <p:nvPr/>
        </p:nvSpPr>
        <p:spPr>
          <a:xfrm>
            <a:off x="1641300" y="776972"/>
            <a:ext cx="3384425" cy="769441"/>
          </a:xfrm>
          <a:prstGeom prst="rect">
            <a:avLst/>
          </a:prstGeom>
          <a:noFill/>
        </p:spPr>
        <p:txBody>
          <a:bodyPr wrap="square" rtlCol="1">
            <a:spAutoFit/>
          </a:bodyPr>
          <a:lstStyle/>
          <a:p>
            <a:pPr algn="r"/>
            <a:r>
              <a:rPr lang="ar-SA" sz="4400" dirty="0"/>
              <a:t>الحضور والغياب</a:t>
            </a:r>
          </a:p>
        </p:txBody>
      </p:sp>
      <p:pic>
        <p:nvPicPr>
          <p:cNvPr id="2" name="trim.99FFFDF2-C032-4497-A7FA-B59DDE93EBEA.MOV">
            <a:hlinkClick r:id="" action="ppaction://media"/>
            <a:extLst>
              <a:ext uri="{FF2B5EF4-FFF2-40B4-BE49-F238E27FC236}">
                <a16:creationId xmlns:a16="http://schemas.microsoft.com/office/drawing/2014/main" id="{685453F4-73A7-B685-E4B6-B17DE194875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18353" y="733580"/>
            <a:ext cx="3032347" cy="5390839"/>
          </a:xfrm>
          <a:prstGeom prst="rect">
            <a:avLst/>
          </a:prstGeom>
        </p:spPr>
      </p:pic>
      <p:sp>
        <p:nvSpPr>
          <p:cNvPr id="5" name="مستطيل 4">
            <a:extLst>
              <a:ext uri="{FF2B5EF4-FFF2-40B4-BE49-F238E27FC236}">
                <a16:creationId xmlns:a16="http://schemas.microsoft.com/office/drawing/2014/main" id="{488048A0-01AE-C885-ADF9-BE7D1F6342DA}"/>
              </a:ext>
            </a:extLst>
          </p:cNvPr>
          <p:cNvSpPr/>
          <p:nvPr/>
        </p:nvSpPr>
        <p:spPr>
          <a:xfrm>
            <a:off x="7393663" y="616139"/>
            <a:ext cx="3269306" cy="560811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494585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70874E3D-9473-368C-0DAB-D8F0A6358B2F}"/>
              </a:ext>
            </a:extLst>
          </p:cNvPr>
          <p:cNvPicPr>
            <a:picLocks noChangeAspect="1"/>
          </p:cNvPicPr>
          <p:nvPr/>
        </p:nvPicPr>
        <p:blipFill rotWithShape="1">
          <a:blip r:embed="rId2"/>
          <a:srcRect l="3508" t="3049" r="2153" b="3049"/>
          <a:stretch/>
        </p:blipFill>
        <p:spPr>
          <a:xfrm>
            <a:off x="-39331" y="-6158"/>
            <a:ext cx="12270662" cy="6870318"/>
          </a:xfrm>
          <a:prstGeom prst="rect">
            <a:avLst/>
          </a:prstGeom>
        </p:spPr>
      </p:pic>
      <p:pic>
        <p:nvPicPr>
          <p:cNvPr id="15" name="صورة 14">
            <a:extLst>
              <a:ext uri="{FF2B5EF4-FFF2-40B4-BE49-F238E27FC236}">
                <a16:creationId xmlns:a16="http://schemas.microsoft.com/office/drawing/2014/main" id="{65380518-1844-9A97-57C0-11F62C8F1E18}"/>
              </a:ext>
            </a:extLst>
          </p:cNvPr>
          <p:cNvPicPr>
            <a:picLocks noChangeAspect="1"/>
          </p:cNvPicPr>
          <p:nvPr/>
        </p:nvPicPr>
        <p:blipFill rotWithShape="1">
          <a:blip r:embed="rId2"/>
          <a:srcRect l="17211" t="3048" r="55045" b="2941"/>
          <a:stretch/>
        </p:blipFill>
        <p:spPr>
          <a:xfrm>
            <a:off x="4365431" y="-6159"/>
            <a:ext cx="3382475" cy="6870318"/>
          </a:xfrm>
          <a:prstGeom prst="rect">
            <a:avLst/>
          </a:prstGeom>
        </p:spPr>
      </p:pic>
      <p:pic>
        <p:nvPicPr>
          <p:cNvPr id="3" name="صورة 2">
            <a:extLst>
              <a:ext uri="{FF2B5EF4-FFF2-40B4-BE49-F238E27FC236}">
                <a16:creationId xmlns:a16="http://schemas.microsoft.com/office/drawing/2014/main" id="{D00470DD-F42D-50B7-3167-74DDD86D0E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566" y="163245"/>
            <a:ext cx="1718612" cy="1288958"/>
          </a:xfrm>
          <a:prstGeom prst="rect">
            <a:avLst/>
          </a:prstGeom>
        </p:spPr>
      </p:pic>
      <p:sp>
        <p:nvSpPr>
          <p:cNvPr id="13" name="مربع نص 12">
            <a:extLst>
              <a:ext uri="{FF2B5EF4-FFF2-40B4-BE49-F238E27FC236}">
                <a16:creationId xmlns:a16="http://schemas.microsoft.com/office/drawing/2014/main" id="{4A010B2A-482D-04AE-84C5-FC7D396C2204}"/>
              </a:ext>
            </a:extLst>
          </p:cNvPr>
          <p:cNvSpPr txBox="1"/>
          <p:nvPr/>
        </p:nvSpPr>
        <p:spPr>
          <a:xfrm>
            <a:off x="854955" y="2709333"/>
            <a:ext cx="1828800" cy="523220"/>
          </a:xfrm>
          <a:prstGeom prst="rect">
            <a:avLst/>
          </a:prstGeom>
          <a:noFill/>
        </p:spPr>
        <p:txBody>
          <a:bodyPr wrap="square" rtlCol="1">
            <a:spAutoFit/>
          </a:bodyPr>
          <a:lstStyle/>
          <a:p>
            <a:pPr algn="r"/>
            <a:r>
              <a:rPr lang="ar-SA" sz="2800" b="1" dirty="0">
                <a:solidFill>
                  <a:schemeClr val="accent6">
                    <a:lumMod val="75000"/>
                  </a:schemeClr>
                </a:solidFill>
              </a:rPr>
              <a:t>تقويم ختامي</a:t>
            </a:r>
          </a:p>
        </p:txBody>
      </p:sp>
      <p:pic>
        <p:nvPicPr>
          <p:cNvPr id="18" name="صورة 3">
            <a:extLst>
              <a:ext uri="{FF2B5EF4-FFF2-40B4-BE49-F238E27FC236}">
                <a16:creationId xmlns:a16="http://schemas.microsoft.com/office/drawing/2014/main" id="{239049C8-49C8-C02A-8588-2175E941DF56}"/>
              </a:ext>
            </a:extLst>
          </p:cNvPr>
          <p:cNvPicPr>
            <a:picLocks noChangeAspect="1"/>
          </p:cNvPicPr>
          <p:nvPr/>
        </p:nvPicPr>
        <p:blipFill rotWithShape="1">
          <a:blip r:embed="rId4"/>
          <a:srcRect l="9481" b="15380"/>
          <a:stretch/>
        </p:blipFill>
        <p:spPr>
          <a:xfrm>
            <a:off x="1002079" y="3237509"/>
            <a:ext cx="3363352" cy="2908368"/>
          </a:xfrm>
          <a:prstGeom prst="rect">
            <a:avLst/>
          </a:prstGeom>
        </p:spPr>
      </p:pic>
      <p:pic>
        <p:nvPicPr>
          <p:cNvPr id="9" name="صورة 8">
            <a:extLst>
              <a:ext uri="{FF2B5EF4-FFF2-40B4-BE49-F238E27FC236}">
                <a16:creationId xmlns:a16="http://schemas.microsoft.com/office/drawing/2014/main" id="{977F8DAF-C4D8-9827-B43C-1D86D87ECCDB}"/>
              </a:ext>
            </a:extLst>
          </p:cNvPr>
          <p:cNvPicPr>
            <a:picLocks noChangeAspect="1"/>
          </p:cNvPicPr>
          <p:nvPr/>
        </p:nvPicPr>
        <p:blipFill rotWithShape="1">
          <a:blip r:embed="rId5"/>
          <a:srcRect t="24530"/>
          <a:stretch/>
        </p:blipFill>
        <p:spPr>
          <a:xfrm>
            <a:off x="6042305" y="291019"/>
            <a:ext cx="5357103" cy="942175"/>
          </a:xfrm>
          <a:prstGeom prst="rect">
            <a:avLst/>
          </a:prstGeom>
        </p:spPr>
      </p:pic>
      <p:pic>
        <p:nvPicPr>
          <p:cNvPr id="5" name="صورة 4">
            <a:extLst>
              <a:ext uri="{FF2B5EF4-FFF2-40B4-BE49-F238E27FC236}">
                <a16:creationId xmlns:a16="http://schemas.microsoft.com/office/drawing/2014/main" id="{A5D6ADD0-7931-57C6-6069-87632524954E}"/>
              </a:ext>
            </a:extLst>
          </p:cNvPr>
          <p:cNvPicPr>
            <a:picLocks noChangeAspect="1"/>
          </p:cNvPicPr>
          <p:nvPr/>
        </p:nvPicPr>
        <p:blipFill>
          <a:blip r:embed="rId6"/>
          <a:stretch>
            <a:fillRect/>
          </a:stretch>
        </p:blipFill>
        <p:spPr>
          <a:xfrm>
            <a:off x="4512556" y="1858786"/>
            <a:ext cx="6824489" cy="3862541"/>
          </a:xfrm>
          <a:prstGeom prst="rect">
            <a:avLst/>
          </a:prstGeom>
        </p:spPr>
      </p:pic>
    </p:spTree>
    <p:extLst>
      <p:ext uri="{BB962C8B-B14F-4D97-AF65-F5344CB8AC3E}">
        <p14:creationId xmlns:p14="http://schemas.microsoft.com/office/powerpoint/2010/main" val="896295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9">
            <a:extLst>
              <a:ext uri="{FF2B5EF4-FFF2-40B4-BE49-F238E27FC236}">
                <a16:creationId xmlns:a16="http://schemas.microsoft.com/office/drawing/2014/main" id="{DFD840E6-D144-3045-9F12-A09612ECE082}"/>
              </a:ext>
            </a:extLst>
          </p:cNvPr>
          <p:cNvPicPr>
            <a:picLocks noChangeAspect="1"/>
          </p:cNvPicPr>
          <p:nvPr/>
        </p:nvPicPr>
        <p:blipFill rotWithShape="1">
          <a:blip r:embed="rId2"/>
          <a:srcRect/>
          <a:stretch/>
        </p:blipFill>
        <p:spPr>
          <a:xfrm>
            <a:off x="0" y="-41495"/>
            <a:ext cx="12192000" cy="6858000"/>
          </a:xfrm>
          <a:prstGeom prst="rect">
            <a:avLst/>
          </a:prstGeom>
        </p:spPr>
      </p:pic>
      <p:sp>
        <p:nvSpPr>
          <p:cNvPr id="4" name="لا تنس الرجوع إلى قناة عين">
            <a:extLst>
              <a:ext uri="{FF2B5EF4-FFF2-40B4-BE49-F238E27FC236}">
                <a16:creationId xmlns:a16="http://schemas.microsoft.com/office/drawing/2014/main" id="{164AC1F7-C812-3542-8BE8-A2F38CE9CC48}"/>
              </a:ext>
            </a:extLst>
          </p:cNvPr>
          <p:cNvSpPr txBox="1"/>
          <p:nvPr/>
        </p:nvSpPr>
        <p:spPr>
          <a:xfrm>
            <a:off x="7242807" y="2345321"/>
            <a:ext cx="3332969" cy="234679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spAutoFit/>
          </a:bodyPr>
          <a:lstStyle>
            <a:defPPr marL="0" marR="0" indent="0" algn="l" defTabSz="384048" rtl="0" fontAlgn="auto" latinLnBrk="1" hangingPunct="0">
              <a:lnSpc>
                <a:spcPct val="100000"/>
              </a:lnSpc>
              <a:spcBef>
                <a:spcPts val="0"/>
              </a:spcBef>
              <a:spcAft>
                <a:spcPts val="0"/>
              </a:spcAft>
              <a:buClrTx/>
              <a:buSzTx/>
              <a:buFontTx/>
              <a:buNone/>
              <a:tabLst/>
              <a:defRPr kumimoji="0" sz="756" b="0" i="0" u="none" strike="noStrike" cap="none" spc="0" normalizeH="0" baseline="0">
                <a:ln>
                  <a:noFill/>
                </a:ln>
                <a:solidFill>
                  <a:srgbClr val="000000"/>
                </a:solidFill>
                <a:effectLst/>
                <a:uFillTx/>
              </a:defRPr>
            </a:defPPr>
            <a:lvl1pPr marL="0" marR="0" indent="0" algn="ctr" defTabSz="346710" rtl="1" fontAlgn="auto" latinLnBrk="0" hangingPunct="0">
              <a:lnSpc>
                <a:spcPct val="100000"/>
              </a:lnSpc>
              <a:spcBef>
                <a:spcPts val="0"/>
              </a:spcBef>
              <a:spcAft>
                <a:spcPts val="0"/>
              </a:spcAft>
              <a:buClr>
                <a:srgbClr val="9A7865"/>
              </a:buClr>
              <a:buSzTx/>
              <a:buFontTx/>
              <a:buNone/>
              <a:tabLst/>
              <a:defRPr kumimoji="0" sz="2352" b="0" i="0" u="none" strike="noStrike" cap="none" spc="0" normalizeH="0" baseline="0">
                <a:ln>
                  <a:noFill/>
                </a:ln>
                <a:solidFill>
                  <a:srgbClr val="625B48"/>
                </a:solidFill>
                <a:effectLst/>
                <a:uFillTx/>
                <a:latin typeface="+mn-lt"/>
                <a:ea typeface="+mn-ea"/>
                <a:cs typeface="+mn-cs"/>
                <a:sym typeface="Geeza Pro Regular"/>
              </a:defRPr>
            </a:lvl1pPr>
            <a:lvl2pPr marL="0" marR="0" indent="0" algn="ctr" defTabSz="346710" rtl="1" fontAlgn="auto" latinLnBrk="0" hangingPunct="0">
              <a:lnSpc>
                <a:spcPct val="100000"/>
              </a:lnSpc>
              <a:spcBef>
                <a:spcPts val="0"/>
              </a:spcBef>
              <a:spcAft>
                <a:spcPts val="0"/>
              </a:spcAft>
              <a:buClr>
                <a:srgbClr val="9A7865"/>
              </a:buClr>
              <a:buSzTx/>
              <a:buFontTx/>
              <a:buNone/>
              <a:tabLst/>
              <a:defRPr kumimoji="0" sz="2352" b="0" i="0" u="none" strike="noStrike" cap="none" spc="0" normalizeH="0" baseline="0">
                <a:ln>
                  <a:noFill/>
                </a:ln>
                <a:solidFill>
                  <a:srgbClr val="625B48"/>
                </a:solidFill>
                <a:effectLst/>
                <a:uFillTx/>
                <a:latin typeface="+mn-lt"/>
                <a:ea typeface="+mn-ea"/>
                <a:cs typeface="+mn-cs"/>
                <a:sym typeface="Geeza Pro Regular"/>
              </a:defRPr>
            </a:lvl2pPr>
            <a:lvl3pPr marL="0" marR="0" indent="0" algn="ctr" defTabSz="346710" rtl="1" fontAlgn="auto" latinLnBrk="0" hangingPunct="0">
              <a:lnSpc>
                <a:spcPct val="100000"/>
              </a:lnSpc>
              <a:spcBef>
                <a:spcPts val="0"/>
              </a:spcBef>
              <a:spcAft>
                <a:spcPts val="0"/>
              </a:spcAft>
              <a:buClr>
                <a:srgbClr val="9A7865"/>
              </a:buClr>
              <a:buSzTx/>
              <a:buFontTx/>
              <a:buNone/>
              <a:tabLst/>
              <a:defRPr kumimoji="0" sz="2352" b="0" i="0" u="none" strike="noStrike" cap="none" spc="0" normalizeH="0" baseline="0">
                <a:ln>
                  <a:noFill/>
                </a:ln>
                <a:solidFill>
                  <a:srgbClr val="625B48"/>
                </a:solidFill>
                <a:effectLst/>
                <a:uFillTx/>
                <a:latin typeface="+mn-lt"/>
                <a:ea typeface="+mn-ea"/>
                <a:cs typeface="+mn-cs"/>
                <a:sym typeface="Geeza Pro Regular"/>
              </a:defRPr>
            </a:lvl3pPr>
            <a:lvl4pPr marL="0" marR="0" indent="0" algn="ctr" defTabSz="346710" rtl="1" fontAlgn="auto" latinLnBrk="0" hangingPunct="0">
              <a:lnSpc>
                <a:spcPct val="100000"/>
              </a:lnSpc>
              <a:spcBef>
                <a:spcPts val="0"/>
              </a:spcBef>
              <a:spcAft>
                <a:spcPts val="0"/>
              </a:spcAft>
              <a:buClr>
                <a:srgbClr val="9A7865"/>
              </a:buClr>
              <a:buSzTx/>
              <a:buFontTx/>
              <a:buNone/>
              <a:tabLst/>
              <a:defRPr kumimoji="0" sz="2352" b="0" i="0" u="none" strike="noStrike" cap="none" spc="0" normalizeH="0" baseline="0">
                <a:ln>
                  <a:noFill/>
                </a:ln>
                <a:solidFill>
                  <a:srgbClr val="625B48"/>
                </a:solidFill>
                <a:effectLst/>
                <a:uFillTx/>
                <a:latin typeface="+mn-lt"/>
                <a:ea typeface="+mn-ea"/>
                <a:cs typeface="+mn-cs"/>
                <a:sym typeface="Geeza Pro Regular"/>
              </a:defRPr>
            </a:lvl4pPr>
            <a:lvl5pPr marL="0" marR="0" indent="0" algn="ctr" defTabSz="346710" rtl="1" fontAlgn="auto" latinLnBrk="0" hangingPunct="0">
              <a:lnSpc>
                <a:spcPct val="100000"/>
              </a:lnSpc>
              <a:spcBef>
                <a:spcPts val="0"/>
              </a:spcBef>
              <a:spcAft>
                <a:spcPts val="0"/>
              </a:spcAft>
              <a:buClr>
                <a:srgbClr val="9A7865"/>
              </a:buClr>
              <a:buSzTx/>
              <a:buFontTx/>
              <a:buNone/>
              <a:tabLst/>
              <a:defRPr kumimoji="0" sz="2352" b="0" i="0" u="none" strike="noStrike" cap="none" spc="0" normalizeH="0" baseline="0">
                <a:ln>
                  <a:noFill/>
                </a:ln>
                <a:solidFill>
                  <a:srgbClr val="625B48"/>
                </a:solidFill>
                <a:effectLst/>
                <a:uFillTx/>
                <a:latin typeface="+mn-lt"/>
                <a:ea typeface="+mn-ea"/>
                <a:cs typeface="+mn-cs"/>
                <a:sym typeface="Geeza Pro Regular"/>
              </a:defRPr>
            </a:lvl5pPr>
            <a:lvl6pPr marL="0" marR="0" indent="0" algn="ctr" defTabSz="346710" rtl="1" fontAlgn="auto" latinLnBrk="0" hangingPunct="0">
              <a:lnSpc>
                <a:spcPct val="100000"/>
              </a:lnSpc>
              <a:spcBef>
                <a:spcPts val="0"/>
              </a:spcBef>
              <a:spcAft>
                <a:spcPts val="0"/>
              </a:spcAft>
              <a:buClr>
                <a:srgbClr val="9A7865"/>
              </a:buClr>
              <a:buSzTx/>
              <a:buFontTx/>
              <a:buNone/>
              <a:tabLst/>
              <a:defRPr kumimoji="0" sz="2352" b="0" i="0" u="none" strike="noStrike" cap="none" spc="0" normalizeH="0" baseline="0">
                <a:ln>
                  <a:noFill/>
                </a:ln>
                <a:solidFill>
                  <a:srgbClr val="625B48"/>
                </a:solidFill>
                <a:effectLst/>
                <a:uFillTx/>
                <a:latin typeface="+mn-lt"/>
                <a:ea typeface="+mn-ea"/>
                <a:cs typeface="+mn-cs"/>
                <a:sym typeface="Geeza Pro Regular"/>
              </a:defRPr>
            </a:lvl6pPr>
            <a:lvl7pPr marL="0" marR="0" indent="0" algn="ctr" defTabSz="346710" rtl="1" fontAlgn="auto" latinLnBrk="0" hangingPunct="0">
              <a:lnSpc>
                <a:spcPct val="100000"/>
              </a:lnSpc>
              <a:spcBef>
                <a:spcPts val="0"/>
              </a:spcBef>
              <a:spcAft>
                <a:spcPts val="0"/>
              </a:spcAft>
              <a:buClr>
                <a:srgbClr val="9A7865"/>
              </a:buClr>
              <a:buSzTx/>
              <a:buFontTx/>
              <a:buNone/>
              <a:tabLst/>
              <a:defRPr kumimoji="0" sz="2352" b="0" i="0" u="none" strike="noStrike" cap="none" spc="0" normalizeH="0" baseline="0">
                <a:ln>
                  <a:noFill/>
                </a:ln>
                <a:solidFill>
                  <a:srgbClr val="625B48"/>
                </a:solidFill>
                <a:effectLst/>
                <a:uFillTx/>
                <a:latin typeface="+mn-lt"/>
                <a:ea typeface="+mn-ea"/>
                <a:cs typeface="+mn-cs"/>
                <a:sym typeface="Geeza Pro Regular"/>
              </a:defRPr>
            </a:lvl7pPr>
            <a:lvl8pPr marL="0" marR="0" indent="0" algn="ctr" defTabSz="346710" rtl="1" fontAlgn="auto" latinLnBrk="0" hangingPunct="0">
              <a:lnSpc>
                <a:spcPct val="100000"/>
              </a:lnSpc>
              <a:spcBef>
                <a:spcPts val="0"/>
              </a:spcBef>
              <a:spcAft>
                <a:spcPts val="0"/>
              </a:spcAft>
              <a:buClr>
                <a:srgbClr val="9A7865"/>
              </a:buClr>
              <a:buSzTx/>
              <a:buFontTx/>
              <a:buNone/>
              <a:tabLst/>
              <a:defRPr kumimoji="0" sz="2352" b="0" i="0" u="none" strike="noStrike" cap="none" spc="0" normalizeH="0" baseline="0">
                <a:ln>
                  <a:noFill/>
                </a:ln>
                <a:solidFill>
                  <a:srgbClr val="625B48"/>
                </a:solidFill>
                <a:effectLst/>
                <a:uFillTx/>
                <a:latin typeface="+mn-lt"/>
                <a:ea typeface="+mn-ea"/>
                <a:cs typeface="+mn-cs"/>
                <a:sym typeface="Geeza Pro Regular"/>
              </a:defRPr>
            </a:lvl8pPr>
            <a:lvl9pPr marL="0" marR="0" indent="0" algn="ctr" defTabSz="346710" rtl="1" fontAlgn="auto" latinLnBrk="0" hangingPunct="0">
              <a:lnSpc>
                <a:spcPct val="100000"/>
              </a:lnSpc>
              <a:spcBef>
                <a:spcPts val="0"/>
              </a:spcBef>
              <a:spcAft>
                <a:spcPts val="0"/>
              </a:spcAft>
              <a:buClr>
                <a:srgbClr val="9A7865"/>
              </a:buClr>
              <a:buSzTx/>
              <a:buFontTx/>
              <a:buNone/>
              <a:tabLst/>
              <a:defRPr kumimoji="0" sz="2352" b="0" i="0" u="none" strike="noStrike" cap="none" spc="0" normalizeH="0" baseline="0">
                <a:ln>
                  <a:noFill/>
                </a:ln>
                <a:solidFill>
                  <a:srgbClr val="625B48"/>
                </a:solidFill>
                <a:effectLst/>
                <a:uFillTx/>
                <a:latin typeface="+mn-lt"/>
                <a:ea typeface="+mn-ea"/>
                <a:cs typeface="+mn-cs"/>
                <a:sym typeface="Geeza Pro Regular"/>
              </a:defRPr>
            </a:lvl9pPr>
          </a:lstStyle>
          <a:p>
            <a:pPr rtl="0">
              <a:defRPr/>
            </a:pPr>
            <a:r>
              <a:rPr lang="ar-SA" sz="3000" b="1">
                <a:solidFill>
                  <a:schemeClr val="bg1">
                    <a:lumMod val="10000"/>
                  </a:schemeClr>
                </a:solidFill>
                <a:latin typeface="Baghdad" pitchFamily="2"/>
                <a:cs typeface="Waseem" pitchFamily="2" charset="-78"/>
              </a:rPr>
              <a:t>انتهى الدرس</a:t>
            </a:r>
          </a:p>
          <a:p>
            <a:pPr rtl="0">
              <a:defRPr/>
            </a:pPr>
            <a:r>
              <a:rPr lang="ar-SA" sz="3000" b="1">
                <a:solidFill>
                  <a:schemeClr val="bg1">
                    <a:lumMod val="10000"/>
                  </a:schemeClr>
                </a:solidFill>
                <a:latin typeface="Baghdad" pitchFamily="2"/>
                <a:cs typeface="Waseem" pitchFamily="2" charset="-78"/>
              </a:rPr>
              <a:t>لاتنسى الرجوع إلى قناة عين وكذلك منصة مدرستي للاطلاع على الواجب أن وجد</a:t>
            </a:r>
            <a:endParaRPr sz="3000" b="1">
              <a:solidFill>
                <a:schemeClr val="bg1">
                  <a:lumMod val="10000"/>
                </a:schemeClr>
              </a:solidFill>
              <a:latin typeface="Baghdad" pitchFamily="2"/>
              <a:cs typeface="Waseem" pitchFamily="2" charset="-78"/>
            </a:endParaRPr>
          </a:p>
        </p:txBody>
      </p:sp>
      <p:pic>
        <p:nvPicPr>
          <p:cNvPr id="5" name="صورة 9">
            <a:extLst>
              <a:ext uri="{FF2B5EF4-FFF2-40B4-BE49-F238E27FC236}">
                <a16:creationId xmlns:a16="http://schemas.microsoft.com/office/drawing/2014/main" id="{2C9E2A05-F2A2-AB40-B66B-E74818A1E5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5776" y="5633464"/>
            <a:ext cx="854224" cy="854224"/>
          </a:xfrm>
          <a:prstGeom prst="rect">
            <a:avLst/>
          </a:prstGeom>
        </p:spPr>
      </p:pic>
      <p:pic>
        <p:nvPicPr>
          <p:cNvPr id="7" name="صورة 7">
            <a:extLst>
              <a:ext uri="{FF2B5EF4-FFF2-40B4-BE49-F238E27FC236}">
                <a16:creationId xmlns:a16="http://schemas.microsoft.com/office/drawing/2014/main" id="{C9ABE500-1431-57DE-F23B-F22A54ADFB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499" y="537822"/>
            <a:ext cx="5557821" cy="5949866"/>
          </a:xfrm>
          <a:prstGeom prst="rect">
            <a:avLst/>
          </a:prstGeom>
        </p:spPr>
      </p:pic>
    </p:spTree>
    <p:extLst>
      <p:ext uri="{BB962C8B-B14F-4D97-AF65-F5344CB8AC3E}">
        <p14:creationId xmlns:p14="http://schemas.microsoft.com/office/powerpoint/2010/main" val="567121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4">
            <a:extLst>
              <a:ext uri="{FF2B5EF4-FFF2-40B4-BE49-F238E27FC236}">
                <a16:creationId xmlns:a16="http://schemas.microsoft.com/office/drawing/2014/main" id="{24CB3149-424E-9A50-FA07-1A2A536AB106}"/>
              </a:ext>
            </a:extLst>
          </p:cNvPr>
          <p:cNvPicPr>
            <a:picLocks noChangeAspect="1"/>
          </p:cNvPicPr>
          <p:nvPr/>
        </p:nvPicPr>
        <p:blipFill rotWithShape="1">
          <a:blip r:embed="rId2"/>
          <a:srcRect l="5193" t="5874" r="3527" b="6428"/>
          <a:stretch/>
        </p:blipFill>
        <p:spPr>
          <a:xfrm>
            <a:off x="0" y="-35030"/>
            <a:ext cx="12192000" cy="6935624"/>
          </a:xfrm>
          <a:prstGeom prst="rect">
            <a:avLst/>
          </a:prstGeom>
        </p:spPr>
      </p:pic>
      <p:pic>
        <p:nvPicPr>
          <p:cNvPr id="9" name="صورة 4">
            <a:extLst>
              <a:ext uri="{FF2B5EF4-FFF2-40B4-BE49-F238E27FC236}">
                <a16:creationId xmlns:a16="http://schemas.microsoft.com/office/drawing/2014/main" id="{3CA8B71C-85A5-9622-84E7-E30B5C163FC0}"/>
              </a:ext>
            </a:extLst>
          </p:cNvPr>
          <p:cNvPicPr>
            <a:picLocks noChangeAspect="1"/>
          </p:cNvPicPr>
          <p:nvPr/>
        </p:nvPicPr>
        <p:blipFill rotWithShape="1">
          <a:blip r:embed="rId2"/>
          <a:srcRect l="75882" t="5874" r="15175" b="6428"/>
          <a:stretch/>
        </p:blipFill>
        <p:spPr>
          <a:xfrm>
            <a:off x="5498722" y="-38812"/>
            <a:ext cx="1194555" cy="6935624"/>
          </a:xfrm>
          <a:prstGeom prst="rect">
            <a:avLst/>
          </a:prstGeom>
        </p:spPr>
      </p:pic>
      <p:sp>
        <p:nvSpPr>
          <p:cNvPr id="4" name="لا تنس الرجوع إلى قناة عين">
            <a:extLst>
              <a:ext uri="{FF2B5EF4-FFF2-40B4-BE49-F238E27FC236}">
                <a16:creationId xmlns:a16="http://schemas.microsoft.com/office/drawing/2014/main" id="{164AC1F7-C812-3542-8BE8-A2F38CE9CC48}"/>
              </a:ext>
            </a:extLst>
          </p:cNvPr>
          <p:cNvSpPr txBox="1"/>
          <p:nvPr/>
        </p:nvSpPr>
        <p:spPr>
          <a:xfrm>
            <a:off x="5907382" y="-102989"/>
            <a:ext cx="5634092" cy="327012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spAutoFit/>
          </a:bodyPr>
          <a:lstStyle>
            <a:defPPr marL="0" marR="0" indent="0" algn="l" defTabSz="384048" rtl="0" fontAlgn="auto" latinLnBrk="1" hangingPunct="0">
              <a:lnSpc>
                <a:spcPct val="100000"/>
              </a:lnSpc>
              <a:spcBef>
                <a:spcPts val="0"/>
              </a:spcBef>
              <a:spcAft>
                <a:spcPts val="0"/>
              </a:spcAft>
              <a:buClrTx/>
              <a:buSzTx/>
              <a:buFontTx/>
              <a:buNone/>
              <a:tabLst/>
              <a:defRPr kumimoji="0" sz="756" b="0" i="0" u="none" strike="noStrike" cap="none" spc="0" normalizeH="0" baseline="0">
                <a:ln>
                  <a:noFill/>
                </a:ln>
                <a:solidFill>
                  <a:srgbClr val="000000"/>
                </a:solidFill>
                <a:effectLst/>
                <a:uFillTx/>
              </a:defRPr>
            </a:defPPr>
            <a:lvl1pPr marL="0" marR="0" indent="0" algn="ctr" defTabSz="346710" rtl="1" fontAlgn="auto" latinLnBrk="0" hangingPunct="0">
              <a:lnSpc>
                <a:spcPct val="100000"/>
              </a:lnSpc>
              <a:spcBef>
                <a:spcPts val="0"/>
              </a:spcBef>
              <a:spcAft>
                <a:spcPts val="0"/>
              </a:spcAft>
              <a:buClr>
                <a:srgbClr val="9A7865"/>
              </a:buClr>
              <a:buSzTx/>
              <a:buFontTx/>
              <a:buNone/>
              <a:tabLst/>
              <a:defRPr kumimoji="0" sz="2352" b="0" i="0" u="none" strike="noStrike" cap="none" spc="0" normalizeH="0" baseline="0">
                <a:ln>
                  <a:noFill/>
                </a:ln>
                <a:solidFill>
                  <a:srgbClr val="625B48"/>
                </a:solidFill>
                <a:effectLst/>
                <a:uFillTx/>
                <a:latin typeface="+mn-lt"/>
                <a:ea typeface="+mn-ea"/>
                <a:cs typeface="+mn-cs"/>
                <a:sym typeface="Geeza Pro Regular"/>
              </a:defRPr>
            </a:lvl1pPr>
            <a:lvl2pPr marL="0" marR="0" indent="0" algn="ctr" defTabSz="346710" rtl="1" fontAlgn="auto" latinLnBrk="0" hangingPunct="0">
              <a:lnSpc>
                <a:spcPct val="100000"/>
              </a:lnSpc>
              <a:spcBef>
                <a:spcPts val="0"/>
              </a:spcBef>
              <a:spcAft>
                <a:spcPts val="0"/>
              </a:spcAft>
              <a:buClr>
                <a:srgbClr val="9A7865"/>
              </a:buClr>
              <a:buSzTx/>
              <a:buFontTx/>
              <a:buNone/>
              <a:tabLst/>
              <a:defRPr kumimoji="0" sz="2352" b="0" i="0" u="none" strike="noStrike" cap="none" spc="0" normalizeH="0" baseline="0">
                <a:ln>
                  <a:noFill/>
                </a:ln>
                <a:solidFill>
                  <a:srgbClr val="625B48"/>
                </a:solidFill>
                <a:effectLst/>
                <a:uFillTx/>
                <a:latin typeface="+mn-lt"/>
                <a:ea typeface="+mn-ea"/>
                <a:cs typeface="+mn-cs"/>
                <a:sym typeface="Geeza Pro Regular"/>
              </a:defRPr>
            </a:lvl2pPr>
            <a:lvl3pPr marL="0" marR="0" indent="0" algn="ctr" defTabSz="346710" rtl="1" fontAlgn="auto" latinLnBrk="0" hangingPunct="0">
              <a:lnSpc>
                <a:spcPct val="100000"/>
              </a:lnSpc>
              <a:spcBef>
                <a:spcPts val="0"/>
              </a:spcBef>
              <a:spcAft>
                <a:spcPts val="0"/>
              </a:spcAft>
              <a:buClr>
                <a:srgbClr val="9A7865"/>
              </a:buClr>
              <a:buSzTx/>
              <a:buFontTx/>
              <a:buNone/>
              <a:tabLst/>
              <a:defRPr kumimoji="0" sz="2352" b="0" i="0" u="none" strike="noStrike" cap="none" spc="0" normalizeH="0" baseline="0">
                <a:ln>
                  <a:noFill/>
                </a:ln>
                <a:solidFill>
                  <a:srgbClr val="625B48"/>
                </a:solidFill>
                <a:effectLst/>
                <a:uFillTx/>
                <a:latin typeface="+mn-lt"/>
                <a:ea typeface="+mn-ea"/>
                <a:cs typeface="+mn-cs"/>
                <a:sym typeface="Geeza Pro Regular"/>
              </a:defRPr>
            </a:lvl3pPr>
            <a:lvl4pPr marL="0" marR="0" indent="0" algn="ctr" defTabSz="346710" rtl="1" fontAlgn="auto" latinLnBrk="0" hangingPunct="0">
              <a:lnSpc>
                <a:spcPct val="100000"/>
              </a:lnSpc>
              <a:spcBef>
                <a:spcPts val="0"/>
              </a:spcBef>
              <a:spcAft>
                <a:spcPts val="0"/>
              </a:spcAft>
              <a:buClr>
                <a:srgbClr val="9A7865"/>
              </a:buClr>
              <a:buSzTx/>
              <a:buFontTx/>
              <a:buNone/>
              <a:tabLst/>
              <a:defRPr kumimoji="0" sz="2352" b="0" i="0" u="none" strike="noStrike" cap="none" spc="0" normalizeH="0" baseline="0">
                <a:ln>
                  <a:noFill/>
                </a:ln>
                <a:solidFill>
                  <a:srgbClr val="625B48"/>
                </a:solidFill>
                <a:effectLst/>
                <a:uFillTx/>
                <a:latin typeface="+mn-lt"/>
                <a:ea typeface="+mn-ea"/>
                <a:cs typeface="+mn-cs"/>
                <a:sym typeface="Geeza Pro Regular"/>
              </a:defRPr>
            </a:lvl4pPr>
            <a:lvl5pPr marL="0" marR="0" indent="0" algn="ctr" defTabSz="346710" rtl="1" fontAlgn="auto" latinLnBrk="0" hangingPunct="0">
              <a:lnSpc>
                <a:spcPct val="100000"/>
              </a:lnSpc>
              <a:spcBef>
                <a:spcPts val="0"/>
              </a:spcBef>
              <a:spcAft>
                <a:spcPts val="0"/>
              </a:spcAft>
              <a:buClr>
                <a:srgbClr val="9A7865"/>
              </a:buClr>
              <a:buSzTx/>
              <a:buFontTx/>
              <a:buNone/>
              <a:tabLst/>
              <a:defRPr kumimoji="0" sz="2352" b="0" i="0" u="none" strike="noStrike" cap="none" spc="0" normalizeH="0" baseline="0">
                <a:ln>
                  <a:noFill/>
                </a:ln>
                <a:solidFill>
                  <a:srgbClr val="625B48"/>
                </a:solidFill>
                <a:effectLst/>
                <a:uFillTx/>
                <a:latin typeface="+mn-lt"/>
                <a:ea typeface="+mn-ea"/>
                <a:cs typeface="+mn-cs"/>
                <a:sym typeface="Geeza Pro Regular"/>
              </a:defRPr>
            </a:lvl5pPr>
            <a:lvl6pPr marL="0" marR="0" indent="0" algn="ctr" defTabSz="346710" rtl="1" fontAlgn="auto" latinLnBrk="0" hangingPunct="0">
              <a:lnSpc>
                <a:spcPct val="100000"/>
              </a:lnSpc>
              <a:spcBef>
                <a:spcPts val="0"/>
              </a:spcBef>
              <a:spcAft>
                <a:spcPts val="0"/>
              </a:spcAft>
              <a:buClr>
                <a:srgbClr val="9A7865"/>
              </a:buClr>
              <a:buSzTx/>
              <a:buFontTx/>
              <a:buNone/>
              <a:tabLst/>
              <a:defRPr kumimoji="0" sz="2352" b="0" i="0" u="none" strike="noStrike" cap="none" spc="0" normalizeH="0" baseline="0">
                <a:ln>
                  <a:noFill/>
                </a:ln>
                <a:solidFill>
                  <a:srgbClr val="625B48"/>
                </a:solidFill>
                <a:effectLst/>
                <a:uFillTx/>
                <a:latin typeface="+mn-lt"/>
                <a:ea typeface="+mn-ea"/>
                <a:cs typeface="+mn-cs"/>
                <a:sym typeface="Geeza Pro Regular"/>
              </a:defRPr>
            </a:lvl6pPr>
            <a:lvl7pPr marL="0" marR="0" indent="0" algn="ctr" defTabSz="346710" rtl="1" fontAlgn="auto" latinLnBrk="0" hangingPunct="0">
              <a:lnSpc>
                <a:spcPct val="100000"/>
              </a:lnSpc>
              <a:spcBef>
                <a:spcPts val="0"/>
              </a:spcBef>
              <a:spcAft>
                <a:spcPts val="0"/>
              </a:spcAft>
              <a:buClr>
                <a:srgbClr val="9A7865"/>
              </a:buClr>
              <a:buSzTx/>
              <a:buFontTx/>
              <a:buNone/>
              <a:tabLst/>
              <a:defRPr kumimoji="0" sz="2352" b="0" i="0" u="none" strike="noStrike" cap="none" spc="0" normalizeH="0" baseline="0">
                <a:ln>
                  <a:noFill/>
                </a:ln>
                <a:solidFill>
                  <a:srgbClr val="625B48"/>
                </a:solidFill>
                <a:effectLst/>
                <a:uFillTx/>
                <a:latin typeface="+mn-lt"/>
                <a:ea typeface="+mn-ea"/>
                <a:cs typeface="+mn-cs"/>
                <a:sym typeface="Geeza Pro Regular"/>
              </a:defRPr>
            </a:lvl7pPr>
            <a:lvl8pPr marL="0" marR="0" indent="0" algn="ctr" defTabSz="346710" rtl="1" fontAlgn="auto" latinLnBrk="0" hangingPunct="0">
              <a:lnSpc>
                <a:spcPct val="100000"/>
              </a:lnSpc>
              <a:spcBef>
                <a:spcPts val="0"/>
              </a:spcBef>
              <a:spcAft>
                <a:spcPts val="0"/>
              </a:spcAft>
              <a:buClr>
                <a:srgbClr val="9A7865"/>
              </a:buClr>
              <a:buSzTx/>
              <a:buFontTx/>
              <a:buNone/>
              <a:tabLst/>
              <a:defRPr kumimoji="0" sz="2352" b="0" i="0" u="none" strike="noStrike" cap="none" spc="0" normalizeH="0" baseline="0">
                <a:ln>
                  <a:noFill/>
                </a:ln>
                <a:solidFill>
                  <a:srgbClr val="625B48"/>
                </a:solidFill>
                <a:effectLst/>
                <a:uFillTx/>
                <a:latin typeface="+mn-lt"/>
                <a:ea typeface="+mn-ea"/>
                <a:cs typeface="+mn-cs"/>
                <a:sym typeface="Geeza Pro Regular"/>
              </a:defRPr>
            </a:lvl8pPr>
            <a:lvl9pPr marL="0" marR="0" indent="0" algn="ctr" defTabSz="346710" rtl="1" fontAlgn="auto" latinLnBrk="0" hangingPunct="0">
              <a:lnSpc>
                <a:spcPct val="100000"/>
              </a:lnSpc>
              <a:spcBef>
                <a:spcPts val="0"/>
              </a:spcBef>
              <a:spcAft>
                <a:spcPts val="0"/>
              </a:spcAft>
              <a:buClr>
                <a:srgbClr val="9A7865"/>
              </a:buClr>
              <a:buSzTx/>
              <a:buFontTx/>
              <a:buNone/>
              <a:tabLst/>
              <a:defRPr kumimoji="0" sz="2352" b="0" i="0" u="none" strike="noStrike" cap="none" spc="0" normalizeH="0" baseline="0">
                <a:ln>
                  <a:noFill/>
                </a:ln>
                <a:solidFill>
                  <a:srgbClr val="625B48"/>
                </a:solidFill>
                <a:effectLst/>
                <a:uFillTx/>
                <a:latin typeface="+mn-lt"/>
                <a:ea typeface="+mn-ea"/>
                <a:cs typeface="+mn-cs"/>
                <a:sym typeface="Geeza Pro Regular"/>
              </a:defRPr>
            </a:lvl9pPr>
          </a:lstStyle>
          <a:p>
            <a:pPr rtl="0">
              <a:defRPr/>
            </a:pPr>
            <a:endParaRPr lang="ar-SA" sz="3000" b="1">
              <a:solidFill>
                <a:schemeClr val="bg1">
                  <a:lumMod val="10000"/>
                </a:schemeClr>
              </a:solidFill>
              <a:latin typeface="Baghdad" pitchFamily="2"/>
              <a:cs typeface="Waseem" pitchFamily="2" charset="-78"/>
            </a:endParaRPr>
          </a:p>
          <a:p>
            <a:pPr rtl="0">
              <a:defRPr/>
            </a:pPr>
            <a:r>
              <a:rPr lang="ar-SA" sz="3000" b="1">
                <a:solidFill>
                  <a:schemeClr val="bg1">
                    <a:lumMod val="10000"/>
                  </a:schemeClr>
                </a:solidFill>
                <a:latin typeface="Baghdad" pitchFamily="2"/>
                <a:cs typeface="Waseem" pitchFamily="2" charset="-78"/>
              </a:rPr>
              <a:t>ملاحظة – هذا عمل اول ولا يخلوا من الأخطاء </a:t>
            </a:r>
          </a:p>
          <a:p>
            <a:pPr rtl="0">
              <a:defRPr/>
            </a:pPr>
            <a:r>
              <a:rPr lang="ar-SA" sz="3000" b="1">
                <a:solidFill>
                  <a:schemeClr val="bg1">
                    <a:lumMod val="10000"/>
                  </a:schemeClr>
                </a:solidFill>
                <a:latin typeface="Baghdad" pitchFamily="2"/>
                <a:cs typeface="Waseem" pitchFamily="2" charset="-78"/>
              </a:rPr>
              <a:t>في حالة وجود أي أخطاء الرجاء إبلاغي من خلال ملتقيات الرياضيات </a:t>
            </a:r>
          </a:p>
          <a:p>
            <a:pPr rtl="0">
              <a:defRPr/>
            </a:pPr>
            <a:r>
              <a:rPr lang="ar-SA" sz="3000" b="1">
                <a:solidFill>
                  <a:schemeClr val="bg1">
                    <a:lumMod val="10000"/>
                  </a:schemeClr>
                </a:solidFill>
                <a:latin typeface="Baghdad" pitchFamily="2"/>
                <a:cs typeface="Waseem" pitchFamily="2" charset="-78"/>
              </a:rPr>
              <a:t>ولكم كل الشكر</a:t>
            </a:r>
          </a:p>
          <a:p>
            <a:pPr rtl="0">
              <a:defRPr/>
            </a:pPr>
            <a:r>
              <a:rPr lang="ar-SA" sz="3000" b="1">
                <a:solidFill>
                  <a:schemeClr val="bg1">
                    <a:lumMod val="10000"/>
                  </a:schemeClr>
                </a:solidFill>
                <a:latin typeface="Baghdad" pitchFamily="2"/>
                <a:cs typeface="Waseem" pitchFamily="2" charset="-78"/>
              </a:rPr>
              <a:t>اختكم / شيخه اللحياني </a:t>
            </a:r>
          </a:p>
          <a:p>
            <a:pPr rtl="0">
              <a:defRPr/>
            </a:pPr>
            <a:endParaRPr sz="3000" b="1">
              <a:solidFill>
                <a:schemeClr val="bg1">
                  <a:lumMod val="10000"/>
                </a:schemeClr>
              </a:solidFill>
              <a:latin typeface="Baghdad" pitchFamily="2"/>
              <a:cs typeface="Waseem" pitchFamily="2" charset="-78"/>
            </a:endParaRPr>
          </a:p>
        </p:txBody>
      </p:sp>
      <p:pic>
        <p:nvPicPr>
          <p:cNvPr id="5" name="صورة 9">
            <a:extLst>
              <a:ext uri="{FF2B5EF4-FFF2-40B4-BE49-F238E27FC236}">
                <a16:creationId xmlns:a16="http://schemas.microsoft.com/office/drawing/2014/main" id="{2C9E2A05-F2A2-AB40-B66B-E74818A1E5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5776" y="5633464"/>
            <a:ext cx="854224" cy="854224"/>
          </a:xfrm>
          <a:prstGeom prst="rect">
            <a:avLst/>
          </a:prstGeom>
        </p:spPr>
      </p:pic>
      <p:pic>
        <p:nvPicPr>
          <p:cNvPr id="2" name="صورة 5">
            <a:extLst>
              <a:ext uri="{FF2B5EF4-FFF2-40B4-BE49-F238E27FC236}">
                <a16:creationId xmlns:a16="http://schemas.microsoft.com/office/drawing/2014/main" id="{1AEC6132-AC98-F712-17D1-C9AF379793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387" y="952118"/>
            <a:ext cx="4933949" cy="4953764"/>
          </a:xfrm>
          <a:prstGeom prst="rect">
            <a:avLst/>
          </a:prstGeom>
        </p:spPr>
      </p:pic>
      <p:sp>
        <p:nvSpPr>
          <p:cNvPr id="8" name="مربع نص 7">
            <a:extLst>
              <a:ext uri="{FF2B5EF4-FFF2-40B4-BE49-F238E27FC236}">
                <a16:creationId xmlns:a16="http://schemas.microsoft.com/office/drawing/2014/main" id="{334A260F-8957-C5D3-131A-6F9D1BD22A4F}"/>
              </a:ext>
            </a:extLst>
          </p:cNvPr>
          <p:cNvSpPr txBox="1"/>
          <p:nvPr/>
        </p:nvSpPr>
        <p:spPr>
          <a:xfrm>
            <a:off x="3764251" y="2622326"/>
            <a:ext cx="7104454" cy="1323439"/>
          </a:xfrm>
          <a:prstGeom prst="rect">
            <a:avLst/>
          </a:prstGeom>
          <a:noFill/>
        </p:spPr>
        <p:txBody>
          <a:bodyPr wrap="square">
            <a:spAutoFit/>
          </a:bodyPr>
          <a:lstStyle/>
          <a:p>
            <a:r>
              <a:rPr lang="en-GB" sz="4000">
                <a:hlinkClick r:id="rId5"/>
              </a:rPr>
              <a:t>https://t.me/</a:t>
            </a:r>
            <a:r>
              <a:rPr lang="en-GB" sz="4000" err="1">
                <a:hlinkClick r:id="rId5"/>
              </a:rPr>
              <a:t>mathtmeP4</a:t>
            </a:r>
            <a:endParaRPr lang="ar-SA" sz="4000"/>
          </a:p>
          <a:p>
            <a:endParaRPr lang="ar-SA" sz="4000"/>
          </a:p>
        </p:txBody>
      </p:sp>
      <p:sp>
        <p:nvSpPr>
          <p:cNvPr id="7" name="لا تنس الرجوع إلى قناة عين">
            <a:extLst>
              <a:ext uri="{FF2B5EF4-FFF2-40B4-BE49-F238E27FC236}">
                <a16:creationId xmlns:a16="http://schemas.microsoft.com/office/drawing/2014/main" id="{7303808F-25F3-4524-9D1A-60D1B737C088}"/>
              </a:ext>
            </a:extLst>
          </p:cNvPr>
          <p:cNvSpPr txBox="1"/>
          <p:nvPr/>
        </p:nvSpPr>
        <p:spPr>
          <a:xfrm>
            <a:off x="5795908" y="3226902"/>
            <a:ext cx="5634092" cy="4193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defPPr marL="0" marR="0" indent="0" algn="l" defTabSz="384048" rtl="0" fontAlgn="auto" latinLnBrk="1" hangingPunct="0">
              <a:lnSpc>
                <a:spcPct val="100000"/>
              </a:lnSpc>
              <a:spcBef>
                <a:spcPts val="0"/>
              </a:spcBef>
              <a:spcAft>
                <a:spcPts val="0"/>
              </a:spcAft>
              <a:buClrTx/>
              <a:buSzTx/>
              <a:buFontTx/>
              <a:buNone/>
              <a:tabLst/>
              <a:defRPr kumimoji="0" sz="756" b="0" i="0" u="none" strike="noStrike" cap="none" spc="0" normalizeH="0" baseline="0">
                <a:ln>
                  <a:noFill/>
                </a:ln>
                <a:solidFill>
                  <a:srgbClr val="000000"/>
                </a:solidFill>
                <a:effectLst/>
                <a:uFillTx/>
              </a:defRPr>
            </a:defPPr>
            <a:lvl1pPr marL="0" marR="0" indent="0" algn="ctr" defTabSz="346710" rtl="1" fontAlgn="auto" latinLnBrk="0" hangingPunct="0">
              <a:lnSpc>
                <a:spcPct val="100000"/>
              </a:lnSpc>
              <a:spcBef>
                <a:spcPts val="0"/>
              </a:spcBef>
              <a:spcAft>
                <a:spcPts val="0"/>
              </a:spcAft>
              <a:buClr>
                <a:srgbClr val="9A7865"/>
              </a:buClr>
              <a:buSzTx/>
              <a:buFontTx/>
              <a:buNone/>
              <a:tabLst/>
              <a:defRPr kumimoji="0" sz="2352" b="0" i="0" u="none" strike="noStrike" cap="none" spc="0" normalizeH="0" baseline="0">
                <a:ln>
                  <a:noFill/>
                </a:ln>
                <a:solidFill>
                  <a:srgbClr val="625B48"/>
                </a:solidFill>
                <a:effectLst/>
                <a:uFillTx/>
                <a:latin typeface="+mn-lt"/>
                <a:ea typeface="+mn-ea"/>
                <a:cs typeface="+mn-cs"/>
                <a:sym typeface="Geeza Pro Regular"/>
              </a:defRPr>
            </a:lvl1pPr>
            <a:lvl2pPr marL="0" marR="0" indent="0" algn="ctr" defTabSz="346710" rtl="1" fontAlgn="auto" latinLnBrk="0" hangingPunct="0">
              <a:lnSpc>
                <a:spcPct val="100000"/>
              </a:lnSpc>
              <a:spcBef>
                <a:spcPts val="0"/>
              </a:spcBef>
              <a:spcAft>
                <a:spcPts val="0"/>
              </a:spcAft>
              <a:buClr>
                <a:srgbClr val="9A7865"/>
              </a:buClr>
              <a:buSzTx/>
              <a:buFontTx/>
              <a:buNone/>
              <a:tabLst/>
              <a:defRPr kumimoji="0" sz="2352" b="0" i="0" u="none" strike="noStrike" cap="none" spc="0" normalizeH="0" baseline="0">
                <a:ln>
                  <a:noFill/>
                </a:ln>
                <a:solidFill>
                  <a:srgbClr val="625B48"/>
                </a:solidFill>
                <a:effectLst/>
                <a:uFillTx/>
                <a:latin typeface="+mn-lt"/>
                <a:ea typeface="+mn-ea"/>
                <a:cs typeface="+mn-cs"/>
                <a:sym typeface="Geeza Pro Regular"/>
              </a:defRPr>
            </a:lvl2pPr>
            <a:lvl3pPr marL="0" marR="0" indent="0" algn="ctr" defTabSz="346710" rtl="1" fontAlgn="auto" latinLnBrk="0" hangingPunct="0">
              <a:lnSpc>
                <a:spcPct val="100000"/>
              </a:lnSpc>
              <a:spcBef>
                <a:spcPts val="0"/>
              </a:spcBef>
              <a:spcAft>
                <a:spcPts val="0"/>
              </a:spcAft>
              <a:buClr>
                <a:srgbClr val="9A7865"/>
              </a:buClr>
              <a:buSzTx/>
              <a:buFontTx/>
              <a:buNone/>
              <a:tabLst/>
              <a:defRPr kumimoji="0" sz="2352" b="0" i="0" u="none" strike="noStrike" cap="none" spc="0" normalizeH="0" baseline="0">
                <a:ln>
                  <a:noFill/>
                </a:ln>
                <a:solidFill>
                  <a:srgbClr val="625B48"/>
                </a:solidFill>
                <a:effectLst/>
                <a:uFillTx/>
                <a:latin typeface="+mn-lt"/>
                <a:ea typeface="+mn-ea"/>
                <a:cs typeface="+mn-cs"/>
                <a:sym typeface="Geeza Pro Regular"/>
              </a:defRPr>
            </a:lvl3pPr>
            <a:lvl4pPr marL="0" marR="0" indent="0" algn="ctr" defTabSz="346710" rtl="1" fontAlgn="auto" latinLnBrk="0" hangingPunct="0">
              <a:lnSpc>
                <a:spcPct val="100000"/>
              </a:lnSpc>
              <a:spcBef>
                <a:spcPts val="0"/>
              </a:spcBef>
              <a:spcAft>
                <a:spcPts val="0"/>
              </a:spcAft>
              <a:buClr>
                <a:srgbClr val="9A7865"/>
              </a:buClr>
              <a:buSzTx/>
              <a:buFontTx/>
              <a:buNone/>
              <a:tabLst/>
              <a:defRPr kumimoji="0" sz="2352" b="0" i="0" u="none" strike="noStrike" cap="none" spc="0" normalizeH="0" baseline="0">
                <a:ln>
                  <a:noFill/>
                </a:ln>
                <a:solidFill>
                  <a:srgbClr val="625B48"/>
                </a:solidFill>
                <a:effectLst/>
                <a:uFillTx/>
                <a:latin typeface="+mn-lt"/>
                <a:ea typeface="+mn-ea"/>
                <a:cs typeface="+mn-cs"/>
                <a:sym typeface="Geeza Pro Regular"/>
              </a:defRPr>
            </a:lvl4pPr>
            <a:lvl5pPr marL="0" marR="0" indent="0" algn="ctr" defTabSz="346710" rtl="1" fontAlgn="auto" latinLnBrk="0" hangingPunct="0">
              <a:lnSpc>
                <a:spcPct val="100000"/>
              </a:lnSpc>
              <a:spcBef>
                <a:spcPts val="0"/>
              </a:spcBef>
              <a:spcAft>
                <a:spcPts val="0"/>
              </a:spcAft>
              <a:buClr>
                <a:srgbClr val="9A7865"/>
              </a:buClr>
              <a:buSzTx/>
              <a:buFontTx/>
              <a:buNone/>
              <a:tabLst/>
              <a:defRPr kumimoji="0" sz="2352" b="0" i="0" u="none" strike="noStrike" cap="none" spc="0" normalizeH="0" baseline="0">
                <a:ln>
                  <a:noFill/>
                </a:ln>
                <a:solidFill>
                  <a:srgbClr val="625B48"/>
                </a:solidFill>
                <a:effectLst/>
                <a:uFillTx/>
                <a:latin typeface="+mn-lt"/>
                <a:ea typeface="+mn-ea"/>
                <a:cs typeface="+mn-cs"/>
                <a:sym typeface="Geeza Pro Regular"/>
              </a:defRPr>
            </a:lvl5pPr>
            <a:lvl6pPr marL="0" marR="0" indent="0" algn="ctr" defTabSz="346710" rtl="1" fontAlgn="auto" latinLnBrk="0" hangingPunct="0">
              <a:lnSpc>
                <a:spcPct val="100000"/>
              </a:lnSpc>
              <a:spcBef>
                <a:spcPts val="0"/>
              </a:spcBef>
              <a:spcAft>
                <a:spcPts val="0"/>
              </a:spcAft>
              <a:buClr>
                <a:srgbClr val="9A7865"/>
              </a:buClr>
              <a:buSzTx/>
              <a:buFontTx/>
              <a:buNone/>
              <a:tabLst/>
              <a:defRPr kumimoji="0" sz="2352" b="0" i="0" u="none" strike="noStrike" cap="none" spc="0" normalizeH="0" baseline="0">
                <a:ln>
                  <a:noFill/>
                </a:ln>
                <a:solidFill>
                  <a:srgbClr val="625B48"/>
                </a:solidFill>
                <a:effectLst/>
                <a:uFillTx/>
                <a:latin typeface="+mn-lt"/>
                <a:ea typeface="+mn-ea"/>
                <a:cs typeface="+mn-cs"/>
                <a:sym typeface="Geeza Pro Regular"/>
              </a:defRPr>
            </a:lvl6pPr>
            <a:lvl7pPr marL="0" marR="0" indent="0" algn="ctr" defTabSz="346710" rtl="1" fontAlgn="auto" latinLnBrk="0" hangingPunct="0">
              <a:lnSpc>
                <a:spcPct val="100000"/>
              </a:lnSpc>
              <a:spcBef>
                <a:spcPts val="0"/>
              </a:spcBef>
              <a:spcAft>
                <a:spcPts val="0"/>
              </a:spcAft>
              <a:buClr>
                <a:srgbClr val="9A7865"/>
              </a:buClr>
              <a:buSzTx/>
              <a:buFontTx/>
              <a:buNone/>
              <a:tabLst/>
              <a:defRPr kumimoji="0" sz="2352" b="0" i="0" u="none" strike="noStrike" cap="none" spc="0" normalizeH="0" baseline="0">
                <a:ln>
                  <a:noFill/>
                </a:ln>
                <a:solidFill>
                  <a:srgbClr val="625B48"/>
                </a:solidFill>
                <a:effectLst/>
                <a:uFillTx/>
                <a:latin typeface="+mn-lt"/>
                <a:ea typeface="+mn-ea"/>
                <a:cs typeface="+mn-cs"/>
                <a:sym typeface="Geeza Pro Regular"/>
              </a:defRPr>
            </a:lvl7pPr>
            <a:lvl8pPr marL="0" marR="0" indent="0" algn="ctr" defTabSz="346710" rtl="1" fontAlgn="auto" latinLnBrk="0" hangingPunct="0">
              <a:lnSpc>
                <a:spcPct val="100000"/>
              </a:lnSpc>
              <a:spcBef>
                <a:spcPts val="0"/>
              </a:spcBef>
              <a:spcAft>
                <a:spcPts val="0"/>
              </a:spcAft>
              <a:buClr>
                <a:srgbClr val="9A7865"/>
              </a:buClr>
              <a:buSzTx/>
              <a:buFontTx/>
              <a:buNone/>
              <a:tabLst/>
              <a:defRPr kumimoji="0" sz="2352" b="0" i="0" u="none" strike="noStrike" cap="none" spc="0" normalizeH="0" baseline="0">
                <a:ln>
                  <a:noFill/>
                </a:ln>
                <a:solidFill>
                  <a:srgbClr val="625B48"/>
                </a:solidFill>
                <a:effectLst/>
                <a:uFillTx/>
                <a:latin typeface="+mn-lt"/>
                <a:ea typeface="+mn-ea"/>
                <a:cs typeface="+mn-cs"/>
                <a:sym typeface="Geeza Pro Regular"/>
              </a:defRPr>
            </a:lvl8pPr>
            <a:lvl9pPr marL="0" marR="0" indent="0" algn="ctr" defTabSz="346710" rtl="1" fontAlgn="auto" latinLnBrk="0" hangingPunct="0">
              <a:lnSpc>
                <a:spcPct val="100000"/>
              </a:lnSpc>
              <a:spcBef>
                <a:spcPts val="0"/>
              </a:spcBef>
              <a:spcAft>
                <a:spcPts val="0"/>
              </a:spcAft>
              <a:buClr>
                <a:srgbClr val="9A7865"/>
              </a:buClr>
              <a:buSzTx/>
              <a:buFontTx/>
              <a:buNone/>
              <a:tabLst/>
              <a:defRPr kumimoji="0" sz="2352" b="0" i="0" u="none" strike="noStrike" cap="none" spc="0" normalizeH="0" baseline="0">
                <a:ln>
                  <a:noFill/>
                </a:ln>
                <a:solidFill>
                  <a:srgbClr val="625B48"/>
                </a:solidFill>
                <a:effectLst/>
                <a:uFillTx/>
                <a:latin typeface="+mn-lt"/>
                <a:ea typeface="+mn-ea"/>
                <a:cs typeface="+mn-cs"/>
                <a:sym typeface="Geeza Pro Regular"/>
              </a:defRPr>
            </a:lvl9pPr>
          </a:lstStyle>
          <a:p>
            <a:pPr rtl="0">
              <a:defRPr/>
            </a:pPr>
            <a:endParaRPr lang="ar-SA" sz="3000" b="1">
              <a:solidFill>
                <a:schemeClr val="bg1">
                  <a:lumMod val="10000"/>
                </a:schemeClr>
              </a:solidFill>
              <a:latin typeface="Baghdad" pitchFamily="2"/>
              <a:cs typeface="Waseem" pitchFamily="2" charset="-78"/>
            </a:endParaRPr>
          </a:p>
          <a:p>
            <a:pPr rtl="0">
              <a:defRPr/>
            </a:pPr>
            <a:r>
              <a:rPr lang="ar-SA" sz="3000" b="1">
                <a:solidFill>
                  <a:schemeClr val="bg1">
                    <a:lumMod val="10000"/>
                  </a:schemeClr>
                </a:solidFill>
                <a:latin typeface="Baghdad" pitchFamily="2"/>
                <a:cs typeface="Waseem" pitchFamily="2" charset="-78"/>
              </a:rPr>
              <a:t>رابط قناتي</a:t>
            </a:r>
          </a:p>
          <a:p>
            <a:pPr rtl="0">
              <a:defRPr/>
            </a:pPr>
            <a:endParaRPr lang="ar-SA" sz="3000" b="1">
              <a:solidFill>
                <a:schemeClr val="bg1">
                  <a:lumMod val="10000"/>
                </a:schemeClr>
              </a:solidFill>
              <a:latin typeface="Baghdad" pitchFamily="2"/>
              <a:cs typeface="Waseem" pitchFamily="2" charset="-78"/>
            </a:endParaRPr>
          </a:p>
          <a:p>
            <a:pPr rtl="0">
              <a:defRPr/>
            </a:pPr>
            <a:r>
              <a:rPr lang="ar-SA" sz="3000" b="1">
                <a:solidFill>
                  <a:schemeClr val="bg1">
                    <a:lumMod val="10000"/>
                  </a:schemeClr>
                </a:solidFill>
                <a:latin typeface="Baghdad" pitchFamily="2"/>
                <a:cs typeface="Waseem" pitchFamily="2" charset="-78"/>
                <a:hlinkClick r:id="rId6"/>
              </a:rPr>
              <a:t>https://t.me/+ycAzD-AlftQyNGQ0</a:t>
            </a:r>
            <a:endParaRPr lang="ar-SA" sz="3000" b="1">
              <a:solidFill>
                <a:schemeClr val="bg1">
                  <a:lumMod val="10000"/>
                </a:schemeClr>
              </a:solidFill>
              <a:latin typeface="Baghdad" pitchFamily="2"/>
              <a:cs typeface="Waseem" pitchFamily="2" charset="-78"/>
            </a:endParaRPr>
          </a:p>
          <a:p>
            <a:pPr rtl="0">
              <a:defRPr/>
            </a:pPr>
            <a:endParaRPr lang="ar-SA" sz="3000" b="1">
              <a:solidFill>
                <a:schemeClr val="bg1">
                  <a:lumMod val="10000"/>
                </a:schemeClr>
              </a:solidFill>
              <a:latin typeface="Baghdad" pitchFamily="2"/>
              <a:cs typeface="Waseem" pitchFamily="2" charset="-78"/>
            </a:endParaRPr>
          </a:p>
          <a:p>
            <a:pPr rtl="0">
              <a:defRPr/>
            </a:pPr>
            <a:endParaRPr lang="ar-SA" sz="3000" b="1">
              <a:solidFill>
                <a:schemeClr val="bg1">
                  <a:lumMod val="10000"/>
                </a:schemeClr>
              </a:solidFill>
              <a:latin typeface="Baghdad" pitchFamily="2"/>
              <a:cs typeface="Waseem" pitchFamily="2" charset="-78"/>
            </a:endParaRPr>
          </a:p>
          <a:p>
            <a:pPr rtl="0">
              <a:defRPr/>
            </a:pPr>
            <a:endParaRPr lang="ar-SA" sz="3000" b="1">
              <a:solidFill>
                <a:schemeClr val="bg1">
                  <a:lumMod val="10000"/>
                </a:schemeClr>
              </a:solidFill>
              <a:latin typeface="Baghdad" pitchFamily="2"/>
              <a:cs typeface="Waseem" pitchFamily="2" charset="-78"/>
            </a:endParaRPr>
          </a:p>
          <a:p>
            <a:pPr rtl="0">
              <a:defRPr/>
            </a:pPr>
            <a:endParaRPr sz="3000" b="1">
              <a:solidFill>
                <a:schemeClr val="bg1">
                  <a:lumMod val="10000"/>
                </a:schemeClr>
              </a:solidFill>
              <a:latin typeface="Baghdad" pitchFamily="2"/>
              <a:cs typeface="Waseem" pitchFamily="2" charset="-78"/>
            </a:endParaRPr>
          </a:p>
        </p:txBody>
      </p:sp>
    </p:spTree>
    <p:extLst>
      <p:ext uri="{BB962C8B-B14F-4D97-AF65-F5344CB8AC3E}">
        <p14:creationId xmlns:p14="http://schemas.microsoft.com/office/powerpoint/2010/main" val="1446419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4" name="صورة 4">
            <a:extLst>
              <a:ext uri="{FF2B5EF4-FFF2-40B4-BE49-F238E27FC236}">
                <a16:creationId xmlns:a16="http://schemas.microsoft.com/office/drawing/2014/main" id="{BD9BF291-3CD3-2E18-2D9C-C35026D1BA31}"/>
              </a:ext>
            </a:extLst>
          </p:cNvPr>
          <p:cNvPicPr>
            <a:picLocks noChangeAspect="1"/>
          </p:cNvPicPr>
          <p:nvPr/>
        </p:nvPicPr>
        <p:blipFill rotWithShape="1">
          <a:blip r:embed="rId2"/>
          <a:srcRect l="3183" t="3585" r="3183" b="2613"/>
          <a:stretch/>
        </p:blipFill>
        <p:spPr>
          <a:xfrm>
            <a:off x="0" y="-39830"/>
            <a:ext cx="12192000" cy="6937660"/>
          </a:xfrm>
          <a:prstGeom prst="rect">
            <a:avLst/>
          </a:prstGeom>
        </p:spPr>
      </p:pic>
      <p:sp>
        <p:nvSpPr>
          <p:cNvPr id="19" name="مربع نص 18">
            <a:extLst>
              <a:ext uri="{FF2B5EF4-FFF2-40B4-BE49-F238E27FC236}">
                <a16:creationId xmlns:a16="http://schemas.microsoft.com/office/drawing/2014/main" id="{BEFF9DA2-0341-174A-B713-89A2A47F8355}"/>
              </a:ext>
            </a:extLst>
          </p:cNvPr>
          <p:cNvSpPr txBox="1"/>
          <p:nvPr/>
        </p:nvSpPr>
        <p:spPr>
          <a:xfrm>
            <a:off x="8504091" y="547800"/>
            <a:ext cx="2703467" cy="1754326"/>
          </a:xfrm>
          <a:prstGeom prst="rect">
            <a:avLst/>
          </a:prstGeom>
          <a:noFill/>
        </p:spPr>
        <p:txBody>
          <a:bodyPr wrap="square" rtlCol="1">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ar-SA" sz="3600">
                <a:latin typeface="Farah" pitchFamily="2" charset="0"/>
                <a:cs typeface="Farah" pitchFamily="2" charset="0"/>
              </a:rPr>
              <a:t>اليوم :</a:t>
            </a:r>
          </a:p>
          <a:p>
            <a:r>
              <a:rPr lang="ar-SA" sz="3600">
                <a:latin typeface="Farah" pitchFamily="2" charset="0"/>
                <a:cs typeface="Farah" pitchFamily="2" charset="0"/>
              </a:rPr>
              <a:t>التاريخ:</a:t>
            </a:r>
          </a:p>
          <a:p>
            <a:r>
              <a:rPr lang="ar-SA" sz="3600">
                <a:latin typeface="Farah" pitchFamily="2" charset="0"/>
                <a:cs typeface="Farah" pitchFamily="2" charset="0"/>
              </a:rPr>
              <a:t>الصف:</a:t>
            </a:r>
          </a:p>
        </p:txBody>
      </p:sp>
      <p:sp>
        <p:nvSpPr>
          <p:cNvPr id="23" name="مربع نص 22">
            <a:extLst>
              <a:ext uri="{FF2B5EF4-FFF2-40B4-BE49-F238E27FC236}">
                <a16:creationId xmlns:a16="http://schemas.microsoft.com/office/drawing/2014/main" id="{36B2E247-BA31-1A43-AE03-BE9A3539D66E}"/>
              </a:ext>
            </a:extLst>
          </p:cNvPr>
          <p:cNvSpPr txBox="1"/>
          <p:nvPr/>
        </p:nvSpPr>
        <p:spPr>
          <a:xfrm>
            <a:off x="484196" y="755090"/>
            <a:ext cx="1920837" cy="1077218"/>
          </a:xfrm>
          <a:prstGeom prst="rect">
            <a:avLst/>
          </a:prstGeom>
          <a:noFill/>
        </p:spPr>
        <p:txBody>
          <a:bodyPr wrap="square" rtlCol="1">
            <a:spAutoFit/>
          </a:bodyPr>
          <a:lstStyle/>
          <a:p>
            <a:pPr algn="ctr"/>
            <a:r>
              <a:rPr lang="ar-SA" sz="3200" b="1">
                <a:cs typeface="Waseem" pitchFamily="2" charset="-78"/>
              </a:rPr>
              <a:t>رسالة صباحية</a:t>
            </a:r>
          </a:p>
          <a:p>
            <a:pPr algn="ctr"/>
            <a:r>
              <a:rPr lang="ar-SA" sz="3200" b="1">
                <a:cs typeface="Waseem" pitchFamily="2" charset="-78"/>
              </a:rPr>
              <a:t>❤️❤️</a:t>
            </a:r>
          </a:p>
        </p:txBody>
      </p:sp>
      <p:pic>
        <p:nvPicPr>
          <p:cNvPr id="25" name="صورة 8">
            <a:extLst>
              <a:ext uri="{FF2B5EF4-FFF2-40B4-BE49-F238E27FC236}">
                <a16:creationId xmlns:a16="http://schemas.microsoft.com/office/drawing/2014/main" id="{F9D2AB43-CC85-8341-B32F-1E65AC342786}"/>
              </a:ext>
            </a:extLst>
          </p:cNvPr>
          <p:cNvPicPr>
            <a:picLocks noChangeAspect="1"/>
          </p:cNvPicPr>
          <p:nvPr/>
        </p:nvPicPr>
        <p:blipFill>
          <a:blip r:embed="rId3"/>
          <a:srcRect/>
          <a:stretch/>
        </p:blipFill>
        <p:spPr>
          <a:xfrm>
            <a:off x="2405033" y="411178"/>
            <a:ext cx="3240963" cy="6006886"/>
          </a:xfrm>
          <a:prstGeom prst="rect">
            <a:avLst/>
          </a:prstGeom>
          <a:ln>
            <a:noFill/>
          </a:ln>
          <a:effectLst>
            <a:softEdge rad="112500"/>
          </a:effectLst>
        </p:spPr>
      </p:pic>
      <p:pic>
        <p:nvPicPr>
          <p:cNvPr id="6" name="صورة 6">
            <a:extLst>
              <a:ext uri="{FF2B5EF4-FFF2-40B4-BE49-F238E27FC236}">
                <a16:creationId xmlns:a16="http://schemas.microsoft.com/office/drawing/2014/main" id="{5680D2CB-44E3-25DC-7A91-1040912EFEC5}"/>
              </a:ext>
            </a:extLst>
          </p:cNvPr>
          <p:cNvPicPr>
            <a:picLocks noChangeAspect="1"/>
          </p:cNvPicPr>
          <p:nvPr/>
        </p:nvPicPr>
        <p:blipFill>
          <a:blip r:embed="rId4"/>
          <a:srcRect/>
          <a:stretch/>
        </p:blipFill>
        <p:spPr>
          <a:xfrm>
            <a:off x="8683609" y="3429000"/>
            <a:ext cx="3449897" cy="3449897"/>
          </a:xfrm>
          <a:prstGeom prst="rect">
            <a:avLst/>
          </a:prstGeom>
        </p:spPr>
      </p:pic>
      <p:pic>
        <p:nvPicPr>
          <p:cNvPr id="2" name="صورة 2">
            <a:extLst>
              <a:ext uri="{FF2B5EF4-FFF2-40B4-BE49-F238E27FC236}">
                <a16:creationId xmlns:a16="http://schemas.microsoft.com/office/drawing/2014/main" id="{9C4AE30F-7CD9-2E07-937E-1F14489E24D8}"/>
              </a:ext>
            </a:extLst>
          </p:cNvPr>
          <p:cNvPicPr>
            <a:picLocks noChangeAspect="1"/>
          </p:cNvPicPr>
          <p:nvPr/>
        </p:nvPicPr>
        <p:blipFill>
          <a:blip r:embed="rId5"/>
          <a:srcRect/>
          <a:stretch/>
        </p:blipFill>
        <p:spPr>
          <a:xfrm>
            <a:off x="2833291" y="4368659"/>
            <a:ext cx="2384446" cy="15896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مربع نص 7">
            <a:extLst>
              <a:ext uri="{FF2B5EF4-FFF2-40B4-BE49-F238E27FC236}">
                <a16:creationId xmlns:a16="http://schemas.microsoft.com/office/drawing/2014/main" id="{BCB94C1A-4C2E-555B-5C46-4046350C0B26}"/>
              </a:ext>
            </a:extLst>
          </p:cNvPr>
          <p:cNvSpPr txBox="1"/>
          <p:nvPr/>
        </p:nvSpPr>
        <p:spPr>
          <a:xfrm>
            <a:off x="2709129" y="899711"/>
            <a:ext cx="2579642" cy="3416320"/>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ar-SA" sz="3200" b="1" dirty="0">
                <a:solidFill>
                  <a:srgbClr val="333333"/>
                </a:solidFill>
                <a:latin typeface="DroidArabicKufi-Regular"/>
              </a:rPr>
              <a:t>للصائم فرحتان: فرحة عند فطره، وفرحة عند لقاء ربّه، عليك بالصيام فإنّه لا مثل له.</a:t>
            </a:r>
            <a:br>
              <a:rPr lang="ar-SA" sz="3200" dirty="0"/>
            </a:br>
            <a:r>
              <a:rPr lang="ar-SA" sz="2400" b="1" dirty="0">
                <a:solidFill>
                  <a:srgbClr val="333333"/>
                </a:solidFill>
                <a:latin typeface="DroidArabicKufi"/>
              </a:rPr>
              <a:t>، صباح الخير🌸🌺</a:t>
            </a:r>
            <a:endParaRPr lang="ar-SA" sz="2400" b="1" dirty="0">
              <a:effectLst/>
              <a:latin typeface="System Font"/>
            </a:endParaRPr>
          </a:p>
        </p:txBody>
      </p:sp>
    </p:spTree>
    <p:extLst>
      <p:ext uri="{BB962C8B-B14F-4D97-AF65-F5344CB8AC3E}">
        <p14:creationId xmlns:p14="http://schemas.microsoft.com/office/powerpoint/2010/main" val="1909049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4" name="صورة 19">
            <a:extLst>
              <a:ext uri="{FF2B5EF4-FFF2-40B4-BE49-F238E27FC236}">
                <a16:creationId xmlns:a16="http://schemas.microsoft.com/office/drawing/2014/main" id="{5176EE8E-5E00-6EC9-5C16-B5C000F67285}"/>
              </a:ext>
            </a:extLst>
          </p:cNvPr>
          <p:cNvPicPr>
            <a:picLocks noChangeAspect="1"/>
          </p:cNvPicPr>
          <p:nvPr/>
        </p:nvPicPr>
        <p:blipFill rotWithShape="1">
          <a:blip r:embed="rId2"/>
          <a:srcRect l="2784" t="3722" r="2847" b="2402"/>
          <a:stretch/>
        </p:blipFill>
        <p:spPr>
          <a:xfrm>
            <a:off x="-42509" y="0"/>
            <a:ext cx="12255992" cy="6857999"/>
          </a:xfrm>
          <a:prstGeom prst="rect">
            <a:avLst/>
          </a:prstGeom>
        </p:spPr>
      </p:pic>
      <p:sp>
        <p:nvSpPr>
          <p:cNvPr id="8" name="مربع نص 7">
            <a:extLst>
              <a:ext uri="{FF2B5EF4-FFF2-40B4-BE49-F238E27FC236}">
                <a16:creationId xmlns:a16="http://schemas.microsoft.com/office/drawing/2014/main" id="{F206AA10-7F9A-70CB-621D-25650E57CD7D}"/>
              </a:ext>
            </a:extLst>
          </p:cNvPr>
          <p:cNvSpPr txBox="1"/>
          <p:nvPr/>
        </p:nvSpPr>
        <p:spPr>
          <a:xfrm>
            <a:off x="6890239" y="515546"/>
            <a:ext cx="4426593" cy="646331"/>
          </a:xfrm>
          <a:prstGeom prst="rect">
            <a:avLst/>
          </a:prstGeom>
          <a:noFill/>
        </p:spPr>
        <p:txBody>
          <a:bodyPr wrap="square" rtlCol="1">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ar-SA" sz="3600" dirty="0">
                <a:latin typeface="Farah" pitchFamily="2" charset="0"/>
                <a:cs typeface="Farah" pitchFamily="2" charset="0"/>
              </a:rPr>
              <a:t>مراجعة الدرس السابق</a:t>
            </a:r>
          </a:p>
        </p:txBody>
      </p:sp>
      <p:sp>
        <p:nvSpPr>
          <p:cNvPr id="7" name="مستطيل 6">
            <a:extLst>
              <a:ext uri="{FF2B5EF4-FFF2-40B4-BE49-F238E27FC236}">
                <a16:creationId xmlns:a16="http://schemas.microsoft.com/office/drawing/2014/main" id="{112B3ACC-4D95-52EA-08E0-6FA5B3C01A82}"/>
              </a:ext>
            </a:extLst>
          </p:cNvPr>
          <p:cNvSpPr/>
          <p:nvPr/>
        </p:nvSpPr>
        <p:spPr>
          <a:xfrm>
            <a:off x="653860" y="4011187"/>
            <a:ext cx="1295150" cy="1295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 name="صورة 19">
            <a:extLst>
              <a:ext uri="{FF2B5EF4-FFF2-40B4-BE49-F238E27FC236}">
                <a16:creationId xmlns:a16="http://schemas.microsoft.com/office/drawing/2014/main" id="{4EB81C0A-AE7C-AE61-B082-55B14432E5FA}"/>
              </a:ext>
            </a:extLst>
          </p:cNvPr>
          <p:cNvPicPr>
            <a:picLocks noChangeAspect="1"/>
          </p:cNvPicPr>
          <p:nvPr/>
        </p:nvPicPr>
        <p:blipFill rotWithShape="1">
          <a:blip r:embed="rId2"/>
          <a:srcRect l="60127" t="3722" r="27480" b="2402"/>
          <a:stretch/>
        </p:blipFill>
        <p:spPr>
          <a:xfrm>
            <a:off x="5280734" y="1"/>
            <a:ext cx="1609505" cy="6857999"/>
          </a:xfrm>
          <a:prstGeom prst="rect">
            <a:avLst/>
          </a:prstGeom>
        </p:spPr>
      </p:pic>
      <p:pic>
        <p:nvPicPr>
          <p:cNvPr id="6" name="صورة 5">
            <a:extLst>
              <a:ext uri="{FF2B5EF4-FFF2-40B4-BE49-F238E27FC236}">
                <a16:creationId xmlns:a16="http://schemas.microsoft.com/office/drawing/2014/main" id="{3FFAA473-9AC5-BAF5-71B4-FD056B2B04CE}"/>
              </a:ext>
            </a:extLst>
          </p:cNvPr>
          <p:cNvPicPr>
            <a:picLocks noChangeAspect="1"/>
          </p:cNvPicPr>
          <p:nvPr/>
        </p:nvPicPr>
        <p:blipFill rotWithShape="1">
          <a:blip r:embed="rId3"/>
          <a:srcRect l="55776" t="25216" r="8248" b="44531"/>
          <a:stretch/>
        </p:blipFill>
        <p:spPr>
          <a:xfrm>
            <a:off x="4901737" y="2885478"/>
            <a:ext cx="6530777" cy="2115717"/>
          </a:xfrm>
          <a:prstGeom prst="rect">
            <a:avLst/>
          </a:prstGeom>
        </p:spPr>
      </p:pic>
      <p:pic>
        <p:nvPicPr>
          <p:cNvPr id="12" name="صورة 11">
            <a:extLst>
              <a:ext uri="{FF2B5EF4-FFF2-40B4-BE49-F238E27FC236}">
                <a16:creationId xmlns:a16="http://schemas.microsoft.com/office/drawing/2014/main" id="{6DC88704-16E7-D2B0-C116-51EA6ECAFDC9}"/>
              </a:ext>
            </a:extLst>
          </p:cNvPr>
          <p:cNvPicPr>
            <a:picLocks noChangeAspect="1"/>
          </p:cNvPicPr>
          <p:nvPr/>
        </p:nvPicPr>
        <p:blipFill rotWithShape="1">
          <a:blip r:embed="rId3"/>
          <a:srcRect l="58687" b="79116"/>
          <a:stretch/>
        </p:blipFill>
        <p:spPr>
          <a:xfrm>
            <a:off x="7041584" y="1822450"/>
            <a:ext cx="3772466" cy="734681"/>
          </a:xfrm>
          <a:prstGeom prst="rect">
            <a:avLst/>
          </a:prstGeom>
        </p:spPr>
      </p:pic>
      <p:pic>
        <p:nvPicPr>
          <p:cNvPr id="14" name="صورة 13">
            <a:extLst>
              <a:ext uri="{FF2B5EF4-FFF2-40B4-BE49-F238E27FC236}">
                <a16:creationId xmlns:a16="http://schemas.microsoft.com/office/drawing/2014/main" id="{A5EB3740-E06E-EC9B-2103-CD352A0CF9D9}"/>
              </a:ext>
            </a:extLst>
          </p:cNvPr>
          <p:cNvPicPr>
            <a:picLocks noChangeAspect="1"/>
          </p:cNvPicPr>
          <p:nvPr/>
        </p:nvPicPr>
        <p:blipFill rotWithShape="1">
          <a:blip r:embed="rId3"/>
          <a:srcRect r="58308"/>
          <a:stretch/>
        </p:blipFill>
        <p:spPr>
          <a:xfrm>
            <a:off x="453608" y="1105458"/>
            <a:ext cx="4408924" cy="4074113"/>
          </a:xfrm>
          <a:prstGeom prst="rect">
            <a:avLst/>
          </a:prstGeom>
        </p:spPr>
      </p:pic>
      <p:sp>
        <p:nvSpPr>
          <p:cNvPr id="11" name="مستطيل 10">
            <a:extLst>
              <a:ext uri="{FF2B5EF4-FFF2-40B4-BE49-F238E27FC236}">
                <a16:creationId xmlns:a16="http://schemas.microsoft.com/office/drawing/2014/main" id="{A675DB68-8706-FC06-E4A2-F8814C3DC582}"/>
              </a:ext>
            </a:extLst>
          </p:cNvPr>
          <p:cNvSpPr/>
          <p:nvPr/>
        </p:nvSpPr>
        <p:spPr>
          <a:xfrm>
            <a:off x="5062784" y="3894343"/>
            <a:ext cx="3487711" cy="10004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ستطيل 15">
            <a:extLst>
              <a:ext uri="{FF2B5EF4-FFF2-40B4-BE49-F238E27FC236}">
                <a16:creationId xmlns:a16="http://schemas.microsoft.com/office/drawing/2014/main" id="{7361584E-FF46-9804-CD03-AB684E9445E5}"/>
              </a:ext>
            </a:extLst>
          </p:cNvPr>
          <p:cNvSpPr/>
          <p:nvPr/>
        </p:nvSpPr>
        <p:spPr>
          <a:xfrm>
            <a:off x="520510" y="4752078"/>
            <a:ext cx="2145234" cy="6153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853454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4" name="صورة 4">
            <a:extLst>
              <a:ext uri="{FF2B5EF4-FFF2-40B4-BE49-F238E27FC236}">
                <a16:creationId xmlns:a16="http://schemas.microsoft.com/office/drawing/2014/main" id="{BD9BF291-3CD3-2E18-2D9C-C35026D1BA31}"/>
              </a:ext>
            </a:extLst>
          </p:cNvPr>
          <p:cNvPicPr>
            <a:picLocks noChangeAspect="1"/>
          </p:cNvPicPr>
          <p:nvPr/>
        </p:nvPicPr>
        <p:blipFill rotWithShape="1">
          <a:blip r:embed="rId2"/>
          <a:srcRect l="3183" t="3585" r="3183" b="2613"/>
          <a:stretch/>
        </p:blipFill>
        <p:spPr>
          <a:xfrm>
            <a:off x="0" y="9859"/>
            <a:ext cx="12192000" cy="6937660"/>
          </a:xfrm>
          <a:prstGeom prst="rect">
            <a:avLst/>
          </a:prstGeom>
        </p:spPr>
      </p:pic>
      <p:pic>
        <p:nvPicPr>
          <p:cNvPr id="17" name="صورة 4">
            <a:extLst>
              <a:ext uri="{FF2B5EF4-FFF2-40B4-BE49-F238E27FC236}">
                <a16:creationId xmlns:a16="http://schemas.microsoft.com/office/drawing/2014/main" id="{53200288-C506-295C-3F1D-E3DA7026A33D}"/>
              </a:ext>
            </a:extLst>
          </p:cNvPr>
          <p:cNvPicPr>
            <a:picLocks noChangeAspect="1"/>
          </p:cNvPicPr>
          <p:nvPr/>
        </p:nvPicPr>
        <p:blipFill rotWithShape="1">
          <a:blip r:embed="rId2"/>
          <a:srcRect l="30342" t="3585" r="57204" b="2613"/>
          <a:stretch/>
        </p:blipFill>
        <p:spPr>
          <a:xfrm>
            <a:off x="5142415" y="0"/>
            <a:ext cx="1621670" cy="6937660"/>
          </a:xfrm>
          <a:prstGeom prst="rect">
            <a:avLst/>
          </a:prstGeom>
        </p:spPr>
      </p:pic>
      <mc:AlternateContent xmlns:mc="http://schemas.openxmlformats.org/markup-compatibility/2006" xmlns:p14="http://schemas.microsoft.com/office/powerpoint/2010/main">
        <mc:Choice Requires="p14">
          <p:contentPart p14:bwMode="auto" r:id="rId3">
            <p14:nvContentPartPr>
              <p14:cNvPr id="16" name="حبر 15">
                <a:extLst>
                  <a:ext uri="{FF2B5EF4-FFF2-40B4-BE49-F238E27FC236}">
                    <a16:creationId xmlns:a16="http://schemas.microsoft.com/office/drawing/2014/main" id="{4C9024E1-5E47-9DE0-FF9D-361254B90A17}"/>
                  </a:ext>
                </a:extLst>
              </p14:cNvPr>
              <p14:cNvContentPartPr/>
              <p14:nvPr/>
            </p14:nvContentPartPr>
            <p14:xfrm>
              <a:off x="4073233" y="346204"/>
              <a:ext cx="360" cy="360"/>
            </p14:xfrm>
          </p:contentPart>
        </mc:Choice>
        <mc:Fallback xmlns="">
          <p:pic>
            <p:nvPicPr>
              <p:cNvPr id="16" name="حبر 15">
                <a:extLst>
                  <a:ext uri="{FF2B5EF4-FFF2-40B4-BE49-F238E27FC236}">
                    <a16:creationId xmlns:a16="http://schemas.microsoft.com/office/drawing/2014/main" id="{4C9024E1-5E47-9DE0-FF9D-361254B90A17}"/>
                  </a:ext>
                </a:extLst>
              </p:cNvPr>
              <p:cNvPicPr/>
              <p:nvPr/>
            </p:nvPicPr>
            <p:blipFill>
              <a:blip r:embed="rId11"/>
              <a:stretch>
                <a:fillRect/>
              </a:stretch>
            </p:blipFill>
            <p:spPr>
              <a:xfrm>
                <a:off x="4064233" y="337204"/>
                <a:ext cx="18000" cy="18000"/>
              </a:xfrm>
              <a:prstGeom prst="rect">
                <a:avLst/>
              </a:prstGeom>
            </p:spPr>
          </p:pic>
        </mc:Fallback>
      </mc:AlternateContent>
      <p:sp>
        <p:nvSpPr>
          <p:cNvPr id="15" name="مربع نص 14">
            <a:extLst>
              <a:ext uri="{FF2B5EF4-FFF2-40B4-BE49-F238E27FC236}">
                <a16:creationId xmlns:a16="http://schemas.microsoft.com/office/drawing/2014/main" id="{D1FCBB8C-EE30-743E-95D8-489FE677491C}"/>
              </a:ext>
            </a:extLst>
          </p:cNvPr>
          <p:cNvSpPr txBox="1"/>
          <p:nvPr/>
        </p:nvSpPr>
        <p:spPr>
          <a:xfrm>
            <a:off x="3423136" y="801529"/>
            <a:ext cx="8128327" cy="4213654"/>
          </a:xfrm>
          <a:prstGeom prst="rect">
            <a:avLst/>
          </a:prstGeom>
          <a:noFill/>
        </p:spPr>
        <p:txBody>
          <a:bodyPr wrap="square" rtlCol="1">
            <a:spAutoFit/>
          </a:bodyPr>
          <a:lstStyle/>
          <a:p>
            <a:pPr marL="457200" indent="-457200" algn="r">
              <a:lnSpc>
                <a:spcPct val="250000"/>
              </a:lnSpc>
              <a:buFont typeface="Wingdings" pitchFamily="2" charset="2"/>
              <a:buChar char="Ø"/>
            </a:pPr>
            <a:r>
              <a:rPr lang="ar-SA" sz="2800" b="1" dirty="0"/>
              <a:t>ما أصغر وحدة نستعملها بانتظام لقياس الزمن؟</a:t>
            </a:r>
          </a:p>
          <a:p>
            <a:pPr marL="457200" indent="-457200" algn="r">
              <a:lnSpc>
                <a:spcPct val="250000"/>
              </a:lnSpc>
              <a:buFont typeface="Wingdings" pitchFamily="2" charset="2"/>
              <a:buChar char="Ø"/>
            </a:pPr>
            <a:r>
              <a:rPr lang="ar-SA" sz="2800" b="1" dirty="0"/>
              <a:t>كم ثانية في الدقيقة؟</a:t>
            </a:r>
          </a:p>
          <a:p>
            <a:pPr marL="457200" indent="-457200" algn="r">
              <a:lnSpc>
                <a:spcPct val="250000"/>
              </a:lnSpc>
              <a:buFont typeface="Wingdings" pitchFamily="2" charset="2"/>
              <a:buChar char="Ø"/>
            </a:pPr>
            <a:r>
              <a:rPr lang="ar-SA" sz="2800" b="1" dirty="0"/>
              <a:t>ما الوحدة التي تساوي ٦٠ دقيقة؟</a:t>
            </a:r>
          </a:p>
          <a:p>
            <a:pPr marL="457200" indent="-457200" algn="r">
              <a:lnSpc>
                <a:spcPct val="250000"/>
              </a:lnSpc>
              <a:buFont typeface="Wingdings" pitchFamily="2" charset="2"/>
              <a:buChar char="Ø"/>
            </a:pPr>
            <a:r>
              <a:rPr lang="ar-SA" sz="2800" b="1" dirty="0"/>
              <a:t>هل هناك وحدات أخرى لقياس الزمن؟</a:t>
            </a:r>
          </a:p>
        </p:txBody>
      </p:sp>
      <p:pic>
        <p:nvPicPr>
          <p:cNvPr id="18" name="صورة 18">
            <a:extLst>
              <a:ext uri="{FF2B5EF4-FFF2-40B4-BE49-F238E27FC236}">
                <a16:creationId xmlns:a16="http://schemas.microsoft.com/office/drawing/2014/main" id="{8110A8F9-536A-323C-C6AF-176DB7F0E3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1220" y="4276989"/>
            <a:ext cx="3826906" cy="2610407"/>
          </a:xfrm>
          <a:prstGeom prst="rect">
            <a:avLst/>
          </a:prstGeom>
        </p:spPr>
      </p:pic>
      <p:sp>
        <p:nvSpPr>
          <p:cNvPr id="19" name="مربع نص 18">
            <a:extLst>
              <a:ext uri="{FF2B5EF4-FFF2-40B4-BE49-F238E27FC236}">
                <a16:creationId xmlns:a16="http://schemas.microsoft.com/office/drawing/2014/main" id="{AC207730-15FD-42E0-0DB5-79112C9B4F45}"/>
              </a:ext>
            </a:extLst>
          </p:cNvPr>
          <p:cNvSpPr txBox="1"/>
          <p:nvPr/>
        </p:nvSpPr>
        <p:spPr>
          <a:xfrm>
            <a:off x="533003" y="4596397"/>
            <a:ext cx="991328" cy="830997"/>
          </a:xfrm>
          <a:prstGeom prst="rect">
            <a:avLst/>
          </a:prstGeom>
          <a:noFill/>
        </p:spPr>
        <p:txBody>
          <a:bodyPr wrap="square" rtlCol="1">
            <a:spAutoFit/>
          </a:bodyPr>
          <a:lstStyle/>
          <a:p>
            <a:pPr algn="r"/>
            <a:r>
              <a:rPr lang="ar-SA" sz="1600" dirty="0">
                <a:solidFill>
                  <a:srgbClr val="C00000"/>
                </a:solidFill>
              </a:rPr>
              <a:t>استراتيجية الحوار والمناقشة </a:t>
            </a:r>
          </a:p>
        </p:txBody>
      </p:sp>
      <p:sp>
        <p:nvSpPr>
          <p:cNvPr id="2" name="مربع نص 1">
            <a:extLst>
              <a:ext uri="{FF2B5EF4-FFF2-40B4-BE49-F238E27FC236}">
                <a16:creationId xmlns:a16="http://schemas.microsoft.com/office/drawing/2014/main" id="{B33B08B5-7D68-67E3-39A8-DD808B6B2ECF}"/>
              </a:ext>
            </a:extLst>
          </p:cNvPr>
          <p:cNvSpPr txBox="1"/>
          <p:nvPr/>
        </p:nvSpPr>
        <p:spPr>
          <a:xfrm>
            <a:off x="3423136" y="1189584"/>
            <a:ext cx="1828800" cy="769441"/>
          </a:xfrm>
          <a:prstGeom prst="rect">
            <a:avLst/>
          </a:prstGeom>
          <a:noFill/>
        </p:spPr>
        <p:txBody>
          <a:bodyPr wrap="square" rtlCol="1">
            <a:spAutoFit/>
          </a:bodyPr>
          <a:lstStyle/>
          <a:p>
            <a:pPr algn="r"/>
            <a:r>
              <a:rPr lang="ar-SA" sz="4400" dirty="0">
                <a:solidFill>
                  <a:schemeClr val="tx2"/>
                </a:solidFill>
              </a:rPr>
              <a:t>الثانية</a:t>
            </a:r>
          </a:p>
        </p:txBody>
      </p:sp>
      <p:sp>
        <p:nvSpPr>
          <p:cNvPr id="5" name="مربع نص 4">
            <a:extLst>
              <a:ext uri="{FF2B5EF4-FFF2-40B4-BE49-F238E27FC236}">
                <a16:creationId xmlns:a16="http://schemas.microsoft.com/office/drawing/2014/main" id="{7DA5290F-05E7-6238-BB66-4A2F3E29121E}"/>
              </a:ext>
            </a:extLst>
          </p:cNvPr>
          <p:cNvSpPr txBox="1"/>
          <p:nvPr/>
        </p:nvSpPr>
        <p:spPr>
          <a:xfrm>
            <a:off x="6764085" y="2190265"/>
            <a:ext cx="1828800" cy="769441"/>
          </a:xfrm>
          <a:prstGeom prst="rect">
            <a:avLst/>
          </a:prstGeom>
          <a:noFill/>
        </p:spPr>
        <p:txBody>
          <a:bodyPr wrap="square" rtlCol="1">
            <a:spAutoFit/>
          </a:bodyPr>
          <a:lstStyle/>
          <a:p>
            <a:pPr algn="r"/>
            <a:r>
              <a:rPr lang="ar-SA" sz="4400" dirty="0">
                <a:solidFill>
                  <a:schemeClr val="tx2"/>
                </a:solidFill>
              </a:rPr>
              <a:t>٦٠ ثانية</a:t>
            </a:r>
          </a:p>
        </p:txBody>
      </p:sp>
      <p:sp>
        <p:nvSpPr>
          <p:cNvPr id="7" name="مربع نص 6">
            <a:extLst>
              <a:ext uri="{FF2B5EF4-FFF2-40B4-BE49-F238E27FC236}">
                <a16:creationId xmlns:a16="http://schemas.microsoft.com/office/drawing/2014/main" id="{1D4F3D8F-5FB3-5C5D-FFE8-DEFC976BEC98}"/>
              </a:ext>
            </a:extLst>
          </p:cNvPr>
          <p:cNvSpPr txBox="1"/>
          <p:nvPr/>
        </p:nvSpPr>
        <p:spPr>
          <a:xfrm>
            <a:off x="5142415" y="3296411"/>
            <a:ext cx="1828800" cy="769441"/>
          </a:xfrm>
          <a:prstGeom prst="rect">
            <a:avLst/>
          </a:prstGeom>
          <a:noFill/>
        </p:spPr>
        <p:txBody>
          <a:bodyPr wrap="square" rtlCol="1">
            <a:spAutoFit/>
          </a:bodyPr>
          <a:lstStyle/>
          <a:p>
            <a:pPr algn="r"/>
            <a:r>
              <a:rPr lang="ar-SA" sz="4400" dirty="0">
                <a:solidFill>
                  <a:schemeClr val="tx2"/>
                </a:solidFill>
              </a:rPr>
              <a:t>الساعة</a:t>
            </a:r>
          </a:p>
        </p:txBody>
      </p:sp>
      <p:sp>
        <p:nvSpPr>
          <p:cNvPr id="9" name="مربع نص 8">
            <a:extLst>
              <a:ext uri="{FF2B5EF4-FFF2-40B4-BE49-F238E27FC236}">
                <a16:creationId xmlns:a16="http://schemas.microsoft.com/office/drawing/2014/main" id="{D89E38DC-DE9E-D9A7-8385-D37FFECD9CC0}"/>
              </a:ext>
            </a:extLst>
          </p:cNvPr>
          <p:cNvSpPr txBox="1"/>
          <p:nvPr/>
        </p:nvSpPr>
        <p:spPr>
          <a:xfrm>
            <a:off x="4269345" y="5248529"/>
            <a:ext cx="7487585" cy="769441"/>
          </a:xfrm>
          <a:prstGeom prst="rect">
            <a:avLst/>
          </a:prstGeom>
          <a:noFill/>
        </p:spPr>
        <p:txBody>
          <a:bodyPr wrap="square" rtlCol="1">
            <a:spAutoFit/>
          </a:bodyPr>
          <a:lstStyle/>
          <a:p>
            <a:pPr algn="r"/>
            <a:r>
              <a:rPr lang="ar-SA" sz="4400" dirty="0">
                <a:solidFill>
                  <a:schemeClr val="tx2"/>
                </a:solidFill>
              </a:rPr>
              <a:t>نعم : الأسبوع ، الشهر ، السنه ،  …..</a:t>
            </a:r>
          </a:p>
        </p:txBody>
      </p:sp>
    </p:spTree>
    <p:extLst>
      <p:ext uri="{BB962C8B-B14F-4D97-AF65-F5344CB8AC3E}">
        <p14:creationId xmlns:p14="http://schemas.microsoft.com/office/powerpoint/2010/main" val="3112020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linds(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5" grpId="0"/>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4" name="صورة 4">
            <a:extLst>
              <a:ext uri="{FF2B5EF4-FFF2-40B4-BE49-F238E27FC236}">
                <a16:creationId xmlns:a16="http://schemas.microsoft.com/office/drawing/2014/main" id="{BD9BF291-3CD3-2E18-2D9C-C35026D1BA31}"/>
              </a:ext>
            </a:extLst>
          </p:cNvPr>
          <p:cNvPicPr>
            <a:picLocks noChangeAspect="1"/>
          </p:cNvPicPr>
          <p:nvPr/>
        </p:nvPicPr>
        <p:blipFill rotWithShape="1">
          <a:blip r:embed="rId2"/>
          <a:srcRect l="3183" t="3585" r="3183" b="2613"/>
          <a:stretch/>
        </p:blipFill>
        <p:spPr>
          <a:xfrm>
            <a:off x="0" y="9859"/>
            <a:ext cx="12192000" cy="6937660"/>
          </a:xfrm>
          <a:prstGeom prst="rect">
            <a:avLst/>
          </a:prstGeom>
        </p:spPr>
      </p:pic>
      <p:pic>
        <p:nvPicPr>
          <p:cNvPr id="17" name="صورة 4">
            <a:extLst>
              <a:ext uri="{FF2B5EF4-FFF2-40B4-BE49-F238E27FC236}">
                <a16:creationId xmlns:a16="http://schemas.microsoft.com/office/drawing/2014/main" id="{53200288-C506-295C-3F1D-E3DA7026A33D}"/>
              </a:ext>
            </a:extLst>
          </p:cNvPr>
          <p:cNvPicPr>
            <a:picLocks noChangeAspect="1"/>
          </p:cNvPicPr>
          <p:nvPr/>
        </p:nvPicPr>
        <p:blipFill rotWithShape="1">
          <a:blip r:embed="rId2"/>
          <a:srcRect l="30342" t="3585" r="57204" b="2613"/>
          <a:stretch/>
        </p:blipFill>
        <p:spPr>
          <a:xfrm>
            <a:off x="5142415" y="0"/>
            <a:ext cx="1621670" cy="6937660"/>
          </a:xfrm>
          <a:prstGeom prst="rect">
            <a:avLst/>
          </a:prstGeom>
        </p:spPr>
      </p:pic>
      <mc:AlternateContent xmlns:mc="http://schemas.openxmlformats.org/markup-compatibility/2006" xmlns:p14="http://schemas.microsoft.com/office/powerpoint/2010/main">
        <mc:Choice Requires="p14">
          <p:contentPart p14:bwMode="auto" r:id="rId3">
            <p14:nvContentPartPr>
              <p14:cNvPr id="16" name="حبر 15">
                <a:extLst>
                  <a:ext uri="{FF2B5EF4-FFF2-40B4-BE49-F238E27FC236}">
                    <a16:creationId xmlns:a16="http://schemas.microsoft.com/office/drawing/2014/main" id="{4C9024E1-5E47-9DE0-FF9D-361254B90A17}"/>
                  </a:ext>
                </a:extLst>
              </p14:cNvPr>
              <p14:cNvContentPartPr/>
              <p14:nvPr/>
            </p14:nvContentPartPr>
            <p14:xfrm>
              <a:off x="4073233" y="346204"/>
              <a:ext cx="360" cy="360"/>
            </p14:xfrm>
          </p:contentPart>
        </mc:Choice>
        <mc:Fallback xmlns="">
          <p:pic>
            <p:nvPicPr>
              <p:cNvPr id="16" name="حبر 15">
                <a:extLst>
                  <a:ext uri="{FF2B5EF4-FFF2-40B4-BE49-F238E27FC236}">
                    <a16:creationId xmlns:a16="http://schemas.microsoft.com/office/drawing/2014/main" id="{4C9024E1-5E47-9DE0-FF9D-361254B90A17}"/>
                  </a:ext>
                </a:extLst>
              </p:cNvPr>
              <p:cNvPicPr/>
              <p:nvPr/>
            </p:nvPicPr>
            <p:blipFill>
              <a:blip r:embed="rId4"/>
              <a:stretch>
                <a:fillRect/>
              </a:stretch>
            </p:blipFill>
            <p:spPr>
              <a:xfrm>
                <a:off x="4064233" y="337204"/>
                <a:ext cx="18000" cy="18000"/>
              </a:xfrm>
              <a:prstGeom prst="rect">
                <a:avLst/>
              </a:prstGeom>
            </p:spPr>
          </p:pic>
        </mc:Fallback>
      </mc:AlternateContent>
      <p:sp>
        <p:nvSpPr>
          <p:cNvPr id="15" name="مربع نص 14">
            <a:extLst>
              <a:ext uri="{FF2B5EF4-FFF2-40B4-BE49-F238E27FC236}">
                <a16:creationId xmlns:a16="http://schemas.microsoft.com/office/drawing/2014/main" id="{D1FCBB8C-EE30-743E-95D8-489FE677491C}"/>
              </a:ext>
            </a:extLst>
          </p:cNvPr>
          <p:cNvSpPr txBox="1"/>
          <p:nvPr/>
        </p:nvSpPr>
        <p:spPr>
          <a:xfrm>
            <a:off x="4451287" y="346204"/>
            <a:ext cx="2455714" cy="982000"/>
          </a:xfrm>
          <a:prstGeom prst="rect">
            <a:avLst/>
          </a:prstGeom>
          <a:noFill/>
        </p:spPr>
        <p:txBody>
          <a:bodyPr wrap="square" rtlCol="1">
            <a:spAutoFit/>
          </a:bodyPr>
          <a:lstStyle/>
          <a:p>
            <a:pPr marL="457200" indent="-457200" algn="r">
              <a:lnSpc>
                <a:spcPct val="250000"/>
              </a:lnSpc>
              <a:buFont typeface="Wingdings" pitchFamily="2" charset="2"/>
              <a:buChar char="Ø"/>
            </a:pPr>
            <a:r>
              <a:rPr lang="ar-SA" sz="2800" b="1" dirty="0"/>
              <a:t>أنواع الساعات</a:t>
            </a:r>
          </a:p>
        </p:txBody>
      </p:sp>
      <p:pic>
        <p:nvPicPr>
          <p:cNvPr id="2" name="صورة 2">
            <a:extLst>
              <a:ext uri="{FF2B5EF4-FFF2-40B4-BE49-F238E27FC236}">
                <a16:creationId xmlns:a16="http://schemas.microsoft.com/office/drawing/2014/main" id="{082A04EC-BCE9-6CB4-82F7-4994D6F13882}"/>
              </a:ext>
            </a:extLst>
          </p:cNvPr>
          <p:cNvPicPr>
            <a:picLocks noChangeAspect="1"/>
          </p:cNvPicPr>
          <p:nvPr/>
        </p:nvPicPr>
        <p:blipFill rotWithShape="1">
          <a:blip r:embed="rId5"/>
          <a:srcRect/>
          <a:stretch/>
        </p:blipFill>
        <p:spPr>
          <a:xfrm>
            <a:off x="2657968" y="1664549"/>
            <a:ext cx="7073427" cy="397880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مربع نص 2">
            <a:extLst>
              <a:ext uri="{FF2B5EF4-FFF2-40B4-BE49-F238E27FC236}">
                <a16:creationId xmlns:a16="http://schemas.microsoft.com/office/drawing/2014/main" id="{E3650FF1-36B4-1D80-D4DE-438F69A5B29A}"/>
              </a:ext>
            </a:extLst>
          </p:cNvPr>
          <p:cNvSpPr txBox="1"/>
          <p:nvPr/>
        </p:nvSpPr>
        <p:spPr>
          <a:xfrm>
            <a:off x="6045617" y="5865465"/>
            <a:ext cx="3202915" cy="646331"/>
          </a:xfrm>
          <a:prstGeom prst="rect">
            <a:avLst/>
          </a:prstGeom>
          <a:noFill/>
        </p:spPr>
        <p:txBody>
          <a:bodyPr wrap="square" rtlCol="1">
            <a:spAutoFit/>
          </a:bodyPr>
          <a:lstStyle/>
          <a:p>
            <a:pPr algn="r"/>
            <a:r>
              <a:rPr lang="ar-SA" sz="3600" b="1" dirty="0">
                <a:solidFill>
                  <a:schemeClr val="tx2"/>
                </a:solidFill>
              </a:rPr>
              <a:t>ساعة عقارب</a:t>
            </a:r>
          </a:p>
        </p:txBody>
      </p:sp>
      <p:sp>
        <p:nvSpPr>
          <p:cNvPr id="6" name="مربع نص 5">
            <a:extLst>
              <a:ext uri="{FF2B5EF4-FFF2-40B4-BE49-F238E27FC236}">
                <a16:creationId xmlns:a16="http://schemas.microsoft.com/office/drawing/2014/main" id="{B5C1B3A1-751A-898A-F9CF-0EDD2ED5757C}"/>
              </a:ext>
            </a:extLst>
          </p:cNvPr>
          <p:cNvSpPr txBox="1"/>
          <p:nvPr/>
        </p:nvSpPr>
        <p:spPr>
          <a:xfrm>
            <a:off x="1796584" y="5865464"/>
            <a:ext cx="3202915" cy="646331"/>
          </a:xfrm>
          <a:prstGeom prst="rect">
            <a:avLst/>
          </a:prstGeom>
          <a:noFill/>
        </p:spPr>
        <p:txBody>
          <a:bodyPr wrap="square" rtlCol="1">
            <a:spAutoFit/>
          </a:bodyPr>
          <a:lstStyle/>
          <a:p>
            <a:pPr algn="r"/>
            <a:r>
              <a:rPr lang="ar-SA" sz="3600" b="1" dirty="0">
                <a:solidFill>
                  <a:schemeClr val="tx2"/>
                </a:solidFill>
              </a:rPr>
              <a:t>ساعة رقمية</a:t>
            </a:r>
          </a:p>
        </p:txBody>
      </p:sp>
    </p:spTree>
    <p:extLst>
      <p:ext uri="{BB962C8B-B14F-4D97-AF65-F5344CB8AC3E}">
        <p14:creationId xmlns:p14="http://schemas.microsoft.com/office/powerpoint/2010/main" val="2607545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4" name="صورة 4">
            <a:extLst>
              <a:ext uri="{FF2B5EF4-FFF2-40B4-BE49-F238E27FC236}">
                <a16:creationId xmlns:a16="http://schemas.microsoft.com/office/drawing/2014/main" id="{BD9BF291-3CD3-2E18-2D9C-C35026D1BA31}"/>
              </a:ext>
            </a:extLst>
          </p:cNvPr>
          <p:cNvPicPr>
            <a:picLocks noChangeAspect="1"/>
          </p:cNvPicPr>
          <p:nvPr/>
        </p:nvPicPr>
        <p:blipFill rotWithShape="1">
          <a:blip r:embed="rId2"/>
          <a:srcRect l="3183" t="3585" r="3183" b="2613"/>
          <a:stretch/>
        </p:blipFill>
        <p:spPr>
          <a:xfrm>
            <a:off x="0" y="9859"/>
            <a:ext cx="12192000" cy="6937660"/>
          </a:xfrm>
          <a:prstGeom prst="rect">
            <a:avLst/>
          </a:prstGeom>
        </p:spPr>
      </p:pic>
      <p:pic>
        <p:nvPicPr>
          <p:cNvPr id="17" name="صورة 4">
            <a:extLst>
              <a:ext uri="{FF2B5EF4-FFF2-40B4-BE49-F238E27FC236}">
                <a16:creationId xmlns:a16="http://schemas.microsoft.com/office/drawing/2014/main" id="{53200288-C506-295C-3F1D-E3DA7026A33D}"/>
              </a:ext>
            </a:extLst>
          </p:cNvPr>
          <p:cNvPicPr>
            <a:picLocks noChangeAspect="1"/>
          </p:cNvPicPr>
          <p:nvPr/>
        </p:nvPicPr>
        <p:blipFill rotWithShape="1">
          <a:blip r:embed="rId2"/>
          <a:srcRect l="30342" t="3585" r="57204" b="2613"/>
          <a:stretch/>
        </p:blipFill>
        <p:spPr>
          <a:xfrm>
            <a:off x="5142415" y="0"/>
            <a:ext cx="1621670" cy="6937660"/>
          </a:xfrm>
          <a:prstGeom prst="rect">
            <a:avLst/>
          </a:prstGeom>
        </p:spPr>
      </p:pic>
      <mc:AlternateContent xmlns:mc="http://schemas.openxmlformats.org/markup-compatibility/2006" xmlns:p14="http://schemas.microsoft.com/office/powerpoint/2010/main">
        <mc:Choice Requires="p14">
          <p:contentPart p14:bwMode="auto" r:id="rId3">
            <p14:nvContentPartPr>
              <p14:cNvPr id="16" name="حبر 15">
                <a:extLst>
                  <a:ext uri="{FF2B5EF4-FFF2-40B4-BE49-F238E27FC236}">
                    <a16:creationId xmlns:a16="http://schemas.microsoft.com/office/drawing/2014/main" id="{4C9024E1-5E47-9DE0-FF9D-361254B90A17}"/>
                  </a:ext>
                </a:extLst>
              </p14:cNvPr>
              <p14:cNvContentPartPr/>
              <p14:nvPr/>
            </p14:nvContentPartPr>
            <p14:xfrm>
              <a:off x="4073233" y="346204"/>
              <a:ext cx="360" cy="360"/>
            </p14:xfrm>
          </p:contentPart>
        </mc:Choice>
        <mc:Fallback xmlns="">
          <p:pic>
            <p:nvPicPr>
              <p:cNvPr id="16" name="حبر 15">
                <a:extLst>
                  <a:ext uri="{FF2B5EF4-FFF2-40B4-BE49-F238E27FC236}">
                    <a16:creationId xmlns:a16="http://schemas.microsoft.com/office/drawing/2014/main" id="{4C9024E1-5E47-9DE0-FF9D-361254B90A17}"/>
                  </a:ext>
                </a:extLst>
              </p:cNvPr>
              <p:cNvPicPr/>
              <p:nvPr/>
            </p:nvPicPr>
            <p:blipFill>
              <a:blip r:embed="rId4"/>
              <a:stretch>
                <a:fillRect/>
              </a:stretch>
            </p:blipFill>
            <p:spPr>
              <a:xfrm>
                <a:off x="4064233" y="337204"/>
                <a:ext cx="18000" cy="18000"/>
              </a:xfrm>
              <a:prstGeom prst="rect">
                <a:avLst/>
              </a:prstGeom>
            </p:spPr>
          </p:pic>
        </mc:Fallback>
      </mc:AlternateContent>
      <p:pic>
        <p:nvPicPr>
          <p:cNvPr id="5" name="صورة 6">
            <a:extLst>
              <a:ext uri="{FF2B5EF4-FFF2-40B4-BE49-F238E27FC236}">
                <a16:creationId xmlns:a16="http://schemas.microsoft.com/office/drawing/2014/main" id="{BE2794E0-F4F7-0898-5FC6-311AE35EF0A2}"/>
              </a:ext>
            </a:extLst>
          </p:cNvPr>
          <p:cNvPicPr>
            <a:picLocks noChangeAspect="1"/>
          </p:cNvPicPr>
          <p:nvPr/>
        </p:nvPicPr>
        <p:blipFill rotWithShape="1">
          <a:blip r:embed="rId5">
            <a:extLst>
              <a:ext uri="{28A0092B-C50C-407E-A947-70E740481C1C}">
                <a14:useLocalDpi xmlns:a14="http://schemas.microsoft.com/office/drawing/2010/main" val="0"/>
              </a:ext>
            </a:extLst>
          </a:blip>
          <a:srcRect l="7380" t="-1" r="6559" b="-1027"/>
          <a:stretch/>
        </p:blipFill>
        <p:spPr>
          <a:xfrm>
            <a:off x="4702316" y="1369716"/>
            <a:ext cx="6237288" cy="41185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صورة 7">
            <a:extLst>
              <a:ext uri="{FF2B5EF4-FFF2-40B4-BE49-F238E27FC236}">
                <a16:creationId xmlns:a16="http://schemas.microsoft.com/office/drawing/2014/main" id="{30550784-EEC7-9B67-29CB-281F837FA0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653" y="4084199"/>
            <a:ext cx="3284159" cy="2483145"/>
          </a:xfrm>
          <a:prstGeom prst="rect">
            <a:avLst/>
          </a:prstGeom>
        </p:spPr>
      </p:pic>
    </p:spTree>
    <p:extLst>
      <p:ext uri="{BB962C8B-B14F-4D97-AF65-F5344CB8AC3E}">
        <p14:creationId xmlns:p14="http://schemas.microsoft.com/office/powerpoint/2010/main" val="3458778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4" name="صورة 4">
            <a:extLst>
              <a:ext uri="{FF2B5EF4-FFF2-40B4-BE49-F238E27FC236}">
                <a16:creationId xmlns:a16="http://schemas.microsoft.com/office/drawing/2014/main" id="{BD9BF291-3CD3-2E18-2D9C-C35026D1BA31}"/>
              </a:ext>
            </a:extLst>
          </p:cNvPr>
          <p:cNvPicPr>
            <a:picLocks noChangeAspect="1"/>
          </p:cNvPicPr>
          <p:nvPr/>
        </p:nvPicPr>
        <p:blipFill rotWithShape="1">
          <a:blip r:embed="rId2"/>
          <a:srcRect l="3183" t="3585" r="3183" b="2613"/>
          <a:stretch/>
        </p:blipFill>
        <p:spPr>
          <a:xfrm>
            <a:off x="0" y="9859"/>
            <a:ext cx="12192000" cy="6937660"/>
          </a:xfrm>
          <a:prstGeom prst="rect">
            <a:avLst/>
          </a:prstGeom>
        </p:spPr>
      </p:pic>
      <p:pic>
        <p:nvPicPr>
          <p:cNvPr id="17" name="صورة 4">
            <a:extLst>
              <a:ext uri="{FF2B5EF4-FFF2-40B4-BE49-F238E27FC236}">
                <a16:creationId xmlns:a16="http://schemas.microsoft.com/office/drawing/2014/main" id="{53200288-C506-295C-3F1D-E3DA7026A33D}"/>
              </a:ext>
            </a:extLst>
          </p:cNvPr>
          <p:cNvPicPr>
            <a:picLocks noChangeAspect="1"/>
          </p:cNvPicPr>
          <p:nvPr/>
        </p:nvPicPr>
        <p:blipFill rotWithShape="1">
          <a:blip r:embed="rId2"/>
          <a:srcRect l="30342" t="3585" r="57204" b="2613"/>
          <a:stretch/>
        </p:blipFill>
        <p:spPr>
          <a:xfrm>
            <a:off x="5142415" y="0"/>
            <a:ext cx="1621670" cy="6937660"/>
          </a:xfrm>
          <a:prstGeom prst="rect">
            <a:avLst/>
          </a:prstGeom>
        </p:spPr>
      </p:pic>
      <mc:AlternateContent xmlns:mc="http://schemas.openxmlformats.org/markup-compatibility/2006" xmlns:p14="http://schemas.microsoft.com/office/powerpoint/2010/main">
        <mc:Choice Requires="p14">
          <p:contentPart p14:bwMode="auto" r:id="rId3">
            <p14:nvContentPartPr>
              <p14:cNvPr id="16" name="حبر 15">
                <a:extLst>
                  <a:ext uri="{FF2B5EF4-FFF2-40B4-BE49-F238E27FC236}">
                    <a16:creationId xmlns:a16="http://schemas.microsoft.com/office/drawing/2014/main" id="{4C9024E1-5E47-9DE0-FF9D-361254B90A17}"/>
                  </a:ext>
                </a:extLst>
              </p14:cNvPr>
              <p14:cNvContentPartPr/>
              <p14:nvPr/>
            </p14:nvContentPartPr>
            <p14:xfrm>
              <a:off x="4073233" y="346204"/>
              <a:ext cx="360" cy="360"/>
            </p14:xfrm>
          </p:contentPart>
        </mc:Choice>
        <mc:Fallback xmlns="">
          <p:pic>
            <p:nvPicPr>
              <p:cNvPr id="16" name="حبر 15">
                <a:extLst>
                  <a:ext uri="{FF2B5EF4-FFF2-40B4-BE49-F238E27FC236}">
                    <a16:creationId xmlns:a16="http://schemas.microsoft.com/office/drawing/2014/main" id="{4C9024E1-5E47-9DE0-FF9D-361254B90A17}"/>
                  </a:ext>
                </a:extLst>
              </p:cNvPr>
              <p:cNvPicPr/>
              <p:nvPr/>
            </p:nvPicPr>
            <p:blipFill>
              <a:blip r:embed="rId4"/>
              <a:stretch>
                <a:fillRect/>
              </a:stretch>
            </p:blipFill>
            <p:spPr>
              <a:xfrm>
                <a:off x="4064233" y="337204"/>
                <a:ext cx="18000" cy="18000"/>
              </a:xfrm>
              <a:prstGeom prst="rect">
                <a:avLst/>
              </a:prstGeom>
            </p:spPr>
          </p:pic>
        </mc:Fallback>
      </mc:AlternateContent>
      <p:pic>
        <p:nvPicPr>
          <p:cNvPr id="2" name="صورة 2">
            <a:extLst>
              <a:ext uri="{FF2B5EF4-FFF2-40B4-BE49-F238E27FC236}">
                <a16:creationId xmlns:a16="http://schemas.microsoft.com/office/drawing/2014/main" id="{3A6A5133-FF20-6B40-6DD0-0951A2B4EC04}"/>
              </a:ext>
            </a:extLst>
          </p:cNvPr>
          <p:cNvPicPr>
            <a:picLocks noChangeAspect="1"/>
          </p:cNvPicPr>
          <p:nvPr/>
        </p:nvPicPr>
        <p:blipFill rotWithShape="1">
          <a:blip r:embed="rId5">
            <a:extLst>
              <a:ext uri="{28A0092B-C50C-407E-A947-70E740481C1C}">
                <a14:useLocalDpi xmlns:a14="http://schemas.microsoft.com/office/drawing/2010/main" val="0"/>
              </a:ext>
            </a:extLst>
          </a:blip>
          <a:srcRect l="7311" r="6839" b="24493"/>
          <a:stretch/>
        </p:blipFill>
        <p:spPr>
          <a:xfrm>
            <a:off x="469528" y="346204"/>
            <a:ext cx="11252944" cy="5558991"/>
          </a:xfrm>
          <a:prstGeom prst="rect">
            <a:avLst/>
          </a:prstGeom>
        </p:spPr>
      </p:pic>
      <p:sp>
        <p:nvSpPr>
          <p:cNvPr id="3" name="مربع نص 2">
            <a:extLst>
              <a:ext uri="{FF2B5EF4-FFF2-40B4-BE49-F238E27FC236}">
                <a16:creationId xmlns:a16="http://schemas.microsoft.com/office/drawing/2014/main" id="{46ECC0BD-898C-588D-8328-108CE40050DF}"/>
              </a:ext>
            </a:extLst>
          </p:cNvPr>
          <p:cNvSpPr txBox="1"/>
          <p:nvPr/>
        </p:nvSpPr>
        <p:spPr>
          <a:xfrm>
            <a:off x="7497778" y="1462135"/>
            <a:ext cx="3756182" cy="523220"/>
          </a:xfrm>
          <a:prstGeom prst="rect">
            <a:avLst/>
          </a:prstGeom>
          <a:noFill/>
        </p:spPr>
        <p:txBody>
          <a:bodyPr wrap="square" rtlCol="1">
            <a:spAutoFit/>
          </a:bodyPr>
          <a:lstStyle/>
          <a:p>
            <a:pPr algn="r"/>
            <a:r>
              <a:rPr lang="ar-SA" sz="2800" b="1" dirty="0">
                <a:solidFill>
                  <a:srgbClr val="C00000"/>
                </a:solidFill>
              </a:rPr>
              <a:t>قراءة الساعات </a:t>
            </a:r>
          </a:p>
        </p:txBody>
      </p:sp>
      <p:sp>
        <p:nvSpPr>
          <p:cNvPr id="5" name="مربع نص 4">
            <a:extLst>
              <a:ext uri="{FF2B5EF4-FFF2-40B4-BE49-F238E27FC236}">
                <a16:creationId xmlns:a16="http://schemas.microsoft.com/office/drawing/2014/main" id="{7AB41DB9-EE31-C9CA-BF05-185BEC3F33CE}"/>
              </a:ext>
            </a:extLst>
          </p:cNvPr>
          <p:cNvSpPr txBox="1"/>
          <p:nvPr/>
        </p:nvSpPr>
        <p:spPr>
          <a:xfrm>
            <a:off x="2568669" y="6052095"/>
            <a:ext cx="4586083" cy="400110"/>
          </a:xfrm>
          <a:prstGeom prst="rect">
            <a:avLst/>
          </a:prstGeom>
          <a:noFill/>
        </p:spPr>
        <p:txBody>
          <a:bodyPr wrap="square" rtlCol="1">
            <a:spAutoFit/>
          </a:bodyPr>
          <a:lstStyle/>
          <a:p>
            <a:pPr algn="r"/>
            <a:r>
              <a:rPr lang="ar-SA" sz="2000" b="1" dirty="0">
                <a:solidFill>
                  <a:srgbClr val="0070C0"/>
                </a:solidFill>
              </a:rPr>
              <a:t>كم الساعة في كل نموذج؟</a:t>
            </a:r>
          </a:p>
        </p:txBody>
      </p:sp>
      <p:pic>
        <p:nvPicPr>
          <p:cNvPr id="11" name="صورة 10">
            <a:extLst>
              <a:ext uri="{FF2B5EF4-FFF2-40B4-BE49-F238E27FC236}">
                <a16:creationId xmlns:a16="http://schemas.microsoft.com/office/drawing/2014/main" id="{3DDA5A3C-C443-8B5A-241D-FC05C194AD92}"/>
              </a:ext>
            </a:extLst>
          </p:cNvPr>
          <p:cNvPicPr>
            <a:picLocks noChangeAspect="1"/>
          </p:cNvPicPr>
          <p:nvPr/>
        </p:nvPicPr>
        <p:blipFill>
          <a:blip r:embed="rId6"/>
          <a:stretch>
            <a:fillRect/>
          </a:stretch>
        </p:blipFill>
        <p:spPr>
          <a:xfrm>
            <a:off x="926597" y="2950562"/>
            <a:ext cx="2076130" cy="2317197"/>
          </a:xfrm>
          <a:prstGeom prst="rect">
            <a:avLst/>
          </a:prstGeom>
        </p:spPr>
      </p:pic>
      <p:pic>
        <p:nvPicPr>
          <p:cNvPr id="12" name="صورة 12">
            <a:extLst>
              <a:ext uri="{FF2B5EF4-FFF2-40B4-BE49-F238E27FC236}">
                <a16:creationId xmlns:a16="http://schemas.microsoft.com/office/drawing/2014/main" id="{12444E39-68BE-B6B1-3628-B0FD371D31BB}"/>
              </a:ext>
            </a:extLst>
          </p:cNvPr>
          <p:cNvPicPr>
            <a:picLocks noChangeAspect="1"/>
          </p:cNvPicPr>
          <p:nvPr/>
        </p:nvPicPr>
        <p:blipFill rotWithShape="1">
          <a:blip r:embed="rId7">
            <a:extLst>
              <a:ext uri="{28A0092B-C50C-407E-A947-70E740481C1C}">
                <a14:useLocalDpi xmlns:a14="http://schemas.microsoft.com/office/drawing/2010/main" val="0"/>
              </a:ext>
            </a:extLst>
          </a:blip>
          <a:srcRect l="12239"/>
          <a:stretch/>
        </p:blipFill>
        <p:spPr>
          <a:xfrm>
            <a:off x="6524852" y="3145224"/>
            <a:ext cx="2251980" cy="2122535"/>
          </a:xfrm>
          <a:prstGeom prst="rect">
            <a:avLst/>
          </a:prstGeom>
        </p:spPr>
      </p:pic>
      <p:pic>
        <p:nvPicPr>
          <p:cNvPr id="13" name="صورة 13">
            <a:extLst>
              <a:ext uri="{FF2B5EF4-FFF2-40B4-BE49-F238E27FC236}">
                <a16:creationId xmlns:a16="http://schemas.microsoft.com/office/drawing/2014/main" id="{7451FD63-EA87-0B63-AF59-A73813292E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17506" y="2950562"/>
            <a:ext cx="2010019" cy="2469813"/>
          </a:xfrm>
          <a:prstGeom prst="rect">
            <a:avLst/>
          </a:prstGeom>
        </p:spPr>
      </p:pic>
      <p:pic>
        <p:nvPicPr>
          <p:cNvPr id="8" name="صورة 7">
            <a:extLst>
              <a:ext uri="{FF2B5EF4-FFF2-40B4-BE49-F238E27FC236}">
                <a16:creationId xmlns:a16="http://schemas.microsoft.com/office/drawing/2014/main" id="{6B50D9B8-12DB-592F-B2CC-3C6D9B1FCBD7}"/>
              </a:ext>
            </a:extLst>
          </p:cNvPr>
          <p:cNvPicPr>
            <a:picLocks noChangeAspect="1"/>
          </p:cNvPicPr>
          <p:nvPr/>
        </p:nvPicPr>
        <p:blipFill>
          <a:blip r:embed="rId9"/>
          <a:stretch>
            <a:fillRect/>
          </a:stretch>
        </p:blipFill>
        <p:spPr>
          <a:xfrm>
            <a:off x="3722643" y="3026256"/>
            <a:ext cx="1994041" cy="2317197"/>
          </a:xfrm>
          <a:prstGeom prst="rect">
            <a:avLst/>
          </a:prstGeom>
        </p:spPr>
      </p:pic>
    </p:spTree>
    <p:extLst>
      <p:ext uri="{BB962C8B-B14F-4D97-AF65-F5344CB8AC3E}">
        <p14:creationId xmlns:p14="http://schemas.microsoft.com/office/powerpoint/2010/main" val="3533168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19">
            <a:extLst>
              <a:ext uri="{FF2B5EF4-FFF2-40B4-BE49-F238E27FC236}">
                <a16:creationId xmlns:a16="http://schemas.microsoft.com/office/drawing/2014/main" id="{8C92A3C3-8700-6040-BE1C-D714018B8738}"/>
              </a:ext>
            </a:extLst>
          </p:cNvPr>
          <p:cNvPicPr>
            <a:picLocks noChangeAspect="1"/>
          </p:cNvPicPr>
          <p:nvPr/>
        </p:nvPicPr>
        <p:blipFill rotWithShape="1">
          <a:blip r:embed="rId2"/>
          <a:srcRect/>
          <a:stretch/>
        </p:blipFill>
        <p:spPr>
          <a:xfrm>
            <a:off x="0" y="45940"/>
            <a:ext cx="12192000" cy="6858000"/>
          </a:xfrm>
          <a:prstGeom prst="rect">
            <a:avLst/>
          </a:prstGeom>
        </p:spPr>
      </p:pic>
      <p:pic>
        <p:nvPicPr>
          <p:cNvPr id="5" name="صورة 4">
            <a:extLst>
              <a:ext uri="{FF2B5EF4-FFF2-40B4-BE49-F238E27FC236}">
                <a16:creationId xmlns:a16="http://schemas.microsoft.com/office/drawing/2014/main" id="{80651490-FA27-5644-BCFA-C4DFA4C7F4FE}"/>
              </a:ext>
            </a:extLst>
          </p:cNvPr>
          <p:cNvPicPr>
            <a:picLocks noChangeAspect="1"/>
          </p:cNvPicPr>
          <p:nvPr/>
        </p:nvPicPr>
        <p:blipFill rotWithShape="1">
          <a:blip r:embed="rId3"/>
          <a:srcRect b="13722"/>
          <a:stretch/>
        </p:blipFill>
        <p:spPr>
          <a:xfrm>
            <a:off x="2492413" y="2144974"/>
            <a:ext cx="3107693" cy="3465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مربع نص 9">
            <a:extLst>
              <a:ext uri="{FF2B5EF4-FFF2-40B4-BE49-F238E27FC236}">
                <a16:creationId xmlns:a16="http://schemas.microsoft.com/office/drawing/2014/main" id="{EEB6B0FB-E363-444A-BF8C-93B201B2018B}"/>
              </a:ext>
            </a:extLst>
          </p:cNvPr>
          <p:cNvSpPr txBox="1"/>
          <p:nvPr/>
        </p:nvSpPr>
        <p:spPr>
          <a:xfrm rot="10800000" flipV="1">
            <a:off x="2975771" y="3277785"/>
            <a:ext cx="2140979" cy="1200266"/>
          </a:xfrm>
          <a:prstGeom prst="rect">
            <a:avLst/>
          </a:prstGeom>
          <a:noFill/>
        </p:spPr>
        <p:txBody>
          <a:bodyPr wrap="square" rtlCol="1">
            <a:spAutoFit/>
          </a:bodyPr>
          <a:lstStyle/>
          <a:p>
            <a:pPr algn="ctr"/>
            <a:r>
              <a:rPr lang="ar-SA" sz="3600" b="1" dirty="0">
                <a:latin typeface="Farah" pitchFamily="2" charset="0"/>
              </a:rPr>
              <a:t>الكتاب </a:t>
            </a:r>
          </a:p>
          <a:p>
            <a:pPr algn="ctr"/>
            <a:r>
              <a:rPr lang="ar-SA" sz="3600" b="1" dirty="0">
                <a:latin typeface="Farah" pitchFamily="2" charset="0"/>
              </a:rPr>
              <a:t>صفحة ٤٣</a:t>
            </a:r>
          </a:p>
        </p:txBody>
      </p:sp>
      <p:sp>
        <p:nvSpPr>
          <p:cNvPr id="6" name="مربع نص 5">
            <a:extLst>
              <a:ext uri="{FF2B5EF4-FFF2-40B4-BE49-F238E27FC236}">
                <a16:creationId xmlns:a16="http://schemas.microsoft.com/office/drawing/2014/main" id="{F90B446A-8A8E-C24D-82C0-1EFF7AE6F283}"/>
              </a:ext>
            </a:extLst>
          </p:cNvPr>
          <p:cNvSpPr txBox="1"/>
          <p:nvPr/>
        </p:nvSpPr>
        <p:spPr>
          <a:xfrm rot="10800000" flipV="1">
            <a:off x="7010613" y="1170524"/>
            <a:ext cx="3809540" cy="492443"/>
          </a:xfrm>
          <a:prstGeom prst="rect">
            <a:avLst/>
          </a:prstGeom>
          <a:noFill/>
          <a:ln>
            <a:noFill/>
          </a:ln>
        </p:spPr>
        <p:txBody>
          <a:bodyPr wrap="square" rtlCol="1">
            <a:spAutoFit/>
          </a:bodyPr>
          <a:lstStyle/>
          <a:p>
            <a:pPr algn="ctr"/>
            <a:r>
              <a:rPr lang="ar-SA" sz="2600" b="1">
                <a:latin typeface="Diwan Kufi" pitchFamily="2" charset="0"/>
              </a:rPr>
              <a:t>استراتيجية التصفح</a:t>
            </a:r>
          </a:p>
        </p:txBody>
      </p:sp>
      <p:pic>
        <p:nvPicPr>
          <p:cNvPr id="8" name="صورة 8">
            <a:extLst>
              <a:ext uri="{FF2B5EF4-FFF2-40B4-BE49-F238E27FC236}">
                <a16:creationId xmlns:a16="http://schemas.microsoft.com/office/drawing/2014/main" id="{6D014825-A35E-B74E-8C21-5B9027340C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0339" y="2051294"/>
            <a:ext cx="4911048" cy="4851779"/>
          </a:xfrm>
          <a:prstGeom prst="rect">
            <a:avLst/>
          </a:prstGeom>
        </p:spPr>
      </p:pic>
      <p:pic>
        <p:nvPicPr>
          <p:cNvPr id="2" name="صورة 2">
            <a:extLst>
              <a:ext uri="{FF2B5EF4-FFF2-40B4-BE49-F238E27FC236}">
                <a16:creationId xmlns:a16="http://schemas.microsoft.com/office/drawing/2014/main" id="{323AAF23-7F63-DC49-95D5-F74FB6C0DA94}"/>
              </a:ext>
            </a:extLst>
          </p:cNvPr>
          <p:cNvPicPr>
            <a:picLocks noChangeAspect="1"/>
          </p:cNvPicPr>
          <p:nvPr/>
        </p:nvPicPr>
        <p:blipFill>
          <a:blip r:embed="rId5"/>
          <a:srcRect/>
          <a:stretch/>
        </p:blipFill>
        <p:spPr>
          <a:xfrm>
            <a:off x="7126306" y="2144974"/>
            <a:ext cx="3693847" cy="4033866"/>
          </a:xfrm>
          <a:prstGeom prst="rect">
            <a:avLst/>
          </a:prstGeom>
        </p:spPr>
      </p:pic>
      <p:sp>
        <p:nvSpPr>
          <p:cNvPr id="3" name="مربع نص 2">
            <a:extLst>
              <a:ext uri="{FF2B5EF4-FFF2-40B4-BE49-F238E27FC236}">
                <a16:creationId xmlns:a16="http://schemas.microsoft.com/office/drawing/2014/main" id="{C9B9D768-6864-BFCA-52DA-B8205D772FB0}"/>
              </a:ext>
            </a:extLst>
          </p:cNvPr>
          <p:cNvSpPr txBox="1"/>
          <p:nvPr/>
        </p:nvSpPr>
        <p:spPr>
          <a:xfrm rot="10800000" flipV="1">
            <a:off x="1371847" y="924303"/>
            <a:ext cx="3809540" cy="492443"/>
          </a:xfrm>
          <a:prstGeom prst="rect">
            <a:avLst/>
          </a:prstGeom>
          <a:noFill/>
          <a:ln>
            <a:solidFill>
              <a:schemeClr val="bg1"/>
            </a:solidFill>
          </a:ln>
        </p:spPr>
        <p:txBody>
          <a:bodyPr wrap="square" rtlCol="1">
            <a:spAutoFit/>
          </a:bodyPr>
          <a:lstStyle/>
          <a:p>
            <a:pPr algn="ctr"/>
            <a:r>
              <a:rPr lang="ar-SA" sz="2600" b="1">
                <a:latin typeface="Diwan Kufi" pitchFamily="2" charset="0"/>
              </a:rPr>
              <a:t>قراءة صامتة مع فهم قرائي </a:t>
            </a:r>
          </a:p>
        </p:txBody>
      </p:sp>
    </p:spTree>
    <p:extLst>
      <p:ext uri="{BB962C8B-B14F-4D97-AF65-F5344CB8AC3E}">
        <p14:creationId xmlns:p14="http://schemas.microsoft.com/office/powerpoint/2010/main" val="1242765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01868516"/>
</p:tagLst>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D8919DFF309BB4B8B75C95FC5FC543E" ma:contentTypeVersion="13" ma:contentTypeDescription="Create a new document." ma:contentTypeScope="" ma:versionID="2b3898ba0d361072ff6efb40c5fd28a0">
  <xsd:schema xmlns:xsd="http://www.w3.org/2001/XMLSchema" xmlns:xs="http://www.w3.org/2001/XMLSchema" xmlns:p="http://schemas.microsoft.com/office/2006/metadata/properties" xmlns:ns3="81c4b5b0-afdf-4838-812b-1f09d66b0e1e" xmlns:ns4="7e208926-68a5-433f-be27-2f2993924d05" targetNamespace="http://schemas.microsoft.com/office/2006/metadata/properties" ma:root="true" ma:fieldsID="0372b0a161fb8783f4f8a24a931ab5bf" ns3:_="" ns4:_="">
    <xsd:import namespace="81c4b5b0-afdf-4838-812b-1f09d66b0e1e"/>
    <xsd:import namespace="7e208926-68a5-433f-be27-2f2993924d0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c4b5b0-afdf-4838-812b-1f09d66b0e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e208926-68a5-433f-be27-2f2993924d0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856853-EB84-4E3D-8F0B-9B9020A15A2B}">
  <ds:schemaRefs>
    <ds:schemaRef ds:uri="http://schemas.microsoft.com/office/2006/metadata/properties"/>
    <ds:schemaRef ds:uri="http://www.w3.org/2000/xmlns/"/>
  </ds:schemaRefs>
</ds:datastoreItem>
</file>

<file path=customXml/itemProps2.xml><?xml version="1.0" encoding="utf-8"?>
<ds:datastoreItem xmlns:ds="http://schemas.openxmlformats.org/officeDocument/2006/customXml" ds:itemID="{864C59E3-ED5C-4680-9A85-3181D80E94C6}">
  <ds:schemaRefs>
    <ds:schemaRef ds:uri="http://schemas.microsoft.com/sharepoint/v3/contenttype/forms"/>
  </ds:schemaRefs>
</ds:datastoreItem>
</file>

<file path=customXml/itemProps3.xml><?xml version="1.0" encoding="utf-8"?>
<ds:datastoreItem xmlns:ds="http://schemas.openxmlformats.org/officeDocument/2006/customXml" ds:itemID="{6A6A1085-F0E0-419B-8446-B004060B986F}">
  <ds:schemaRefs>
    <ds:schemaRef ds:uri="http://schemas.microsoft.com/office/2006/metadata/contentType"/>
    <ds:schemaRef ds:uri="http://schemas.microsoft.com/office/2006/metadata/properties/metaAttributes"/>
    <ds:schemaRef ds:uri="http://www.w3.org/2000/xmlns/"/>
    <ds:schemaRef ds:uri="http://www.w3.org/2001/XMLSchema"/>
    <ds:schemaRef ds:uri="81c4b5b0-afdf-4838-812b-1f09d66b0e1e"/>
    <ds:schemaRef ds:uri="7e208926-68a5-433f-be27-2f2993924d05"/>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شاشة عريضة</PresentationFormat>
  <Slides>22</Slides>
  <Notes>0</Notes>
  <HiddenSlides>0</HiddenSlides>
  <ScaleCrop>false</ScaleCrop>
  <HeadingPairs>
    <vt:vector size="4" baseType="variant">
      <vt:variant>
        <vt:lpstr>نسق</vt:lpstr>
      </vt:variant>
      <vt:variant>
        <vt:i4>1</vt:i4>
      </vt:variant>
      <vt:variant>
        <vt:lpstr>عناوين الشرائح</vt:lpstr>
      </vt:variant>
      <vt:variant>
        <vt:i4>22</vt:i4>
      </vt:variant>
    </vt:vector>
  </HeadingPairs>
  <TitlesOfParts>
    <vt:vector size="23" baseType="lpstr">
      <vt:lpstr>سمة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الشريحة 1</dc:title>
  <dc:creator>free-tech</dc:creator>
  <cp:lastModifiedBy>شيخه اللحياني</cp:lastModifiedBy>
  <cp:revision>35</cp:revision>
  <dcterms:created xsi:type="dcterms:W3CDTF">2013-06-02T15:27:24Z</dcterms:created>
  <dcterms:modified xsi:type="dcterms:W3CDTF">2023-03-22T23:51:58Z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0x0101003D8919DFF309BB4B8B75C95FC5FC543E</vt:lpwstr>
  </property>
</Properties>
</file>