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18" r:id="rId3"/>
    <p:sldId id="336" r:id="rId4"/>
    <p:sldId id="337" r:id="rId5"/>
    <p:sldId id="317" r:id="rId6"/>
    <p:sldId id="323" r:id="rId7"/>
    <p:sldId id="319" r:id="rId8"/>
    <p:sldId id="338" r:id="rId9"/>
    <p:sldId id="335" r:id="rId10"/>
    <p:sldId id="333" r:id="rId11"/>
    <p:sldId id="334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93" d="100"/>
          <a:sy n="93" d="100"/>
        </p:scale>
        <p:origin x="-168" y="-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63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22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021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021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021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91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212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193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193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3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983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Lesson 10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are produced using the fermentation of lactic acid? 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Cheese and yogurt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Meat and fish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Bread and cakes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Fruit and vegetables</a:t>
            </a:r>
            <a:endParaRPr lang="en-US" sz="2800" dirty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872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yield the most ATP molecules after glucose? 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Proteins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Fats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3771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A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C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A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B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D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C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B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A</a:t>
            </a:r>
            <a:endParaRPr lang="en-GB" sz="2800" dirty="0"/>
          </a:p>
          <a:p>
            <a:r>
              <a:rPr lang="en-GB" sz="2800" dirty="0"/>
              <a:t>10</a:t>
            </a:r>
            <a:r>
              <a:rPr lang="en-GB" sz="2800" dirty="0" smtClean="0"/>
              <a:t>. B 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116082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is the correct sequence of stages in aerobic cellular respiration? 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Calvin cycle, the Krebs cycle, the citric acid cycle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Glycolysis, the citric acid cycle, oxidative phosphorylation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Photosystem I, photosystem II, oxidative phosphorylation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None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7657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116082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Glycolysis takes place in the: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cytoplasm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chloroplast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mitochondrion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nucleus.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1256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116082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is a product of glycolysis from one glucose molecule? 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1 ATP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2 ADP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2 </a:t>
            </a:r>
            <a:r>
              <a:rPr lang="en-US" sz="2800" dirty="0" smtClean="0"/>
              <a:t>pyruvate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1 pyruvate 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6084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86" y="1260931"/>
            <a:ext cx="11316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is another name for the </a:t>
            </a:r>
            <a:r>
              <a:rPr lang="en-US" sz="2800" dirty="0" smtClean="0"/>
              <a:t>citric acid </a:t>
            </a:r>
            <a:r>
              <a:rPr lang="en-US" sz="2800" dirty="0"/>
              <a:t>cycle? </a:t>
            </a:r>
            <a:endParaRPr lang="en-US" sz="2800" dirty="0" smtClean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</a:t>
            </a:r>
            <a:r>
              <a:rPr lang="en-US" sz="2800" dirty="0" smtClean="0"/>
              <a:t>Krebs cycle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Anaerobic respiration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Mitochondrial matrix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Calvin cycle </a:t>
            </a:r>
            <a:r>
              <a:rPr lang="en-US" sz="2800" dirty="0" smtClean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226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30712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After </a:t>
            </a:r>
            <a:r>
              <a:rPr lang="en-US" sz="2800" dirty="0"/>
              <a:t>the </a:t>
            </a:r>
            <a:r>
              <a:rPr lang="en-US" sz="2800" dirty="0" smtClean="0"/>
              <a:t>citric acid </a:t>
            </a:r>
            <a:r>
              <a:rPr lang="en-US" sz="2800" dirty="0"/>
              <a:t>cycle, how many ATP has the cell gained from metabolism of one glucose? </a:t>
            </a:r>
          </a:p>
          <a:p>
            <a:r>
              <a:rPr lang="en-US" sz="2800" dirty="0" smtClean="0"/>
              <a:t> 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2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4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30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36</a:t>
            </a:r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3076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390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does the citric acid cycle provide for the final stage of aerobic cellular respiration?</a:t>
            </a:r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Protons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Neutrons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Alpha particles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Electrons 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544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390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Oxidative phosphorylation takes place in the:</a:t>
            </a:r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nucleus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mitochondrial matrix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</a:t>
            </a:r>
            <a:r>
              <a:rPr lang="en-US" sz="2800" dirty="0" smtClean="0"/>
              <a:t>nner mitochondrial membrane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cytoplasm.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481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Anaerobic means: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“without carbon dioxide”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“without oxygen”</a:t>
            </a:r>
          </a:p>
          <a:p>
            <a:pPr marL="457200" indent="-457200">
              <a:buFont typeface="+mj-lt"/>
              <a:buAutoNum type="alphaUcPeriod"/>
            </a:pPr>
            <a:endParaRPr lang="en-US" sz="2800" b="1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“without water”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“without light.”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6864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10687</TotalTime>
  <Words>292</Words>
  <Application>Microsoft Macintosh PowerPoint</Application>
  <PresentationFormat>Custom</PresentationFormat>
  <Paragraphs>122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Amanda Harman</cp:lastModifiedBy>
  <cp:revision>123</cp:revision>
  <dcterms:created xsi:type="dcterms:W3CDTF">2015-08-05T18:06:14Z</dcterms:created>
  <dcterms:modified xsi:type="dcterms:W3CDTF">2016-01-04T19:06:11Z</dcterms:modified>
</cp:coreProperties>
</file>