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6858000" cy="9144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7" d="100"/>
          <a:sy n="47" d="100"/>
        </p:scale>
        <p:origin x="-2370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D3E7-B9A8-469B-959A-2753E433B355}" type="datetimeFigureOut">
              <a:rPr lang="ar-KW" smtClean="0"/>
              <a:t>14/12/1438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19C7-579B-4AC3-90B4-F10A7E493BD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6362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D3E7-B9A8-469B-959A-2753E433B355}" type="datetimeFigureOut">
              <a:rPr lang="ar-KW" smtClean="0"/>
              <a:t>14/12/1438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19C7-579B-4AC3-90B4-F10A7E493BD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1784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D3E7-B9A8-469B-959A-2753E433B355}" type="datetimeFigureOut">
              <a:rPr lang="ar-KW" smtClean="0"/>
              <a:t>14/12/1438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19C7-579B-4AC3-90B4-F10A7E493BD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6704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D3E7-B9A8-469B-959A-2753E433B355}" type="datetimeFigureOut">
              <a:rPr lang="ar-KW" smtClean="0"/>
              <a:t>14/12/1438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19C7-579B-4AC3-90B4-F10A7E493BD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271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D3E7-B9A8-469B-959A-2753E433B355}" type="datetimeFigureOut">
              <a:rPr lang="ar-KW" smtClean="0"/>
              <a:t>14/12/1438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19C7-579B-4AC3-90B4-F10A7E493BD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3757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D3E7-B9A8-469B-959A-2753E433B355}" type="datetimeFigureOut">
              <a:rPr lang="ar-KW" smtClean="0"/>
              <a:t>14/12/1438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19C7-579B-4AC3-90B4-F10A7E493BD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0845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D3E7-B9A8-469B-959A-2753E433B355}" type="datetimeFigureOut">
              <a:rPr lang="ar-KW" smtClean="0"/>
              <a:t>14/12/1438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19C7-579B-4AC3-90B4-F10A7E493BD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2394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D3E7-B9A8-469B-959A-2753E433B355}" type="datetimeFigureOut">
              <a:rPr lang="ar-KW" smtClean="0"/>
              <a:t>14/12/1438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19C7-579B-4AC3-90B4-F10A7E493BD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8796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D3E7-B9A8-469B-959A-2753E433B355}" type="datetimeFigureOut">
              <a:rPr lang="ar-KW" smtClean="0"/>
              <a:t>14/12/1438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19C7-579B-4AC3-90B4-F10A7E493BD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5528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D3E7-B9A8-469B-959A-2753E433B355}" type="datetimeFigureOut">
              <a:rPr lang="ar-KW" smtClean="0"/>
              <a:t>14/12/1438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19C7-579B-4AC3-90B4-F10A7E493BD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8999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D3E7-B9A8-469B-959A-2753E433B355}" type="datetimeFigureOut">
              <a:rPr lang="ar-KW" smtClean="0"/>
              <a:t>14/12/1438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19C7-579B-4AC3-90B4-F10A7E493BD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2122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D3E7-B9A8-469B-959A-2753E433B355}" type="datetimeFigureOut">
              <a:rPr lang="ar-KW" smtClean="0"/>
              <a:t>14/12/1438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19C7-579B-4AC3-90B4-F10A7E493BD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15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8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8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5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1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76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3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0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88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8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41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98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6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36512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1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01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8" y="0"/>
            <a:ext cx="66079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1238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عرض على الشاشة (3:4)‏</PresentationFormat>
  <Paragraphs>0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jezaif</dc:creator>
  <cp:lastModifiedBy>jezaif</cp:lastModifiedBy>
  <cp:revision>1</cp:revision>
  <dcterms:created xsi:type="dcterms:W3CDTF">2017-09-05T07:43:52Z</dcterms:created>
  <dcterms:modified xsi:type="dcterms:W3CDTF">2017-09-05T07:50:12Z</dcterms:modified>
</cp:coreProperties>
</file>