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6858000" cy="9144000" type="screen4x3"/>
  <p:notesSz cx="6858000" cy="9144000"/>
  <p:defaultTextStyle>
    <a:defPPr>
      <a:defRPr lang="ar-KW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47" d="100"/>
          <a:sy n="47" d="100"/>
        </p:scale>
        <p:origin x="-2370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KW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KW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D3E7-B9A8-469B-959A-2753E433B355}" type="datetimeFigureOut">
              <a:rPr lang="ar-KW" smtClean="0"/>
              <a:t>14/12/1438</a:t>
            </a:fld>
            <a:endParaRPr lang="ar-KW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19C7-579B-4AC3-90B4-F10A7E493BD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663627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KW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D3E7-B9A8-469B-959A-2753E433B355}" type="datetimeFigureOut">
              <a:rPr lang="ar-KW" smtClean="0"/>
              <a:t>14/12/1438</a:t>
            </a:fld>
            <a:endParaRPr lang="ar-KW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19C7-579B-4AC3-90B4-F10A7E493BD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417841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KW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D3E7-B9A8-469B-959A-2753E433B355}" type="datetimeFigureOut">
              <a:rPr lang="ar-KW" smtClean="0"/>
              <a:t>14/12/1438</a:t>
            </a:fld>
            <a:endParaRPr lang="ar-KW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19C7-579B-4AC3-90B4-F10A7E493BD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867041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KW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D3E7-B9A8-469B-959A-2753E433B355}" type="datetimeFigureOut">
              <a:rPr lang="ar-KW" smtClean="0"/>
              <a:t>14/12/1438</a:t>
            </a:fld>
            <a:endParaRPr lang="ar-KW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19C7-579B-4AC3-90B4-F10A7E493BD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527109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D3E7-B9A8-469B-959A-2753E433B355}" type="datetimeFigureOut">
              <a:rPr lang="ar-KW" smtClean="0"/>
              <a:t>14/12/1438</a:t>
            </a:fld>
            <a:endParaRPr lang="ar-KW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19C7-579B-4AC3-90B4-F10A7E493BD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137579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KW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KW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D3E7-B9A8-469B-959A-2753E433B355}" type="datetimeFigureOut">
              <a:rPr lang="ar-KW" smtClean="0"/>
              <a:t>14/12/1438</a:t>
            </a:fld>
            <a:endParaRPr lang="ar-KW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19C7-579B-4AC3-90B4-F10A7E493BD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208455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KW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KW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D3E7-B9A8-469B-959A-2753E433B355}" type="datetimeFigureOut">
              <a:rPr lang="ar-KW" smtClean="0"/>
              <a:t>14/12/1438</a:t>
            </a:fld>
            <a:endParaRPr lang="ar-KW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19C7-579B-4AC3-90B4-F10A7E493BD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92394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D3E7-B9A8-469B-959A-2753E433B355}" type="datetimeFigureOut">
              <a:rPr lang="ar-KW" smtClean="0"/>
              <a:t>14/12/1438</a:t>
            </a:fld>
            <a:endParaRPr lang="ar-KW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19C7-579B-4AC3-90B4-F10A7E493BD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587968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D3E7-B9A8-469B-959A-2753E433B355}" type="datetimeFigureOut">
              <a:rPr lang="ar-KW" smtClean="0"/>
              <a:t>14/12/1438</a:t>
            </a:fld>
            <a:endParaRPr lang="ar-KW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19C7-579B-4AC3-90B4-F10A7E493BD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455283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KW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D3E7-B9A8-469B-959A-2753E433B355}" type="datetimeFigureOut">
              <a:rPr lang="ar-KW" smtClean="0"/>
              <a:t>14/12/1438</a:t>
            </a:fld>
            <a:endParaRPr lang="ar-KW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19C7-579B-4AC3-90B4-F10A7E493BD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089998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KW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D3E7-B9A8-469B-959A-2753E433B355}" type="datetimeFigureOut">
              <a:rPr lang="ar-KW" smtClean="0"/>
              <a:t>14/12/1438</a:t>
            </a:fld>
            <a:endParaRPr lang="ar-KW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19C7-579B-4AC3-90B4-F10A7E493BD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221229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KW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7D3E7-B9A8-469B-959A-2753E433B355}" type="datetimeFigureOut">
              <a:rPr lang="ar-KW" smtClean="0"/>
              <a:t>14/12/1438</a:t>
            </a:fld>
            <a:endParaRPr lang="ar-KW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KW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319C7-579B-4AC3-90B4-F10A7E493BD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9154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KW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883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81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359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15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976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30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704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88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183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541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8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3985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4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261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36512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10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08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2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25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401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8" y="0"/>
            <a:ext cx="66079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81238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عرض على الشاشة (3:4)‏</PresentationFormat>
  <Paragraphs>0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jezaif</dc:creator>
  <cp:lastModifiedBy>jezaif</cp:lastModifiedBy>
  <cp:revision>1</cp:revision>
  <dcterms:created xsi:type="dcterms:W3CDTF">2017-09-05T07:43:52Z</dcterms:created>
  <dcterms:modified xsi:type="dcterms:W3CDTF">2017-09-05T07:50:12Z</dcterms:modified>
</cp:coreProperties>
</file>