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62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A5DCF0"/>
    <a:srgbClr val="D8EDEE"/>
    <a:srgbClr val="C641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59" d="100"/>
          <a:sy n="59" d="100"/>
        </p:scale>
        <p:origin x="84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6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66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5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4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52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3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7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9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5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50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F1AC4-FF22-4B18-BE4C-D05D23D08A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t.me/joinchat/AAAAAEhunMg7L7FnnGhcLw" TargetMode="Externa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6" Type="http://schemas.microsoft.com/office/2007/relationships/hdphoto" Target="../media/hdphoto1.wdp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hlinkClick r:id="rId3" action="ppaction://hlinksldjump"/>
            <a:extLst>
              <a:ext uri="{FF2B5EF4-FFF2-40B4-BE49-F238E27FC236}">
                <a16:creationId xmlns:a16="http://schemas.microsoft.com/office/drawing/2014/main" id="{1E7F62E0-9412-4362-9AE3-34823D13A04A}"/>
              </a:ext>
            </a:extLst>
          </p:cNvPr>
          <p:cNvSpPr/>
          <p:nvPr/>
        </p:nvSpPr>
        <p:spPr>
          <a:xfrm>
            <a:off x="3273878" y="4767944"/>
            <a:ext cx="2596243" cy="109401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6600" b="1" dirty="0">
                <a:solidFill>
                  <a:schemeClr val="tx1"/>
                </a:solidFill>
              </a:rPr>
              <a:t>انطلق</a:t>
            </a:r>
            <a:endParaRPr 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957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306414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583420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784834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45168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90309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18257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00832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6290A67-EE93-49C0-A921-5A2825C2CA6E}"/>
              </a:ext>
            </a:extLst>
          </p:cNvPr>
          <p:cNvSpPr/>
          <p:nvPr/>
        </p:nvSpPr>
        <p:spPr>
          <a:xfrm>
            <a:off x="198783" y="176064"/>
            <a:ext cx="8746434" cy="618876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1778E5-901A-4D27-A0A2-FF37B163363D}"/>
              </a:ext>
            </a:extLst>
          </p:cNvPr>
          <p:cNvSpPr txBox="1"/>
          <p:nvPr/>
        </p:nvSpPr>
        <p:spPr>
          <a:xfrm>
            <a:off x="530087" y="1582340"/>
            <a:ext cx="808382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3600" b="1" dirty="0"/>
              <a:t>هذا العمـل </a:t>
            </a:r>
            <a:r>
              <a:rPr lang="ar-AE" sz="3600" b="1" u="sng" dirty="0"/>
              <a:t>مجـاني</a:t>
            </a:r>
            <a:r>
              <a:rPr lang="ar-AE" sz="3600" b="1" dirty="0"/>
              <a:t> ولا يُمكن بيعه</a:t>
            </a:r>
          </a:p>
          <a:p>
            <a:pPr algn="ctr"/>
            <a:endParaRPr lang="ar-AE" sz="3600" b="1" dirty="0"/>
          </a:p>
          <a:p>
            <a:pPr algn="ctr"/>
            <a:endParaRPr lang="ar-AE" sz="3600" b="1" dirty="0"/>
          </a:p>
          <a:p>
            <a:pPr algn="ctr"/>
            <a:r>
              <a:rPr lang="ar-AE" sz="3600" b="1" dirty="0"/>
              <a:t>للمزيد من الألعـاب </a:t>
            </a:r>
          </a:p>
          <a:p>
            <a:pPr algn="ctr"/>
            <a:r>
              <a:rPr lang="ar-AE" sz="2800" b="1" dirty="0"/>
              <a:t>اضغط علـى رابط قناة التلغرام</a:t>
            </a:r>
          </a:p>
          <a:p>
            <a:pPr algn="ctr"/>
            <a:r>
              <a:rPr lang="en-US" sz="2800" dirty="0">
                <a:hlinkClick r:id="rId2"/>
              </a:rPr>
              <a:t>https://t.me/joinchat/AAAAAEhunMg7L7FnnGhcLw</a:t>
            </a:r>
            <a:endParaRPr lang="ar-AE" sz="2800" b="1" dirty="0"/>
          </a:p>
          <a:p>
            <a:pPr algn="ctr"/>
            <a:endParaRPr lang="ar-AE" sz="3600" b="1" dirty="0"/>
          </a:p>
          <a:p>
            <a:pPr algn="ctr"/>
            <a:endParaRPr lang="ar-AE" b="1" dirty="0"/>
          </a:p>
        </p:txBody>
      </p:sp>
    </p:spTree>
    <p:extLst>
      <p:ext uri="{BB962C8B-B14F-4D97-AF65-F5344CB8AC3E}">
        <p14:creationId xmlns:p14="http://schemas.microsoft.com/office/powerpoint/2010/main" val="3683770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910585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316496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369504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946847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75684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67993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501861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AE" sz="6600" b="1" dirty="0"/>
              <a:t>اكتب السؤال هنا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الإجابة الصحيحة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>
                <a:solidFill>
                  <a:schemeClr val="tx1"/>
                </a:solidFill>
              </a:rPr>
              <a:t>اكتب إجابة خاطئة هنا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004709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249</Words>
  <Application>Microsoft Office PowerPoint</Application>
  <PresentationFormat>عرض على الشاشة (4:3)</PresentationFormat>
  <Paragraphs>67</Paragraphs>
  <Slides>17</Slides>
  <Notes>0</Notes>
  <HiddenSlides>0</HiddenSlides>
  <MMClips>15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Afra Mohammed Salem Mohammed Alkhatri</dc:creator>
  <cp:lastModifiedBy>Sahar Mohammad Salamh Al Kurdi</cp:lastModifiedBy>
  <cp:revision>15</cp:revision>
  <dcterms:created xsi:type="dcterms:W3CDTF">2020-04-15T07:38:50Z</dcterms:created>
  <dcterms:modified xsi:type="dcterms:W3CDTF">2020-05-04T21:04:25Z</dcterms:modified>
</cp:coreProperties>
</file>