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62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E6E6"/>
    <a:srgbClr val="A5DCF0"/>
    <a:srgbClr val="D8EDEE"/>
    <a:srgbClr val="C6411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9" d="100"/>
          <a:sy n="59" d="100"/>
        </p:scale>
        <p:origin x="84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theme" Target="theme/theme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viewProps" Target="view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presProps" Target="pres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61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96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57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46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452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033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775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59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582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753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65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F1AC4-FF22-4B18-BE4C-D05D23D08AF1}" type="datetimeFigureOut">
              <a:rPr lang="en-US" smtClean="0"/>
              <a:t>5/5/2020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C9B305-DE4B-4971-AEC6-1FC0D2E664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0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t.me/joinchat/AAAAAEhunMg7L7FnnGhcLw" TargetMode="Externa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 /><Relationship Id="rId2" Type="http://schemas.openxmlformats.org/officeDocument/2006/relationships/audio" Target="../media/media1.m4a" /><Relationship Id="rId1" Type="http://schemas.microsoft.com/office/2007/relationships/media" Target="../media/media1.m4a" /><Relationship Id="rId6" Type="http://schemas.microsoft.com/office/2007/relationships/hdphoto" Target="../media/hdphoto1.wdp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hlinkClick r:id="rId3" action="ppaction://hlinksldjump"/>
            <a:extLst>
              <a:ext uri="{FF2B5EF4-FFF2-40B4-BE49-F238E27FC236}">
                <a16:creationId xmlns:a16="http://schemas.microsoft.com/office/drawing/2014/main" id="{1E7F62E0-9412-4362-9AE3-34823D13A04A}"/>
              </a:ext>
            </a:extLst>
          </p:cNvPr>
          <p:cNvSpPr/>
          <p:nvPr/>
        </p:nvSpPr>
        <p:spPr>
          <a:xfrm>
            <a:off x="3273878" y="4767944"/>
            <a:ext cx="2596243" cy="1094014"/>
          </a:xfrm>
          <a:prstGeom prst="round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sz="6600" b="1" dirty="0">
                <a:solidFill>
                  <a:schemeClr val="tx1"/>
                </a:solidFill>
              </a:rPr>
              <a:t>انطلق</a:t>
            </a:r>
            <a:endParaRPr lang="en-US" sz="6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957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30641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583420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78483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245168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90309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21825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700832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6290A67-EE93-49C0-A921-5A2825C2CA6E}"/>
              </a:ext>
            </a:extLst>
          </p:cNvPr>
          <p:cNvSpPr/>
          <p:nvPr/>
        </p:nvSpPr>
        <p:spPr>
          <a:xfrm>
            <a:off x="198783" y="176064"/>
            <a:ext cx="8746434" cy="61887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11778E5-901A-4D27-A0A2-FF37B163363D}"/>
              </a:ext>
            </a:extLst>
          </p:cNvPr>
          <p:cNvSpPr txBox="1"/>
          <p:nvPr/>
        </p:nvSpPr>
        <p:spPr>
          <a:xfrm>
            <a:off x="530087" y="1582340"/>
            <a:ext cx="8083826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AE" sz="3600" b="1" dirty="0"/>
              <a:t>هذا العمـل </a:t>
            </a:r>
            <a:r>
              <a:rPr lang="ar-AE" sz="3600" b="1" u="sng" dirty="0"/>
              <a:t>مجـاني</a:t>
            </a:r>
            <a:r>
              <a:rPr lang="ar-AE" sz="3600" b="1" dirty="0"/>
              <a:t> ولا يُمكن بيعه</a:t>
            </a:r>
          </a:p>
          <a:p>
            <a:pPr algn="ctr"/>
            <a:endParaRPr lang="ar-AE" sz="3600" b="1" dirty="0"/>
          </a:p>
          <a:p>
            <a:pPr algn="ctr"/>
            <a:endParaRPr lang="ar-AE" sz="3600" b="1" dirty="0"/>
          </a:p>
          <a:p>
            <a:pPr algn="ctr"/>
            <a:r>
              <a:rPr lang="ar-AE" sz="3600" b="1" dirty="0"/>
              <a:t>للمزيد من الألعـاب </a:t>
            </a:r>
          </a:p>
          <a:p>
            <a:pPr algn="ctr"/>
            <a:r>
              <a:rPr lang="ar-AE" sz="2800" b="1" dirty="0"/>
              <a:t>اضغط علـى رابط قناة التلغرام</a:t>
            </a:r>
          </a:p>
          <a:p>
            <a:pPr algn="ctr"/>
            <a:r>
              <a:rPr lang="en-US" sz="2800" dirty="0">
                <a:hlinkClick r:id="rId2"/>
              </a:rPr>
              <a:t>https://t.me/joinchat/AAAAAEhunMg7L7FnnGhcLw</a:t>
            </a:r>
            <a:endParaRPr lang="ar-AE" sz="2800" b="1" dirty="0"/>
          </a:p>
          <a:p>
            <a:pPr algn="ctr"/>
            <a:endParaRPr lang="ar-AE" sz="3600" b="1" dirty="0"/>
          </a:p>
          <a:p>
            <a:pPr algn="ctr"/>
            <a:endParaRPr lang="ar-AE" b="1" dirty="0"/>
          </a:p>
        </p:txBody>
      </p:sp>
    </p:spTree>
    <p:extLst>
      <p:ext uri="{BB962C8B-B14F-4D97-AF65-F5344CB8AC3E}">
        <p14:creationId xmlns:p14="http://schemas.microsoft.com/office/powerpoint/2010/main" val="3683770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910585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316496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369504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946847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756848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270995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105041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42209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3935280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2679933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L 1.38889E-6 0.00023 C 0.01354 -0.16482 0.00156 0.00417 1.38889E-6 -0.34676 C -0.00122 -0.6 1.38889E-6 -0.85324 1.38889E-6 -1.10671 L 1.38889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1.48148E-6 L 1.38889E-6 0.00023 C 0.01354 -0.16481 0.00156 0.00417 1.38889E-6 -0.34676 C -0.00122 -0.6 1.38889E-6 -0.85324 1.38889E-6 -1.10671 L 1.38889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48148E-6 L 0 0.00023 C -0.00174 0.03982 -0.00278 0.07986 -0.00503 0.11991 C -0.00608 0.13773 -0.00816 0.15556 -0.01007 0.17315 C -0.01163 0.18658 -0.0151 0.19977 -0.0151 0.2132 C -0.01684 0.6044 -0.0151 0.99537 -0.0151 1.38658 L -0.0151 1.38681 " pathEditMode="relative" rAng="0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48148E-6 L 0 0.00023 C -0.00174 0.03981 -0.00278 0.07986 -0.00503 0.11991 C -0.00608 0.13773 -0.00816 0.15555 -0.01007 0.17315 C -0.01163 0.18657 -0.0151 0.19977 -0.0151 0.21319 C -0.01684 0.6044 -0.0151 0.99537 -0.0151 1.38657 L -0.0151 1.3868 " pathEditMode="relative" rAng="0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99" y="693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117421" y="132486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6896844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155857" y="132486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3935280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501861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355 -0.16435 0.00157 0.00417 0 -0.34676 C -0.00121 -0.6 0 -0.85324 0 -1.10671 L 0 -1.10671 " pathEditMode="relative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L 0 1.44676 L 0 1.44676 " pathEditMode="relative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50284112-AB3E-4004-BFB2-203C0E0DFCF4}"/>
              </a:ext>
            </a:extLst>
          </p:cNvPr>
          <p:cNvSpPr txBox="1"/>
          <p:nvPr/>
        </p:nvSpPr>
        <p:spPr>
          <a:xfrm>
            <a:off x="1610435" y="314096"/>
            <a:ext cx="5923129" cy="1107996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AE" sz="6600" b="1" dirty="0"/>
              <a:t>اكتب السؤال هنا</a:t>
            </a:r>
            <a:endParaRPr lang="en-US" sz="6600" b="1" dirty="0"/>
          </a:p>
        </p:txBody>
      </p:sp>
      <p:pic>
        <p:nvPicPr>
          <p:cNvPr id="8" name="Space rocket toy from a surprise egg. Educational cartoon for children (معدل)">
            <a:hlinkClick r:id="" action="ppaction://media"/>
            <a:extLst>
              <a:ext uri="{FF2B5EF4-FFF2-40B4-BE49-F238E27FC236}">
                <a16:creationId xmlns:a16="http://schemas.microsoft.com/office/drawing/2014/main" id="{EC11DCB1-8640-4C6A-9E62-873334110A96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435103" y="292031"/>
            <a:ext cx="609600" cy="609600"/>
          </a:xfrm>
          <a:prstGeom prst="rect">
            <a:avLst/>
          </a:prstGeom>
        </p:spPr>
      </p:pic>
      <p:pic>
        <p:nvPicPr>
          <p:cNvPr id="9" name="Picture 8" descr="A close up of a logo&#10;&#10;Description automatically generated">
            <a:extLst>
              <a:ext uri="{FF2B5EF4-FFF2-40B4-BE49-F238E27FC236}">
                <a16:creationId xmlns:a16="http://schemas.microsoft.com/office/drawing/2014/main" id="{B98B3B4D-C35F-461B-B3B6-6FE389EAD7F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3285140" y="1422092"/>
            <a:ext cx="2832285" cy="5219042"/>
          </a:xfrm>
          <a:prstGeom prst="rect">
            <a:avLst/>
          </a:prstGeom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CE6FE13C-8B0C-491A-AA4A-116945FECDAD}"/>
              </a:ext>
            </a:extLst>
          </p:cNvPr>
          <p:cNvSpPr/>
          <p:nvPr/>
        </p:nvSpPr>
        <p:spPr>
          <a:xfrm>
            <a:off x="4064563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الإجابة الصحيحة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CE2E985-F42F-42E6-AFDE-FC9FAE9D7A83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6311715" y="1422092"/>
            <a:ext cx="2832285" cy="5219042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86CC1575-9247-4329-B9E3-5C95A3B3BE38}"/>
              </a:ext>
            </a:extLst>
          </p:cNvPr>
          <p:cNvSpPr/>
          <p:nvPr/>
        </p:nvSpPr>
        <p:spPr>
          <a:xfrm>
            <a:off x="7091138" y="253008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7450A664-4911-4798-8C97-B52DE851D50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10000" b="90000" l="10000" r="90000">
                        <a14:foregroundMark x1="51875" y1="13931" x2="51875" y2="25655"/>
                        <a14:foregroundMark x1="48646" y1="19724" x2="46042" y2="27448"/>
                        <a14:foregroundMark x1="46042" y1="27448" x2="45729" y2="40138"/>
                        <a14:foregroundMark x1="51771" y1="25931" x2="50625" y2="31172"/>
                        <a14:foregroundMark x1="59062" y1="53379" x2="55521" y2="47862"/>
                        <a14:foregroundMark x1="55521" y1="47862" x2="55417" y2="47724"/>
                        <a14:foregroundMark x1="41875" y1="52690" x2="44167" y2="4717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304" t="7343" r="36720" b="29275"/>
          <a:stretch/>
        </p:blipFill>
        <p:spPr>
          <a:xfrm>
            <a:off x="194292" y="1324862"/>
            <a:ext cx="2832285" cy="5219042"/>
          </a:xfrm>
          <a:prstGeom prst="rect">
            <a:avLst/>
          </a:prstGeom>
        </p:spPr>
      </p:pic>
      <p:sp>
        <p:nvSpPr>
          <p:cNvPr id="14" name="Oval 13">
            <a:extLst>
              <a:ext uri="{FF2B5EF4-FFF2-40B4-BE49-F238E27FC236}">
                <a16:creationId xmlns:a16="http://schemas.microsoft.com/office/drawing/2014/main" id="{6388ED4F-42D6-4943-9B8F-71F93A0E6FF2}"/>
              </a:ext>
            </a:extLst>
          </p:cNvPr>
          <p:cNvSpPr/>
          <p:nvPr/>
        </p:nvSpPr>
        <p:spPr>
          <a:xfrm>
            <a:off x="973715" y="2432858"/>
            <a:ext cx="1273440" cy="1281014"/>
          </a:xfrm>
          <a:prstGeom prst="ellipse">
            <a:avLst/>
          </a:prstGeom>
          <a:solidFill>
            <a:schemeClr val="bg1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AE" b="1" dirty="0">
                <a:solidFill>
                  <a:schemeClr val="tx1"/>
                </a:solidFill>
              </a:rPr>
              <a:t>اكتب إجابة خاطئة هنا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004709"/>
      </p:ext>
    </p:extLst>
  </p:cSld>
  <p:clrMapOvr>
    <a:masterClrMapping/>
  </p:clrMapOvr>
  <p:timing>
    <p:tnLst>
      <p:par>
        <p:cTn id="1" dur="indefinite" restart="never" nodeType="tmRoot">
          <p:childTnLst>
            <p:audio>
              <p:cMediaNode vol="80000" showWhenStopped="0">
                <p:cTn id="2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7314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1.48148E-6 L -2.5E-6 0.00023 C 0.01354 -0.16458 0.00157 0.00417 -2.5E-6 -0.34676 C -0.00121 -0.6 -2.5E-6 -0.85324 -2.5E-6 -1.10671 L -2.5E-6 -1.10648 " pathEditMode="relative" rAng="0" ptsTypes="AAAAA">
                                      <p:cBhvr>
                                        <p:cTn id="1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-5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48148E-6 L 1.11111E-6 0.00023 L 1.11111E-6 1.44676 L 1.11111E-6 1.44699 " pathEditMode="relative" rAng="0" ptsTypes="AA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1.48148E-6 L 1.11111E-6 0.00023 L 1.11111E-6 1.44676 L 1.11111E-6 1.44699 " pathEditMode="relative" rAng="0" ptsTypes="AAAA">
                                      <p:cBhvr>
                                        <p:cTn id="1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233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173 0.03982 -0.00277 0.07986 -0.00503 0.11991 C -0.00607 0.13773 -0.00815 0.15556 -0.01006 0.17315 C -0.01163 0.18658 -0.0151 0.19977 -0.0151 0.2132 C -0.01684 0.6044 -0.0151 0.99537 -0.0151 1.38658 L -0.0151 1.38658 " pathEditMode="relative" ptsTypes="AAAAAAA">
                                      <p:cBhvr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</TotalTime>
  <Words>249</Words>
  <Application>Microsoft Office PowerPoint</Application>
  <PresentationFormat>عرض على الشاشة (4:3)</PresentationFormat>
  <Paragraphs>67</Paragraphs>
  <Slides>17</Slides>
  <Notes>0</Notes>
  <HiddenSlides>0</HiddenSlides>
  <MMClips>15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17</vt:i4>
      </vt:variant>
    </vt:vector>
  </HeadingPairs>
  <TitlesOfParts>
    <vt:vector size="18" baseType="lpstr"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Afra Mohammed Salem Mohammed Alkhatri</dc:creator>
  <cp:lastModifiedBy>Sahar Mohammad Salamh Al Kurdi</cp:lastModifiedBy>
  <cp:revision>15</cp:revision>
  <dcterms:created xsi:type="dcterms:W3CDTF">2020-04-15T07:38:50Z</dcterms:created>
  <dcterms:modified xsi:type="dcterms:W3CDTF">2020-05-04T21:04:25Z</dcterms:modified>
</cp:coreProperties>
</file>