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6"/>
  </p:notesMasterIdLst>
  <p:sldIdLst>
    <p:sldId id="264" r:id="rId5"/>
    <p:sldId id="258" r:id="rId6"/>
    <p:sldId id="296" r:id="rId7"/>
    <p:sldId id="325" r:id="rId8"/>
    <p:sldId id="309" r:id="rId9"/>
    <p:sldId id="276" r:id="rId10"/>
    <p:sldId id="326" r:id="rId11"/>
    <p:sldId id="298" r:id="rId12"/>
    <p:sldId id="308" r:id="rId13"/>
    <p:sldId id="310" r:id="rId14"/>
    <p:sldId id="290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F1F9"/>
    <a:srgbClr val="FFFFCC"/>
    <a:srgbClr val="0000CC"/>
    <a:srgbClr val="DEEBF6"/>
    <a:srgbClr val="DDFECA"/>
    <a:srgbClr val="BDFD99"/>
    <a:srgbClr val="F0FFE7"/>
    <a:srgbClr val="00FFFF"/>
    <a:srgbClr val="CC00CC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57EA89-FAD8-4482-A40C-58038DAB2B36}" v="84" dt="2020-09-30T17:09:08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67C0EB59-E7E0-40F7-A4FD-4FE9289B661C}"/>
    <pc:docChg chg="custSel modSld">
      <pc:chgData name="Abdulhameed Hamed Mohammed" userId="72b6c4c3-b8a4-4ddf-b0f7-c9d8b1a2987e" providerId="ADAL" clId="{67C0EB59-E7E0-40F7-A4FD-4FE9289B661C}" dt="2020-09-22T05:07:53.188" v="15" actId="2711"/>
      <pc:docMkLst>
        <pc:docMk/>
      </pc:docMkLst>
      <pc:sldChg chg="addSp modSp modAnim">
        <pc:chgData name="Abdulhameed Hamed Mohammed" userId="72b6c4c3-b8a4-4ddf-b0f7-c9d8b1a2987e" providerId="ADAL" clId="{67C0EB59-E7E0-40F7-A4FD-4FE9289B661C}" dt="2020-09-21T05:20:12.665" v="3" actId="207"/>
        <pc:sldMkLst>
          <pc:docMk/>
          <pc:sldMk cId="0" sldId="258"/>
        </pc:sldMkLst>
        <pc:picChg chg="add mod">
          <ac:chgData name="Abdulhameed Hamed Mohammed" userId="72b6c4c3-b8a4-4ddf-b0f7-c9d8b1a2987e" providerId="ADAL" clId="{67C0EB59-E7E0-40F7-A4FD-4FE9289B661C}" dt="2020-09-21T05:20:12.665" v="3" actId="207"/>
          <ac:picMkLst>
            <pc:docMk/>
            <pc:sldMk cId="0" sldId="258"/>
            <ac:picMk id="6" creationId="{2160CC24-1042-4602-9568-A73D5A13D337}"/>
          </ac:picMkLst>
        </pc:picChg>
      </pc:sldChg>
      <pc:sldChg chg="addSp modSp modAnim">
        <pc:chgData name="Abdulhameed Hamed Mohammed" userId="72b6c4c3-b8a4-4ddf-b0f7-c9d8b1a2987e" providerId="ADAL" clId="{67C0EB59-E7E0-40F7-A4FD-4FE9289B661C}" dt="2020-09-21T05:19:47.411" v="1" actId="207"/>
        <pc:sldMkLst>
          <pc:docMk/>
          <pc:sldMk cId="0" sldId="264"/>
        </pc:sldMkLst>
        <pc:picChg chg="add mod">
          <ac:chgData name="Abdulhameed Hamed Mohammed" userId="72b6c4c3-b8a4-4ddf-b0f7-c9d8b1a2987e" providerId="ADAL" clId="{67C0EB59-E7E0-40F7-A4FD-4FE9289B661C}" dt="2020-09-21T05:19:47.411" v="1" actId="207"/>
          <ac:picMkLst>
            <pc:docMk/>
            <pc:sldMk cId="0" sldId="264"/>
            <ac:picMk id="14" creationId="{82526FB3-1B9F-4CB7-B2F6-EEAD67AC80C1}"/>
          </ac:picMkLst>
        </pc:picChg>
      </pc:sldChg>
      <pc:sldChg chg="addSp delSp modSp delAnim modAnim">
        <pc:chgData name="Abdulhameed Hamed Mohammed" userId="72b6c4c3-b8a4-4ddf-b0f7-c9d8b1a2987e" providerId="ADAL" clId="{67C0EB59-E7E0-40F7-A4FD-4FE9289B661C}" dt="2020-09-22T05:07:39.773" v="14" actId="2711"/>
        <pc:sldMkLst>
          <pc:docMk/>
          <pc:sldMk cId="0" sldId="296"/>
        </pc:sldMkLst>
        <pc:spChg chg="mod">
          <ac:chgData name="Abdulhameed Hamed Mohammed" userId="72b6c4c3-b8a4-4ddf-b0f7-c9d8b1a2987e" providerId="ADAL" clId="{67C0EB59-E7E0-40F7-A4FD-4FE9289B661C}" dt="2020-09-22T05:07:39.773" v="14" actId="2711"/>
          <ac:spMkLst>
            <pc:docMk/>
            <pc:sldMk cId="0" sldId="296"/>
            <ac:spMk id="4" creationId="{30A3D87F-9BD4-494F-B62E-847F3FF3F04B}"/>
          </ac:spMkLst>
        </pc:spChg>
        <pc:spChg chg="mod">
          <ac:chgData name="Abdulhameed Hamed Mohammed" userId="72b6c4c3-b8a4-4ddf-b0f7-c9d8b1a2987e" providerId="ADAL" clId="{67C0EB59-E7E0-40F7-A4FD-4FE9289B661C}" dt="2020-09-22T05:07:39.773" v="14" actId="2711"/>
          <ac:spMkLst>
            <pc:docMk/>
            <pc:sldMk cId="0" sldId="296"/>
            <ac:spMk id="8" creationId="{73B687E6-3878-430C-8208-1A6909FB2794}"/>
          </ac:spMkLst>
        </pc:spChg>
        <pc:spChg chg="mod">
          <ac:chgData name="Abdulhameed Hamed Mohammed" userId="72b6c4c3-b8a4-4ddf-b0f7-c9d8b1a2987e" providerId="ADAL" clId="{67C0EB59-E7E0-40F7-A4FD-4FE9289B661C}" dt="2020-09-22T05:07:39.773" v="14" actId="2711"/>
          <ac:spMkLst>
            <pc:docMk/>
            <pc:sldMk cId="0" sldId="296"/>
            <ac:spMk id="9" creationId="{73B687E6-3878-430C-8208-1A6909FB2794}"/>
          </ac:spMkLst>
        </pc:spChg>
        <pc:spChg chg="mod">
          <ac:chgData name="Abdulhameed Hamed Mohammed" userId="72b6c4c3-b8a4-4ddf-b0f7-c9d8b1a2987e" providerId="ADAL" clId="{67C0EB59-E7E0-40F7-A4FD-4FE9289B661C}" dt="2020-09-22T05:07:39.773" v="14" actId="2711"/>
          <ac:spMkLst>
            <pc:docMk/>
            <pc:sldMk cId="0" sldId="296"/>
            <ac:spMk id="16" creationId="{00000000-0000-0000-0000-000000000000}"/>
          </ac:spMkLst>
        </pc:spChg>
        <pc:spChg chg="mod">
          <ac:chgData name="Abdulhameed Hamed Mohammed" userId="72b6c4c3-b8a4-4ddf-b0f7-c9d8b1a2987e" providerId="ADAL" clId="{67C0EB59-E7E0-40F7-A4FD-4FE9289B661C}" dt="2020-09-22T05:07:39.773" v="14" actId="2711"/>
          <ac:spMkLst>
            <pc:docMk/>
            <pc:sldMk cId="0" sldId="296"/>
            <ac:spMk id="19" creationId="{00000000-0000-0000-0000-000000000000}"/>
          </ac:spMkLst>
        </pc:spChg>
        <pc:spChg chg="mod">
          <ac:chgData name="Abdulhameed Hamed Mohammed" userId="72b6c4c3-b8a4-4ddf-b0f7-c9d8b1a2987e" providerId="ADAL" clId="{67C0EB59-E7E0-40F7-A4FD-4FE9289B661C}" dt="2020-09-22T05:07:39.773" v="14" actId="2711"/>
          <ac:spMkLst>
            <pc:docMk/>
            <pc:sldMk cId="0" sldId="296"/>
            <ac:spMk id="21" creationId="{73B687E6-3878-430C-8208-1A6909FB2794}"/>
          </ac:spMkLst>
        </pc:spChg>
        <pc:spChg chg="mod">
          <ac:chgData name="Abdulhameed Hamed Mohammed" userId="72b6c4c3-b8a4-4ddf-b0f7-c9d8b1a2987e" providerId="ADAL" clId="{67C0EB59-E7E0-40F7-A4FD-4FE9289B661C}" dt="2020-09-22T05:07:39.773" v="14" actId="2711"/>
          <ac:spMkLst>
            <pc:docMk/>
            <pc:sldMk cId="0" sldId="296"/>
            <ac:spMk id="9221" creationId="{DE87FBF3-C6D0-48DB-9B11-C223C2A7FF9B}"/>
          </ac:spMkLst>
        </pc:spChg>
        <pc:picChg chg="mod">
          <ac:chgData name="Abdulhameed Hamed Mohammed" userId="72b6c4c3-b8a4-4ddf-b0f7-c9d8b1a2987e" providerId="ADAL" clId="{67C0EB59-E7E0-40F7-A4FD-4FE9289B661C}" dt="2020-09-22T05:07:39.773" v="14" actId="2711"/>
          <ac:picMkLst>
            <pc:docMk/>
            <pc:sldMk cId="0" sldId="296"/>
            <ac:picMk id="10" creationId="{00000000-0000-0000-0000-000000000000}"/>
          </ac:picMkLst>
        </pc:picChg>
        <pc:picChg chg="add del mod">
          <ac:chgData name="Abdulhameed Hamed Mohammed" userId="72b6c4c3-b8a4-4ddf-b0f7-c9d8b1a2987e" providerId="ADAL" clId="{67C0EB59-E7E0-40F7-A4FD-4FE9289B661C}" dt="2020-09-21T05:21:27.263" v="8" actId="478"/>
          <ac:picMkLst>
            <pc:docMk/>
            <pc:sldMk cId="0" sldId="296"/>
            <ac:picMk id="14" creationId="{57AC8CEB-A389-4603-8A5C-58127A784945}"/>
          </ac:picMkLst>
        </pc:picChg>
        <pc:picChg chg="mod">
          <ac:chgData name="Abdulhameed Hamed Mohammed" userId="72b6c4c3-b8a4-4ddf-b0f7-c9d8b1a2987e" providerId="ADAL" clId="{67C0EB59-E7E0-40F7-A4FD-4FE9289B661C}" dt="2020-09-22T05:07:39.773" v="14" actId="2711"/>
          <ac:picMkLst>
            <pc:docMk/>
            <pc:sldMk cId="0" sldId="296"/>
            <ac:picMk id="22" creationId="{1B7AA946-5F39-48EE-A7A7-A13393D139C4}"/>
          </ac:picMkLst>
        </pc:picChg>
        <pc:picChg chg="mod">
          <ac:chgData name="Abdulhameed Hamed Mohammed" userId="72b6c4c3-b8a4-4ddf-b0f7-c9d8b1a2987e" providerId="ADAL" clId="{67C0EB59-E7E0-40F7-A4FD-4FE9289B661C}" dt="2020-09-22T05:07:39.773" v="14" actId="2711"/>
          <ac:picMkLst>
            <pc:docMk/>
            <pc:sldMk cId="0" sldId="296"/>
            <ac:picMk id="23" creationId="{1B7AA946-5F39-48EE-A7A7-A13393D139C4}"/>
          </ac:picMkLst>
        </pc:picChg>
        <pc:cxnChg chg="mod">
          <ac:chgData name="Abdulhameed Hamed Mohammed" userId="72b6c4c3-b8a4-4ddf-b0f7-c9d8b1a2987e" providerId="ADAL" clId="{67C0EB59-E7E0-40F7-A4FD-4FE9289B661C}" dt="2020-09-22T05:07:39.773" v="14" actId="2711"/>
          <ac:cxnSpMkLst>
            <pc:docMk/>
            <pc:sldMk cId="0" sldId="296"/>
            <ac:cxnSpMk id="7" creationId="{00000000-0000-0000-0000-000000000000}"/>
          </ac:cxnSpMkLst>
        </pc:cxnChg>
        <pc:cxnChg chg="mod">
          <ac:chgData name="Abdulhameed Hamed Mohammed" userId="72b6c4c3-b8a4-4ddf-b0f7-c9d8b1a2987e" providerId="ADAL" clId="{67C0EB59-E7E0-40F7-A4FD-4FE9289B661C}" dt="2020-09-22T05:07:39.773" v="14" actId="2711"/>
          <ac:cxnSpMkLst>
            <pc:docMk/>
            <pc:sldMk cId="0" sldId="296"/>
            <ac:cxnSpMk id="12" creationId="{00000000-0000-0000-0000-000000000000}"/>
          </ac:cxnSpMkLst>
        </pc:cxnChg>
      </pc:sldChg>
      <pc:sldChg chg="addSp modSp modAnim">
        <pc:chgData name="Abdulhameed Hamed Mohammed" userId="72b6c4c3-b8a4-4ddf-b0f7-c9d8b1a2987e" providerId="ADAL" clId="{67C0EB59-E7E0-40F7-A4FD-4FE9289B661C}" dt="2020-09-21T05:23:44.480" v="13" actId="207"/>
        <pc:sldMkLst>
          <pc:docMk/>
          <pc:sldMk cId="0" sldId="298"/>
        </pc:sldMkLst>
        <pc:picChg chg="add mod">
          <ac:chgData name="Abdulhameed Hamed Mohammed" userId="72b6c4c3-b8a4-4ddf-b0f7-c9d8b1a2987e" providerId="ADAL" clId="{67C0EB59-E7E0-40F7-A4FD-4FE9289B661C}" dt="2020-09-21T05:23:44.480" v="13" actId="207"/>
          <ac:picMkLst>
            <pc:docMk/>
            <pc:sldMk cId="0" sldId="298"/>
            <ac:picMk id="6" creationId="{AFE588BA-DCB5-4095-9830-F185A99B4E18}"/>
          </ac:picMkLst>
        </pc:picChg>
      </pc:sldChg>
      <pc:sldChg chg="modSp">
        <pc:chgData name="Abdulhameed Hamed Mohammed" userId="72b6c4c3-b8a4-4ddf-b0f7-c9d8b1a2987e" providerId="ADAL" clId="{67C0EB59-E7E0-40F7-A4FD-4FE9289B661C}" dt="2020-09-22T05:07:53.188" v="15" actId="2711"/>
        <pc:sldMkLst>
          <pc:docMk/>
          <pc:sldMk cId="0" sldId="309"/>
        </pc:sldMkLst>
        <pc:spChg chg="mod">
          <ac:chgData name="Abdulhameed Hamed Mohammed" userId="72b6c4c3-b8a4-4ddf-b0f7-c9d8b1a2987e" providerId="ADAL" clId="{67C0EB59-E7E0-40F7-A4FD-4FE9289B661C}" dt="2020-09-22T05:07:53.188" v="15" actId="2711"/>
          <ac:spMkLst>
            <pc:docMk/>
            <pc:sldMk cId="0" sldId="309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67C0EB59-E7E0-40F7-A4FD-4FE9289B661C}" dt="2020-09-22T05:07:53.188" v="15" actId="2711"/>
          <ac:spMkLst>
            <pc:docMk/>
            <pc:sldMk cId="0" sldId="309"/>
            <ac:spMk id="7" creationId="{2C383C65-2483-449A-AEE1-0C49C682D815}"/>
          </ac:spMkLst>
        </pc:spChg>
        <pc:spChg chg="mod">
          <ac:chgData name="Abdulhameed Hamed Mohammed" userId="72b6c4c3-b8a4-4ddf-b0f7-c9d8b1a2987e" providerId="ADAL" clId="{67C0EB59-E7E0-40F7-A4FD-4FE9289B661C}" dt="2020-09-22T05:07:53.188" v="15" actId="2711"/>
          <ac:spMkLst>
            <pc:docMk/>
            <pc:sldMk cId="0" sldId="309"/>
            <ac:spMk id="8" creationId="{32FED071-BD45-4D69-9928-EFD15B26CBE4}"/>
          </ac:spMkLst>
        </pc:spChg>
        <pc:spChg chg="mod">
          <ac:chgData name="Abdulhameed Hamed Mohammed" userId="72b6c4c3-b8a4-4ddf-b0f7-c9d8b1a2987e" providerId="ADAL" clId="{67C0EB59-E7E0-40F7-A4FD-4FE9289B661C}" dt="2020-09-22T05:07:53.188" v="15" actId="2711"/>
          <ac:spMkLst>
            <pc:docMk/>
            <pc:sldMk cId="0" sldId="309"/>
            <ac:spMk id="11" creationId="{C3DCA646-E82C-4B7E-BC61-0F7BC3420FB0}"/>
          </ac:spMkLst>
        </pc:spChg>
        <pc:spChg chg="mod">
          <ac:chgData name="Abdulhameed Hamed Mohammed" userId="72b6c4c3-b8a4-4ddf-b0f7-c9d8b1a2987e" providerId="ADAL" clId="{67C0EB59-E7E0-40F7-A4FD-4FE9289B661C}" dt="2020-09-22T05:07:53.188" v="15" actId="2711"/>
          <ac:spMkLst>
            <pc:docMk/>
            <pc:sldMk cId="0" sldId="309"/>
            <ac:spMk id="12" creationId="{00000000-0000-0000-0000-000000000000}"/>
          </ac:spMkLst>
        </pc:spChg>
      </pc:sldChg>
      <pc:sldChg chg="addSp delSp modSp delAnim modAnim">
        <pc:chgData name="Abdulhameed Hamed Mohammed" userId="72b6c4c3-b8a4-4ddf-b0f7-c9d8b1a2987e" providerId="ADAL" clId="{67C0EB59-E7E0-40F7-A4FD-4FE9289B661C}" dt="2020-09-21T05:21:33.411" v="9" actId="478"/>
        <pc:sldMkLst>
          <pc:docMk/>
          <pc:sldMk cId="4107464097" sldId="325"/>
        </pc:sldMkLst>
        <pc:picChg chg="add del mod">
          <ac:chgData name="Abdulhameed Hamed Mohammed" userId="72b6c4c3-b8a4-4ddf-b0f7-c9d8b1a2987e" providerId="ADAL" clId="{67C0EB59-E7E0-40F7-A4FD-4FE9289B661C}" dt="2020-09-21T05:21:33.411" v="9" actId="478"/>
          <ac:picMkLst>
            <pc:docMk/>
            <pc:sldMk cId="4107464097" sldId="325"/>
            <ac:picMk id="10" creationId="{66D5728B-D3DE-493F-97A1-6064330DEC90}"/>
          </ac:picMkLst>
        </pc:picChg>
      </pc:sldChg>
      <pc:sldChg chg="addSp modSp modAnim">
        <pc:chgData name="Abdulhameed Hamed Mohammed" userId="72b6c4c3-b8a4-4ddf-b0f7-c9d8b1a2987e" providerId="ADAL" clId="{67C0EB59-E7E0-40F7-A4FD-4FE9289B661C}" dt="2020-09-21T05:23:17.679" v="11" actId="207"/>
        <pc:sldMkLst>
          <pc:docMk/>
          <pc:sldMk cId="109608922" sldId="326"/>
        </pc:sldMkLst>
        <pc:picChg chg="add mod">
          <ac:chgData name="Abdulhameed Hamed Mohammed" userId="72b6c4c3-b8a4-4ddf-b0f7-c9d8b1a2987e" providerId="ADAL" clId="{67C0EB59-E7E0-40F7-A4FD-4FE9289B661C}" dt="2020-09-21T05:23:17.679" v="11" actId="207"/>
          <ac:picMkLst>
            <pc:docMk/>
            <pc:sldMk cId="109608922" sldId="326"/>
            <ac:picMk id="19" creationId="{1D936BD5-4459-44CF-BDFD-547085A49562}"/>
          </ac:picMkLst>
        </pc:picChg>
      </pc:sldChg>
    </pc:docChg>
  </pc:docChgLst>
  <pc:docChgLst>
    <pc:chgData name="Abdulhameed Hamed Mohammed" userId="72b6c4c3-b8a4-4ddf-b0f7-c9d8b1a2987e" providerId="ADAL" clId="{658302AE-DFB0-4B7B-B019-D24B210F092B}"/>
    <pc:docChg chg="custSel modSld">
      <pc:chgData name="Abdulhameed Hamed Mohammed" userId="72b6c4c3-b8a4-4ddf-b0f7-c9d8b1a2987e" providerId="ADAL" clId="{658302AE-DFB0-4B7B-B019-D24B210F092B}" dt="2020-07-15T09:50:37.154" v="32" actId="14100"/>
      <pc:docMkLst>
        <pc:docMk/>
      </pc:docMkLst>
      <pc:sldChg chg="delSp modSp mod delAnim">
        <pc:chgData name="Abdulhameed Hamed Mohammed" userId="72b6c4c3-b8a4-4ddf-b0f7-c9d8b1a2987e" providerId="ADAL" clId="{658302AE-DFB0-4B7B-B019-D24B210F092B}" dt="2020-07-15T09:47:54.343" v="3" actId="478"/>
        <pc:sldMkLst>
          <pc:docMk/>
          <pc:sldMk cId="0" sldId="264"/>
        </pc:sldMkLst>
        <pc:graphicFrameChg chg="mod modGraphic">
          <ac:chgData name="Abdulhameed Hamed Mohammed" userId="72b6c4c3-b8a4-4ddf-b0f7-c9d8b1a2987e" providerId="ADAL" clId="{658302AE-DFB0-4B7B-B019-D24B210F092B}" dt="2020-07-15T09:47:45.928" v="2" actId="14100"/>
          <ac:graphicFrameMkLst>
            <pc:docMk/>
            <pc:sldMk cId="0" sldId="264"/>
            <ac:graphicFrameMk id="4" creationId="{B7185BC2-9BDB-4AEE-BDE7-DC7BBC62B8FE}"/>
          </ac:graphicFrameMkLst>
        </pc:graphicFrameChg>
        <pc:picChg chg="del">
          <ac:chgData name="Abdulhameed Hamed Mohammed" userId="72b6c4c3-b8a4-4ddf-b0f7-c9d8b1a2987e" providerId="ADAL" clId="{658302AE-DFB0-4B7B-B019-D24B210F092B}" dt="2020-07-15T09:47:54.343" v="3" actId="478"/>
          <ac:picMkLst>
            <pc:docMk/>
            <pc:sldMk cId="0" sldId="264"/>
            <ac:picMk id="3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658302AE-DFB0-4B7B-B019-D24B210F092B}" dt="2020-07-15T09:48:37.271" v="10" actId="1076"/>
        <pc:sldMkLst>
          <pc:docMk/>
          <pc:sldMk cId="0" sldId="276"/>
        </pc:sldMkLst>
        <pc:spChg chg="mod">
          <ac:chgData name="Abdulhameed Hamed Mohammed" userId="72b6c4c3-b8a4-4ddf-b0f7-c9d8b1a2987e" providerId="ADAL" clId="{658302AE-DFB0-4B7B-B019-D24B210F092B}" dt="2020-07-15T09:48:37.271" v="10" actId="1076"/>
          <ac:spMkLst>
            <pc:docMk/>
            <pc:sldMk cId="0" sldId="276"/>
            <ac:spMk id="6" creationId="{118AA10C-1CCA-4820-A823-7F792A355945}"/>
          </ac:spMkLst>
        </pc:spChg>
        <pc:spChg chg="mod">
          <ac:chgData name="Abdulhameed Hamed Mohammed" userId="72b6c4c3-b8a4-4ddf-b0f7-c9d8b1a2987e" providerId="ADAL" clId="{658302AE-DFB0-4B7B-B019-D24B210F092B}" dt="2020-07-15T09:48:37.271" v="10" actId="1076"/>
          <ac:spMkLst>
            <pc:docMk/>
            <pc:sldMk cId="0" sldId="276"/>
            <ac:spMk id="14" creationId="{A95252EF-7EFE-4C4E-8F36-65D031A848B1}"/>
          </ac:spMkLst>
        </pc:spChg>
      </pc:sldChg>
      <pc:sldChg chg="modSp mod">
        <pc:chgData name="Abdulhameed Hamed Mohammed" userId="72b6c4c3-b8a4-4ddf-b0f7-c9d8b1a2987e" providerId="ADAL" clId="{658302AE-DFB0-4B7B-B019-D24B210F092B}" dt="2020-07-15T09:48:06.036" v="5" actId="14100"/>
        <pc:sldMkLst>
          <pc:docMk/>
          <pc:sldMk cId="0" sldId="296"/>
        </pc:sldMkLst>
        <pc:spChg chg="mod">
          <ac:chgData name="Abdulhameed Hamed Mohammed" userId="72b6c4c3-b8a4-4ddf-b0f7-c9d8b1a2987e" providerId="ADAL" clId="{658302AE-DFB0-4B7B-B019-D24B210F092B}" dt="2020-07-15T09:48:06.036" v="5" actId="14100"/>
          <ac:spMkLst>
            <pc:docMk/>
            <pc:sldMk cId="0" sldId="296"/>
            <ac:spMk id="9" creationId="{73B687E6-3878-430C-8208-1A6909FB2794}"/>
          </ac:spMkLst>
        </pc:spChg>
        <pc:spChg chg="mod">
          <ac:chgData name="Abdulhameed Hamed Mohammed" userId="72b6c4c3-b8a4-4ddf-b0f7-c9d8b1a2987e" providerId="ADAL" clId="{658302AE-DFB0-4B7B-B019-D24B210F092B}" dt="2020-07-15T09:48:01.991" v="4" actId="1076"/>
          <ac:spMkLst>
            <pc:docMk/>
            <pc:sldMk cId="0" sldId="296"/>
            <ac:spMk id="9221" creationId="{DE87FBF3-C6D0-48DB-9B11-C223C2A7FF9B}"/>
          </ac:spMkLst>
        </pc:spChg>
      </pc:sldChg>
      <pc:sldChg chg="modSp mod">
        <pc:chgData name="Abdulhameed Hamed Mohammed" userId="72b6c4c3-b8a4-4ddf-b0f7-c9d8b1a2987e" providerId="ADAL" clId="{658302AE-DFB0-4B7B-B019-D24B210F092B}" dt="2020-07-15T09:49:15.688" v="20" actId="1076"/>
        <pc:sldMkLst>
          <pc:docMk/>
          <pc:sldMk cId="0" sldId="298"/>
        </pc:sldMkLst>
        <pc:spChg chg="mod">
          <ac:chgData name="Abdulhameed Hamed Mohammed" userId="72b6c4c3-b8a4-4ddf-b0f7-c9d8b1a2987e" providerId="ADAL" clId="{658302AE-DFB0-4B7B-B019-D24B210F092B}" dt="2020-07-15T09:49:11.897" v="19" actId="1076"/>
          <ac:spMkLst>
            <pc:docMk/>
            <pc:sldMk cId="0" sldId="298"/>
            <ac:spMk id="9" creationId="{9D850A7B-8B51-4957-B915-36E2BD8A8CE3}"/>
          </ac:spMkLst>
        </pc:spChg>
        <pc:picChg chg="mod modCrop">
          <ac:chgData name="Abdulhameed Hamed Mohammed" userId="72b6c4c3-b8a4-4ddf-b0f7-c9d8b1a2987e" providerId="ADAL" clId="{658302AE-DFB0-4B7B-B019-D24B210F092B}" dt="2020-07-15T09:49:15.688" v="20" actId="1076"/>
          <ac:picMkLst>
            <pc:docMk/>
            <pc:sldMk cId="0" sldId="298"/>
            <ac:picMk id="3" creationId="{14A56B2E-FBBC-4560-82DE-4A12FB3A3432}"/>
          </ac:picMkLst>
        </pc:picChg>
      </pc:sldChg>
      <pc:sldChg chg="modSp mod">
        <pc:chgData name="Abdulhameed Hamed Mohammed" userId="72b6c4c3-b8a4-4ddf-b0f7-c9d8b1a2987e" providerId="ADAL" clId="{658302AE-DFB0-4B7B-B019-D24B210F092B}" dt="2020-07-15T09:49:31.767" v="22" actId="14100"/>
        <pc:sldMkLst>
          <pc:docMk/>
          <pc:sldMk cId="0" sldId="308"/>
        </pc:sldMkLst>
        <pc:spChg chg="mod">
          <ac:chgData name="Abdulhameed Hamed Mohammed" userId="72b6c4c3-b8a4-4ddf-b0f7-c9d8b1a2987e" providerId="ADAL" clId="{658302AE-DFB0-4B7B-B019-D24B210F092B}" dt="2020-07-15T09:49:22.041" v="21" actId="1076"/>
          <ac:spMkLst>
            <pc:docMk/>
            <pc:sldMk cId="0" sldId="308"/>
            <ac:spMk id="5" creationId="{6982C8CC-879F-453A-A0C6-32060C4F3545}"/>
          </ac:spMkLst>
        </pc:spChg>
        <pc:spChg chg="mod">
          <ac:chgData name="Abdulhameed Hamed Mohammed" userId="72b6c4c3-b8a4-4ddf-b0f7-c9d8b1a2987e" providerId="ADAL" clId="{658302AE-DFB0-4B7B-B019-D24B210F092B}" dt="2020-07-15T09:49:31.767" v="22" actId="14100"/>
          <ac:spMkLst>
            <pc:docMk/>
            <pc:sldMk cId="0" sldId="308"/>
            <ac:spMk id="6" creationId="{3D21E852-83C4-4EF0-A8D2-7D781D8B58CC}"/>
          </ac:spMkLst>
        </pc:spChg>
        <pc:spChg chg="mod">
          <ac:chgData name="Abdulhameed Hamed Mohammed" userId="72b6c4c3-b8a4-4ddf-b0f7-c9d8b1a2987e" providerId="ADAL" clId="{658302AE-DFB0-4B7B-B019-D24B210F092B}" dt="2020-07-15T09:49:31.767" v="22" actId="14100"/>
          <ac:spMkLst>
            <pc:docMk/>
            <pc:sldMk cId="0" sldId="308"/>
            <ac:spMk id="7" creationId="{3D21E852-83C4-4EF0-A8D2-7D781D8B58CC}"/>
          </ac:spMkLst>
        </pc:spChg>
        <pc:spChg chg="mod">
          <ac:chgData name="Abdulhameed Hamed Mohammed" userId="72b6c4c3-b8a4-4ddf-b0f7-c9d8b1a2987e" providerId="ADAL" clId="{658302AE-DFB0-4B7B-B019-D24B210F092B}" dt="2020-07-15T09:49:22.041" v="21" actId="1076"/>
          <ac:spMkLst>
            <pc:docMk/>
            <pc:sldMk cId="0" sldId="308"/>
            <ac:spMk id="8" creationId="{1F34D419-C3D7-4024-AF0A-C8BA4F12FC18}"/>
          </ac:spMkLst>
        </pc:spChg>
      </pc:sldChg>
      <pc:sldChg chg="modSp mod">
        <pc:chgData name="Abdulhameed Hamed Mohammed" userId="72b6c4c3-b8a4-4ddf-b0f7-c9d8b1a2987e" providerId="ADAL" clId="{658302AE-DFB0-4B7B-B019-D24B210F092B}" dt="2020-07-15T09:48:26.341" v="8" actId="1076"/>
        <pc:sldMkLst>
          <pc:docMk/>
          <pc:sldMk cId="0" sldId="309"/>
        </pc:sldMkLst>
        <pc:spChg chg="mod">
          <ac:chgData name="Abdulhameed Hamed Mohammed" userId="72b6c4c3-b8a4-4ddf-b0f7-c9d8b1a2987e" providerId="ADAL" clId="{658302AE-DFB0-4B7B-B019-D24B210F092B}" dt="2020-07-15T09:48:26.341" v="8" actId="1076"/>
          <ac:spMkLst>
            <pc:docMk/>
            <pc:sldMk cId="0" sldId="309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658302AE-DFB0-4B7B-B019-D24B210F092B}" dt="2020-07-15T09:48:26.341" v="8" actId="1076"/>
          <ac:spMkLst>
            <pc:docMk/>
            <pc:sldMk cId="0" sldId="309"/>
            <ac:spMk id="10" creationId="{F5B007CA-75F1-4815-87CE-FE44F06D7F0A}"/>
          </ac:spMkLst>
        </pc:spChg>
      </pc:sldChg>
      <pc:sldChg chg="modSp mod">
        <pc:chgData name="Abdulhameed Hamed Mohammed" userId="72b6c4c3-b8a4-4ddf-b0f7-c9d8b1a2987e" providerId="ADAL" clId="{658302AE-DFB0-4B7B-B019-D24B210F092B}" dt="2020-07-15T09:50:12.942" v="27" actId="20577"/>
        <pc:sldMkLst>
          <pc:docMk/>
          <pc:sldMk cId="4021425041" sldId="310"/>
        </pc:sldMkLst>
        <pc:spChg chg="mod">
          <ac:chgData name="Abdulhameed Hamed Mohammed" userId="72b6c4c3-b8a4-4ddf-b0f7-c9d8b1a2987e" providerId="ADAL" clId="{658302AE-DFB0-4B7B-B019-D24B210F092B}" dt="2020-07-15T09:50:12.942" v="27" actId="20577"/>
          <ac:spMkLst>
            <pc:docMk/>
            <pc:sldMk cId="4021425041" sldId="310"/>
            <ac:spMk id="11" creationId="{BFF366B0-0864-49F6-B223-F9EAAA5FEA2E}"/>
          </ac:spMkLst>
        </pc:spChg>
        <pc:spChg chg="mod">
          <ac:chgData name="Abdulhameed Hamed Mohammed" userId="72b6c4c3-b8a4-4ddf-b0f7-c9d8b1a2987e" providerId="ADAL" clId="{658302AE-DFB0-4B7B-B019-D24B210F092B}" dt="2020-07-15T09:50:11.134" v="26" actId="20577"/>
          <ac:spMkLst>
            <pc:docMk/>
            <pc:sldMk cId="4021425041" sldId="310"/>
            <ac:spMk id="12" creationId="{608547C5-94CB-49AE-B4AD-C2750D24C69F}"/>
          </ac:spMkLst>
        </pc:spChg>
        <pc:picChg chg="mod">
          <ac:chgData name="Abdulhameed Hamed Mohammed" userId="72b6c4c3-b8a4-4ddf-b0f7-c9d8b1a2987e" providerId="ADAL" clId="{658302AE-DFB0-4B7B-B019-D24B210F092B}" dt="2020-07-14T10:37:23.132" v="0" actId="1076"/>
          <ac:picMkLst>
            <pc:docMk/>
            <pc:sldMk cId="4021425041" sldId="310"/>
            <ac:picMk id="2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658302AE-DFB0-4B7B-B019-D24B210F092B}" dt="2020-07-15T09:48:17.057" v="7" actId="14100"/>
        <pc:sldMkLst>
          <pc:docMk/>
          <pc:sldMk cId="4107464097" sldId="325"/>
        </pc:sldMkLst>
        <pc:spChg chg="mod">
          <ac:chgData name="Abdulhameed Hamed Mohammed" userId="72b6c4c3-b8a4-4ddf-b0f7-c9d8b1a2987e" providerId="ADAL" clId="{658302AE-DFB0-4B7B-B019-D24B210F092B}" dt="2020-07-15T09:48:17.057" v="7" actId="14100"/>
          <ac:spMkLst>
            <pc:docMk/>
            <pc:sldMk cId="4107464097" sldId="325"/>
            <ac:spMk id="9" creationId="{0DAEB932-588B-4816-A295-6789FF2CE642}"/>
          </ac:spMkLst>
        </pc:spChg>
      </pc:sldChg>
      <pc:sldChg chg="modSp mod">
        <pc:chgData name="Abdulhameed Hamed Mohammed" userId="72b6c4c3-b8a4-4ddf-b0f7-c9d8b1a2987e" providerId="ADAL" clId="{658302AE-DFB0-4B7B-B019-D24B210F092B}" dt="2020-07-15T09:48:54.667" v="14" actId="1076"/>
        <pc:sldMkLst>
          <pc:docMk/>
          <pc:sldMk cId="109608922" sldId="326"/>
        </pc:sldMkLst>
        <pc:spChg chg="mod">
          <ac:chgData name="Abdulhameed Hamed Mohammed" userId="72b6c4c3-b8a4-4ddf-b0f7-c9d8b1a2987e" providerId="ADAL" clId="{658302AE-DFB0-4B7B-B019-D24B210F092B}" dt="2020-07-15T09:48:52.083" v="13" actId="14100"/>
          <ac:spMkLst>
            <pc:docMk/>
            <pc:sldMk cId="109608922" sldId="326"/>
            <ac:spMk id="9" creationId="{9D850A7B-8B51-4957-B915-36E2BD8A8CE3}"/>
          </ac:spMkLst>
        </pc:spChg>
        <pc:spChg chg="mod">
          <ac:chgData name="Abdulhameed Hamed Mohammed" userId="72b6c4c3-b8a4-4ddf-b0f7-c9d8b1a2987e" providerId="ADAL" clId="{658302AE-DFB0-4B7B-B019-D24B210F092B}" dt="2020-07-15T09:48:54.667" v="14" actId="1076"/>
          <ac:spMkLst>
            <pc:docMk/>
            <pc:sldMk cId="109608922" sldId="326"/>
            <ac:spMk id="17413" creationId="{DAB45815-31FB-4B03-BB9A-A6E84F43231C}"/>
          </ac:spMkLst>
        </pc:spChg>
      </pc:sldChg>
    </pc:docChg>
  </pc:docChgLst>
  <pc:docChgLst>
    <pc:chgData name="Abdulhameed Hamed Mohammed" userId="72b6c4c3-b8a4-4ddf-b0f7-c9d8b1a2987e" providerId="ADAL" clId="{B657EA89-FAD8-4482-A40C-58038DAB2B36}"/>
    <pc:docChg chg="custSel modSld">
      <pc:chgData name="Abdulhameed Hamed Mohammed" userId="72b6c4c3-b8a4-4ddf-b0f7-c9d8b1a2987e" providerId="ADAL" clId="{B657EA89-FAD8-4482-A40C-58038DAB2B36}" dt="2020-09-30T17:07:10.155" v="79"/>
      <pc:docMkLst>
        <pc:docMk/>
      </pc:docMkLst>
      <pc:sldChg chg="modAnim">
        <pc:chgData name="Abdulhameed Hamed Mohammed" userId="72b6c4c3-b8a4-4ddf-b0f7-c9d8b1a2987e" providerId="ADAL" clId="{B657EA89-FAD8-4482-A40C-58038DAB2B36}" dt="2020-09-29T13:22:05.959" v="9"/>
        <pc:sldMkLst>
          <pc:docMk/>
          <pc:sldMk cId="0" sldId="258"/>
        </pc:sldMkLst>
      </pc:sldChg>
      <pc:sldChg chg="delSp mod delAnim">
        <pc:chgData name="Abdulhameed Hamed Mohammed" userId="72b6c4c3-b8a4-4ddf-b0f7-c9d8b1a2987e" providerId="ADAL" clId="{B657EA89-FAD8-4482-A40C-58038DAB2B36}" dt="2020-09-29T13:21:58.476" v="7" actId="478"/>
        <pc:sldMkLst>
          <pc:docMk/>
          <pc:sldMk cId="0" sldId="264"/>
        </pc:sldMkLst>
        <pc:picChg chg="del">
          <ac:chgData name="Abdulhameed Hamed Mohammed" userId="72b6c4c3-b8a4-4ddf-b0f7-c9d8b1a2987e" providerId="ADAL" clId="{B657EA89-FAD8-4482-A40C-58038DAB2B36}" dt="2020-09-29T13:21:58.476" v="7" actId="478"/>
          <ac:picMkLst>
            <pc:docMk/>
            <pc:sldMk cId="0" sldId="264"/>
            <ac:picMk id="14" creationId="{82526FB3-1B9F-4CB7-B2F6-EEAD67AC80C1}"/>
          </ac:picMkLst>
        </pc:picChg>
      </pc:sldChg>
      <pc:sldChg chg="addSp modSp modAnim">
        <pc:chgData name="Abdulhameed Hamed Mohammed" userId="72b6c4c3-b8a4-4ddf-b0f7-c9d8b1a2987e" providerId="ADAL" clId="{B657EA89-FAD8-4482-A40C-58038DAB2B36}" dt="2020-09-29T13:22:57.835" v="37"/>
        <pc:sldMkLst>
          <pc:docMk/>
          <pc:sldMk cId="0" sldId="276"/>
        </pc:sldMkLst>
        <pc:picChg chg="add mod">
          <ac:chgData name="Abdulhameed Hamed Mohammed" userId="72b6c4c3-b8a4-4ddf-b0f7-c9d8b1a2987e" providerId="ADAL" clId="{B657EA89-FAD8-4482-A40C-58038DAB2B36}" dt="2020-09-29T12:53:15.628" v="3"/>
          <ac:picMkLst>
            <pc:docMk/>
            <pc:sldMk cId="0" sldId="276"/>
            <ac:picMk id="10" creationId="{0DC24A9C-493A-48CE-B942-F89BB3F4D0DE}"/>
          </ac:picMkLst>
        </pc:picChg>
      </pc:sldChg>
      <pc:sldChg chg="addSp modSp modAnim">
        <pc:chgData name="Abdulhameed Hamed Mohammed" userId="72b6c4c3-b8a4-4ddf-b0f7-c9d8b1a2987e" providerId="ADAL" clId="{B657EA89-FAD8-4482-A40C-58038DAB2B36}" dt="2020-09-29T13:23:39.949" v="63"/>
        <pc:sldMkLst>
          <pc:docMk/>
          <pc:sldMk cId="0" sldId="290"/>
        </pc:sldMkLst>
        <pc:picChg chg="add mod">
          <ac:chgData name="Abdulhameed Hamed Mohammed" userId="72b6c4c3-b8a4-4ddf-b0f7-c9d8b1a2987e" providerId="ADAL" clId="{B657EA89-FAD8-4482-A40C-58038DAB2B36}" dt="2020-09-29T13:16:36.272" v="6"/>
          <ac:picMkLst>
            <pc:docMk/>
            <pc:sldMk cId="0" sldId="290"/>
            <ac:picMk id="3" creationId="{1891F3BC-87AD-4230-A28B-D39C2217811C}"/>
          </ac:picMkLst>
        </pc:picChg>
      </pc:sldChg>
      <pc:sldChg chg="addSp modSp modAnim">
        <pc:chgData name="Abdulhameed Hamed Mohammed" userId="72b6c4c3-b8a4-4ddf-b0f7-c9d8b1a2987e" providerId="ADAL" clId="{B657EA89-FAD8-4482-A40C-58038DAB2B36}" dt="2020-09-29T13:22:20.008" v="20"/>
        <pc:sldMkLst>
          <pc:docMk/>
          <pc:sldMk cId="0" sldId="296"/>
        </pc:sldMkLst>
        <pc:picChg chg="add mod">
          <ac:chgData name="Abdulhameed Hamed Mohammed" userId="72b6c4c3-b8a4-4ddf-b0f7-c9d8b1a2987e" providerId="ADAL" clId="{B657EA89-FAD8-4482-A40C-58038DAB2B36}" dt="2020-09-29T12:52:30.235" v="0"/>
          <ac:picMkLst>
            <pc:docMk/>
            <pc:sldMk cId="0" sldId="296"/>
            <ac:picMk id="14" creationId="{715400D6-DC5B-49CE-91EF-8C6609C56573}"/>
          </ac:picMkLst>
        </pc:picChg>
      </pc:sldChg>
      <pc:sldChg chg="modAnim">
        <pc:chgData name="Abdulhameed Hamed Mohammed" userId="72b6c4c3-b8a4-4ddf-b0f7-c9d8b1a2987e" providerId="ADAL" clId="{B657EA89-FAD8-4482-A40C-58038DAB2B36}" dt="2020-09-29T13:23:11.675" v="51"/>
        <pc:sldMkLst>
          <pc:docMk/>
          <pc:sldMk cId="0" sldId="298"/>
        </pc:sldMkLst>
      </pc:sldChg>
      <pc:sldChg chg="addSp modSp modAnim">
        <pc:chgData name="Abdulhameed Hamed Mohammed" userId="72b6c4c3-b8a4-4ddf-b0f7-c9d8b1a2987e" providerId="ADAL" clId="{B657EA89-FAD8-4482-A40C-58038DAB2B36}" dt="2020-09-29T13:23:22.993" v="55"/>
        <pc:sldMkLst>
          <pc:docMk/>
          <pc:sldMk cId="0" sldId="308"/>
        </pc:sldMkLst>
        <pc:picChg chg="add mod">
          <ac:chgData name="Abdulhameed Hamed Mohammed" userId="72b6c4c3-b8a4-4ddf-b0f7-c9d8b1a2987e" providerId="ADAL" clId="{B657EA89-FAD8-4482-A40C-58038DAB2B36}" dt="2020-09-29T12:53:29.637" v="4"/>
          <ac:picMkLst>
            <pc:docMk/>
            <pc:sldMk cId="0" sldId="308"/>
            <ac:picMk id="11" creationId="{A98D069C-0D1E-4D73-981D-EB22AF0B8CF3}"/>
          </ac:picMkLst>
        </pc:picChg>
      </pc:sldChg>
      <pc:sldChg chg="addSp modSp modAnim">
        <pc:chgData name="Abdulhameed Hamed Mohammed" userId="72b6c4c3-b8a4-4ddf-b0f7-c9d8b1a2987e" providerId="ADAL" clId="{B657EA89-FAD8-4482-A40C-58038DAB2B36}" dt="2020-09-29T13:22:44.538" v="31"/>
        <pc:sldMkLst>
          <pc:docMk/>
          <pc:sldMk cId="0" sldId="309"/>
        </pc:sldMkLst>
        <pc:picChg chg="add mod">
          <ac:chgData name="Abdulhameed Hamed Mohammed" userId="72b6c4c3-b8a4-4ddf-b0f7-c9d8b1a2987e" providerId="ADAL" clId="{B657EA89-FAD8-4482-A40C-58038DAB2B36}" dt="2020-09-29T12:52:58.127" v="2"/>
          <ac:picMkLst>
            <pc:docMk/>
            <pc:sldMk cId="0" sldId="309"/>
            <ac:picMk id="13" creationId="{6F4ADCF2-0344-4D75-8AED-ECDDA88DC896}"/>
          </ac:picMkLst>
        </pc:picChg>
      </pc:sldChg>
      <pc:sldChg chg="addSp modSp modAnim">
        <pc:chgData name="Abdulhameed Hamed Mohammed" userId="72b6c4c3-b8a4-4ddf-b0f7-c9d8b1a2987e" providerId="ADAL" clId="{B657EA89-FAD8-4482-A40C-58038DAB2B36}" dt="2020-09-29T13:23:31.889" v="62"/>
        <pc:sldMkLst>
          <pc:docMk/>
          <pc:sldMk cId="4021425041" sldId="310"/>
        </pc:sldMkLst>
        <pc:picChg chg="add mod">
          <ac:chgData name="Abdulhameed Hamed Mohammed" userId="72b6c4c3-b8a4-4ddf-b0f7-c9d8b1a2987e" providerId="ADAL" clId="{B657EA89-FAD8-4482-A40C-58038DAB2B36}" dt="2020-09-29T12:53:44.906" v="5"/>
          <ac:picMkLst>
            <pc:docMk/>
            <pc:sldMk cId="4021425041" sldId="310"/>
            <ac:picMk id="13" creationId="{7C15A514-8B16-4114-A61B-533B3119811E}"/>
          </ac:picMkLst>
        </pc:picChg>
      </pc:sldChg>
      <pc:sldChg chg="addSp modSp modAnim">
        <pc:chgData name="Abdulhameed Hamed Mohammed" userId="72b6c4c3-b8a4-4ddf-b0f7-c9d8b1a2987e" providerId="ADAL" clId="{B657EA89-FAD8-4482-A40C-58038DAB2B36}" dt="2020-09-29T13:22:34.733" v="27"/>
        <pc:sldMkLst>
          <pc:docMk/>
          <pc:sldMk cId="4107464097" sldId="325"/>
        </pc:sldMkLst>
        <pc:picChg chg="add mod">
          <ac:chgData name="Abdulhameed Hamed Mohammed" userId="72b6c4c3-b8a4-4ddf-b0f7-c9d8b1a2987e" providerId="ADAL" clId="{B657EA89-FAD8-4482-A40C-58038DAB2B36}" dt="2020-09-29T12:52:44.091" v="1"/>
          <ac:picMkLst>
            <pc:docMk/>
            <pc:sldMk cId="4107464097" sldId="325"/>
            <ac:picMk id="10" creationId="{E2E26A0E-DB9D-4127-8B29-E4A94A6D5AF4}"/>
          </ac:picMkLst>
        </pc:picChg>
      </pc:sldChg>
      <pc:sldChg chg="addSp delSp modSp mod modTransition delAnim modAnim">
        <pc:chgData name="Abdulhameed Hamed Mohammed" userId="72b6c4c3-b8a4-4ddf-b0f7-c9d8b1a2987e" providerId="ADAL" clId="{B657EA89-FAD8-4482-A40C-58038DAB2B36}" dt="2020-09-30T17:07:10.155" v="79"/>
        <pc:sldMkLst>
          <pc:docMk/>
          <pc:sldMk cId="109608922" sldId="326"/>
        </pc:sldMkLst>
        <pc:picChg chg="del">
          <ac:chgData name="Abdulhameed Hamed Mohammed" userId="72b6c4c3-b8a4-4ddf-b0f7-c9d8b1a2987e" providerId="ADAL" clId="{B657EA89-FAD8-4482-A40C-58038DAB2B36}" dt="2020-09-30T17:06:49.454" v="65" actId="478"/>
          <ac:picMkLst>
            <pc:docMk/>
            <pc:sldMk cId="109608922" sldId="326"/>
            <ac:picMk id="19" creationId="{1D936BD5-4459-44CF-BDFD-547085A49562}"/>
          </ac:picMkLst>
        </pc:picChg>
        <pc:picChg chg="add mod">
          <ac:chgData name="Abdulhameed Hamed Mohammed" userId="72b6c4c3-b8a4-4ddf-b0f7-c9d8b1a2987e" providerId="ADAL" clId="{B657EA89-FAD8-4482-A40C-58038DAB2B36}" dt="2020-09-30T17:06:43.947" v="64"/>
          <ac:picMkLst>
            <pc:docMk/>
            <pc:sldMk cId="109608922" sldId="326"/>
            <ac:picMk id="20" creationId="{B67E8C1F-D6F5-4E42-AD9F-26D91EE0559E}"/>
          </ac:picMkLst>
        </pc:picChg>
      </pc:sldChg>
    </pc:docChg>
  </pc:docChgLst>
  <pc:docChgLst>
    <pc:chgData name="Abdulhameed Hamed Mohammed" userId="72b6c4c3-b8a4-4ddf-b0f7-c9d8b1a2987e" providerId="ADAL" clId="{1FEBC700-A8C2-46DF-90C2-7DA2794F37C8}"/>
    <pc:docChg chg="custSel modSld modMainMaster">
      <pc:chgData name="Abdulhameed Hamed Mohammed" userId="72b6c4c3-b8a4-4ddf-b0f7-c9d8b1a2987e" providerId="ADAL" clId="{1FEBC700-A8C2-46DF-90C2-7DA2794F37C8}" dt="2020-06-28T11:24:52.304" v="40" actId="1076"/>
      <pc:docMkLst>
        <pc:docMk/>
      </pc:docMkLst>
      <pc:sldChg chg="addSp modSp mod">
        <pc:chgData name="Abdulhameed Hamed Mohammed" userId="72b6c4c3-b8a4-4ddf-b0f7-c9d8b1a2987e" providerId="ADAL" clId="{1FEBC700-A8C2-46DF-90C2-7DA2794F37C8}" dt="2020-06-28T11:22:24.117" v="6" actId="20577"/>
        <pc:sldMkLst>
          <pc:docMk/>
          <pc:sldMk cId="0" sldId="258"/>
        </pc:sldMkLst>
        <pc:spChg chg="add mod">
          <ac:chgData name="Abdulhameed Hamed Mohammed" userId="72b6c4c3-b8a4-4ddf-b0f7-c9d8b1a2987e" providerId="ADAL" clId="{1FEBC700-A8C2-46DF-90C2-7DA2794F37C8}" dt="2020-06-28T11:22:24.117" v="6" actId="20577"/>
          <ac:spMkLst>
            <pc:docMk/>
            <pc:sldMk cId="0" sldId="258"/>
            <ac:spMk id="7" creationId="{A2666B03-30FB-4CA2-A746-CC1D2E6143A7}"/>
          </ac:spMkLst>
        </pc:spChg>
      </pc:sldChg>
      <pc:sldChg chg="modSp mod">
        <pc:chgData name="Abdulhameed Hamed Mohammed" userId="72b6c4c3-b8a4-4ddf-b0f7-c9d8b1a2987e" providerId="ADAL" clId="{1FEBC700-A8C2-46DF-90C2-7DA2794F37C8}" dt="2020-06-28T11:24:04.198" v="29" actId="1076"/>
        <pc:sldMkLst>
          <pc:docMk/>
          <pc:sldMk cId="0" sldId="276"/>
        </pc:sldMkLst>
        <pc:spChg chg="mod">
          <ac:chgData name="Abdulhameed Hamed Mohammed" userId="72b6c4c3-b8a4-4ddf-b0f7-c9d8b1a2987e" providerId="ADAL" clId="{1FEBC700-A8C2-46DF-90C2-7DA2794F37C8}" dt="2020-06-28T11:24:04.198" v="29" actId="1076"/>
          <ac:spMkLst>
            <pc:docMk/>
            <pc:sldMk cId="0" sldId="276"/>
            <ac:spMk id="3" creationId="{2FF4735B-E8F3-4640-9CF2-81D52A03A20A}"/>
          </ac:spMkLst>
        </pc:spChg>
        <pc:spChg chg="mod">
          <ac:chgData name="Abdulhameed Hamed Mohammed" userId="72b6c4c3-b8a4-4ddf-b0f7-c9d8b1a2987e" providerId="ADAL" clId="{1FEBC700-A8C2-46DF-90C2-7DA2794F37C8}" dt="2020-06-28T11:24:04.198" v="29" actId="1076"/>
          <ac:spMkLst>
            <pc:docMk/>
            <pc:sldMk cId="0" sldId="276"/>
            <ac:spMk id="6" creationId="{118AA10C-1CCA-4820-A823-7F792A355945}"/>
          </ac:spMkLst>
        </pc:spChg>
        <pc:spChg chg="mod">
          <ac:chgData name="Abdulhameed Hamed Mohammed" userId="72b6c4c3-b8a4-4ddf-b0f7-c9d8b1a2987e" providerId="ADAL" clId="{1FEBC700-A8C2-46DF-90C2-7DA2794F37C8}" dt="2020-06-28T11:24:04.198" v="29" actId="1076"/>
          <ac:spMkLst>
            <pc:docMk/>
            <pc:sldMk cId="0" sldId="276"/>
            <ac:spMk id="7" creationId="{8D112093-5655-43E8-8970-B25B701F08C1}"/>
          </ac:spMkLst>
        </pc:spChg>
        <pc:spChg chg="mod">
          <ac:chgData name="Abdulhameed Hamed Mohammed" userId="72b6c4c3-b8a4-4ddf-b0f7-c9d8b1a2987e" providerId="ADAL" clId="{1FEBC700-A8C2-46DF-90C2-7DA2794F37C8}" dt="2020-06-28T11:24:00.682" v="28" actId="1076"/>
          <ac:spMkLst>
            <pc:docMk/>
            <pc:sldMk cId="0" sldId="276"/>
            <ac:spMk id="8" creationId="{AE3374B4-D174-462E-A730-4B8872F8D14B}"/>
          </ac:spMkLst>
        </pc:spChg>
        <pc:spChg chg="mod">
          <ac:chgData name="Abdulhameed Hamed Mohammed" userId="72b6c4c3-b8a4-4ddf-b0f7-c9d8b1a2987e" providerId="ADAL" clId="{1FEBC700-A8C2-46DF-90C2-7DA2794F37C8}" dt="2020-06-28T11:24:04.198" v="29" actId="1076"/>
          <ac:spMkLst>
            <pc:docMk/>
            <pc:sldMk cId="0" sldId="276"/>
            <ac:spMk id="14" creationId="{A95252EF-7EFE-4C4E-8F36-65D031A848B1}"/>
          </ac:spMkLst>
        </pc:spChg>
      </pc:sldChg>
      <pc:sldChg chg="modSp mod">
        <pc:chgData name="Abdulhameed Hamed Mohammed" userId="72b6c4c3-b8a4-4ddf-b0f7-c9d8b1a2987e" providerId="ADAL" clId="{1FEBC700-A8C2-46DF-90C2-7DA2794F37C8}" dt="2020-06-28T11:23:00.108" v="14" actId="1076"/>
        <pc:sldMkLst>
          <pc:docMk/>
          <pc:sldMk cId="0" sldId="296"/>
        </pc:sldMkLst>
        <pc:spChg chg="mod">
          <ac:chgData name="Abdulhameed Hamed Mohammed" userId="72b6c4c3-b8a4-4ddf-b0f7-c9d8b1a2987e" providerId="ADAL" clId="{1FEBC700-A8C2-46DF-90C2-7DA2794F37C8}" dt="2020-06-28T11:22:55.772" v="13" actId="1076"/>
          <ac:spMkLst>
            <pc:docMk/>
            <pc:sldMk cId="0" sldId="296"/>
            <ac:spMk id="7" creationId="{2C4873DB-99B2-4E02-BD1B-3A598FF1CA18}"/>
          </ac:spMkLst>
        </pc:spChg>
        <pc:spChg chg="mod">
          <ac:chgData name="Abdulhameed Hamed Mohammed" userId="72b6c4c3-b8a4-4ddf-b0f7-c9d8b1a2987e" providerId="ADAL" clId="{1FEBC700-A8C2-46DF-90C2-7DA2794F37C8}" dt="2020-06-28T11:23:00.108" v="14" actId="1076"/>
          <ac:spMkLst>
            <pc:docMk/>
            <pc:sldMk cId="0" sldId="296"/>
            <ac:spMk id="9" creationId="{73B687E6-3878-430C-8208-1A6909FB2794}"/>
          </ac:spMkLst>
        </pc:spChg>
        <pc:spChg chg="mod">
          <ac:chgData name="Abdulhameed Hamed Mohammed" userId="72b6c4c3-b8a4-4ddf-b0f7-c9d8b1a2987e" providerId="ADAL" clId="{1FEBC700-A8C2-46DF-90C2-7DA2794F37C8}" dt="2020-06-28T11:23:00.108" v="14" actId="1076"/>
          <ac:spMkLst>
            <pc:docMk/>
            <pc:sldMk cId="0" sldId="296"/>
            <ac:spMk id="11" creationId="{2CD8541D-4D1B-49B2-9291-923FF3497A2B}"/>
          </ac:spMkLst>
        </pc:spChg>
        <pc:spChg chg="mod">
          <ac:chgData name="Abdulhameed Hamed Mohammed" userId="72b6c4c3-b8a4-4ddf-b0f7-c9d8b1a2987e" providerId="ADAL" clId="{1FEBC700-A8C2-46DF-90C2-7DA2794F37C8}" dt="2020-06-28T11:23:00.108" v="14" actId="1076"/>
          <ac:spMkLst>
            <pc:docMk/>
            <pc:sldMk cId="0" sldId="296"/>
            <ac:spMk id="9221" creationId="{DE87FBF3-C6D0-48DB-9B11-C223C2A7FF9B}"/>
          </ac:spMkLst>
        </pc:spChg>
        <pc:picChg chg="mod">
          <ac:chgData name="Abdulhameed Hamed Mohammed" userId="72b6c4c3-b8a4-4ddf-b0f7-c9d8b1a2987e" providerId="ADAL" clId="{1FEBC700-A8C2-46DF-90C2-7DA2794F37C8}" dt="2020-06-28T11:23:00.108" v="14" actId="1076"/>
          <ac:picMkLst>
            <pc:docMk/>
            <pc:sldMk cId="0" sldId="296"/>
            <ac:picMk id="8" creationId="{149C73FD-E8DC-4AAB-A412-B8ED81D2BAD8}"/>
          </ac:picMkLst>
        </pc:picChg>
      </pc:sldChg>
      <pc:sldChg chg="modSp mod">
        <pc:chgData name="Abdulhameed Hamed Mohammed" userId="72b6c4c3-b8a4-4ddf-b0f7-c9d8b1a2987e" providerId="ADAL" clId="{1FEBC700-A8C2-46DF-90C2-7DA2794F37C8}" dt="2020-06-28T11:24:22.635" v="33" actId="1076"/>
        <pc:sldMkLst>
          <pc:docMk/>
          <pc:sldMk cId="0" sldId="298"/>
        </pc:sldMkLst>
        <pc:spChg chg="mod">
          <ac:chgData name="Abdulhameed Hamed Mohammed" userId="72b6c4c3-b8a4-4ddf-b0f7-c9d8b1a2987e" providerId="ADAL" clId="{1FEBC700-A8C2-46DF-90C2-7DA2794F37C8}" dt="2020-06-28T11:24:22.635" v="33" actId="1076"/>
          <ac:spMkLst>
            <pc:docMk/>
            <pc:sldMk cId="0" sldId="298"/>
            <ac:spMk id="9" creationId="{9D850A7B-8B51-4957-B915-36E2BD8A8CE3}"/>
          </ac:spMkLst>
        </pc:spChg>
        <pc:spChg chg="mod">
          <ac:chgData name="Abdulhameed Hamed Mohammed" userId="72b6c4c3-b8a4-4ddf-b0f7-c9d8b1a2987e" providerId="ADAL" clId="{1FEBC700-A8C2-46DF-90C2-7DA2794F37C8}" dt="2020-06-28T11:24:18.117" v="32" actId="1076"/>
          <ac:spMkLst>
            <pc:docMk/>
            <pc:sldMk cId="0" sldId="298"/>
            <ac:spMk id="13" creationId="{BF03A74C-2B64-42D8-9188-11008ACF8045}"/>
          </ac:spMkLst>
        </pc:spChg>
        <pc:spChg chg="mod">
          <ac:chgData name="Abdulhameed Hamed Mohammed" userId="72b6c4c3-b8a4-4ddf-b0f7-c9d8b1a2987e" providerId="ADAL" clId="{1FEBC700-A8C2-46DF-90C2-7DA2794F37C8}" dt="2020-06-28T11:24:22.635" v="33" actId="1076"/>
          <ac:spMkLst>
            <pc:docMk/>
            <pc:sldMk cId="0" sldId="298"/>
            <ac:spMk id="17413" creationId="{DAB45815-31FB-4B03-BB9A-A6E84F43231C}"/>
          </ac:spMkLst>
        </pc:spChg>
        <pc:picChg chg="mod">
          <ac:chgData name="Abdulhameed Hamed Mohammed" userId="72b6c4c3-b8a4-4ddf-b0f7-c9d8b1a2987e" providerId="ADAL" clId="{1FEBC700-A8C2-46DF-90C2-7DA2794F37C8}" dt="2020-06-28T11:24:22.635" v="33" actId="1076"/>
          <ac:picMkLst>
            <pc:docMk/>
            <pc:sldMk cId="0" sldId="298"/>
            <ac:picMk id="6" creationId="{940A562F-5CDE-4239-B8FA-B4E9C9248A93}"/>
          </ac:picMkLst>
        </pc:picChg>
      </pc:sldChg>
      <pc:sldChg chg="modSp mod">
        <pc:chgData name="Abdulhameed Hamed Mohammed" userId="72b6c4c3-b8a4-4ddf-b0f7-c9d8b1a2987e" providerId="ADAL" clId="{1FEBC700-A8C2-46DF-90C2-7DA2794F37C8}" dt="2020-06-28T11:24:30.938" v="35" actId="1076"/>
        <pc:sldMkLst>
          <pc:docMk/>
          <pc:sldMk cId="0" sldId="308"/>
        </pc:sldMkLst>
        <pc:spChg chg="mod">
          <ac:chgData name="Abdulhameed Hamed Mohammed" userId="72b6c4c3-b8a4-4ddf-b0f7-c9d8b1a2987e" providerId="ADAL" clId="{1FEBC700-A8C2-46DF-90C2-7DA2794F37C8}" dt="2020-06-28T11:24:30.938" v="35" actId="1076"/>
          <ac:spMkLst>
            <pc:docMk/>
            <pc:sldMk cId="0" sldId="308"/>
            <ac:spMk id="5" creationId="{6982C8CC-879F-453A-A0C6-32060C4F3545}"/>
          </ac:spMkLst>
        </pc:spChg>
        <pc:spChg chg="mod">
          <ac:chgData name="Abdulhameed Hamed Mohammed" userId="72b6c4c3-b8a4-4ddf-b0f7-c9d8b1a2987e" providerId="ADAL" clId="{1FEBC700-A8C2-46DF-90C2-7DA2794F37C8}" dt="2020-06-28T11:24:30.938" v="35" actId="1076"/>
          <ac:spMkLst>
            <pc:docMk/>
            <pc:sldMk cId="0" sldId="308"/>
            <ac:spMk id="6" creationId="{3D21E852-83C4-4EF0-A8D2-7D781D8B58CC}"/>
          </ac:spMkLst>
        </pc:spChg>
        <pc:spChg chg="mod">
          <ac:chgData name="Abdulhameed Hamed Mohammed" userId="72b6c4c3-b8a4-4ddf-b0f7-c9d8b1a2987e" providerId="ADAL" clId="{1FEBC700-A8C2-46DF-90C2-7DA2794F37C8}" dt="2020-06-28T11:24:30.938" v="35" actId="1076"/>
          <ac:spMkLst>
            <pc:docMk/>
            <pc:sldMk cId="0" sldId="308"/>
            <ac:spMk id="7" creationId="{3D21E852-83C4-4EF0-A8D2-7D781D8B58CC}"/>
          </ac:spMkLst>
        </pc:spChg>
        <pc:spChg chg="mod">
          <ac:chgData name="Abdulhameed Hamed Mohammed" userId="72b6c4c3-b8a4-4ddf-b0f7-c9d8b1a2987e" providerId="ADAL" clId="{1FEBC700-A8C2-46DF-90C2-7DA2794F37C8}" dt="2020-06-28T11:24:30.938" v="35" actId="1076"/>
          <ac:spMkLst>
            <pc:docMk/>
            <pc:sldMk cId="0" sldId="308"/>
            <ac:spMk id="8" creationId="{1F34D419-C3D7-4024-AF0A-C8BA4F12FC18}"/>
          </ac:spMkLst>
        </pc:spChg>
        <pc:spChg chg="mod">
          <ac:chgData name="Abdulhameed Hamed Mohammed" userId="72b6c4c3-b8a4-4ddf-b0f7-c9d8b1a2987e" providerId="ADAL" clId="{1FEBC700-A8C2-46DF-90C2-7DA2794F37C8}" dt="2020-06-28T11:24:26.685" v="34" actId="1076"/>
          <ac:spMkLst>
            <pc:docMk/>
            <pc:sldMk cId="0" sldId="308"/>
            <ac:spMk id="11" creationId="{D49F53A9-ABCA-4BCB-85D7-568AF352DADF}"/>
          </ac:spMkLst>
        </pc:spChg>
      </pc:sldChg>
      <pc:sldChg chg="modSp mod">
        <pc:chgData name="Abdulhameed Hamed Mohammed" userId="72b6c4c3-b8a4-4ddf-b0f7-c9d8b1a2987e" providerId="ADAL" clId="{1FEBC700-A8C2-46DF-90C2-7DA2794F37C8}" dt="2020-06-28T11:23:40.776" v="24" actId="1076"/>
        <pc:sldMkLst>
          <pc:docMk/>
          <pc:sldMk cId="0" sldId="309"/>
        </pc:sldMkLst>
        <pc:spChg chg="mod">
          <ac:chgData name="Abdulhameed Hamed Mohammed" userId="72b6c4c3-b8a4-4ddf-b0f7-c9d8b1a2987e" providerId="ADAL" clId="{1FEBC700-A8C2-46DF-90C2-7DA2794F37C8}" dt="2020-06-28T11:23:40.776" v="24" actId="1076"/>
          <ac:spMkLst>
            <pc:docMk/>
            <pc:sldMk cId="0" sldId="309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1FEBC700-A8C2-46DF-90C2-7DA2794F37C8}" dt="2020-06-28T11:23:40.776" v="24" actId="1076"/>
          <ac:spMkLst>
            <pc:docMk/>
            <pc:sldMk cId="0" sldId="309"/>
            <ac:spMk id="7" creationId="{2C383C65-2483-449A-AEE1-0C49C682D815}"/>
          </ac:spMkLst>
        </pc:spChg>
        <pc:spChg chg="mod">
          <ac:chgData name="Abdulhameed Hamed Mohammed" userId="72b6c4c3-b8a4-4ddf-b0f7-c9d8b1a2987e" providerId="ADAL" clId="{1FEBC700-A8C2-46DF-90C2-7DA2794F37C8}" dt="2020-06-28T11:23:37.512" v="23" actId="1076"/>
          <ac:spMkLst>
            <pc:docMk/>
            <pc:sldMk cId="0" sldId="309"/>
            <ac:spMk id="8" creationId="{E44C3656-75E9-43AC-8757-CCEC81EFDB92}"/>
          </ac:spMkLst>
        </pc:spChg>
        <pc:spChg chg="mod">
          <ac:chgData name="Abdulhameed Hamed Mohammed" userId="72b6c4c3-b8a4-4ddf-b0f7-c9d8b1a2987e" providerId="ADAL" clId="{1FEBC700-A8C2-46DF-90C2-7DA2794F37C8}" dt="2020-06-28T11:23:40.776" v="24" actId="1076"/>
          <ac:spMkLst>
            <pc:docMk/>
            <pc:sldMk cId="0" sldId="309"/>
            <ac:spMk id="9" creationId="{32FED071-BD45-4D69-9928-EFD15B26CBE4}"/>
          </ac:spMkLst>
        </pc:spChg>
        <pc:spChg chg="mod">
          <ac:chgData name="Abdulhameed Hamed Mohammed" userId="72b6c4c3-b8a4-4ddf-b0f7-c9d8b1a2987e" providerId="ADAL" clId="{1FEBC700-A8C2-46DF-90C2-7DA2794F37C8}" dt="2020-06-28T11:23:40.776" v="24" actId="1076"/>
          <ac:spMkLst>
            <pc:docMk/>
            <pc:sldMk cId="0" sldId="309"/>
            <ac:spMk id="10" creationId="{F5B007CA-75F1-4815-87CE-FE44F06D7F0A}"/>
          </ac:spMkLst>
        </pc:spChg>
      </pc:sldChg>
      <pc:sldMasterChg chg="modSldLayout">
        <pc:chgData name="Abdulhameed Hamed Mohammed" userId="72b6c4c3-b8a4-4ddf-b0f7-c9d8b1a2987e" providerId="ADAL" clId="{1FEBC700-A8C2-46DF-90C2-7DA2794F37C8}" dt="2020-06-28T11:22:41.738" v="9" actId="478"/>
        <pc:sldMasterMkLst>
          <pc:docMk/>
          <pc:sldMasterMk cId="0" sldId="2147483648"/>
        </pc:sldMasterMkLst>
        <pc:sldLayoutChg chg="addSp delSp modSp mod delAnim">
          <pc:chgData name="Abdulhameed Hamed Mohammed" userId="72b6c4c3-b8a4-4ddf-b0f7-c9d8b1a2987e" providerId="ADAL" clId="{1FEBC700-A8C2-46DF-90C2-7DA2794F37C8}" dt="2020-06-28T11:22:41.738" v="9" actId="478"/>
          <pc:sldLayoutMkLst>
            <pc:docMk/>
            <pc:sldMasterMk cId="0" sldId="2147483648"/>
            <pc:sldLayoutMk cId="2314843593" sldId="2147483660"/>
          </pc:sldLayoutMkLst>
          <pc:spChg chg="del">
            <ac:chgData name="Abdulhameed Hamed Mohammed" userId="72b6c4c3-b8a4-4ddf-b0f7-c9d8b1a2987e" providerId="ADAL" clId="{1FEBC700-A8C2-46DF-90C2-7DA2794F37C8}" dt="2020-06-28T11:22:38.390" v="8" actId="478"/>
            <ac:spMkLst>
              <pc:docMk/>
              <pc:sldMasterMk cId="0" sldId="2147483648"/>
              <pc:sldLayoutMk cId="2314843593" sldId="2147483660"/>
              <ac:spMk id="5" creationId="{C946256A-6F45-4548-912D-B281E836E9CF}"/>
            </ac:spMkLst>
          </pc:spChg>
          <pc:spChg chg="del">
            <ac:chgData name="Abdulhameed Hamed Mohammed" userId="72b6c4c3-b8a4-4ddf-b0f7-c9d8b1a2987e" providerId="ADAL" clId="{1FEBC700-A8C2-46DF-90C2-7DA2794F37C8}" dt="2020-06-28T11:22:38.390" v="8" actId="478"/>
            <ac:spMkLst>
              <pc:docMk/>
              <pc:sldMasterMk cId="0" sldId="2147483648"/>
              <pc:sldLayoutMk cId="2314843593" sldId="2147483660"/>
              <ac:spMk id="6" creationId="{16F057DA-C943-43A9-B67C-C9A592B8CFC0}"/>
            </ac:spMkLst>
          </pc:spChg>
          <pc:spChg chg="del">
            <ac:chgData name="Abdulhameed Hamed Mohammed" userId="72b6c4c3-b8a4-4ddf-b0f7-c9d8b1a2987e" providerId="ADAL" clId="{1FEBC700-A8C2-46DF-90C2-7DA2794F37C8}" dt="2020-06-28T11:22:41.738" v="9" actId="478"/>
            <ac:spMkLst>
              <pc:docMk/>
              <pc:sldMasterMk cId="0" sldId="2147483648"/>
              <pc:sldLayoutMk cId="2314843593" sldId="2147483660"/>
              <ac:spMk id="7" creationId="{1509DD6A-678A-4795-93C1-B4ED8968B014}"/>
            </ac:spMkLst>
          </pc:spChg>
          <pc:spChg chg="add mod">
            <ac:chgData name="Abdulhameed Hamed Mohammed" userId="72b6c4c3-b8a4-4ddf-b0f7-c9d8b1a2987e" providerId="ADAL" clId="{1FEBC700-A8C2-46DF-90C2-7DA2794F37C8}" dt="2020-06-28T11:22:35.030" v="7"/>
            <ac:spMkLst>
              <pc:docMk/>
              <pc:sldMasterMk cId="0" sldId="2147483648"/>
              <pc:sldLayoutMk cId="2314843593" sldId="2147483660"/>
              <ac:spMk id="8" creationId="{ABED44D1-D9A5-475D-B951-151194EDA3A2}"/>
            </ac:spMkLst>
          </pc:spChg>
        </pc:sldLayoutChg>
      </pc:sldMasterChg>
    </pc:docChg>
  </pc:docChgLst>
  <pc:docChgLst>
    <pc:chgData name="Abdulhameed Hamed Mohammed" userId="72b6c4c3-b8a4-4ddf-b0f7-c9d8b1a2987e" providerId="ADAL" clId="{7F6033EF-94E5-4A84-BBA3-33F2FB62FB7B}"/>
    <pc:docChg chg="custSel addSld delSld modSld sldOrd modMainMaster">
      <pc:chgData name="Abdulhameed Hamed Mohammed" userId="72b6c4c3-b8a4-4ddf-b0f7-c9d8b1a2987e" providerId="ADAL" clId="{7F6033EF-94E5-4A84-BBA3-33F2FB62FB7B}" dt="2020-07-09T09:57:27.152" v="289"/>
      <pc:docMkLst>
        <pc:docMk/>
      </pc:docMkLst>
      <pc:sldChg chg="addSp delSp modSp delAnim">
        <pc:chgData name="Abdulhameed Hamed Mohammed" userId="72b6c4c3-b8a4-4ddf-b0f7-c9d8b1a2987e" providerId="ADAL" clId="{7F6033EF-94E5-4A84-BBA3-33F2FB62FB7B}" dt="2020-07-09T09:55:33.561" v="286" actId="478"/>
        <pc:sldMkLst>
          <pc:docMk/>
          <pc:sldMk cId="0" sldId="258"/>
        </pc:sldMkLst>
        <pc:spChg chg="mod">
          <ac:chgData name="Abdulhameed Hamed Mohammed" userId="72b6c4c3-b8a4-4ddf-b0f7-c9d8b1a2987e" providerId="ADAL" clId="{7F6033EF-94E5-4A84-BBA3-33F2FB62FB7B}" dt="2020-07-09T09:31:27.608" v="69" actId="1076"/>
          <ac:spMkLst>
            <pc:docMk/>
            <pc:sldMk cId="0" sldId="258"/>
            <ac:spMk id="5" creationId="{EBF6F465-7212-48A3-8989-B7BF91979010}"/>
          </ac:spMkLst>
        </pc:spChg>
        <pc:spChg chg="del">
          <ac:chgData name="Abdulhameed Hamed Mohammed" userId="72b6c4c3-b8a4-4ddf-b0f7-c9d8b1a2987e" providerId="ADAL" clId="{7F6033EF-94E5-4A84-BBA3-33F2FB62FB7B}" dt="2020-07-09T08:47:59.765" v="12" actId="478"/>
          <ac:spMkLst>
            <pc:docMk/>
            <pc:sldMk cId="0" sldId="258"/>
            <ac:spMk id="6" creationId="{11D15BC4-BB64-47A6-AA96-D946A98E4961}"/>
          </ac:spMkLst>
        </pc:spChg>
        <pc:spChg chg="del">
          <ac:chgData name="Abdulhameed Hamed Mohammed" userId="72b6c4c3-b8a4-4ddf-b0f7-c9d8b1a2987e" providerId="ADAL" clId="{7F6033EF-94E5-4A84-BBA3-33F2FB62FB7B}" dt="2020-07-09T09:55:33.561" v="286" actId="478"/>
          <ac:spMkLst>
            <pc:docMk/>
            <pc:sldMk cId="0" sldId="258"/>
            <ac:spMk id="7" creationId="{A2666B03-30FB-4CA2-A746-CC1D2E6143A7}"/>
          </ac:spMkLst>
        </pc:spChg>
        <pc:spChg chg="add mod">
          <ac:chgData name="Abdulhameed Hamed Mohammed" userId="72b6c4c3-b8a4-4ddf-b0f7-c9d8b1a2987e" providerId="ADAL" clId="{7F6033EF-94E5-4A84-BBA3-33F2FB62FB7B}" dt="2020-07-09T08:47:50.498" v="11" actId="1076"/>
          <ac:spMkLst>
            <pc:docMk/>
            <pc:sldMk cId="0" sldId="258"/>
            <ac:spMk id="8" creationId="{030285E1-6E97-4A2D-9B95-6C281967C09E}"/>
          </ac:spMkLst>
        </pc:spChg>
        <pc:spChg chg="add mod">
          <ac:chgData name="Abdulhameed Hamed Mohammed" userId="72b6c4c3-b8a4-4ddf-b0f7-c9d8b1a2987e" providerId="ADAL" clId="{7F6033EF-94E5-4A84-BBA3-33F2FB62FB7B}" dt="2020-07-09T07:19:41.967" v="4" actId="20577"/>
          <ac:spMkLst>
            <pc:docMk/>
            <pc:sldMk cId="0" sldId="258"/>
            <ac:spMk id="9" creationId="{A5007D59-B5BD-4FB5-9171-50E5C05030D5}"/>
          </ac:spMkLst>
        </pc:spChg>
        <pc:spChg chg="del mod">
          <ac:chgData name="Abdulhameed Hamed Mohammed" userId="72b6c4c3-b8a4-4ddf-b0f7-c9d8b1a2987e" providerId="ADAL" clId="{7F6033EF-94E5-4A84-BBA3-33F2FB62FB7B}" dt="2020-07-09T07:19:28.893" v="1" actId="478"/>
          <ac:spMkLst>
            <pc:docMk/>
            <pc:sldMk cId="0" sldId="258"/>
            <ac:spMk id="10" creationId="{11D15BC4-BB64-47A6-AA96-D946A98E4961}"/>
          </ac:spMkLst>
        </pc:spChg>
        <pc:spChg chg="mod">
          <ac:chgData name="Abdulhameed Hamed Mohammed" userId="72b6c4c3-b8a4-4ddf-b0f7-c9d8b1a2987e" providerId="ADAL" clId="{7F6033EF-94E5-4A84-BBA3-33F2FB62FB7B}" dt="2020-07-09T09:31:33.559" v="70" actId="1076"/>
          <ac:spMkLst>
            <pc:docMk/>
            <pc:sldMk cId="0" sldId="258"/>
            <ac:spMk id="12" creationId="{D49FDBF4-B0E7-43D3-92F1-A9AB6ED5B4DC}"/>
          </ac:spMkLst>
        </pc:spChg>
        <pc:picChg chg="mod">
          <ac:chgData name="Abdulhameed Hamed Mohammed" userId="72b6c4c3-b8a4-4ddf-b0f7-c9d8b1a2987e" providerId="ADAL" clId="{7F6033EF-94E5-4A84-BBA3-33F2FB62FB7B}" dt="2020-07-09T08:47:46.232" v="10" actId="1076"/>
          <ac:picMkLst>
            <pc:docMk/>
            <pc:sldMk cId="0" sldId="258"/>
            <ac:picMk id="3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7F6033EF-94E5-4A84-BBA3-33F2FB62FB7B}" dt="2020-07-09T09:27:35.869" v="53"/>
        <pc:sldMkLst>
          <pc:docMk/>
          <pc:sldMk cId="0" sldId="264"/>
        </pc:sldMkLst>
        <pc:graphicFrameChg chg="modGraphic">
          <ac:chgData name="Abdulhameed Hamed Mohammed" userId="72b6c4c3-b8a4-4ddf-b0f7-c9d8b1a2987e" providerId="ADAL" clId="{7F6033EF-94E5-4A84-BBA3-33F2FB62FB7B}" dt="2020-07-09T09:14:24.152" v="47" actId="207"/>
          <ac:graphicFrameMkLst>
            <pc:docMk/>
            <pc:sldMk cId="0" sldId="264"/>
            <ac:graphicFrameMk id="4" creationId="{B7185BC2-9BDB-4AEE-BDE7-DC7BBC62B8FE}"/>
          </ac:graphicFrameMkLst>
        </pc:graphicFrameChg>
        <pc:picChg chg="add mod">
          <ac:chgData name="Abdulhameed Hamed Mohammed" userId="72b6c4c3-b8a4-4ddf-b0f7-c9d8b1a2987e" providerId="ADAL" clId="{7F6033EF-94E5-4A84-BBA3-33F2FB62FB7B}" dt="2020-07-09T09:27:31.777" v="52" actId="1076"/>
          <ac:picMkLst>
            <pc:docMk/>
            <pc:sldMk cId="0" sldId="264"/>
            <ac:picMk id="2" creationId="{432F56CA-6695-4537-A404-DC70D345951D}"/>
          </ac:picMkLst>
        </pc:picChg>
        <pc:picChg chg="del mod">
          <ac:chgData name="Abdulhameed Hamed Mohammed" userId="72b6c4c3-b8a4-4ddf-b0f7-c9d8b1a2987e" providerId="ADAL" clId="{7F6033EF-94E5-4A84-BBA3-33F2FB62FB7B}" dt="2020-07-09T09:27:27.607" v="51" actId="478"/>
          <ac:picMkLst>
            <pc:docMk/>
            <pc:sldMk cId="0" sldId="264"/>
            <ac:picMk id="5" creationId="{B86BFB8B-AEA7-4F8A-9F63-8F717E0C1C06}"/>
          </ac:picMkLst>
        </pc:picChg>
      </pc:sldChg>
      <pc:sldChg chg="addSp delSp modSp delAnim">
        <pc:chgData name="Abdulhameed Hamed Mohammed" userId="72b6c4c3-b8a4-4ddf-b0f7-c9d8b1a2987e" providerId="ADAL" clId="{7F6033EF-94E5-4A84-BBA3-33F2FB62FB7B}" dt="2020-07-09T09:44:02.902" v="191" actId="1076"/>
        <pc:sldMkLst>
          <pc:docMk/>
          <pc:sldMk cId="0" sldId="276"/>
        </pc:sldMkLst>
        <pc:spChg chg="mod">
          <ac:chgData name="Abdulhameed Hamed Mohammed" userId="72b6c4c3-b8a4-4ddf-b0f7-c9d8b1a2987e" providerId="ADAL" clId="{7F6033EF-94E5-4A84-BBA3-33F2FB62FB7B}" dt="2020-07-09T09:44:02.902" v="191" actId="1076"/>
          <ac:spMkLst>
            <pc:docMk/>
            <pc:sldMk cId="0" sldId="276"/>
            <ac:spMk id="3" creationId="{2FF4735B-E8F3-4640-9CF2-81D52A03A20A}"/>
          </ac:spMkLst>
        </pc:spChg>
        <pc:spChg chg="mod">
          <ac:chgData name="Abdulhameed Hamed Mohammed" userId="72b6c4c3-b8a4-4ddf-b0f7-c9d8b1a2987e" providerId="ADAL" clId="{7F6033EF-94E5-4A84-BBA3-33F2FB62FB7B}" dt="2020-07-09T09:43:34.242" v="181" actId="255"/>
          <ac:spMkLst>
            <pc:docMk/>
            <pc:sldMk cId="0" sldId="276"/>
            <ac:spMk id="6" creationId="{118AA10C-1CCA-4820-A823-7F792A355945}"/>
          </ac:spMkLst>
        </pc:spChg>
        <pc:spChg chg="mod">
          <ac:chgData name="Abdulhameed Hamed Mohammed" userId="72b6c4c3-b8a4-4ddf-b0f7-c9d8b1a2987e" providerId="ADAL" clId="{7F6033EF-94E5-4A84-BBA3-33F2FB62FB7B}" dt="2020-07-09T09:43:46.677" v="186" actId="20577"/>
          <ac:spMkLst>
            <pc:docMk/>
            <pc:sldMk cId="0" sldId="276"/>
            <ac:spMk id="7" creationId="{8D112093-5655-43E8-8970-B25B701F08C1}"/>
          </ac:spMkLst>
        </pc:spChg>
        <pc:spChg chg="del">
          <ac:chgData name="Abdulhameed Hamed Mohammed" userId="72b6c4c3-b8a4-4ddf-b0f7-c9d8b1a2987e" providerId="ADAL" clId="{7F6033EF-94E5-4A84-BBA3-33F2FB62FB7B}" dt="2020-07-09T09:43:08.504" v="173" actId="478"/>
          <ac:spMkLst>
            <pc:docMk/>
            <pc:sldMk cId="0" sldId="276"/>
            <ac:spMk id="8" creationId="{AE3374B4-D174-462E-A730-4B8872F8D14B}"/>
          </ac:spMkLst>
        </pc:spChg>
        <pc:spChg chg="add">
          <ac:chgData name="Abdulhameed Hamed Mohammed" userId="72b6c4c3-b8a4-4ddf-b0f7-c9d8b1a2987e" providerId="ADAL" clId="{7F6033EF-94E5-4A84-BBA3-33F2FB62FB7B}" dt="2020-07-09T09:43:10.006" v="174"/>
          <ac:spMkLst>
            <pc:docMk/>
            <pc:sldMk cId="0" sldId="276"/>
            <ac:spMk id="9" creationId="{5089E213-E58B-48AB-912F-B2F4265911C3}"/>
          </ac:spMkLst>
        </pc:spChg>
        <pc:spChg chg="mod">
          <ac:chgData name="Abdulhameed Hamed Mohammed" userId="72b6c4c3-b8a4-4ddf-b0f7-c9d8b1a2987e" providerId="ADAL" clId="{7F6033EF-94E5-4A84-BBA3-33F2FB62FB7B}" dt="2020-07-09T09:43:39.796" v="183" actId="14100"/>
          <ac:spMkLst>
            <pc:docMk/>
            <pc:sldMk cId="0" sldId="276"/>
            <ac:spMk id="14" creationId="{A95252EF-7EFE-4C4E-8F36-65D031A848B1}"/>
          </ac:spMkLst>
        </pc:spChg>
        <pc:picChg chg="mod">
          <ac:chgData name="Abdulhameed Hamed Mohammed" userId="72b6c4c3-b8a4-4ddf-b0f7-c9d8b1a2987e" providerId="ADAL" clId="{7F6033EF-94E5-4A84-BBA3-33F2FB62FB7B}" dt="2020-07-09T08:48:39.730" v="19" actId="1076"/>
          <ac:picMkLst>
            <pc:docMk/>
            <pc:sldMk cId="0" sldId="276"/>
            <ac:picMk id="2" creationId="{00000000-0000-0000-0000-000000000000}"/>
          </ac:picMkLst>
        </pc:picChg>
      </pc:sldChg>
      <pc:sldChg chg="modSp">
        <pc:chgData name="Abdulhameed Hamed Mohammed" userId="72b6c4c3-b8a4-4ddf-b0f7-c9d8b1a2987e" providerId="ADAL" clId="{7F6033EF-94E5-4A84-BBA3-33F2FB62FB7B}" dt="2020-07-09T09:57:20.384" v="287" actId="2711"/>
        <pc:sldMkLst>
          <pc:docMk/>
          <pc:sldMk cId="0" sldId="290"/>
        </pc:sldMkLst>
        <pc:spChg chg="mod">
          <ac:chgData name="Abdulhameed Hamed Mohammed" userId="72b6c4c3-b8a4-4ddf-b0f7-c9d8b1a2987e" providerId="ADAL" clId="{7F6033EF-94E5-4A84-BBA3-33F2FB62FB7B}" dt="2020-07-09T09:57:20.384" v="287" actId="2711"/>
          <ac:spMkLst>
            <pc:docMk/>
            <pc:sldMk cId="0" sldId="290"/>
            <ac:spMk id="6" creationId="{797A853A-D9C0-49DC-9193-B4396CAA9065}"/>
          </ac:spMkLst>
        </pc:spChg>
        <pc:picChg chg="mod">
          <ac:chgData name="Abdulhameed Hamed Mohammed" userId="72b6c4c3-b8a4-4ddf-b0f7-c9d8b1a2987e" providerId="ADAL" clId="{7F6033EF-94E5-4A84-BBA3-33F2FB62FB7B}" dt="2020-07-09T09:55:19.589" v="285" actId="1076"/>
          <ac:picMkLst>
            <pc:docMk/>
            <pc:sldMk cId="0" sldId="290"/>
            <ac:picMk id="2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7F6033EF-94E5-4A84-BBA3-33F2FB62FB7B}" dt="2020-07-09T09:34:06.985" v="105" actId="1076"/>
        <pc:sldMkLst>
          <pc:docMk/>
          <pc:sldMk cId="0" sldId="296"/>
        </pc:sldMkLst>
        <pc:spChg chg="add mod">
          <ac:chgData name="Abdulhameed Hamed Mohammed" userId="72b6c4c3-b8a4-4ddf-b0f7-c9d8b1a2987e" providerId="ADAL" clId="{7F6033EF-94E5-4A84-BBA3-33F2FB62FB7B}" dt="2020-07-09T09:32:36.499" v="79" actId="1076"/>
          <ac:spMkLst>
            <pc:docMk/>
            <pc:sldMk cId="0" sldId="296"/>
            <ac:spMk id="4" creationId="{30A3D87F-9BD4-494F-B62E-847F3FF3F04B}"/>
          </ac:spMkLst>
        </pc:spChg>
        <pc:spChg chg="del">
          <ac:chgData name="Abdulhameed Hamed Mohammed" userId="72b6c4c3-b8a4-4ddf-b0f7-c9d8b1a2987e" providerId="ADAL" clId="{7F6033EF-94E5-4A84-BBA3-33F2FB62FB7B}" dt="2020-07-09T09:32:26.142" v="76" actId="478"/>
          <ac:spMkLst>
            <pc:docMk/>
            <pc:sldMk cId="0" sldId="296"/>
            <ac:spMk id="7" creationId="{2C4873DB-99B2-4E02-BD1B-3A598FF1CA18}"/>
          </ac:spMkLst>
        </pc:spChg>
        <pc:spChg chg="mod">
          <ac:chgData name="Abdulhameed Hamed Mohammed" userId="72b6c4c3-b8a4-4ddf-b0f7-c9d8b1a2987e" providerId="ADAL" clId="{7F6033EF-94E5-4A84-BBA3-33F2FB62FB7B}" dt="2020-07-09T09:33:51.827" v="101" actId="14100"/>
          <ac:spMkLst>
            <pc:docMk/>
            <pc:sldMk cId="0" sldId="296"/>
            <ac:spMk id="9" creationId="{73B687E6-3878-430C-8208-1A6909FB2794}"/>
          </ac:spMkLst>
        </pc:spChg>
        <pc:spChg chg="del mod">
          <ac:chgData name="Abdulhameed Hamed Mohammed" userId="72b6c4c3-b8a4-4ddf-b0f7-c9d8b1a2987e" providerId="ADAL" clId="{7F6033EF-94E5-4A84-BBA3-33F2FB62FB7B}" dt="2020-07-09T09:33:28.670" v="88" actId="478"/>
          <ac:spMkLst>
            <pc:docMk/>
            <pc:sldMk cId="0" sldId="296"/>
            <ac:spMk id="11" creationId="{2CD8541D-4D1B-49B2-9291-923FF3497A2B}"/>
          </ac:spMkLst>
        </pc:spChg>
        <pc:spChg chg="mod">
          <ac:chgData name="Abdulhameed Hamed Mohammed" userId="72b6c4c3-b8a4-4ddf-b0f7-c9d8b1a2987e" providerId="ADAL" clId="{7F6033EF-94E5-4A84-BBA3-33F2FB62FB7B}" dt="2020-07-09T09:33:44.630" v="96" actId="1035"/>
          <ac:spMkLst>
            <pc:docMk/>
            <pc:sldMk cId="0" sldId="296"/>
            <ac:spMk id="9221" creationId="{DE87FBF3-C6D0-48DB-9B11-C223C2A7FF9B}"/>
          </ac:spMkLst>
        </pc:spChg>
        <pc:picChg chg="add mod">
          <ac:chgData name="Abdulhameed Hamed Mohammed" userId="72b6c4c3-b8a4-4ddf-b0f7-c9d8b1a2987e" providerId="ADAL" clId="{7F6033EF-94E5-4A84-BBA3-33F2FB62FB7B}" dt="2020-07-09T09:34:06.985" v="105" actId="1076"/>
          <ac:picMkLst>
            <pc:docMk/>
            <pc:sldMk cId="0" sldId="296"/>
            <ac:picMk id="2" creationId="{C427241B-0531-4F06-BD3F-652D9C1FA5FC}"/>
          </ac:picMkLst>
        </pc:picChg>
        <pc:picChg chg="mod">
          <ac:chgData name="Abdulhameed Hamed Mohammed" userId="72b6c4c3-b8a4-4ddf-b0f7-c9d8b1a2987e" providerId="ADAL" clId="{7F6033EF-94E5-4A84-BBA3-33F2FB62FB7B}" dt="2020-07-09T08:48:21.842" v="15" actId="1076"/>
          <ac:picMkLst>
            <pc:docMk/>
            <pc:sldMk cId="0" sldId="296"/>
            <ac:picMk id="3" creationId="{00000000-0000-0000-0000-000000000000}"/>
          </ac:picMkLst>
        </pc:picChg>
        <pc:picChg chg="del mod">
          <ac:chgData name="Abdulhameed Hamed Mohammed" userId="72b6c4c3-b8a4-4ddf-b0f7-c9d8b1a2987e" providerId="ADAL" clId="{7F6033EF-94E5-4A84-BBA3-33F2FB62FB7B}" dt="2020-07-09T09:30:40.730" v="60" actId="478"/>
          <ac:picMkLst>
            <pc:docMk/>
            <pc:sldMk cId="0" sldId="296"/>
            <ac:picMk id="8" creationId="{149C73FD-E8DC-4AAB-A412-B8ED81D2BAD8}"/>
          </ac:picMkLst>
        </pc:picChg>
      </pc:sldChg>
      <pc:sldChg chg="addSp delSp modSp delAnim modAnim">
        <pc:chgData name="Abdulhameed Hamed Mohammed" userId="72b6c4c3-b8a4-4ddf-b0f7-c9d8b1a2987e" providerId="ADAL" clId="{7F6033EF-94E5-4A84-BBA3-33F2FB62FB7B}" dt="2020-07-09T09:50:17.344" v="240" actId="478"/>
        <pc:sldMkLst>
          <pc:docMk/>
          <pc:sldMk cId="0" sldId="298"/>
        </pc:sldMkLst>
        <pc:spChg chg="add mod">
          <ac:chgData name="Abdulhameed Hamed Mohammed" userId="72b6c4c3-b8a4-4ddf-b0f7-c9d8b1a2987e" providerId="ADAL" clId="{7F6033EF-94E5-4A84-BBA3-33F2FB62FB7B}" dt="2020-07-09T09:46:16.730" v="209" actId="1076"/>
          <ac:spMkLst>
            <pc:docMk/>
            <pc:sldMk cId="0" sldId="298"/>
            <ac:spMk id="8" creationId="{05B70A4E-C10E-4D21-82D2-565C7BCE9170}"/>
          </ac:spMkLst>
        </pc:spChg>
        <pc:spChg chg="mod">
          <ac:chgData name="Abdulhameed Hamed Mohammed" userId="72b6c4c3-b8a4-4ddf-b0f7-c9d8b1a2987e" providerId="ADAL" clId="{7F6033EF-94E5-4A84-BBA3-33F2FB62FB7B}" dt="2020-07-09T09:50:03.596" v="236" actId="1076"/>
          <ac:spMkLst>
            <pc:docMk/>
            <pc:sldMk cId="0" sldId="298"/>
            <ac:spMk id="9" creationId="{9D850A7B-8B51-4957-B915-36E2BD8A8CE3}"/>
          </ac:spMkLst>
        </pc:spChg>
        <pc:spChg chg="del">
          <ac:chgData name="Abdulhameed Hamed Mohammed" userId="72b6c4c3-b8a4-4ddf-b0f7-c9d8b1a2987e" providerId="ADAL" clId="{7F6033EF-94E5-4A84-BBA3-33F2FB62FB7B}" dt="2020-07-09T09:46:11.419" v="208" actId="478"/>
          <ac:spMkLst>
            <pc:docMk/>
            <pc:sldMk cId="0" sldId="298"/>
            <ac:spMk id="13" creationId="{BF03A74C-2B64-42D8-9188-11008ACF8045}"/>
          </ac:spMkLst>
        </pc:spChg>
        <pc:spChg chg="del mod">
          <ac:chgData name="Abdulhameed Hamed Mohammed" userId="72b6c4c3-b8a4-4ddf-b0f7-c9d8b1a2987e" providerId="ADAL" clId="{7F6033EF-94E5-4A84-BBA3-33F2FB62FB7B}" dt="2020-07-09T09:50:17.344" v="240" actId="478"/>
          <ac:spMkLst>
            <pc:docMk/>
            <pc:sldMk cId="0" sldId="298"/>
            <ac:spMk id="17413" creationId="{DAB45815-31FB-4B03-BB9A-A6E84F43231C}"/>
          </ac:spMkLst>
        </pc:spChg>
        <pc:picChg chg="mod">
          <ac:chgData name="Abdulhameed Hamed Mohammed" userId="72b6c4c3-b8a4-4ddf-b0f7-c9d8b1a2987e" providerId="ADAL" clId="{7F6033EF-94E5-4A84-BBA3-33F2FB62FB7B}" dt="2020-07-09T08:48:49.154" v="21" actId="1076"/>
          <ac:picMkLst>
            <pc:docMk/>
            <pc:sldMk cId="0" sldId="298"/>
            <ac:picMk id="2" creationId="{00000000-0000-0000-0000-000000000000}"/>
          </ac:picMkLst>
        </pc:picChg>
        <pc:picChg chg="add mod">
          <ac:chgData name="Abdulhameed Hamed Mohammed" userId="72b6c4c3-b8a4-4ddf-b0f7-c9d8b1a2987e" providerId="ADAL" clId="{7F6033EF-94E5-4A84-BBA3-33F2FB62FB7B}" dt="2020-07-09T09:49:55.016" v="234" actId="1076"/>
          <ac:picMkLst>
            <pc:docMk/>
            <pc:sldMk cId="0" sldId="298"/>
            <ac:picMk id="3" creationId="{14A56B2E-FBBC-4560-82DE-4A12FB3A3432}"/>
          </ac:picMkLst>
        </pc:picChg>
        <pc:picChg chg="del">
          <ac:chgData name="Abdulhameed Hamed Mohammed" userId="72b6c4c3-b8a4-4ddf-b0f7-c9d8b1a2987e" providerId="ADAL" clId="{7F6033EF-94E5-4A84-BBA3-33F2FB62FB7B}" dt="2020-07-09T09:27:42.934" v="54" actId="478"/>
          <ac:picMkLst>
            <pc:docMk/>
            <pc:sldMk cId="0" sldId="298"/>
            <ac:picMk id="6" creationId="{940A562F-5CDE-4239-B8FA-B4E9C9248A93}"/>
          </ac:picMkLst>
        </pc:picChg>
      </pc:sldChg>
      <pc:sldChg chg="addSp delSp modSp delAnim">
        <pc:chgData name="Abdulhameed Hamed Mohammed" userId="72b6c4c3-b8a4-4ddf-b0f7-c9d8b1a2987e" providerId="ADAL" clId="{7F6033EF-94E5-4A84-BBA3-33F2FB62FB7B}" dt="2020-07-09T09:52:00.953" v="253" actId="1076"/>
        <pc:sldMkLst>
          <pc:docMk/>
          <pc:sldMk cId="0" sldId="308"/>
        </pc:sldMkLst>
        <pc:spChg chg="mod">
          <ac:chgData name="Abdulhameed Hamed Mohammed" userId="72b6c4c3-b8a4-4ddf-b0f7-c9d8b1a2987e" providerId="ADAL" clId="{7F6033EF-94E5-4A84-BBA3-33F2FB62FB7B}" dt="2020-07-09T09:51:40.209" v="249" actId="255"/>
          <ac:spMkLst>
            <pc:docMk/>
            <pc:sldMk cId="0" sldId="308"/>
            <ac:spMk id="5" creationId="{6982C8CC-879F-453A-A0C6-32060C4F3545}"/>
          </ac:spMkLst>
        </pc:spChg>
        <pc:spChg chg="mod">
          <ac:chgData name="Abdulhameed Hamed Mohammed" userId="72b6c4c3-b8a4-4ddf-b0f7-c9d8b1a2987e" providerId="ADAL" clId="{7F6033EF-94E5-4A84-BBA3-33F2FB62FB7B}" dt="2020-07-09T09:52:00.953" v="253" actId="1076"/>
          <ac:spMkLst>
            <pc:docMk/>
            <pc:sldMk cId="0" sldId="308"/>
            <ac:spMk id="6" creationId="{3D21E852-83C4-4EF0-A8D2-7D781D8B58CC}"/>
          </ac:spMkLst>
        </pc:spChg>
        <pc:spChg chg="mod">
          <ac:chgData name="Abdulhameed Hamed Mohammed" userId="72b6c4c3-b8a4-4ddf-b0f7-c9d8b1a2987e" providerId="ADAL" clId="{7F6033EF-94E5-4A84-BBA3-33F2FB62FB7B}" dt="2020-07-09T09:52:00.953" v="253" actId="1076"/>
          <ac:spMkLst>
            <pc:docMk/>
            <pc:sldMk cId="0" sldId="308"/>
            <ac:spMk id="7" creationId="{3D21E852-83C4-4EF0-A8D2-7D781D8B58CC}"/>
          </ac:spMkLst>
        </pc:spChg>
        <pc:spChg chg="mod">
          <ac:chgData name="Abdulhameed Hamed Mohammed" userId="72b6c4c3-b8a4-4ddf-b0f7-c9d8b1a2987e" providerId="ADAL" clId="{7F6033EF-94E5-4A84-BBA3-33F2FB62FB7B}" dt="2020-07-09T09:51:45.646" v="250" actId="255"/>
          <ac:spMkLst>
            <pc:docMk/>
            <pc:sldMk cId="0" sldId="308"/>
            <ac:spMk id="8" creationId="{1F34D419-C3D7-4024-AF0A-C8BA4F12FC18}"/>
          </ac:spMkLst>
        </pc:spChg>
        <pc:spChg chg="add">
          <ac:chgData name="Abdulhameed Hamed Mohammed" userId="72b6c4c3-b8a4-4ddf-b0f7-c9d8b1a2987e" providerId="ADAL" clId="{7F6033EF-94E5-4A84-BBA3-33F2FB62FB7B}" dt="2020-07-09T09:46:23.961" v="210"/>
          <ac:spMkLst>
            <pc:docMk/>
            <pc:sldMk cId="0" sldId="308"/>
            <ac:spMk id="9" creationId="{F438E6AB-689F-4FFF-AF76-D0E44EC1F36C}"/>
          </ac:spMkLst>
        </pc:spChg>
        <pc:spChg chg="del">
          <ac:chgData name="Abdulhameed Hamed Mohammed" userId="72b6c4c3-b8a4-4ddf-b0f7-c9d8b1a2987e" providerId="ADAL" clId="{7F6033EF-94E5-4A84-BBA3-33F2FB62FB7B}" dt="2020-07-09T09:46:26.268" v="211" actId="478"/>
          <ac:spMkLst>
            <pc:docMk/>
            <pc:sldMk cId="0" sldId="308"/>
            <ac:spMk id="11" creationId="{D49F53A9-ABCA-4BCB-85D7-568AF352DADF}"/>
          </ac:spMkLst>
        </pc:spChg>
        <pc:picChg chg="mod">
          <ac:chgData name="Abdulhameed Hamed Mohammed" userId="72b6c4c3-b8a4-4ddf-b0f7-c9d8b1a2987e" providerId="ADAL" clId="{7F6033EF-94E5-4A84-BBA3-33F2FB62FB7B}" dt="2020-07-09T08:48:52.454" v="22" actId="1076"/>
          <ac:picMkLst>
            <pc:docMk/>
            <pc:sldMk cId="0" sldId="308"/>
            <ac:picMk id="2" creationId="{00000000-0000-0000-0000-000000000000}"/>
          </ac:picMkLst>
        </pc:picChg>
      </pc:sldChg>
      <pc:sldChg chg="addSp delSp modSp delAnim">
        <pc:chgData name="Abdulhameed Hamed Mohammed" userId="72b6c4c3-b8a4-4ddf-b0f7-c9d8b1a2987e" providerId="ADAL" clId="{7F6033EF-94E5-4A84-BBA3-33F2FB62FB7B}" dt="2020-07-09T09:42:05.543" v="160" actId="14100"/>
        <pc:sldMkLst>
          <pc:docMk/>
          <pc:sldMk cId="0" sldId="309"/>
        </pc:sldMkLst>
        <pc:spChg chg="mod">
          <ac:chgData name="Abdulhameed Hamed Mohammed" userId="72b6c4c3-b8a4-4ddf-b0f7-c9d8b1a2987e" providerId="ADAL" clId="{7F6033EF-94E5-4A84-BBA3-33F2FB62FB7B}" dt="2020-07-09T09:41:32.518" v="155" actId="255"/>
          <ac:spMkLst>
            <pc:docMk/>
            <pc:sldMk cId="0" sldId="309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7F6033EF-94E5-4A84-BBA3-33F2FB62FB7B}" dt="2020-07-09T09:42:05.543" v="160" actId="14100"/>
          <ac:spMkLst>
            <pc:docMk/>
            <pc:sldMk cId="0" sldId="309"/>
            <ac:spMk id="7" creationId="{2C383C65-2483-449A-AEE1-0C49C682D815}"/>
          </ac:spMkLst>
        </pc:spChg>
        <pc:spChg chg="del">
          <ac:chgData name="Abdulhameed Hamed Mohammed" userId="72b6c4c3-b8a4-4ddf-b0f7-c9d8b1a2987e" providerId="ADAL" clId="{7F6033EF-94E5-4A84-BBA3-33F2FB62FB7B}" dt="2020-07-09T09:40:07.920" v="149" actId="478"/>
          <ac:spMkLst>
            <pc:docMk/>
            <pc:sldMk cId="0" sldId="309"/>
            <ac:spMk id="8" creationId="{E44C3656-75E9-43AC-8757-CCEC81EFDB92}"/>
          </ac:spMkLst>
        </pc:spChg>
        <pc:spChg chg="mod">
          <ac:chgData name="Abdulhameed Hamed Mohammed" userId="72b6c4c3-b8a4-4ddf-b0f7-c9d8b1a2987e" providerId="ADAL" clId="{7F6033EF-94E5-4A84-BBA3-33F2FB62FB7B}" dt="2020-07-09T09:41:58.360" v="158" actId="6549"/>
          <ac:spMkLst>
            <pc:docMk/>
            <pc:sldMk cId="0" sldId="309"/>
            <ac:spMk id="9" creationId="{32FED071-BD45-4D69-9928-EFD15B26CBE4}"/>
          </ac:spMkLst>
        </pc:spChg>
        <pc:spChg chg="mod">
          <ac:chgData name="Abdulhameed Hamed Mohammed" userId="72b6c4c3-b8a4-4ddf-b0f7-c9d8b1a2987e" providerId="ADAL" clId="{7F6033EF-94E5-4A84-BBA3-33F2FB62FB7B}" dt="2020-07-09T09:41:53.521" v="157" actId="255"/>
          <ac:spMkLst>
            <pc:docMk/>
            <pc:sldMk cId="0" sldId="309"/>
            <ac:spMk id="10" creationId="{F5B007CA-75F1-4815-87CE-FE44F06D7F0A}"/>
          </ac:spMkLst>
        </pc:spChg>
        <pc:spChg chg="add">
          <ac:chgData name="Abdulhameed Hamed Mohammed" userId="72b6c4c3-b8a4-4ddf-b0f7-c9d8b1a2987e" providerId="ADAL" clId="{7F6033EF-94E5-4A84-BBA3-33F2FB62FB7B}" dt="2020-07-09T09:40:05.193" v="148"/>
          <ac:spMkLst>
            <pc:docMk/>
            <pc:sldMk cId="0" sldId="309"/>
            <ac:spMk id="11" creationId="{C3DCA646-E82C-4B7E-BC61-0F7BC3420FB0}"/>
          </ac:spMkLst>
        </pc:spChg>
        <pc:picChg chg="mod">
          <ac:chgData name="Abdulhameed Hamed Mohammed" userId="72b6c4c3-b8a4-4ddf-b0f7-c9d8b1a2987e" providerId="ADAL" clId="{7F6033EF-94E5-4A84-BBA3-33F2FB62FB7B}" dt="2020-07-09T08:48:32.672" v="17" actId="1076"/>
          <ac:picMkLst>
            <pc:docMk/>
            <pc:sldMk cId="0" sldId="309"/>
            <ac:picMk id="2" creationId="{00000000-0000-0000-0000-000000000000}"/>
          </ac:picMkLst>
        </pc:picChg>
      </pc:sldChg>
      <pc:sldChg chg="addSp delSp modSp add delAnim modAnim">
        <pc:chgData name="Abdulhameed Hamed Mohammed" userId="72b6c4c3-b8a4-4ddf-b0f7-c9d8b1a2987e" providerId="ADAL" clId="{7F6033EF-94E5-4A84-BBA3-33F2FB62FB7B}" dt="2020-07-09T09:57:24.122" v="288"/>
        <pc:sldMkLst>
          <pc:docMk/>
          <pc:sldMk cId="4021425041" sldId="310"/>
        </pc:sldMkLst>
        <pc:spChg chg="mod">
          <ac:chgData name="Abdulhameed Hamed Mohammed" userId="72b6c4c3-b8a4-4ddf-b0f7-c9d8b1a2987e" providerId="ADAL" clId="{7F6033EF-94E5-4A84-BBA3-33F2FB62FB7B}" dt="2020-07-09T08:51:36.153" v="45" actId="14100"/>
          <ac:spMkLst>
            <pc:docMk/>
            <pc:sldMk cId="4021425041" sldId="310"/>
            <ac:spMk id="3" creationId="{2F389166-DBCE-4AE6-8B49-9CD7483D6D56}"/>
          </ac:spMkLst>
        </pc:spChg>
        <pc:spChg chg="add">
          <ac:chgData name="Abdulhameed Hamed Mohammed" userId="72b6c4c3-b8a4-4ddf-b0f7-c9d8b1a2987e" providerId="ADAL" clId="{7F6033EF-94E5-4A84-BBA3-33F2FB62FB7B}" dt="2020-07-09T08:50:00.115" v="30"/>
          <ac:spMkLst>
            <pc:docMk/>
            <pc:sldMk cId="4021425041" sldId="310"/>
            <ac:spMk id="9" creationId="{1DB319D8-38E9-4F54-B503-2980FEB4EE2A}"/>
          </ac:spMkLst>
        </pc:spChg>
        <pc:spChg chg="del">
          <ac:chgData name="Abdulhameed Hamed Mohammed" userId="72b6c4c3-b8a4-4ddf-b0f7-c9d8b1a2987e" providerId="ADAL" clId="{7F6033EF-94E5-4A84-BBA3-33F2FB62FB7B}" dt="2020-07-09T08:49:59.141" v="29" actId="478"/>
          <ac:spMkLst>
            <pc:docMk/>
            <pc:sldMk cId="4021425041" sldId="310"/>
            <ac:spMk id="10" creationId="{CF556DC8-F617-49C1-9DD2-9B65638C53A5}"/>
          </ac:spMkLst>
        </pc:spChg>
        <pc:spChg chg="mod">
          <ac:chgData name="Abdulhameed Hamed Mohammed" userId="72b6c4c3-b8a4-4ddf-b0f7-c9d8b1a2987e" providerId="ADAL" clId="{7F6033EF-94E5-4A84-BBA3-33F2FB62FB7B}" dt="2020-07-09T09:54:28.608" v="277" actId="20577"/>
          <ac:spMkLst>
            <pc:docMk/>
            <pc:sldMk cId="4021425041" sldId="310"/>
            <ac:spMk id="11" creationId="{BFF366B0-0864-49F6-B223-F9EAAA5FEA2E}"/>
          </ac:spMkLst>
        </pc:spChg>
        <pc:spChg chg="mod">
          <ac:chgData name="Abdulhameed Hamed Mohammed" userId="72b6c4c3-b8a4-4ddf-b0f7-c9d8b1a2987e" providerId="ADAL" clId="{7F6033EF-94E5-4A84-BBA3-33F2FB62FB7B}" dt="2020-07-09T09:54:39.625" v="279" actId="1076"/>
          <ac:spMkLst>
            <pc:docMk/>
            <pc:sldMk cId="4021425041" sldId="310"/>
            <ac:spMk id="12" creationId="{608547C5-94CB-49AE-B4AD-C2750D24C69F}"/>
          </ac:spMkLst>
        </pc:spChg>
        <pc:spChg chg="del">
          <ac:chgData name="Abdulhameed Hamed Mohammed" userId="72b6c4c3-b8a4-4ddf-b0f7-c9d8b1a2987e" providerId="ADAL" clId="{7F6033EF-94E5-4A84-BBA3-33F2FB62FB7B}" dt="2020-07-09T08:49:32.472" v="28" actId="478"/>
          <ac:spMkLst>
            <pc:docMk/>
            <pc:sldMk cId="4021425041" sldId="310"/>
            <ac:spMk id="13" creationId="{C4E2EFAE-B5DF-4BEA-BDC8-E0DF67BC2835}"/>
          </ac:spMkLst>
        </pc:spChg>
      </pc:sldChg>
      <pc:sldChg chg="delSp modSp add delAnim">
        <pc:chgData name="Abdulhameed Hamed Mohammed" userId="72b6c4c3-b8a4-4ddf-b0f7-c9d8b1a2987e" providerId="ADAL" clId="{7F6033EF-94E5-4A84-BBA3-33F2FB62FB7B}" dt="2020-07-09T09:39:14.746" v="146" actId="1076"/>
        <pc:sldMkLst>
          <pc:docMk/>
          <pc:sldMk cId="4107464097" sldId="325"/>
        </pc:sldMkLst>
        <pc:spChg chg="mod">
          <ac:chgData name="Abdulhameed Hamed Mohammed" userId="72b6c4c3-b8a4-4ddf-b0f7-c9d8b1a2987e" providerId="ADAL" clId="{7F6033EF-94E5-4A84-BBA3-33F2FB62FB7B}" dt="2020-07-09T09:38:00.576" v="137" actId="6549"/>
          <ac:spMkLst>
            <pc:docMk/>
            <pc:sldMk cId="4107464097" sldId="325"/>
            <ac:spMk id="3" creationId="{BACA25A6-2747-442C-A41F-E5BEF8CA18CA}"/>
          </ac:spMkLst>
        </pc:spChg>
        <pc:spChg chg="mod">
          <ac:chgData name="Abdulhameed Hamed Mohammed" userId="72b6c4c3-b8a4-4ddf-b0f7-c9d8b1a2987e" providerId="ADAL" clId="{7F6033EF-94E5-4A84-BBA3-33F2FB62FB7B}" dt="2020-07-09T09:39:14.746" v="146" actId="1076"/>
          <ac:spMkLst>
            <pc:docMk/>
            <pc:sldMk cId="4107464097" sldId="325"/>
            <ac:spMk id="9" creationId="{0DAEB932-588B-4816-A295-6789FF2CE642}"/>
          </ac:spMkLst>
        </pc:spChg>
        <pc:spChg chg="del">
          <ac:chgData name="Abdulhameed Hamed Mohammed" userId="72b6c4c3-b8a4-4ddf-b0f7-c9d8b1a2987e" providerId="ADAL" clId="{7F6033EF-94E5-4A84-BBA3-33F2FB62FB7B}" dt="2020-07-09T09:38:51.139" v="140" actId="478"/>
          <ac:spMkLst>
            <pc:docMk/>
            <pc:sldMk cId="4107464097" sldId="325"/>
            <ac:spMk id="11" creationId="{2CD8541D-4D1B-49B2-9291-923FF3497A2B}"/>
          </ac:spMkLst>
        </pc:spChg>
        <pc:picChg chg="del">
          <ac:chgData name="Abdulhameed Hamed Mohammed" userId="72b6c4c3-b8a4-4ddf-b0f7-c9d8b1a2987e" providerId="ADAL" clId="{7F6033EF-94E5-4A84-BBA3-33F2FB62FB7B}" dt="2020-07-09T09:39:01.272" v="142" actId="478"/>
          <ac:picMkLst>
            <pc:docMk/>
            <pc:sldMk cId="4107464097" sldId="325"/>
            <ac:picMk id="6" creationId="{1B7AA946-5F39-48EE-A7A7-A13393D139C4}"/>
          </ac:picMkLst>
        </pc:picChg>
      </pc:sldChg>
      <pc:sldChg chg="delSp modSp add ord delAnim">
        <pc:chgData name="Abdulhameed Hamed Mohammed" userId="72b6c4c3-b8a4-4ddf-b0f7-c9d8b1a2987e" providerId="ADAL" clId="{7F6033EF-94E5-4A84-BBA3-33F2FB62FB7B}" dt="2020-07-09T09:49:37.420" v="230"/>
        <pc:sldMkLst>
          <pc:docMk/>
          <pc:sldMk cId="109608922" sldId="326"/>
        </pc:sldMkLst>
        <pc:spChg chg="mod">
          <ac:chgData name="Abdulhameed Hamed Mohammed" userId="72b6c4c3-b8a4-4ddf-b0f7-c9d8b1a2987e" providerId="ADAL" clId="{7F6033EF-94E5-4A84-BBA3-33F2FB62FB7B}" dt="2020-07-09T09:48:28.513" v="226" actId="1076"/>
          <ac:spMkLst>
            <pc:docMk/>
            <pc:sldMk cId="109608922" sldId="326"/>
            <ac:spMk id="9" creationId="{9D850A7B-8B51-4957-B915-36E2BD8A8CE3}"/>
          </ac:spMkLst>
        </pc:spChg>
        <pc:spChg chg="mod">
          <ac:chgData name="Abdulhameed Hamed Mohammed" userId="72b6c4c3-b8a4-4ddf-b0f7-c9d8b1a2987e" providerId="ADAL" clId="{7F6033EF-94E5-4A84-BBA3-33F2FB62FB7B}" dt="2020-07-09T09:48:40.320" v="229" actId="255"/>
          <ac:spMkLst>
            <pc:docMk/>
            <pc:sldMk cId="109608922" sldId="326"/>
            <ac:spMk id="17413" creationId="{DAB45815-31FB-4B03-BB9A-A6E84F43231C}"/>
          </ac:spMkLst>
        </pc:spChg>
        <pc:picChg chg="del">
          <ac:chgData name="Abdulhameed Hamed Mohammed" userId="72b6c4c3-b8a4-4ddf-b0f7-c9d8b1a2987e" providerId="ADAL" clId="{7F6033EF-94E5-4A84-BBA3-33F2FB62FB7B}" dt="2020-07-09T09:48:10.203" v="221" actId="478"/>
          <ac:picMkLst>
            <pc:docMk/>
            <pc:sldMk cId="109608922" sldId="326"/>
            <ac:picMk id="3" creationId="{14A56B2E-FBBC-4560-82DE-4A12FB3A3432}"/>
          </ac:picMkLst>
        </pc:picChg>
      </pc:sldChg>
      <pc:sldMasterChg chg="modSldLayout">
        <pc:chgData name="Abdulhameed Hamed Mohammed" userId="72b6c4c3-b8a4-4ddf-b0f7-c9d8b1a2987e" providerId="ADAL" clId="{7F6033EF-94E5-4A84-BBA3-33F2FB62FB7B}" dt="2020-07-09T07:20:02.498" v="7" actId="478"/>
        <pc:sldMasterMkLst>
          <pc:docMk/>
          <pc:sldMasterMk cId="0" sldId="2147483648"/>
        </pc:sldMasterMkLst>
        <pc:sldLayoutChg chg="addSp delSp modSp">
          <pc:chgData name="Abdulhameed Hamed Mohammed" userId="72b6c4c3-b8a4-4ddf-b0f7-c9d8b1a2987e" providerId="ADAL" clId="{7F6033EF-94E5-4A84-BBA3-33F2FB62FB7B}" dt="2020-07-09T07:20:02.498" v="7" actId="478"/>
          <pc:sldLayoutMkLst>
            <pc:docMk/>
            <pc:sldMasterMk cId="0" sldId="2147483648"/>
            <pc:sldLayoutMk cId="2314843593" sldId="2147483660"/>
          </pc:sldLayoutMkLst>
          <pc:spChg chg="add mod">
            <ac:chgData name="Abdulhameed Hamed Mohammed" userId="72b6c4c3-b8a4-4ddf-b0f7-c9d8b1a2987e" providerId="ADAL" clId="{7F6033EF-94E5-4A84-BBA3-33F2FB62FB7B}" dt="2020-07-09T07:19:59.945" v="6" actId="6549"/>
            <ac:spMkLst>
              <pc:docMk/>
              <pc:sldMasterMk cId="0" sldId="2147483648"/>
              <pc:sldLayoutMk cId="2314843593" sldId="2147483660"/>
              <ac:spMk id="6" creationId="{6F1BD2CA-F72F-4D6C-B8BD-D3E58E955E15}"/>
            </ac:spMkLst>
          </pc:spChg>
          <pc:spChg chg="add">
            <ac:chgData name="Abdulhameed Hamed Mohammed" userId="72b6c4c3-b8a4-4ddf-b0f7-c9d8b1a2987e" providerId="ADAL" clId="{7F6033EF-94E5-4A84-BBA3-33F2FB62FB7B}" dt="2020-07-09T07:19:55.469" v="5"/>
            <ac:spMkLst>
              <pc:docMk/>
              <pc:sldMasterMk cId="0" sldId="2147483648"/>
              <pc:sldLayoutMk cId="2314843593" sldId="2147483660"/>
              <ac:spMk id="7" creationId="{A50A623A-E71E-41BA-B868-C204ED6329C7}"/>
            </ac:spMkLst>
          </pc:spChg>
          <pc:spChg chg="del">
            <ac:chgData name="Abdulhameed Hamed Mohammed" userId="72b6c4c3-b8a4-4ddf-b0f7-c9d8b1a2987e" providerId="ADAL" clId="{7F6033EF-94E5-4A84-BBA3-33F2FB62FB7B}" dt="2020-07-09T07:20:02.498" v="7" actId="478"/>
            <ac:spMkLst>
              <pc:docMk/>
              <pc:sldMasterMk cId="0" sldId="2147483648"/>
              <pc:sldLayoutMk cId="2314843593" sldId="2147483660"/>
              <ac:spMk id="8" creationId="{ABED44D1-D9A5-475D-B951-151194EDA3A2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E2258-C10F-4841-8741-50C569911F1B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3546D5-B467-4235-86A4-2B4FB35FC953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6729E7E-1C14-477F-932A-46966D09998F}" type="parTrans" cxnId="{8A37EDB5-C76C-400D-9BDC-93FAC8102928}">
      <dgm:prSet/>
      <dgm:spPr/>
      <dgm:t>
        <a:bodyPr/>
        <a:lstStyle/>
        <a:p>
          <a:endParaRPr lang="en-US"/>
        </a:p>
      </dgm:t>
    </dgm:pt>
    <dgm:pt modelId="{E2122A64-9631-4662-839E-E3194789F680}" type="sibTrans" cxnId="{8A37EDB5-C76C-400D-9BDC-93FAC8102928}">
      <dgm:prSet/>
      <dgm:spPr/>
      <dgm:t>
        <a:bodyPr/>
        <a:lstStyle/>
        <a:p>
          <a:endParaRPr lang="en-US"/>
        </a:p>
      </dgm:t>
    </dgm:pt>
    <dgm:pt modelId="{3FC80688-7ED4-459F-A3F0-98A7BEAD91AA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BCD624E-4F24-4316-856C-BB139506E534}" type="parTrans" cxnId="{8D67896B-B9D5-4CA0-9E28-6355D67F69D0}">
      <dgm:prSet/>
      <dgm:spPr/>
      <dgm:t>
        <a:bodyPr/>
        <a:lstStyle/>
        <a:p>
          <a:endParaRPr lang="en-US"/>
        </a:p>
      </dgm:t>
    </dgm:pt>
    <dgm:pt modelId="{2FEDA396-23EF-4120-B0F1-B4C3624D1C35}" type="sibTrans" cxnId="{8D67896B-B9D5-4CA0-9E28-6355D67F69D0}">
      <dgm:prSet/>
      <dgm:spPr/>
      <dgm:t>
        <a:bodyPr/>
        <a:lstStyle/>
        <a:p>
          <a:endParaRPr lang="en-US"/>
        </a:p>
      </dgm:t>
    </dgm:pt>
    <dgm:pt modelId="{2277F6F5-F4D2-4461-A619-3018FB16C87F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89CC32D-883D-4F08-AF1C-349FAB0A2A14}" type="parTrans" cxnId="{65928B2F-EFFF-444B-B8DE-245ECCE51BCA}">
      <dgm:prSet/>
      <dgm:spPr/>
      <dgm:t>
        <a:bodyPr/>
        <a:lstStyle/>
        <a:p>
          <a:endParaRPr lang="en-US"/>
        </a:p>
      </dgm:t>
    </dgm:pt>
    <dgm:pt modelId="{38CB836F-8513-4AA0-A627-FE47F5C2ACB0}" type="sibTrans" cxnId="{65928B2F-EFFF-444B-B8DE-245ECCE51BCA}">
      <dgm:prSet/>
      <dgm:spPr/>
      <dgm:t>
        <a:bodyPr/>
        <a:lstStyle/>
        <a:p>
          <a:endParaRPr lang="en-US"/>
        </a:p>
      </dgm:t>
    </dgm:pt>
    <dgm:pt modelId="{644358D4-55E5-4DEE-9418-8C0D96FB5BAF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07170249-7383-4764-83A5-4DD5933AAFEE}" type="parTrans" cxnId="{A9AE8F56-A742-4313-A574-79084CFEFA5E}">
      <dgm:prSet/>
      <dgm:spPr/>
      <dgm:t>
        <a:bodyPr/>
        <a:lstStyle/>
        <a:p>
          <a:endParaRPr lang="en-US"/>
        </a:p>
      </dgm:t>
    </dgm:pt>
    <dgm:pt modelId="{84B73500-DA8F-4673-82E5-BC664A181F25}" type="sibTrans" cxnId="{A9AE8F56-A742-4313-A574-79084CFEFA5E}">
      <dgm:prSet/>
      <dgm:spPr/>
      <dgm:t>
        <a:bodyPr/>
        <a:lstStyle/>
        <a:p>
          <a:endParaRPr lang="en-US"/>
        </a:p>
      </dgm:t>
    </dgm:pt>
    <dgm:pt modelId="{F825795F-25DE-467F-B8FF-8F8774A5DDFC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D9B159D-FFD8-4875-BBBE-3178C7DF50AD}" type="parTrans" cxnId="{8CF5A039-D646-44A1-B8E5-C3DB99D9B60A}">
      <dgm:prSet/>
      <dgm:spPr/>
      <dgm:t>
        <a:bodyPr/>
        <a:lstStyle/>
        <a:p>
          <a:endParaRPr lang="en-US"/>
        </a:p>
      </dgm:t>
    </dgm:pt>
    <dgm:pt modelId="{3B4BE97A-6011-4F25-A574-10D64A68E490}" type="sibTrans" cxnId="{8CF5A039-D646-44A1-B8E5-C3DB99D9B60A}">
      <dgm:prSet/>
      <dgm:spPr/>
      <dgm:t>
        <a:bodyPr/>
        <a:lstStyle/>
        <a:p>
          <a:endParaRPr lang="en-US"/>
        </a:p>
      </dgm:t>
    </dgm:pt>
    <dgm:pt modelId="{7D4E283B-8E73-492F-9D67-F5856A0CD73A}">
      <dgm:prSet phldrT="[Text]" custT="1"/>
      <dgm:spPr/>
      <dgm:t>
        <a:bodyPr/>
        <a:lstStyle/>
        <a:p>
          <a:r>
            <a:rPr lang="ar-BH" sz="2400" b="1" kern="1200" dirty="0">
              <a:solidFill>
                <a:schemeClr val="tx1"/>
              </a:solidFill>
              <a:latin typeface="Sakkal Majalla" panose="02000000000000000000" pitchFamily="2" charset="-78"/>
              <a:ea typeface="+mn-ea"/>
              <a:cs typeface="Sakkal Majalla" panose="02000000000000000000" pitchFamily="2" charset="-78"/>
            </a:rPr>
            <a:t>الْخَوْخِ</a:t>
          </a:r>
          <a:endParaRPr lang="en-US" sz="2400" b="1" kern="1200" dirty="0">
            <a:solidFill>
              <a:schemeClr val="tx1"/>
            </a:solidFill>
            <a:latin typeface="Sakkal Majalla" panose="02000000000000000000" pitchFamily="2" charset="-78"/>
            <a:ea typeface="+mn-ea"/>
            <a:cs typeface="Sakkal Majalla" panose="02000000000000000000" pitchFamily="2" charset="-78"/>
          </a:endParaRPr>
        </a:p>
      </dgm:t>
    </dgm:pt>
    <dgm:pt modelId="{700B71DC-C3EE-4E94-A291-D1E96647ED0C}" type="sibTrans" cxnId="{D68A09AD-86EC-4A8D-A9D0-DBD903CE25E9}">
      <dgm:prSet/>
      <dgm:spPr/>
      <dgm:t>
        <a:bodyPr/>
        <a:lstStyle/>
        <a:p>
          <a:endParaRPr lang="en-US"/>
        </a:p>
      </dgm:t>
    </dgm:pt>
    <dgm:pt modelId="{8E0FA279-0558-4869-A5BC-BCC11592426D}" type="parTrans" cxnId="{D68A09AD-86EC-4A8D-A9D0-DBD903CE25E9}">
      <dgm:prSet/>
      <dgm:spPr/>
      <dgm:t>
        <a:bodyPr/>
        <a:lstStyle/>
        <a:p>
          <a:endParaRPr lang="en-US"/>
        </a:p>
      </dgm:t>
    </dgm:pt>
    <dgm:pt modelId="{80AD82E5-5B9D-482C-AE70-F36258B54771}" type="pres">
      <dgm:prSet presAssocID="{EE0E2258-C10F-4841-8741-50C569911F1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C57D25-AF8A-4BE9-BA92-9BF971D80052}" type="pres">
      <dgm:prSet presAssocID="{7D4E283B-8E73-492F-9D67-F5856A0CD73A}" presName="centerShape" presStyleLbl="node0" presStyleIdx="0" presStyleCnt="1"/>
      <dgm:spPr/>
      <dgm:t>
        <a:bodyPr/>
        <a:lstStyle/>
        <a:p>
          <a:endParaRPr lang="en-US"/>
        </a:p>
      </dgm:t>
    </dgm:pt>
    <dgm:pt modelId="{7D397DFA-0692-4B59-807B-C40C667CA070}" type="pres">
      <dgm:prSet presAssocID="{B6729E7E-1C14-477F-932A-46966D09998F}" presName="parTrans" presStyleLbl="sibTrans2D1" presStyleIdx="0" presStyleCnt="5"/>
      <dgm:spPr/>
      <dgm:t>
        <a:bodyPr/>
        <a:lstStyle/>
        <a:p>
          <a:endParaRPr lang="en-US"/>
        </a:p>
      </dgm:t>
    </dgm:pt>
    <dgm:pt modelId="{1DF2DE17-BC70-4626-A499-49E6A6DA865A}" type="pres">
      <dgm:prSet presAssocID="{B6729E7E-1C14-477F-932A-46966D09998F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142AF92-D8A6-4A34-8686-96839A04068E}" type="pres">
      <dgm:prSet presAssocID="{943546D5-B467-4235-86A4-2B4FB35FC95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2EFCA-5B80-4980-822F-36B28EBE2610}" type="pres">
      <dgm:prSet presAssocID="{EBCD624E-4F24-4316-856C-BB139506E534}" presName="parTrans" presStyleLbl="sibTrans2D1" presStyleIdx="1" presStyleCnt="5"/>
      <dgm:spPr/>
      <dgm:t>
        <a:bodyPr/>
        <a:lstStyle/>
        <a:p>
          <a:endParaRPr lang="en-US"/>
        </a:p>
      </dgm:t>
    </dgm:pt>
    <dgm:pt modelId="{B7876806-B44D-4438-9BF1-6AFA1DAA5BF8}" type="pres">
      <dgm:prSet presAssocID="{EBCD624E-4F24-4316-856C-BB139506E53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0F013D85-0A5B-4900-8D54-376F5D630E76}" type="pres">
      <dgm:prSet presAssocID="{3FC80688-7ED4-459F-A3F0-98A7BEAD91A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E95AC-E8B6-4EB4-8D73-88EC85FF1DD8}" type="pres">
      <dgm:prSet presAssocID="{ED9B159D-FFD8-4875-BBBE-3178C7DF50AD}" presName="parTrans" presStyleLbl="sibTrans2D1" presStyleIdx="2" presStyleCnt="5"/>
      <dgm:spPr/>
      <dgm:t>
        <a:bodyPr/>
        <a:lstStyle/>
        <a:p>
          <a:endParaRPr lang="en-US"/>
        </a:p>
      </dgm:t>
    </dgm:pt>
    <dgm:pt modelId="{ABA60C36-EB3F-4713-AC32-B8E42CDB1E3D}" type="pres">
      <dgm:prSet presAssocID="{ED9B159D-FFD8-4875-BBBE-3178C7DF50AD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301B6DAF-FD7D-4FBA-83AF-C481A6889BBB}" type="pres">
      <dgm:prSet presAssocID="{F825795F-25DE-467F-B8FF-8F8774A5DDF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BB35A-94B2-4B3E-852D-C367A0DEBFD5}" type="pres">
      <dgm:prSet presAssocID="{B89CC32D-883D-4F08-AF1C-349FAB0A2A14}" presName="parTrans" presStyleLbl="sibTrans2D1" presStyleIdx="3" presStyleCnt="5"/>
      <dgm:spPr/>
      <dgm:t>
        <a:bodyPr/>
        <a:lstStyle/>
        <a:p>
          <a:endParaRPr lang="en-US"/>
        </a:p>
      </dgm:t>
    </dgm:pt>
    <dgm:pt modelId="{F04B8643-7E25-4126-976E-B359388A3EFE}" type="pres">
      <dgm:prSet presAssocID="{B89CC32D-883D-4F08-AF1C-349FAB0A2A14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1C13B3CC-5591-4D4C-A7A5-79A8F08AE239}" type="pres">
      <dgm:prSet presAssocID="{2277F6F5-F4D2-4461-A619-3018FB16C87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D2E68-1394-494E-BDC8-7F63602DACEA}" type="pres">
      <dgm:prSet presAssocID="{07170249-7383-4764-83A5-4DD5933AAFEE}" presName="parTrans" presStyleLbl="sibTrans2D1" presStyleIdx="4" presStyleCnt="5"/>
      <dgm:spPr/>
      <dgm:t>
        <a:bodyPr/>
        <a:lstStyle/>
        <a:p>
          <a:endParaRPr lang="en-US"/>
        </a:p>
      </dgm:t>
    </dgm:pt>
    <dgm:pt modelId="{F94107F1-0D02-4FEB-ADDF-8A34BD9724B8}" type="pres">
      <dgm:prSet presAssocID="{07170249-7383-4764-83A5-4DD5933AAFEE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63F0F4F-340A-4F67-A0F3-C37B683F9893}" type="pres">
      <dgm:prSet presAssocID="{644358D4-55E5-4DEE-9418-8C0D96FB5BA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BD25D8-13D6-4B5E-9A73-7A8E418992B2}" type="presOf" srcId="{2277F6F5-F4D2-4461-A619-3018FB16C87F}" destId="{1C13B3CC-5591-4D4C-A7A5-79A8F08AE239}" srcOrd="0" destOrd="0" presId="urn:microsoft.com/office/officeart/2005/8/layout/radial5"/>
    <dgm:cxn modelId="{BA294E97-44E5-489F-A288-6EE9AC928067}" type="presOf" srcId="{07170249-7383-4764-83A5-4DD5933AAFEE}" destId="{F94107F1-0D02-4FEB-ADDF-8A34BD9724B8}" srcOrd="1" destOrd="0" presId="urn:microsoft.com/office/officeart/2005/8/layout/radial5"/>
    <dgm:cxn modelId="{A9AE8F56-A742-4313-A574-79084CFEFA5E}" srcId="{7D4E283B-8E73-492F-9D67-F5856A0CD73A}" destId="{644358D4-55E5-4DEE-9418-8C0D96FB5BAF}" srcOrd="4" destOrd="0" parTransId="{07170249-7383-4764-83A5-4DD5933AAFEE}" sibTransId="{84B73500-DA8F-4673-82E5-BC664A181F25}"/>
    <dgm:cxn modelId="{854D057E-A06D-4040-88BB-C4209600DA86}" type="presOf" srcId="{B6729E7E-1C14-477F-932A-46966D09998F}" destId="{1DF2DE17-BC70-4626-A499-49E6A6DA865A}" srcOrd="1" destOrd="0" presId="urn:microsoft.com/office/officeart/2005/8/layout/radial5"/>
    <dgm:cxn modelId="{51A3D680-6AEE-4C4B-B0AD-F5607B8A2D6D}" type="presOf" srcId="{ED9B159D-FFD8-4875-BBBE-3178C7DF50AD}" destId="{F3EE95AC-E8B6-4EB4-8D73-88EC85FF1DD8}" srcOrd="0" destOrd="0" presId="urn:microsoft.com/office/officeart/2005/8/layout/radial5"/>
    <dgm:cxn modelId="{6181ACB6-748F-47C2-B1FC-72A4C7B46698}" type="presOf" srcId="{B89CC32D-883D-4F08-AF1C-349FAB0A2A14}" destId="{A33BB35A-94B2-4B3E-852D-C367A0DEBFD5}" srcOrd="0" destOrd="0" presId="urn:microsoft.com/office/officeart/2005/8/layout/radial5"/>
    <dgm:cxn modelId="{52109552-AB4B-4C3C-9BB2-075E6FADBF36}" type="presOf" srcId="{F825795F-25DE-467F-B8FF-8F8774A5DDFC}" destId="{301B6DAF-FD7D-4FBA-83AF-C481A6889BBB}" srcOrd="0" destOrd="0" presId="urn:microsoft.com/office/officeart/2005/8/layout/radial5"/>
    <dgm:cxn modelId="{9C818843-5B33-4E5C-AFE9-BD120EA2D122}" type="presOf" srcId="{644358D4-55E5-4DEE-9418-8C0D96FB5BAF}" destId="{A63F0F4F-340A-4F67-A0F3-C37B683F9893}" srcOrd="0" destOrd="0" presId="urn:microsoft.com/office/officeart/2005/8/layout/radial5"/>
    <dgm:cxn modelId="{91D278E7-6FF3-49EE-BAA3-2B15DC61070F}" type="presOf" srcId="{B89CC32D-883D-4F08-AF1C-349FAB0A2A14}" destId="{F04B8643-7E25-4126-976E-B359388A3EFE}" srcOrd="1" destOrd="0" presId="urn:microsoft.com/office/officeart/2005/8/layout/radial5"/>
    <dgm:cxn modelId="{22C6BC2D-3232-4478-AF9D-AD9F47555A79}" type="presOf" srcId="{ED9B159D-FFD8-4875-BBBE-3178C7DF50AD}" destId="{ABA60C36-EB3F-4713-AC32-B8E42CDB1E3D}" srcOrd="1" destOrd="0" presId="urn:microsoft.com/office/officeart/2005/8/layout/radial5"/>
    <dgm:cxn modelId="{65928B2F-EFFF-444B-B8DE-245ECCE51BCA}" srcId="{7D4E283B-8E73-492F-9D67-F5856A0CD73A}" destId="{2277F6F5-F4D2-4461-A619-3018FB16C87F}" srcOrd="3" destOrd="0" parTransId="{B89CC32D-883D-4F08-AF1C-349FAB0A2A14}" sibTransId="{38CB836F-8513-4AA0-A627-FE47F5C2ACB0}"/>
    <dgm:cxn modelId="{8D67896B-B9D5-4CA0-9E28-6355D67F69D0}" srcId="{7D4E283B-8E73-492F-9D67-F5856A0CD73A}" destId="{3FC80688-7ED4-459F-A3F0-98A7BEAD91AA}" srcOrd="1" destOrd="0" parTransId="{EBCD624E-4F24-4316-856C-BB139506E534}" sibTransId="{2FEDA396-23EF-4120-B0F1-B4C3624D1C35}"/>
    <dgm:cxn modelId="{9236E58C-F719-4545-8131-973D39ECC9B5}" type="presOf" srcId="{EBCD624E-4F24-4316-856C-BB139506E534}" destId="{B7876806-B44D-4438-9BF1-6AFA1DAA5BF8}" srcOrd="1" destOrd="0" presId="urn:microsoft.com/office/officeart/2005/8/layout/radial5"/>
    <dgm:cxn modelId="{8E0B101C-22F2-4B23-9EC0-06397B39B766}" type="presOf" srcId="{3FC80688-7ED4-459F-A3F0-98A7BEAD91AA}" destId="{0F013D85-0A5B-4900-8D54-376F5D630E76}" srcOrd="0" destOrd="0" presId="urn:microsoft.com/office/officeart/2005/8/layout/radial5"/>
    <dgm:cxn modelId="{8CF5A039-D646-44A1-B8E5-C3DB99D9B60A}" srcId="{7D4E283B-8E73-492F-9D67-F5856A0CD73A}" destId="{F825795F-25DE-467F-B8FF-8F8774A5DDFC}" srcOrd="2" destOrd="0" parTransId="{ED9B159D-FFD8-4875-BBBE-3178C7DF50AD}" sibTransId="{3B4BE97A-6011-4F25-A574-10D64A68E490}"/>
    <dgm:cxn modelId="{D68A09AD-86EC-4A8D-A9D0-DBD903CE25E9}" srcId="{EE0E2258-C10F-4841-8741-50C569911F1B}" destId="{7D4E283B-8E73-492F-9D67-F5856A0CD73A}" srcOrd="0" destOrd="0" parTransId="{8E0FA279-0558-4869-A5BC-BCC11592426D}" sibTransId="{700B71DC-C3EE-4E94-A291-D1E96647ED0C}"/>
    <dgm:cxn modelId="{8A37EDB5-C76C-400D-9BDC-93FAC8102928}" srcId="{7D4E283B-8E73-492F-9D67-F5856A0CD73A}" destId="{943546D5-B467-4235-86A4-2B4FB35FC953}" srcOrd="0" destOrd="0" parTransId="{B6729E7E-1C14-477F-932A-46966D09998F}" sibTransId="{E2122A64-9631-4662-839E-E3194789F680}"/>
    <dgm:cxn modelId="{CF7F6559-FC94-4CAE-B6B4-ABAF56B7D909}" type="presOf" srcId="{B6729E7E-1C14-477F-932A-46966D09998F}" destId="{7D397DFA-0692-4B59-807B-C40C667CA070}" srcOrd="0" destOrd="0" presId="urn:microsoft.com/office/officeart/2005/8/layout/radial5"/>
    <dgm:cxn modelId="{C1D2C7BB-323A-4B27-8846-DC78C319B7A7}" type="presOf" srcId="{943546D5-B467-4235-86A4-2B4FB35FC953}" destId="{4142AF92-D8A6-4A34-8686-96839A04068E}" srcOrd="0" destOrd="0" presId="urn:microsoft.com/office/officeart/2005/8/layout/radial5"/>
    <dgm:cxn modelId="{9943A950-3214-4B32-80DF-62AC67A2DA83}" type="presOf" srcId="{EE0E2258-C10F-4841-8741-50C569911F1B}" destId="{80AD82E5-5B9D-482C-AE70-F36258B54771}" srcOrd="0" destOrd="0" presId="urn:microsoft.com/office/officeart/2005/8/layout/radial5"/>
    <dgm:cxn modelId="{F24BB28D-6BCC-461E-A1E7-D76E6244E78F}" type="presOf" srcId="{7D4E283B-8E73-492F-9D67-F5856A0CD73A}" destId="{03C57D25-AF8A-4BE9-BA92-9BF971D80052}" srcOrd="0" destOrd="0" presId="urn:microsoft.com/office/officeart/2005/8/layout/radial5"/>
    <dgm:cxn modelId="{D9066FFF-1216-44CB-9FA1-0C1F1B2AC9FC}" type="presOf" srcId="{EBCD624E-4F24-4316-856C-BB139506E534}" destId="{3502EFCA-5B80-4980-822F-36B28EBE2610}" srcOrd="0" destOrd="0" presId="urn:microsoft.com/office/officeart/2005/8/layout/radial5"/>
    <dgm:cxn modelId="{808119AA-8605-4049-823B-6755551F288A}" type="presOf" srcId="{07170249-7383-4764-83A5-4DD5933AAFEE}" destId="{4F3D2E68-1394-494E-BDC8-7F63602DACEA}" srcOrd="0" destOrd="0" presId="urn:microsoft.com/office/officeart/2005/8/layout/radial5"/>
    <dgm:cxn modelId="{16B9334B-4D7B-4173-9811-8FADE5681E4B}" type="presParOf" srcId="{80AD82E5-5B9D-482C-AE70-F36258B54771}" destId="{03C57D25-AF8A-4BE9-BA92-9BF971D80052}" srcOrd="0" destOrd="0" presId="urn:microsoft.com/office/officeart/2005/8/layout/radial5"/>
    <dgm:cxn modelId="{45C6684E-7416-4C9C-AEE4-6ADE2B8DA421}" type="presParOf" srcId="{80AD82E5-5B9D-482C-AE70-F36258B54771}" destId="{7D397DFA-0692-4B59-807B-C40C667CA070}" srcOrd="1" destOrd="0" presId="urn:microsoft.com/office/officeart/2005/8/layout/radial5"/>
    <dgm:cxn modelId="{1E7FD5EF-EF29-40C5-8672-7C2FF98E2B3D}" type="presParOf" srcId="{7D397DFA-0692-4B59-807B-C40C667CA070}" destId="{1DF2DE17-BC70-4626-A499-49E6A6DA865A}" srcOrd="0" destOrd="0" presId="urn:microsoft.com/office/officeart/2005/8/layout/radial5"/>
    <dgm:cxn modelId="{5A7404A8-328F-43C9-B317-366846072B88}" type="presParOf" srcId="{80AD82E5-5B9D-482C-AE70-F36258B54771}" destId="{4142AF92-D8A6-4A34-8686-96839A04068E}" srcOrd="2" destOrd="0" presId="urn:microsoft.com/office/officeart/2005/8/layout/radial5"/>
    <dgm:cxn modelId="{5D48C449-58D1-49FC-93DC-77E62D996891}" type="presParOf" srcId="{80AD82E5-5B9D-482C-AE70-F36258B54771}" destId="{3502EFCA-5B80-4980-822F-36B28EBE2610}" srcOrd="3" destOrd="0" presId="urn:microsoft.com/office/officeart/2005/8/layout/radial5"/>
    <dgm:cxn modelId="{05973474-0B35-4686-A853-A554F5C33A22}" type="presParOf" srcId="{3502EFCA-5B80-4980-822F-36B28EBE2610}" destId="{B7876806-B44D-4438-9BF1-6AFA1DAA5BF8}" srcOrd="0" destOrd="0" presId="urn:microsoft.com/office/officeart/2005/8/layout/radial5"/>
    <dgm:cxn modelId="{8B40D588-D95A-420F-8B57-729AFE125E36}" type="presParOf" srcId="{80AD82E5-5B9D-482C-AE70-F36258B54771}" destId="{0F013D85-0A5B-4900-8D54-376F5D630E76}" srcOrd="4" destOrd="0" presId="urn:microsoft.com/office/officeart/2005/8/layout/radial5"/>
    <dgm:cxn modelId="{1202EF87-E07C-490B-B27D-90834BF753FE}" type="presParOf" srcId="{80AD82E5-5B9D-482C-AE70-F36258B54771}" destId="{F3EE95AC-E8B6-4EB4-8D73-88EC85FF1DD8}" srcOrd="5" destOrd="0" presId="urn:microsoft.com/office/officeart/2005/8/layout/radial5"/>
    <dgm:cxn modelId="{94E737EB-1EB5-46C5-AC73-1A03ECFF446F}" type="presParOf" srcId="{F3EE95AC-E8B6-4EB4-8D73-88EC85FF1DD8}" destId="{ABA60C36-EB3F-4713-AC32-B8E42CDB1E3D}" srcOrd="0" destOrd="0" presId="urn:microsoft.com/office/officeart/2005/8/layout/radial5"/>
    <dgm:cxn modelId="{F22850F6-9E60-4DFF-85AE-D9A6E2CF7A1F}" type="presParOf" srcId="{80AD82E5-5B9D-482C-AE70-F36258B54771}" destId="{301B6DAF-FD7D-4FBA-83AF-C481A6889BBB}" srcOrd="6" destOrd="0" presId="urn:microsoft.com/office/officeart/2005/8/layout/radial5"/>
    <dgm:cxn modelId="{6456AC40-174A-41D7-AEB1-B672A449EE9D}" type="presParOf" srcId="{80AD82E5-5B9D-482C-AE70-F36258B54771}" destId="{A33BB35A-94B2-4B3E-852D-C367A0DEBFD5}" srcOrd="7" destOrd="0" presId="urn:microsoft.com/office/officeart/2005/8/layout/radial5"/>
    <dgm:cxn modelId="{EC8ACE0A-ECC4-446F-90F9-190A39B9B061}" type="presParOf" srcId="{A33BB35A-94B2-4B3E-852D-C367A0DEBFD5}" destId="{F04B8643-7E25-4126-976E-B359388A3EFE}" srcOrd="0" destOrd="0" presId="urn:microsoft.com/office/officeart/2005/8/layout/radial5"/>
    <dgm:cxn modelId="{50D6ED47-2045-4113-B25E-10E040FB5794}" type="presParOf" srcId="{80AD82E5-5B9D-482C-AE70-F36258B54771}" destId="{1C13B3CC-5591-4D4C-A7A5-79A8F08AE239}" srcOrd="8" destOrd="0" presId="urn:microsoft.com/office/officeart/2005/8/layout/radial5"/>
    <dgm:cxn modelId="{053D2538-3655-41FA-A759-2743A179414B}" type="presParOf" srcId="{80AD82E5-5B9D-482C-AE70-F36258B54771}" destId="{4F3D2E68-1394-494E-BDC8-7F63602DACEA}" srcOrd="9" destOrd="0" presId="urn:microsoft.com/office/officeart/2005/8/layout/radial5"/>
    <dgm:cxn modelId="{1BC474B1-17D7-4FC6-9AF3-43F26B25ACB4}" type="presParOf" srcId="{4F3D2E68-1394-494E-BDC8-7F63602DACEA}" destId="{F94107F1-0D02-4FEB-ADDF-8A34BD9724B8}" srcOrd="0" destOrd="0" presId="urn:microsoft.com/office/officeart/2005/8/layout/radial5"/>
    <dgm:cxn modelId="{5A61E94F-7DC7-424F-89F7-795135D4F221}" type="presParOf" srcId="{80AD82E5-5B9D-482C-AE70-F36258B54771}" destId="{A63F0F4F-340A-4F67-A0F3-C37B683F989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0E2258-C10F-4841-8741-50C569911F1B}" type="doc">
      <dgm:prSet loTypeId="urn:microsoft.com/office/officeart/2005/8/layout/radial5" loCatId="cycle" qsTypeId="urn:microsoft.com/office/officeart/2005/8/quickstyle/3d2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943546D5-B467-4235-86A4-2B4FB35FC953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6729E7E-1C14-477F-932A-46966D09998F}" type="parTrans" cxnId="{8A37EDB5-C76C-400D-9BDC-93FAC8102928}">
      <dgm:prSet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E2122A64-9631-4662-839E-E3194789F680}" type="sibTrans" cxnId="{8A37EDB5-C76C-400D-9BDC-93FAC8102928}">
      <dgm:prSet/>
      <dgm:spPr/>
      <dgm:t>
        <a:bodyPr/>
        <a:lstStyle/>
        <a:p>
          <a:endParaRPr lang="en-US"/>
        </a:p>
      </dgm:t>
    </dgm:pt>
    <dgm:pt modelId="{3FC80688-7ED4-459F-A3F0-98A7BEAD91AA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BCD624E-4F24-4316-856C-BB139506E534}" type="parTrans" cxnId="{8D67896B-B9D5-4CA0-9E28-6355D67F69D0}">
      <dgm:prSet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2FEDA396-23EF-4120-B0F1-B4C3624D1C35}" type="sibTrans" cxnId="{8D67896B-B9D5-4CA0-9E28-6355D67F69D0}">
      <dgm:prSet/>
      <dgm:spPr/>
      <dgm:t>
        <a:bodyPr/>
        <a:lstStyle/>
        <a:p>
          <a:endParaRPr lang="en-US"/>
        </a:p>
      </dgm:t>
    </dgm:pt>
    <dgm:pt modelId="{2277F6F5-F4D2-4461-A619-3018FB16C87F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89CC32D-883D-4F08-AF1C-349FAB0A2A14}" type="parTrans" cxnId="{65928B2F-EFFF-444B-B8DE-245ECCE51BCA}">
      <dgm:prSet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38CB836F-8513-4AA0-A627-FE47F5C2ACB0}" type="sibTrans" cxnId="{65928B2F-EFFF-444B-B8DE-245ECCE51BCA}">
      <dgm:prSet/>
      <dgm:spPr/>
      <dgm:t>
        <a:bodyPr/>
        <a:lstStyle/>
        <a:p>
          <a:endParaRPr lang="en-US"/>
        </a:p>
      </dgm:t>
    </dgm:pt>
    <dgm:pt modelId="{644358D4-55E5-4DEE-9418-8C0D96FB5BAF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07170249-7383-4764-83A5-4DD5933AAFEE}" type="parTrans" cxnId="{A9AE8F56-A742-4313-A574-79084CFEFA5E}">
      <dgm:prSet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84B73500-DA8F-4673-82E5-BC664A181F25}" type="sibTrans" cxnId="{A9AE8F56-A742-4313-A574-79084CFEFA5E}">
      <dgm:prSet/>
      <dgm:spPr/>
      <dgm:t>
        <a:bodyPr/>
        <a:lstStyle/>
        <a:p>
          <a:endParaRPr lang="en-US"/>
        </a:p>
      </dgm:t>
    </dgm:pt>
    <dgm:pt modelId="{F825795F-25DE-467F-B8FF-8F8774A5DDFC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D9B159D-FFD8-4875-BBBE-3178C7DF50AD}" type="parTrans" cxnId="{8CF5A039-D646-44A1-B8E5-C3DB99D9B60A}">
      <dgm:prSet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3B4BE97A-6011-4F25-A574-10D64A68E490}" type="sibTrans" cxnId="{8CF5A039-D646-44A1-B8E5-C3DB99D9B60A}">
      <dgm:prSet/>
      <dgm:spPr/>
      <dgm:t>
        <a:bodyPr/>
        <a:lstStyle/>
        <a:p>
          <a:endParaRPr lang="en-US"/>
        </a:p>
      </dgm:t>
    </dgm:pt>
    <dgm:pt modelId="{7D4E283B-8E73-492F-9D67-F5856A0CD73A}">
      <dgm:prSet phldrT="[Text]" custT="1"/>
      <dgm:spPr/>
      <dgm:t>
        <a:bodyPr/>
        <a:lstStyle/>
        <a:p>
          <a:r>
            <a:rPr lang="ar-BH" sz="2400" b="1" kern="1200" dirty="0">
              <a:solidFill>
                <a:schemeClr val="tx1"/>
              </a:solidFill>
              <a:latin typeface="Sakkal Majalla" panose="02000000000000000000" pitchFamily="2" charset="-78"/>
              <a:ea typeface="+mn-ea"/>
              <a:cs typeface="Sakkal Majalla" panose="02000000000000000000" pitchFamily="2" charset="-78"/>
            </a:rPr>
            <a:t>دَوْرَةُ حَياةِ  شِجِرِةِ الْخَوْخِ</a:t>
          </a:r>
          <a:endParaRPr lang="en-US" sz="2400" b="1" kern="1200" dirty="0">
            <a:solidFill>
              <a:schemeClr val="tx1"/>
            </a:solidFill>
            <a:latin typeface="Sakkal Majalla" panose="02000000000000000000" pitchFamily="2" charset="-78"/>
            <a:ea typeface="+mn-ea"/>
            <a:cs typeface="Sakkal Majalla" panose="02000000000000000000" pitchFamily="2" charset="-78"/>
          </a:endParaRPr>
        </a:p>
      </dgm:t>
    </dgm:pt>
    <dgm:pt modelId="{700B71DC-C3EE-4E94-A291-D1E96647ED0C}" type="sibTrans" cxnId="{D68A09AD-86EC-4A8D-A9D0-DBD903CE25E9}">
      <dgm:prSet/>
      <dgm:spPr/>
      <dgm:t>
        <a:bodyPr/>
        <a:lstStyle/>
        <a:p>
          <a:endParaRPr lang="en-US"/>
        </a:p>
      </dgm:t>
    </dgm:pt>
    <dgm:pt modelId="{8E0FA279-0558-4869-A5BC-BCC11592426D}" type="parTrans" cxnId="{D68A09AD-86EC-4A8D-A9D0-DBD903CE25E9}">
      <dgm:prSet/>
      <dgm:spPr/>
      <dgm:t>
        <a:bodyPr/>
        <a:lstStyle/>
        <a:p>
          <a:endParaRPr lang="en-US"/>
        </a:p>
      </dgm:t>
    </dgm:pt>
    <dgm:pt modelId="{80AD82E5-5B9D-482C-AE70-F36258B54771}" type="pres">
      <dgm:prSet presAssocID="{EE0E2258-C10F-4841-8741-50C569911F1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C57D25-AF8A-4BE9-BA92-9BF971D80052}" type="pres">
      <dgm:prSet presAssocID="{7D4E283B-8E73-492F-9D67-F5856A0CD73A}" presName="centerShape" presStyleLbl="node0" presStyleIdx="0" presStyleCnt="1"/>
      <dgm:spPr/>
      <dgm:t>
        <a:bodyPr/>
        <a:lstStyle/>
        <a:p>
          <a:endParaRPr lang="en-US"/>
        </a:p>
      </dgm:t>
    </dgm:pt>
    <dgm:pt modelId="{7D397DFA-0692-4B59-807B-C40C667CA070}" type="pres">
      <dgm:prSet presAssocID="{B6729E7E-1C14-477F-932A-46966D09998F}" presName="parTrans" presStyleLbl="sibTrans2D1" presStyleIdx="0" presStyleCnt="5" custLinFactNeighborX="13910" custLinFactNeighborY="5102"/>
      <dgm:spPr/>
      <dgm:t>
        <a:bodyPr/>
        <a:lstStyle/>
        <a:p>
          <a:endParaRPr lang="en-US"/>
        </a:p>
      </dgm:t>
    </dgm:pt>
    <dgm:pt modelId="{1DF2DE17-BC70-4626-A499-49E6A6DA865A}" type="pres">
      <dgm:prSet presAssocID="{B6729E7E-1C14-477F-932A-46966D09998F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142AF92-D8A6-4A34-8686-96839A04068E}" type="pres">
      <dgm:prSet presAssocID="{943546D5-B467-4235-86A4-2B4FB35FC95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2EFCA-5B80-4980-822F-36B28EBE2610}" type="pres">
      <dgm:prSet presAssocID="{EBCD624E-4F24-4316-856C-BB139506E534}" presName="parTrans" presStyleLbl="sibTrans2D1" presStyleIdx="1" presStyleCnt="5" custLinFactNeighborX="-28540" custLinFactNeighborY="0"/>
      <dgm:spPr/>
      <dgm:t>
        <a:bodyPr/>
        <a:lstStyle/>
        <a:p>
          <a:endParaRPr lang="en-US"/>
        </a:p>
      </dgm:t>
    </dgm:pt>
    <dgm:pt modelId="{B7876806-B44D-4438-9BF1-6AFA1DAA5BF8}" type="pres">
      <dgm:prSet presAssocID="{EBCD624E-4F24-4316-856C-BB139506E53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0F013D85-0A5B-4900-8D54-376F5D630E76}" type="pres">
      <dgm:prSet presAssocID="{3FC80688-7ED4-459F-A3F0-98A7BEAD91A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E95AC-E8B6-4EB4-8D73-88EC85FF1DD8}" type="pres">
      <dgm:prSet presAssocID="{ED9B159D-FFD8-4875-BBBE-3178C7DF50AD}" presName="parTrans" presStyleLbl="sibTrans2D1" presStyleIdx="2" presStyleCnt="5"/>
      <dgm:spPr/>
      <dgm:t>
        <a:bodyPr/>
        <a:lstStyle/>
        <a:p>
          <a:endParaRPr lang="en-US"/>
        </a:p>
      </dgm:t>
    </dgm:pt>
    <dgm:pt modelId="{ABA60C36-EB3F-4713-AC32-B8E42CDB1E3D}" type="pres">
      <dgm:prSet presAssocID="{ED9B159D-FFD8-4875-BBBE-3178C7DF50AD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301B6DAF-FD7D-4FBA-83AF-C481A6889BBB}" type="pres">
      <dgm:prSet presAssocID="{F825795F-25DE-467F-B8FF-8F8774A5DDF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BB35A-94B2-4B3E-852D-C367A0DEBFD5}" type="pres">
      <dgm:prSet presAssocID="{B89CC32D-883D-4F08-AF1C-349FAB0A2A14}" presName="parTrans" presStyleLbl="sibTrans2D1" presStyleIdx="3" presStyleCnt="5"/>
      <dgm:spPr/>
      <dgm:t>
        <a:bodyPr/>
        <a:lstStyle/>
        <a:p>
          <a:endParaRPr lang="en-US"/>
        </a:p>
      </dgm:t>
    </dgm:pt>
    <dgm:pt modelId="{F04B8643-7E25-4126-976E-B359388A3EFE}" type="pres">
      <dgm:prSet presAssocID="{B89CC32D-883D-4F08-AF1C-349FAB0A2A14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1C13B3CC-5591-4D4C-A7A5-79A8F08AE239}" type="pres">
      <dgm:prSet presAssocID="{2277F6F5-F4D2-4461-A619-3018FB16C87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D2E68-1394-494E-BDC8-7F63602DACEA}" type="pres">
      <dgm:prSet presAssocID="{07170249-7383-4764-83A5-4DD5933AAFEE}" presName="parTrans" presStyleLbl="sibTrans2D1" presStyleIdx="4" presStyleCnt="5"/>
      <dgm:spPr/>
      <dgm:t>
        <a:bodyPr/>
        <a:lstStyle/>
        <a:p>
          <a:endParaRPr lang="en-US"/>
        </a:p>
      </dgm:t>
    </dgm:pt>
    <dgm:pt modelId="{F94107F1-0D02-4FEB-ADDF-8A34BD9724B8}" type="pres">
      <dgm:prSet presAssocID="{07170249-7383-4764-83A5-4DD5933AAFEE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63F0F4F-340A-4F67-A0F3-C37B683F9893}" type="pres">
      <dgm:prSet presAssocID="{644358D4-55E5-4DEE-9418-8C0D96FB5BA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37EDB5-C76C-400D-9BDC-93FAC8102928}" srcId="{7D4E283B-8E73-492F-9D67-F5856A0CD73A}" destId="{943546D5-B467-4235-86A4-2B4FB35FC953}" srcOrd="0" destOrd="0" parTransId="{B6729E7E-1C14-477F-932A-46966D09998F}" sibTransId="{E2122A64-9631-4662-839E-E3194789F680}"/>
    <dgm:cxn modelId="{25F39178-C952-457A-91C8-5EEBCC7F8857}" type="presOf" srcId="{EBCD624E-4F24-4316-856C-BB139506E534}" destId="{B7876806-B44D-4438-9BF1-6AFA1DAA5BF8}" srcOrd="1" destOrd="0" presId="urn:microsoft.com/office/officeart/2005/8/layout/radial5"/>
    <dgm:cxn modelId="{D68A09AD-86EC-4A8D-A9D0-DBD903CE25E9}" srcId="{EE0E2258-C10F-4841-8741-50C569911F1B}" destId="{7D4E283B-8E73-492F-9D67-F5856A0CD73A}" srcOrd="0" destOrd="0" parTransId="{8E0FA279-0558-4869-A5BC-BCC11592426D}" sibTransId="{700B71DC-C3EE-4E94-A291-D1E96647ED0C}"/>
    <dgm:cxn modelId="{532A1B73-7DD9-4708-B726-15A91C47322E}" type="presOf" srcId="{B6729E7E-1C14-477F-932A-46966D09998F}" destId="{1DF2DE17-BC70-4626-A499-49E6A6DA865A}" srcOrd="1" destOrd="0" presId="urn:microsoft.com/office/officeart/2005/8/layout/radial5"/>
    <dgm:cxn modelId="{BAEADA32-5383-48B3-87C1-03E465AB5FBF}" type="presOf" srcId="{07170249-7383-4764-83A5-4DD5933AAFEE}" destId="{4F3D2E68-1394-494E-BDC8-7F63602DACEA}" srcOrd="0" destOrd="0" presId="urn:microsoft.com/office/officeart/2005/8/layout/radial5"/>
    <dgm:cxn modelId="{65928B2F-EFFF-444B-B8DE-245ECCE51BCA}" srcId="{7D4E283B-8E73-492F-9D67-F5856A0CD73A}" destId="{2277F6F5-F4D2-4461-A619-3018FB16C87F}" srcOrd="3" destOrd="0" parTransId="{B89CC32D-883D-4F08-AF1C-349FAB0A2A14}" sibTransId="{38CB836F-8513-4AA0-A627-FE47F5C2ACB0}"/>
    <dgm:cxn modelId="{D441A4C7-1329-4ED1-9CCA-2E8DD710FA0D}" type="presOf" srcId="{07170249-7383-4764-83A5-4DD5933AAFEE}" destId="{F94107F1-0D02-4FEB-ADDF-8A34BD9724B8}" srcOrd="1" destOrd="0" presId="urn:microsoft.com/office/officeart/2005/8/layout/radial5"/>
    <dgm:cxn modelId="{16CCF917-CDE9-461B-97AB-749E04FAB63C}" type="presOf" srcId="{F825795F-25DE-467F-B8FF-8F8774A5DDFC}" destId="{301B6DAF-FD7D-4FBA-83AF-C481A6889BBB}" srcOrd="0" destOrd="0" presId="urn:microsoft.com/office/officeart/2005/8/layout/radial5"/>
    <dgm:cxn modelId="{1CDB37DA-DC3F-4009-90DC-D4E2690780A3}" type="presOf" srcId="{B89CC32D-883D-4F08-AF1C-349FAB0A2A14}" destId="{A33BB35A-94B2-4B3E-852D-C367A0DEBFD5}" srcOrd="0" destOrd="0" presId="urn:microsoft.com/office/officeart/2005/8/layout/radial5"/>
    <dgm:cxn modelId="{D7880A19-B4A9-4014-ACF1-264C97616D0F}" type="presOf" srcId="{943546D5-B467-4235-86A4-2B4FB35FC953}" destId="{4142AF92-D8A6-4A34-8686-96839A04068E}" srcOrd="0" destOrd="0" presId="urn:microsoft.com/office/officeart/2005/8/layout/radial5"/>
    <dgm:cxn modelId="{EEED8FA3-602B-402F-837C-33129BA63FB8}" type="presOf" srcId="{ED9B159D-FFD8-4875-BBBE-3178C7DF50AD}" destId="{F3EE95AC-E8B6-4EB4-8D73-88EC85FF1DD8}" srcOrd="0" destOrd="0" presId="urn:microsoft.com/office/officeart/2005/8/layout/radial5"/>
    <dgm:cxn modelId="{978595BC-46DD-42DB-863E-C08F2919E184}" type="presOf" srcId="{ED9B159D-FFD8-4875-BBBE-3178C7DF50AD}" destId="{ABA60C36-EB3F-4713-AC32-B8E42CDB1E3D}" srcOrd="1" destOrd="0" presId="urn:microsoft.com/office/officeart/2005/8/layout/radial5"/>
    <dgm:cxn modelId="{518A571D-E1E0-4168-AAA5-D906285EDE47}" type="presOf" srcId="{3FC80688-7ED4-459F-A3F0-98A7BEAD91AA}" destId="{0F013D85-0A5B-4900-8D54-376F5D630E76}" srcOrd="0" destOrd="0" presId="urn:microsoft.com/office/officeart/2005/8/layout/radial5"/>
    <dgm:cxn modelId="{B2FAACA2-807E-481F-A41E-29972EA05F78}" type="presOf" srcId="{7D4E283B-8E73-492F-9D67-F5856A0CD73A}" destId="{03C57D25-AF8A-4BE9-BA92-9BF971D80052}" srcOrd="0" destOrd="0" presId="urn:microsoft.com/office/officeart/2005/8/layout/radial5"/>
    <dgm:cxn modelId="{8CB997AB-69E5-4955-9C37-E764FB393929}" type="presOf" srcId="{644358D4-55E5-4DEE-9418-8C0D96FB5BAF}" destId="{A63F0F4F-340A-4F67-A0F3-C37B683F9893}" srcOrd="0" destOrd="0" presId="urn:microsoft.com/office/officeart/2005/8/layout/radial5"/>
    <dgm:cxn modelId="{8CF5A039-D646-44A1-B8E5-C3DB99D9B60A}" srcId="{7D4E283B-8E73-492F-9D67-F5856A0CD73A}" destId="{F825795F-25DE-467F-B8FF-8F8774A5DDFC}" srcOrd="2" destOrd="0" parTransId="{ED9B159D-FFD8-4875-BBBE-3178C7DF50AD}" sibTransId="{3B4BE97A-6011-4F25-A574-10D64A68E490}"/>
    <dgm:cxn modelId="{D2A3CE37-88BA-41FF-9732-C5D53B77EC1D}" type="presOf" srcId="{2277F6F5-F4D2-4461-A619-3018FB16C87F}" destId="{1C13B3CC-5591-4D4C-A7A5-79A8F08AE239}" srcOrd="0" destOrd="0" presId="urn:microsoft.com/office/officeart/2005/8/layout/radial5"/>
    <dgm:cxn modelId="{7E1EB7A1-69FE-479E-BAF0-F6E5D574F6EE}" type="presOf" srcId="{B6729E7E-1C14-477F-932A-46966D09998F}" destId="{7D397DFA-0692-4B59-807B-C40C667CA070}" srcOrd="0" destOrd="0" presId="urn:microsoft.com/office/officeart/2005/8/layout/radial5"/>
    <dgm:cxn modelId="{A9AE8F56-A742-4313-A574-79084CFEFA5E}" srcId="{7D4E283B-8E73-492F-9D67-F5856A0CD73A}" destId="{644358D4-55E5-4DEE-9418-8C0D96FB5BAF}" srcOrd="4" destOrd="0" parTransId="{07170249-7383-4764-83A5-4DD5933AAFEE}" sibTransId="{84B73500-DA8F-4673-82E5-BC664A181F25}"/>
    <dgm:cxn modelId="{8D67896B-B9D5-4CA0-9E28-6355D67F69D0}" srcId="{7D4E283B-8E73-492F-9D67-F5856A0CD73A}" destId="{3FC80688-7ED4-459F-A3F0-98A7BEAD91AA}" srcOrd="1" destOrd="0" parTransId="{EBCD624E-4F24-4316-856C-BB139506E534}" sibTransId="{2FEDA396-23EF-4120-B0F1-B4C3624D1C35}"/>
    <dgm:cxn modelId="{BCE42BB9-7958-41A0-8575-5B50E897CDE1}" type="presOf" srcId="{EBCD624E-4F24-4316-856C-BB139506E534}" destId="{3502EFCA-5B80-4980-822F-36B28EBE2610}" srcOrd="0" destOrd="0" presId="urn:microsoft.com/office/officeart/2005/8/layout/radial5"/>
    <dgm:cxn modelId="{29B1D088-4DB0-46E5-B41E-6BA14DEA3F4E}" type="presOf" srcId="{B89CC32D-883D-4F08-AF1C-349FAB0A2A14}" destId="{F04B8643-7E25-4126-976E-B359388A3EFE}" srcOrd="1" destOrd="0" presId="urn:microsoft.com/office/officeart/2005/8/layout/radial5"/>
    <dgm:cxn modelId="{96F37480-8EF6-4A15-8EB3-4C704960A380}" type="presOf" srcId="{EE0E2258-C10F-4841-8741-50C569911F1B}" destId="{80AD82E5-5B9D-482C-AE70-F36258B54771}" srcOrd="0" destOrd="0" presId="urn:microsoft.com/office/officeart/2005/8/layout/radial5"/>
    <dgm:cxn modelId="{02C10E98-9D67-472A-B143-2AE9DD8A4384}" type="presParOf" srcId="{80AD82E5-5B9D-482C-AE70-F36258B54771}" destId="{03C57D25-AF8A-4BE9-BA92-9BF971D80052}" srcOrd="0" destOrd="0" presId="urn:microsoft.com/office/officeart/2005/8/layout/radial5"/>
    <dgm:cxn modelId="{F4F0A045-58F0-47B4-8709-1F187B56281E}" type="presParOf" srcId="{80AD82E5-5B9D-482C-AE70-F36258B54771}" destId="{7D397DFA-0692-4B59-807B-C40C667CA070}" srcOrd="1" destOrd="0" presId="urn:microsoft.com/office/officeart/2005/8/layout/radial5"/>
    <dgm:cxn modelId="{9BB931BF-3541-41C9-B902-82C480E431CD}" type="presParOf" srcId="{7D397DFA-0692-4B59-807B-C40C667CA070}" destId="{1DF2DE17-BC70-4626-A499-49E6A6DA865A}" srcOrd="0" destOrd="0" presId="urn:microsoft.com/office/officeart/2005/8/layout/radial5"/>
    <dgm:cxn modelId="{EB6C0C63-8008-438D-AA37-B9D1C6C965D2}" type="presParOf" srcId="{80AD82E5-5B9D-482C-AE70-F36258B54771}" destId="{4142AF92-D8A6-4A34-8686-96839A04068E}" srcOrd="2" destOrd="0" presId="urn:microsoft.com/office/officeart/2005/8/layout/radial5"/>
    <dgm:cxn modelId="{4E0B7A6D-9696-43F8-933F-612142F2E7C5}" type="presParOf" srcId="{80AD82E5-5B9D-482C-AE70-F36258B54771}" destId="{3502EFCA-5B80-4980-822F-36B28EBE2610}" srcOrd="3" destOrd="0" presId="urn:microsoft.com/office/officeart/2005/8/layout/radial5"/>
    <dgm:cxn modelId="{F842CE06-0B18-44B6-BB96-5FAD672E2992}" type="presParOf" srcId="{3502EFCA-5B80-4980-822F-36B28EBE2610}" destId="{B7876806-B44D-4438-9BF1-6AFA1DAA5BF8}" srcOrd="0" destOrd="0" presId="urn:microsoft.com/office/officeart/2005/8/layout/radial5"/>
    <dgm:cxn modelId="{BC2AA0EE-D02B-4BCF-AF11-60CABC6CD9B8}" type="presParOf" srcId="{80AD82E5-5B9D-482C-AE70-F36258B54771}" destId="{0F013D85-0A5B-4900-8D54-376F5D630E76}" srcOrd="4" destOrd="0" presId="urn:microsoft.com/office/officeart/2005/8/layout/radial5"/>
    <dgm:cxn modelId="{508E4E7F-ED5B-429D-A465-BEE437B6FEFF}" type="presParOf" srcId="{80AD82E5-5B9D-482C-AE70-F36258B54771}" destId="{F3EE95AC-E8B6-4EB4-8D73-88EC85FF1DD8}" srcOrd="5" destOrd="0" presId="urn:microsoft.com/office/officeart/2005/8/layout/radial5"/>
    <dgm:cxn modelId="{CB779906-2828-44FA-9887-AAE669AB70BC}" type="presParOf" srcId="{F3EE95AC-E8B6-4EB4-8D73-88EC85FF1DD8}" destId="{ABA60C36-EB3F-4713-AC32-B8E42CDB1E3D}" srcOrd="0" destOrd="0" presId="urn:microsoft.com/office/officeart/2005/8/layout/radial5"/>
    <dgm:cxn modelId="{A4F59C5F-BDAA-4889-93B7-11C1EB6432AE}" type="presParOf" srcId="{80AD82E5-5B9D-482C-AE70-F36258B54771}" destId="{301B6DAF-FD7D-4FBA-83AF-C481A6889BBB}" srcOrd="6" destOrd="0" presId="urn:microsoft.com/office/officeart/2005/8/layout/radial5"/>
    <dgm:cxn modelId="{C20D7660-D797-478F-A12F-896E96385400}" type="presParOf" srcId="{80AD82E5-5B9D-482C-AE70-F36258B54771}" destId="{A33BB35A-94B2-4B3E-852D-C367A0DEBFD5}" srcOrd="7" destOrd="0" presId="urn:microsoft.com/office/officeart/2005/8/layout/radial5"/>
    <dgm:cxn modelId="{63231C4D-A03C-4715-AF11-947DDD9E2706}" type="presParOf" srcId="{A33BB35A-94B2-4B3E-852D-C367A0DEBFD5}" destId="{F04B8643-7E25-4126-976E-B359388A3EFE}" srcOrd="0" destOrd="0" presId="urn:microsoft.com/office/officeart/2005/8/layout/radial5"/>
    <dgm:cxn modelId="{058F38F2-EE64-4FE5-8D44-584DD1DFB645}" type="presParOf" srcId="{80AD82E5-5B9D-482C-AE70-F36258B54771}" destId="{1C13B3CC-5591-4D4C-A7A5-79A8F08AE239}" srcOrd="8" destOrd="0" presId="urn:microsoft.com/office/officeart/2005/8/layout/radial5"/>
    <dgm:cxn modelId="{D7C12836-7B77-4BD7-B609-5111CADF0DBE}" type="presParOf" srcId="{80AD82E5-5B9D-482C-AE70-F36258B54771}" destId="{4F3D2E68-1394-494E-BDC8-7F63602DACEA}" srcOrd="9" destOrd="0" presId="urn:microsoft.com/office/officeart/2005/8/layout/radial5"/>
    <dgm:cxn modelId="{0ACBD393-2336-4871-A706-B33E49D208C5}" type="presParOf" srcId="{4F3D2E68-1394-494E-BDC8-7F63602DACEA}" destId="{F94107F1-0D02-4FEB-ADDF-8A34BD9724B8}" srcOrd="0" destOrd="0" presId="urn:microsoft.com/office/officeart/2005/8/layout/radial5"/>
    <dgm:cxn modelId="{0B2DBA28-0E8C-4102-9EEE-2D1F14F22375}" type="presParOf" srcId="{80AD82E5-5B9D-482C-AE70-F36258B54771}" destId="{A63F0F4F-340A-4F67-A0F3-C37B683F989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57D25-AF8A-4BE9-BA92-9BF971D80052}">
      <dsp:nvSpPr>
        <dsp:cNvPr id="0" name=""/>
        <dsp:cNvSpPr/>
      </dsp:nvSpPr>
      <dsp:spPr>
        <a:xfrm>
          <a:off x="2124539" y="1224091"/>
          <a:ext cx="872824" cy="8728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>
              <a:solidFill>
                <a:schemeClr val="tx1"/>
              </a:solidFill>
              <a:latin typeface="Sakkal Majalla" panose="02000000000000000000" pitchFamily="2" charset="-78"/>
              <a:ea typeface="+mn-ea"/>
              <a:cs typeface="Sakkal Majalla" panose="02000000000000000000" pitchFamily="2" charset="-78"/>
            </a:rPr>
            <a:t>الْخَوْخِ</a:t>
          </a:r>
          <a:endParaRPr lang="en-US" sz="2400" b="1" kern="1200" dirty="0">
            <a:solidFill>
              <a:schemeClr val="tx1"/>
            </a:solidFill>
            <a:latin typeface="Sakkal Majalla" panose="02000000000000000000" pitchFamily="2" charset="-78"/>
            <a:ea typeface="+mn-ea"/>
            <a:cs typeface="Sakkal Majalla" panose="02000000000000000000" pitchFamily="2" charset="-78"/>
          </a:endParaRPr>
        </a:p>
      </dsp:txBody>
      <dsp:txXfrm>
        <a:off x="2252361" y="1351913"/>
        <a:ext cx="617180" cy="617180"/>
      </dsp:txXfrm>
    </dsp:sp>
    <dsp:sp modelId="{7D397DFA-0692-4B59-807B-C40C667CA070}">
      <dsp:nvSpPr>
        <dsp:cNvPr id="0" name=""/>
        <dsp:cNvSpPr/>
      </dsp:nvSpPr>
      <dsp:spPr>
        <a:xfrm rot="16200000">
          <a:off x="2468338" y="906212"/>
          <a:ext cx="185226" cy="296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496122" y="993348"/>
        <a:ext cx="129658" cy="178056"/>
      </dsp:txXfrm>
    </dsp:sp>
    <dsp:sp modelId="{4142AF92-D8A6-4A34-8686-96839A04068E}">
      <dsp:nvSpPr>
        <dsp:cNvPr id="0" name=""/>
        <dsp:cNvSpPr/>
      </dsp:nvSpPr>
      <dsp:spPr>
        <a:xfrm>
          <a:off x="2124539" y="1783"/>
          <a:ext cx="872824" cy="87282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 dirty="0"/>
        </a:p>
      </dsp:txBody>
      <dsp:txXfrm>
        <a:off x="2252361" y="129605"/>
        <a:ext cx="617180" cy="617180"/>
      </dsp:txXfrm>
    </dsp:sp>
    <dsp:sp modelId="{3502EFCA-5B80-4980-822F-36B28EBE2610}">
      <dsp:nvSpPr>
        <dsp:cNvPr id="0" name=""/>
        <dsp:cNvSpPr/>
      </dsp:nvSpPr>
      <dsp:spPr>
        <a:xfrm rot="20520000">
          <a:off x="3044595" y="1324886"/>
          <a:ext cx="185226" cy="296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5955" y="1392824"/>
        <a:ext cx="129658" cy="178056"/>
      </dsp:txXfrm>
    </dsp:sp>
    <dsp:sp modelId="{0F013D85-0A5B-4900-8D54-376F5D630E76}">
      <dsp:nvSpPr>
        <dsp:cNvPr id="0" name=""/>
        <dsp:cNvSpPr/>
      </dsp:nvSpPr>
      <dsp:spPr>
        <a:xfrm>
          <a:off x="3287023" y="846377"/>
          <a:ext cx="872824" cy="87282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 dirty="0"/>
        </a:p>
      </dsp:txBody>
      <dsp:txXfrm>
        <a:off x="3414845" y="974199"/>
        <a:ext cx="617180" cy="617180"/>
      </dsp:txXfrm>
    </dsp:sp>
    <dsp:sp modelId="{F3EE95AC-E8B6-4EB4-8D73-88EC85FF1DD8}">
      <dsp:nvSpPr>
        <dsp:cNvPr id="0" name=""/>
        <dsp:cNvSpPr/>
      </dsp:nvSpPr>
      <dsp:spPr>
        <a:xfrm rot="3240000">
          <a:off x="2824484" y="2002316"/>
          <a:ext cx="185226" cy="296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835937" y="2039190"/>
        <a:ext cx="129658" cy="178056"/>
      </dsp:txXfrm>
    </dsp:sp>
    <dsp:sp modelId="{301B6DAF-FD7D-4FBA-83AF-C481A6889BBB}">
      <dsp:nvSpPr>
        <dsp:cNvPr id="0" name=""/>
        <dsp:cNvSpPr/>
      </dsp:nvSpPr>
      <dsp:spPr>
        <a:xfrm>
          <a:off x="2842994" y="2212959"/>
          <a:ext cx="872824" cy="87282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/>
        </a:p>
      </dsp:txBody>
      <dsp:txXfrm>
        <a:off x="2970816" y="2340781"/>
        <a:ext cx="617180" cy="617180"/>
      </dsp:txXfrm>
    </dsp:sp>
    <dsp:sp modelId="{A33BB35A-94B2-4B3E-852D-C367A0DEBFD5}">
      <dsp:nvSpPr>
        <dsp:cNvPr id="0" name=""/>
        <dsp:cNvSpPr/>
      </dsp:nvSpPr>
      <dsp:spPr>
        <a:xfrm rot="7560000">
          <a:off x="2112192" y="2002316"/>
          <a:ext cx="185226" cy="296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2156307" y="2039190"/>
        <a:ext cx="129658" cy="178056"/>
      </dsp:txXfrm>
    </dsp:sp>
    <dsp:sp modelId="{1C13B3CC-5591-4D4C-A7A5-79A8F08AE239}">
      <dsp:nvSpPr>
        <dsp:cNvPr id="0" name=""/>
        <dsp:cNvSpPr/>
      </dsp:nvSpPr>
      <dsp:spPr>
        <a:xfrm>
          <a:off x="1406085" y="2212959"/>
          <a:ext cx="872824" cy="87282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 dirty="0"/>
        </a:p>
      </dsp:txBody>
      <dsp:txXfrm>
        <a:off x="1533907" y="2340781"/>
        <a:ext cx="617180" cy="617180"/>
      </dsp:txXfrm>
    </dsp:sp>
    <dsp:sp modelId="{4F3D2E68-1394-494E-BDC8-7F63602DACEA}">
      <dsp:nvSpPr>
        <dsp:cNvPr id="0" name=""/>
        <dsp:cNvSpPr/>
      </dsp:nvSpPr>
      <dsp:spPr>
        <a:xfrm rot="11880000">
          <a:off x="1892082" y="1324886"/>
          <a:ext cx="185226" cy="296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1946290" y="1392824"/>
        <a:ext cx="129658" cy="178056"/>
      </dsp:txXfrm>
    </dsp:sp>
    <dsp:sp modelId="{A63F0F4F-340A-4F67-A0F3-C37B683F9893}">
      <dsp:nvSpPr>
        <dsp:cNvPr id="0" name=""/>
        <dsp:cNvSpPr/>
      </dsp:nvSpPr>
      <dsp:spPr>
        <a:xfrm>
          <a:off x="962055" y="846377"/>
          <a:ext cx="872824" cy="87282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 dirty="0"/>
        </a:p>
      </dsp:txBody>
      <dsp:txXfrm>
        <a:off x="1089877" y="974199"/>
        <a:ext cx="617180" cy="617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57D25-AF8A-4BE9-BA92-9BF971D80052}">
      <dsp:nvSpPr>
        <dsp:cNvPr id="0" name=""/>
        <dsp:cNvSpPr/>
      </dsp:nvSpPr>
      <dsp:spPr>
        <a:xfrm>
          <a:off x="2554234" y="1961690"/>
          <a:ext cx="1397839" cy="1397839"/>
        </a:xfrm>
        <a:prstGeom prst="ellipse">
          <a:avLst/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>
              <a:solidFill>
                <a:schemeClr val="tx1"/>
              </a:solidFill>
              <a:latin typeface="Sakkal Majalla" panose="02000000000000000000" pitchFamily="2" charset="-78"/>
              <a:ea typeface="+mn-ea"/>
              <a:cs typeface="Sakkal Majalla" panose="02000000000000000000" pitchFamily="2" charset="-78"/>
            </a:rPr>
            <a:t>دَوْرَةُ حَياةِ  شِجِرِةِ الْخَوْخِ</a:t>
          </a:r>
          <a:endParaRPr lang="en-US" sz="2400" b="1" kern="1200" dirty="0">
            <a:solidFill>
              <a:schemeClr val="tx1"/>
            </a:solidFill>
            <a:latin typeface="Sakkal Majalla" panose="02000000000000000000" pitchFamily="2" charset="-78"/>
            <a:ea typeface="+mn-ea"/>
            <a:cs typeface="Sakkal Majalla" panose="02000000000000000000" pitchFamily="2" charset="-78"/>
          </a:endParaRPr>
        </a:p>
      </dsp:txBody>
      <dsp:txXfrm>
        <a:off x="2758943" y="2166399"/>
        <a:ext cx="988421" cy="988421"/>
      </dsp:txXfrm>
    </dsp:sp>
    <dsp:sp modelId="{7D397DFA-0692-4B59-807B-C40C667CA070}">
      <dsp:nvSpPr>
        <dsp:cNvPr id="0" name=""/>
        <dsp:cNvSpPr/>
      </dsp:nvSpPr>
      <dsp:spPr>
        <a:xfrm rot="16200000">
          <a:off x="3145868" y="1476273"/>
          <a:ext cx="297273" cy="4752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190459" y="1615917"/>
        <a:ext cx="208091" cy="285159"/>
      </dsp:txXfrm>
    </dsp:sp>
    <dsp:sp modelId="{4142AF92-D8A6-4A34-8686-96839A04068E}">
      <dsp:nvSpPr>
        <dsp:cNvPr id="0" name=""/>
        <dsp:cNvSpPr/>
      </dsp:nvSpPr>
      <dsp:spPr>
        <a:xfrm>
          <a:off x="2554234" y="2958"/>
          <a:ext cx="1397839" cy="139783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kern="1200" dirty="0"/>
        </a:p>
      </dsp:txBody>
      <dsp:txXfrm>
        <a:off x="2758943" y="207667"/>
        <a:ext cx="988421" cy="988421"/>
      </dsp:txXfrm>
    </dsp:sp>
    <dsp:sp modelId="{3502EFCA-5B80-4980-822F-36B28EBE2610}">
      <dsp:nvSpPr>
        <dsp:cNvPr id="0" name=""/>
        <dsp:cNvSpPr/>
      </dsp:nvSpPr>
      <dsp:spPr>
        <a:xfrm rot="20520000">
          <a:off x="3943106" y="2122937"/>
          <a:ext cx="297273" cy="4752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945288" y="2231769"/>
        <a:ext cx="208091" cy="285159"/>
      </dsp:txXfrm>
    </dsp:sp>
    <dsp:sp modelId="{0F013D85-0A5B-4900-8D54-376F5D630E76}">
      <dsp:nvSpPr>
        <dsp:cNvPr id="0" name=""/>
        <dsp:cNvSpPr/>
      </dsp:nvSpPr>
      <dsp:spPr>
        <a:xfrm>
          <a:off x="4417099" y="1356409"/>
          <a:ext cx="1397839" cy="139783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kern="1200" dirty="0"/>
        </a:p>
      </dsp:txBody>
      <dsp:txXfrm>
        <a:off x="4621808" y="1561118"/>
        <a:ext cx="988421" cy="988421"/>
      </dsp:txXfrm>
    </dsp:sp>
    <dsp:sp modelId="{F3EE95AC-E8B6-4EB4-8D73-88EC85FF1DD8}">
      <dsp:nvSpPr>
        <dsp:cNvPr id="0" name=""/>
        <dsp:cNvSpPr/>
      </dsp:nvSpPr>
      <dsp:spPr>
        <a:xfrm rot="3240000">
          <a:off x="3675229" y="3208495"/>
          <a:ext cx="297273" cy="4752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693610" y="3267473"/>
        <a:ext cx="208091" cy="285159"/>
      </dsp:txXfrm>
    </dsp:sp>
    <dsp:sp modelId="{301B6DAF-FD7D-4FBA-83AF-C481A6889BBB}">
      <dsp:nvSpPr>
        <dsp:cNvPr id="0" name=""/>
        <dsp:cNvSpPr/>
      </dsp:nvSpPr>
      <dsp:spPr>
        <a:xfrm>
          <a:off x="3705548" y="3546338"/>
          <a:ext cx="1397839" cy="139783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kern="1200"/>
        </a:p>
      </dsp:txBody>
      <dsp:txXfrm>
        <a:off x="3910257" y="3751047"/>
        <a:ext cx="988421" cy="988421"/>
      </dsp:txXfrm>
    </dsp:sp>
    <dsp:sp modelId="{A33BB35A-94B2-4B3E-852D-C367A0DEBFD5}">
      <dsp:nvSpPr>
        <dsp:cNvPr id="0" name=""/>
        <dsp:cNvSpPr/>
      </dsp:nvSpPr>
      <dsp:spPr>
        <a:xfrm rot="7560000">
          <a:off x="2533805" y="3208495"/>
          <a:ext cx="297273" cy="4752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2604606" y="3267473"/>
        <a:ext cx="208091" cy="285159"/>
      </dsp:txXfrm>
    </dsp:sp>
    <dsp:sp modelId="{1C13B3CC-5591-4D4C-A7A5-79A8F08AE239}">
      <dsp:nvSpPr>
        <dsp:cNvPr id="0" name=""/>
        <dsp:cNvSpPr/>
      </dsp:nvSpPr>
      <dsp:spPr>
        <a:xfrm>
          <a:off x="1402920" y="3546338"/>
          <a:ext cx="1397839" cy="139783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kern="1200" dirty="0"/>
        </a:p>
      </dsp:txBody>
      <dsp:txXfrm>
        <a:off x="1607629" y="3751047"/>
        <a:ext cx="988421" cy="988421"/>
      </dsp:txXfrm>
    </dsp:sp>
    <dsp:sp modelId="{4F3D2E68-1394-494E-BDC8-7F63602DACEA}">
      <dsp:nvSpPr>
        <dsp:cNvPr id="0" name=""/>
        <dsp:cNvSpPr/>
      </dsp:nvSpPr>
      <dsp:spPr>
        <a:xfrm rot="11880000">
          <a:off x="2181086" y="2122937"/>
          <a:ext cx="297273" cy="4752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2268086" y="2231769"/>
        <a:ext cx="208091" cy="285159"/>
      </dsp:txXfrm>
    </dsp:sp>
    <dsp:sp modelId="{A63F0F4F-340A-4F67-A0F3-C37B683F9893}">
      <dsp:nvSpPr>
        <dsp:cNvPr id="0" name=""/>
        <dsp:cNvSpPr/>
      </dsp:nvSpPr>
      <dsp:spPr>
        <a:xfrm>
          <a:off x="691369" y="1356409"/>
          <a:ext cx="1397839" cy="1397839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kern="1200" dirty="0"/>
        </a:p>
      </dsp:txBody>
      <dsp:txXfrm>
        <a:off x="896078" y="1561118"/>
        <a:ext cx="988421" cy="988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E9E6CDA7-E12A-4E17-9F04-F7145BD88D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0E6FD30-9947-45FD-9BC1-7FF48AB9D7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68BAC2B-B285-44E9-BE5D-8A529FCF9AF1}" type="datetimeFigureOut">
              <a:rPr lang="en-GB"/>
              <a:pPr>
                <a:defRPr/>
              </a:pPr>
              <a:t>14/10/2020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A8195CAF-C007-404E-A77B-BD8DBCB7FA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51BBF1B0-CAB2-412E-B033-95BA55D23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683640-7D69-49DE-8E61-6A88B5A802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668B5-250F-46E6-89AF-B5941FBC3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7749A9-F892-4450-9645-D7E4C3C6E3D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3289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="" xmlns:a16="http://schemas.microsoft.com/office/drawing/2014/main" id="{6C3EFFA6-D3F9-4590-AC73-ED1023EFCD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="" xmlns:a16="http://schemas.microsoft.com/office/drawing/2014/main" id="{9100C0F8-84F2-4486-9570-A308BF958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="" xmlns:a16="http://schemas.microsoft.com/office/drawing/2014/main" id="{827CA1F0-E98D-49E4-8B16-5DAB777CC1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E844DE-C7AE-4725-84AA-A18F767B8968}" type="slidenum">
              <a:rPr lang="en-GB" altLang="en-US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1257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="" xmlns:a16="http://schemas.microsoft.com/office/drawing/2014/main" id="{B3B1FE79-B620-4113-8761-DA9FDB7691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="" xmlns:a16="http://schemas.microsoft.com/office/drawing/2014/main" id="{68CB2B24-3529-4DDD-9080-609EE8104B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="" xmlns:a16="http://schemas.microsoft.com/office/drawing/2014/main" id="{36447EF1-CDB5-4B4A-930E-BF6724B9B5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39A1BE-A97A-4F80-BBC3-D5D0D02F2E28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790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="" xmlns:a16="http://schemas.microsoft.com/office/drawing/2014/main" id="{869387AA-80D9-49D8-BBD9-78061B3F26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="" xmlns:a16="http://schemas.microsoft.com/office/drawing/2014/main" id="{6C796E26-E436-4D19-91E5-71FB1E566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="" xmlns:a16="http://schemas.microsoft.com/office/drawing/2014/main" id="{21811C2C-D54B-4886-A3F6-4577237975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B5EC98D-48A4-4D8E-9D79-1B2DD10BDB86}" type="slidenum">
              <a:rPr lang="en-GB" altLang="en-US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377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="" xmlns:a16="http://schemas.microsoft.com/office/drawing/2014/main" id="{61ABF3BB-8C38-4CB9-BE2F-7580D7AD6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="" xmlns:a16="http://schemas.microsoft.com/office/drawing/2014/main" id="{26819B42-AD8F-4F15-AD29-01DFA76E2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="" xmlns:a16="http://schemas.microsoft.com/office/drawing/2014/main" id="{1DF37809-CF13-4BA0-B417-A127451AEB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5F7F34-C758-4852-B16C-EFAEB9EAF192}" type="slidenum">
              <a:rPr lang="en-GB" altLang="en-US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4976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1C3DB9CC-89CD-4AFC-BBA1-8D939A87FC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33115193-DAA3-4D08-B9C3-AC34E3122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135429EA-703B-4CFC-9536-2F604742B4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4301439-7712-49AF-B77E-98E738E9D51A}" type="slidenum">
              <a:rPr lang="en-GB" altLang="en-US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5442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1C3DB9CC-89CD-4AFC-BBA1-8D939A87FC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33115193-DAA3-4D08-B9C3-AC34E3122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135429EA-703B-4CFC-9536-2F604742B4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4301439-7712-49AF-B77E-98E738E9D51A}" type="slidenum">
              <a:rPr lang="en-GB" altLang="en-US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2707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="" xmlns:a16="http://schemas.microsoft.com/office/drawing/2014/main" id="{CF34F926-8D94-4E5A-801E-CEF4770833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="" xmlns:a16="http://schemas.microsoft.com/office/drawing/2014/main" id="{CB0D7EAF-2204-4584-ABFE-296B50B47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="" xmlns:a16="http://schemas.microsoft.com/office/drawing/2014/main" id="{49DCDBF7-2D40-4A43-9535-DCA421C90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8170EE5-3303-4ECA-B5B0-AE0CB8F2FC9B}" type="slidenum">
              <a:rPr lang="en-GB" altLang="en-US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840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E92B10-D8FF-40EF-8FFA-E5B4807B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C805-1BA2-4083-A28E-A069052825AE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ADF5BA-7B2E-4402-AD46-755CB4035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79B7CF-BD0C-44FB-9C94-A0D095C0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0FFFB-F5E0-42A1-89F3-DF6E65922F27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47778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0542BC-9D60-4BB1-B7D9-A0E853C7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EB0C0-5EF2-44C8-9C37-21D7FA758E0D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4DB802-61E6-4CAA-BBA4-40CE19B4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277A49-18D9-4658-BBC9-88D7AEC5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32935-2F49-49BB-928A-8784E471437C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61028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34DCA0-03D5-4B73-B0E4-C9BADFB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963BE-1C91-4AD0-B494-A709A2BA9974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8CC0DD-46DB-428C-A89B-62755328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A5BF50-1C6C-4CE8-A7CA-F875B25B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20E4A-896A-4E14-8014-56DA53C129EE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47767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1B55E6D-7400-4934-93E9-D9ADB1456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72A70-A180-4F64-B165-015DA55242F0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5C3C90F3-E7BB-4FFA-8733-9786A66B6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52E5A18C-8EC2-4780-8764-0A4A8BFB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39785-E2B3-475B-B78F-9E6E34B700C8}" type="slidenum">
              <a:rPr lang="en-US" altLang="en-GB"/>
              <a:pPr/>
              <a:t>‹#›</a:t>
            </a:fld>
            <a:endParaRPr lang="en-US" altLang="en-GB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1BD2CA-F72F-4D6C-B8BD-D3E58E955E15}"/>
              </a:ext>
            </a:extLst>
          </p:cNvPr>
          <p:cNvSpPr/>
          <p:nvPr userDrawn="1"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="" xmlns:a16="http://schemas.microsoft.com/office/drawing/2014/main" id="{A50A623A-E71E-41BA-B868-C204ED6329C7}"/>
              </a:ext>
            </a:extLst>
          </p:cNvPr>
          <p:cNvSpPr txBox="1">
            <a:spLocks/>
          </p:cNvSpPr>
          <p:nvPr userDrawn="1"/>
        </p:nvSpPr>
        <p:spPr>
          <a:xfrm>
            <a:off x="-444901" y="280678"/>
            <a:ext cx="3509314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النَّباتاتِ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الصف الثّالِثُ الابْتِدائِيِّ </a:t>
            </a:r>
          </a:p>
        </p:txBody>
      </p:sp>
    </p:spTree>
    <p:extLst>
      <p:ext uri="{BB962C8B-B14F-4D97-AF65-F5344CB8AC3E}">
        <p14:creationId xmlns:p14="http://schemas.microsoft.com/office/powerpoint/2010/main" val="231484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513384-AFB8-4995-A649-B7516F14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63C5F-BE43-46E3-9140-04B5783086DD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992A36-EAC9-4885-A830-7E2D6899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C509B9-9CF0-47AA-982C-8499AFD1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BBDB5-4033-409C-B04E-BFA5B724BF46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92769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D6F346-C927-483D-8C60-F6A82D7F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88D37-6E6B-4416-A30B-FB4B2663DBBE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B42D5A-E8B7-4AD4-AC44-98FA1591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231EC-9EAC-41CD-BD54-E916229E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C05-D353-4A1F-8FFC-BA27EAA0779C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22813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71648116-1BBC-432A-B0DA-7FA7D9F3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6DDD0-5857-47DB-981F-1886F93E4542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0B5ADD51-A61B-4321-AC00-33EAC2AC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5AA5A45-CD42-4885-9148-3C740012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0AA08-F2C6-44C8-98E1-F18911B2A016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91007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7B5D6E8A-4C39-4A11-ACF6-DB43C1BD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8F8D0-511D-4062-BF4C-49B9DCD49CE4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6D2761F1-E72A-4BBD-843A-6AF4A9A5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A687B828-6225-4A42-BD02-799207C5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A73AD-63E5-4BEA-9869-561FAC6C4475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417382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2316B116-523A-4660-BC37-5AB7925B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2A8AB-4D84-4BFF-9840-70C31E06D2BB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5797CD41-78CC-47EE-98F0-7A75BC62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138A7ECF-8EE4-4002-9AE3-5747F3D73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088C7-364A-4EDB-891E-1033BF92F074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33098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4F8627FF-12BD-4211-82FB-7428E30AC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932F3-8ED7-411F-B570-310C073009A3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5D28FC43-70C3-4C8A-848E-2335D4ECC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DC3E2DF8-1180-444B-B3D3-71D0A70F4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91906-5A85-4714-92ED-57F573DE5D47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65835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49EBAFB9-058F-4D38-BCEB-D0F8A0507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45F32-635B-4BB6-A8F3-3DB979FC8B9A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FA8E718-A3E9-4431-926B-F0164F1A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D8F6D9B7-E148-472C-BB6B-6F556590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BB611-88EA-466B-9E99-0CFBCA25D75A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69418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3EFEFE0-15E1-4D97-817D-1D1923A4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514DB-185A-454F-B78F-FBD7F87A0D97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0C894BF4-D5F1-483A-82FD-5FF8449E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D02E9D2-6473-40AE-965F-4BF34356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D1F00-8C52-4EEB-A1DF-6422BAEA8ECB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58779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C49F44E7-0103-4473-BC51-2983A82944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294FFFAD-6511-456A-BED1-366DBD6EEB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Edit Master text styles</a:t>
            </a:r>
          </a:p>
          <a:p>
            <a:pPr lvl="1"/>
            <a:r>
              <a:rPr lang="en-US" altLang="en-GB"/>
              <a:t>Second level</a:t>
            </a:r>
          </a:p>
          <a:p>
            <a:pPr lvl="2"/>
            <a:r>
              <a:rPr lang="en-US" altLang="en-GB"/>
              <a:t>Third level</a:t>
            </a:r>
          </a:p>
          <a:p>
            <a:pPr lvl="3"/>
            <a:r>
              <a:rPr lang="en-US" altLang="en-GB"/>
              <a:t>Fourth level</a:t>
            </a:r>
          </a:p>
          <a:p>
            <a:pPr lvl="4"/>
            <a:r>
              <a:rPr lang="en-US" alt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8A2705-0ED7-41D7-814D-803BB9BD8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1635CE-0603-416B-86B7-D649D59EDD0F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B33F80-E0C7-4D81-84B2-3D1EB59CA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0753F4-581E-43A6-9C2F-5A4446BD3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D272C72-9676-47C3-98DD-BE406D568058}" type="slidenum">
              <a:rPr lang="en-US" altLang="en-GB"/>
              <a:pPr/>
              <a:t>‹#›</a:t>
            </a:fld>
            <a:endParaRPr lang="en-US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png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microsoft.com/office/2007/relationships/diagramDrawing" Target="../diagrams/drawing1.xml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2.m4a"/><Relationship Id="rId7" Type="http://schemas.openxmlformats.org/officeDocument/2006/relationships/image" Target="../media/image16.emf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3.m4a"/><Relationship Id="rId7" Type="http://schemas.openxmlformats.org/officeDocument/2006/relationships/image" Target="../media/image15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7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11.png"/><Relationship Id="rId3" Type="http://schemas.openxmlformats.org/officeDocument/2006/relationships/audio" Target="../media/media6.m4a"/><Relationship Id="rId7" Type="http://schemas.openxmlformats.org/officeDocument/2006/relationships/diagramLayout" Target="../diagrams/layout2.xml"/><Relationship Id="rId12" Type="http://schemas.openxmlformats.org/officeDocument/2006/relationships/image" Target="../media/image10.png"/><Relationship Id="rId2" Type="http://schemas.microsoft.com/office/2007/relationships/media" Target="../media/media6.m4a"/><Relationship Id="rId16" Type="http://schemas.openxmlformats.org/officeDocument/2006/relationships/image" Target="../media/image14.png"/><Relationship Id="rId1" Type="http://schemas.openxmlformats.org/officeDocument/2006/relationships/tags" Target="../tags/tag6.xml"/><Relationship Id="rId6" Type="http://schemas.openxmlformats.org/officeDocument/2006/relationships/diagramData" Target="../diagrams/data2.xml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3.png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12.xml"/><Relationship Id="rId9" Type="http://schemas.openxmlformats.org/officeDocument/2006/relationships/diagramColors" Target="../diagrams/colors2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4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="" xmlns:a16="http://schemas.microsoft.com/office/drawing/2014/main" id="{B7185BC2-9BDB-4AEE-BDE7-DC7BBC62B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947311"/>
              </p:ext>
            </p:extLst>
          </p:nvPr>
        </p:nvGraphicFramePr>
        <p:xfrm>
          <a:off x="4917260" y="1788874"/>
          <a:ext cx="6268814" cy="45110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89122">
                  <a:extLst>
                    <a:ext uri="{9D8B030D-6E8A-4147-A177-3AD203B41FA5}">
                      <a16:colId xmlns="" xmlns:a16="http://schemas.microsoft.com/office/drawing/2014/main" val="1016024147"/>
                    </a:ext>
                  </a:extLst>
                </a:gridCol>
                <a:gridCol w="2179692">
                  <a:extLst>
                    <a:ext uri="{9D8B030D-6E8A-4147-A177-3AD203B41FA5}">
                      <a16:colId xmlns=""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العلوم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المادة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الث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الث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 الابتدائيّ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الصَّفُّ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الأو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الد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ِّ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راسي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ُّ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الأولى</a:t>
                      </a:r>
                    </a:p>
                    <a:p>
                      <a:pPr algn="ctr" rtl="1"/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(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المخ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لوقات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الح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ي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ة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)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الوِحْدَةُ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الث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اني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</a:p>
                    <a:p>
                      <a:pPr algn="ctr" rtl="1"/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(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المخ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لوقات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الحي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ة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ت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ن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مو و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تغي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ر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37809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دَوْراتُ حَياةِ النَّباتاتِ</a:t>
                      </a:r>
                      <a:endParaRPr lang="ar-BH" sz="3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الدَّرْسُ </a:t>
                      </a:r>
                      <a:r>
                        <a:rPr lang="ar-EG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أَوَّلُ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9358339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35466" y="1761066"/>
            <a:ext cx="5121904" cy="4253001"/>
            <a:chOff x="349955" y="1964266"/>
            <a:chExt cx="5121904" cy="42530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5178661"/>
              <a:ext cx="3915942" cy="10386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827761299"/>
                </p:ext>
              </p:extLst>
            </p:nvPr>
          </p:nvGraphicFramePr>
          <p:xfrm>
            <a:off x="349955" y="1964266"/>
            <a:ext cx="5121904" cy="30875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62900">
              <a:off x="3378826" y="2440627"/>
              <a:ext cx="470775" cy="38517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29947" y="3769702"/>
              <a:ext cx="337246" cy="3958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72081" y="4593278"/>
              <a:ext cx="477518" cy="30037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52782" y="3732879"/>
              <a:ext cx="392274" cy="52303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5056" y="2353840"/>
              <a:ext cx="472752" cy="51350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0"/>
    </mc:Choice>
    <mc:Fallback xmlns="">
      <p:transition spd="slow" advTm="49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08547C5-94CB-49AE-B4AD-C2750D24C69F}"/>
              </a:ext>
            </a:extLst>
          </p:cNvPr>
          <p:cNvSpPr/>
          <p:nvPr/>
        </p:nvSpPr>
        <p:spPr>
          <a:xfrm>
            <a:off x="1190164" y="1194835"/>
            <a:ext cx="10007817" cy="87115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252000"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defRPr/>
            </a:pPr>
            <a:r>
              <a:rPr lang="en-GB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كَيْفَ تَتَمُّ دَوْرَةُ حَياةِ النَّباتاتِ الزَّهْرِيَّةِ؟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DB319D8-38E9-4F54-B503-2980FEB4EE2A}"/>
              </a:ext>
            </a:extLst>
          </p:cNvPr>
          <p:cNvSpPr/>
          <p:nvPr/>
        </p:nvSpPr>
        <p:spPr>
          <a:xfrm>
            <a:off x="4410868" y="207481"/>
            <a:ext cx="3997325" cy="71913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ar-BH" sz="6000" b="1" dirty="0">
                <a:solidFill>
                  <a:srgbClr val="F0FFE7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النَّشاطُ التَّقْييمِيُّ</a:t>
            </a:r>
            <a:endParaRPr lang="en-US" sz="6000" b="1" dirty="0">
              <a:solidFill>
                <a:srgbClr val="F0FFE7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3524" y="3197320"/>
            <a:ext cx="9687483" cy="1077218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028700" lvl="1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altLang="en-GB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يَتِمُّ نَقْلُ حُبوبِ اللِّقاحِ مِنَ الجُزْءِ المُذَكَّرِ إِلى البُوَيْضَةِ فَتَتَكَوَّنُ البُذورُ وَتُحيطُ بَها الثَّمَرَةُ.</a:t>
            </a:r>
          </a:p>
        </p:txBody>
      </p:sp>
      <p:sp>
        <p:nvSpPr>
          <p:cNvPr id="3" name="Rectangle 2"/>
          <p:cNvSpPr/>
          <p:nvPr/>
        </p:nvSpPr>
        <p:spPr>
          <a:xfrm>
            <a:off x="4969447" y="2572465"/>
            <a:ext cx="6106613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028700" lvl="1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altLang="en-GB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تَتَحَوَّلُ البادِرَةُ إِلى نَباتٍ مُكْتَمِلِ النُّمُوِّ.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6106" y="1962850"/>
            <a:ext cx="4449955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028700" lvl="1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altLang="en-GB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تَنْمو البَذْرَةُ إِلى بادِرَةٍ.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FF366B0-0864-49F6-B223-F9EAAA5FEA2E}"/>
              </a:ext>
            </a:extLst>
          </p:cNvPr>
          <p:cNvSpPr/>
          <p:nvPr/>
        </p:nvSpPr>
        <p:spPr>
          <a:xfrm>
            <a:off x="1190163" y="4337880"/>
            <a:ext cx="10007817" cy="821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defRPr/>
            </a:pPr>
            <a:r>
              <a:rPr lang="en-US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كَيْفَ تُساعِدُ الحَيَواناتُ النَّباتات الزَّهْرِيَّةَ؟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7625" y="5060713"/>
            <a:ext cx="9687483" cy="1077218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1" algn="just" rtl="1">
              <a:defRPr/>
            </a:pPr>
            <a:r>
              <a:rPr lang="ar-BH" altLang="en-GB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تُساعِدُ الحَيَواناتُ  النَّباتَ في نَقْلِ حُبوبِ اللِّقاحِ مِنْ زَهْرَةٍ إِلى أُخْرى، وَتُساعِدُها أَيْضًا في انْتِشارِ البُذورِ  وَنَقْلِها.</a:t>
            </a:r>
          </a:p>
        </p:txBody>
      </p:sp>
      <p:pic>
        <p:nvPicPr>
          <p:cNvPr id="13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7C15A514-8B16-4114-A61B-533B311981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4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03"/>
    </mc:Choice>
    <mc:Fallback xmlns="">
      <p:transition spd="slow" advTm="7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2" grpId="0" animBg="1"/>
      <p:bldP spid="3" grpId="0" animBg="1"/>
      <p:bldP spid="4" grpId="0" animBg="1"/>
      <p:bldP spid="10" grpId="0" animBg="1"/>
      <p:bldP spid="11" grpId="0" animBg="1"/>
    </p:bldLst>
  </p:timing>
  <p:extLst>
    <p:ext uri="{E180D4A7-C9FB-4DFB-919C-405C955672EB}">
      <p14:showEvtLst xmlns:p14="http://schemas.microsoft.com/office/powerpoint/2010/main">
        <p14:playEvt time="80" objId="13"/>
        <p14:stopEvt time="70237" objId="1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97A853A-D9C0-49DC-9193-B4396CAA9065}"/>
              </a:ext>
            </a:extLst>
          </p:cNvPr>
          <p:cNvSpPr/>
          <p:nvPr/>
        </p:nvSpPr>
        <p:spPr>
          <a:xfrm>
            <a:off x="3111500" y="2351088"/>
            <a:ext cx="5837238" cy="23129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هى الد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US" altLang="en-GB" sz="9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ت ٠٢٠">
            <a:hlinkClick r:id="" action="ppaction://media"/>
            <a:extLst>
              <a:ext uri="{FF2B5EF4-FFF2-40B4-BE49-F238E27FC236}">
                <a16:creationId xmlns="" xmlns:a16="http://schemas.microsoft.com/office/drawing/2014/main" id="{1891F3BC-87AD-4230-A28B-D39C221781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746" y="1503777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2"/>
    </mc:Choice>
    <mc:Fallback xmlns="">
      <p:transition spd="slow" advTm="1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28" objId="3"/>
        <p14:stopEvt time="11198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49FDBF4-B0E7-43D3-92F1-A9AB6ED5B4DC}"/>
              </a:ext>
            </a:extLst>
          </p:cNvPr>
          <p:cNvSpPr/>
          <p:nvPr/>
        </p:nvSpPr>
        <p:spPr>
          <a:xfrm>
            <a:off x="1224844" y="4828094"/>
            <a:ext cx="9742311" cy="93618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 rtl="1">
              <a:spcAft>
                <a:spcPts val="0"/>
              </a:spcAft>
              <a:defRPr/>
            </a:pPr>
            <a:endParaRPr lang="ar-BH" altLang="en-GB" sz="3600" b="1" dirty="0">
              <a:solidFill>
                <a:srgbClr val="2E75B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>
              <a:spcAft>
                <a:spcPts val="0"/>
              </a:spcAft>
              <a:defRPr/>
            </a:pP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الثاني: </a:t>
            </a:r>
            <a:r>
              <a:rPr lang="ar-BH" sz="36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مَعْرِفَةُ مَراحِلِ دَوْراتِ حَياةِ أَنْواعٍ مُخْتَلِفَةٍ مِنَ النَّباتاتِ.</a:t>
            </a:r>
            <a:endParaRPr lang="en-GB" sz="3600" b="1" dirty="0"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  <a:p>
            <a:pPr algn="just" rtl="1" eaLnBrk="1" hangingPunct="1">
              <a:defRPr/>
            </a:pPr>
            <a:endParaRPr lang="en-US" altLang="en-GB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BF6F465-7212-48A3-8989-B7BF91979010}"/>
              </a:ext>
            </a:extLst>
          </p:cNvPr>
          <p:cNvSpPr/>
          <p:nvPr/>
        </p:nvSpPr>
        <p:spPr>
          <a:xfrm>
            <a:off x="1224843" y="2407298"/>
            <a:ext cx="9742311" cy="146553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 rtl="1" eaLnBrk="1" hangingPunct="1">
              <a:defRPr/>
            </a:pP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الأوّل: </a:t>
            </a:r>
            <a:r>
              <a:rPr lang="ar-BH" altLang="en-GB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تَوْضيحُ كَيْفِيَّةِ نُمُوِّ النَّباتاتِ وَتَكاثُرِها وَأَهمِّيَّةِ الزَّهْرَةِ والتَّلْقيحِ في النُّمُوِّ.</a:t>
            </a:r>
            <a:endParaRPr lang="en-US" altLang="en-GB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30285E1-6E97-4A2D-9B95-6C281967C09E}"/>
              </a:ext>
            </a:extLst>
          </p:cNvPr>
          <p:cNvSpPr/>
          <p:nvPr/>
        </p:nvSpPr>
        <p:spPr>
          <a:xfrm>
            <a:off x="0" y="0"/>
            <a:ext cx="12192000" cy="11923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أهْداف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الد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="" xmlns:a16="http://schemas.microsoft.com/office/drawing/2014/main" id="{A5007D59-B5BD-4FB5-9171-50E5C05030D5}"/>
              </a:ext>
            </a:extLst>
          </p:cNvPr>
          <p:cNvSpPr txBox="1">
            <a:spLocks/>
          </p:cNvSpPr>
          <p:nvPr/>
        </p:nvSpPr>
        <p:spPr>
          <a:xfrm>
            <a:off x="-444901" y="280678"/>
            <a:ext cx="3509314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النَّباتاتِ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الصف الثّالِثُ الابْتِدائِيِّ </a:t>
            </a:r>
          </a:p>
        </p:txBody>
      </p:sp>
      <p:pic>
        <p:nvPicPr>
          <p:cNvPr id="6" name="صوت ٠٠٣">
            <a:hlinkClick r:id="" action="ppaction://media"/>
            <a:extLst>
              <a:ext uri="{FF2B5EF4-FFF2-40B4-BE49-F238E27FC236}">
                <a16:creationId xmlns="" xmlns:a16="http://schemas.microsoft.com/office/drawing/2014/main" id="{2160CC24-1042-4602-9568-A73D5A13D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7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995" y="1275992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9"/>
    </mc:Choice>
    <mc:Fallback xmlns="">
      <p:transition spd="slow" advTm="2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5" grpId="0" animBg="1"/>
    </p:bldLst>
  </p:timing>
  <p:extLst>
    <p:ext uri="{E180D4A7-C9FB-4DFB-919C-405C955672EB}">
      <p14:showEvtLst xmlns:p14="http://schemas.microsoft.com/office/powerpoint/2010/main">
        <p14:playEvt time="46" objId="6"/>
        <p14:stopEvt time="25194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1">
            <a:extLst>
              <a:ext uri="{FF2B5EF4-FFF2-40B4-BE49-F238E27FC236}">
                <a16:creationId xmlns="" xmlns:a16="http://schemas.microsoft.com/office/drawing/2014/main" id="{DE87FBF3-C6D0-48DB-9B11-C223C2A7F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019" y="1137474"/>
            <a:ext cx="4682692" cy="76944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كَيْفَ تُكَوِّنُ النَّباتاتُ البُذورَ؟</a:t>
            </a:r>
            <a:endParaRPr lang="en-GB" alt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3B687E6-3878-430C-8208-1A6909FB2794}"/>
              </a:ext>
            </a:extLst>
          </p:cNvPr>
          <p:cNvSpPr/>
          <p:nvPr/>
        </p:nvSpPr>
        <p:spPr>
          <a:xfrm>
            <a:off x="1212257" y="1924568"/>
            <a:ext cx="10013762" cy="7508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الزّهْرَةُ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جُزْءٌ مِنَ النَّباتاتِ يُكوِّنُ البُذورَ وَالثِّمارَ أَحْيانًا.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0A3D87F-9BD4-494F-B62E-847F3FF3F04B}"/>
              </a:ext>
            </a:extLst>
          </p:cNvPr>
          <p:cNvSpPr/>
          <p:nvPr/>
        </p:nvSpPr>
        <p:spPr>
          <a:xfrm>
            <a:off x="5303155" y="0"/>
            <a:ext cx="15856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الزّهْرَةُ</a:t>
            </a:r>
            <a:endParaRPr lang="en-US" sz="60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B687E6-3878-430C-8208-1A6909FB2794}"/>
              </a:ext>
            </a:extLst>
          </p:cNvPr>
          <p:cNvSpPr/>
          <p:nvPr/>
        </p:nvSpPr>
        <p:spPr>
          <a:xfrm>
            <a:off x="1212257" y="2833473"/>
            <a:ext cx="10013761" cy="7508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النَّباتاتِ الزّهْرَيَّة: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النَّباتات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الَّتي تُوجَدُ فِيهَا الأَزْهارُ  لِتَكْوِينِ 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البُذور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812" y="3697222"/>
            <a:ext cx="2467921" cy="2672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/>
          <p:cNvCxnSpPr/>
          <p:nvPr/>
        </p:nvCxnSpPr>
        <p:spPr>
          <a:xfrm flipH="1">
            <a:off x="3296356" y="4063981"/>
            <a:ext cx="1140177" cy="45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200399" y="4436404"/>
            <a:ext cx="1236134" cy="485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 rot="1259838">
            <a:off x="3787790" y="3965936"/>
            <a:ext cx="1988605" cy="665971"/>
          </a:xfrm>
          <a:prstGeom prst="roundRect">
            <a:avLst/>
          </a:prstGeom>
          <a:solidFill>
            <a:srgbClr val="DDFE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الجُزْءُ الأُنْثَوِيُ: </a:t>
            </a:r>
          </a:p>
          <a:p>
            <a:pPr algn="ctr" rtl="1"/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يَنْتِجُ البُوَيْضاتِ</a:t>
            </a:r>
            <a:endParaRPr lang="en-US" sz="2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ounded Rectangle 18"/>
          <p:cNvSpPr/>
          <p:nvPr/>
        </p:nvSpPr>
        <p:spPr>
          <a:xfrm rot="1406122">
            <a:off x="3692850" y="4882424"/>
            <a:ext cx="1826078" cy="726332"/>
          </a:xfrm>
          <a:prstGeom prst="roundRect">
            <a:avLst/>
          </a:prstGeom>
          <a:solidFill>
            <a:srgbClr val="DDFE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الجُزْءُ الذَّكرِيُّ: </a:t>
            </a:r>
          </a:p>
          <a:p>
            <a:pPr algn="ctr"/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يَنْتِجُ حُبُوبَ اللَّقاحِ</a:t>
            </a:r>
            <a:endParaRPr lang="en-US" sz="2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3B687E6-3878-430C-8208-1A6909FB2794}"/>
              </a:ext>
            </a:extLst>
          </p:cNvPr>
          <p:cNvSpPr/>
          <p:nvPr/>
        </p:nvSpPr>
        <p:spPr>
          <a:xfrm>
            <a:off x="5863555" y="3770433"/>
            <a:ext cx="5359156" cy="2461034"/>
          </a:xfrm>
          <a:prstGeom prst="rect">
            <a:avLst/>
          </a:prstGeom>
          <a:solidFill>
            <a:srgbClr val="E7F1F9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3200" b="1" dirty="0" smtClean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التَّلْقيح</a:t>
            </a:r>
            <a:r>
              <a:rPr lang="ar-SA" sz="3200" b="1" dirty="0" smtClean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200" b="1" dirty="0" smtClean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انْتِقالُ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حُبُوبِ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اللَّقاحِ مِنَ </a:t>
            </a:r>
            <a:r>
              <a:rPr lang="ar-BH" sz="32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الجُزْء الذَّكرِيّ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إلى </a:t>
            </a:r>
            <a:r>
              <a:rPr lang="ar-BH" sz="32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الجُزْء الأُنْثَوِي</a:t>
            </a:r>
            <a:r>
              <a:rPr lang="ar-SA" sz="32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BH" sz="32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فِي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الزّهْرَة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نَفْسِها أو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مِن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زهْرَةٍ لأخرى بوساطةِ الرّيَاحِ أو الحشراتِ ومِنها النّحْلُ. </a:t>
            </a:r>
          </a:p>
        </p:txBody>
      </p:sp>
      <p:pic>
        <p:nvPicPr>
          <p:cNvPr id="22" name="Content Placeholder 4">
            <a:extLst>
              <a:ext uri="{FF2B5EF4-FFF2-40B4-BE49-F238E27FC236}">
                <a16:creationId xmlns="" xmlns:a16="http://schemas.microsoft.com/office/drawing/2014/main" id="{1B7AA946-5F39-48EE-A7A7-A13393D13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08904">
            <a:off x="1923232" y="5300243"/>
            <a:ext cx="933079" cy="821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Content Placeholder 4">
            <a:extLst>
              <a:ext uri="{FF2B5EF4-FFF2-40B4-BE49-F238E27FC236}">
                <a16:creationId xmlns="" xmlns:a16="http://schemas.microsoft.com/office/drawing/2014/main" id="{1B7AA946-5F39-48EE-A7A7-A13393D13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3426">
            <a:off x="1801752" y="4211008"/>
            <a:ext cx="848665" cy="746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715400D6-DC5B-49CE-91EF-8C6609C565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95"/>
    </mc:Choice>
    <mc:Fallback xmlns="">
      <p:transition spd="slow" advTm="9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8" grpId="0" animBg="1"/>
      <p:bldP spid="16" grpId="0" animBg="1"/>
      <p:bldP spid="19" grpId="0" animBg="1"/>
      <p:bldP spid="21" grpId="0" animBg="1"/>
    </p:bldLst>
  </p:timing>
  <p:extLst mod="1">
    <p:ext uri="{E180D4A7-C9FB-4DFB-919C-405C955672EB}">
      <p14:showEvtLst xmlns:p14="http://schemas.microsoft.com/office/powerpoint/2010/main">
        <p14:playEvt time="4" objId="14"/>
        <p14:stopEvt time="84025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DAEB932-588B-4816-A295-6789FF2CE642}"/>
              </a:ext>
            </a:extLst>
          </p:cNvPr>
          <p:cNvSpPr/>
          <p:nvPr/>
        </p:nvSpPr>
        <p:spPr>
          <a:xfrm>
            <a:off x="3556099" y="3558390"/>
            <a:ext cx="7477521" cy="2111022"/>
          </a:xfrm>
          <a:prstGeom prst="rect">
            <a:avLst/>
          </a:prstGeom>
          <a:solidFill>
            <a:srgbClr val="E7F1F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لِلْبُذورِ أَشْكالٌ وَأحْجامٌ مُخْتَلِفةٌ، فَبَعْضُ البُذورِ صَغيرَةٌ يُمْكِنُ لِلرِّياحِ وَالمِياهِ أَنْ تَنْقُلَها بَعيدًا، وَبَعْضُها يَعْلَقُ بِفِراءِ الحيَواناتِ أوْ أّجْسامِها وَيَنْتَقِلُ إِلى مَكانٍ جَديدٍ.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ACA25A6-2747-442C-A41F-E5BEF8CA18CA}"/>
              </a:ext>
            </a:extLst>
          </p:cNvPr>
          <p:cNvSpPr/>
          <p:nvPr/>
        </p:nvSpPr>
        <p:spPr>
          <a:xfrm>
            <a:off x="3208216" y="0"/>
            <a:ext cx="71240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أَهمِّيَّة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الزَّهْرَة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التَّلْقيح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النُّمُوِّ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DAEB932-588B-4816-A295-6789FF2CE642}"/>
              </a:ext>
            </a:extLst>
          </p:cNvPr>
          <p:cNvSpPr/>
          <p:nvPr/>
        </p:nvSpPr>
        <p:spPr>
          <a:xfrm>
            <a:off x="3556100" y="1480927"/>
            <a:ext cx="7477520" cy="1406607"/>
          </a:xfrm>
          <a:prstGeom prst="rect">
            <a:avLst/>
          </a:prstGeom>
          <a:solidFill>
            <a:srgbClr val="E7F1F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بَعْدَ التَّلْقيحِ تَنْدَمِجُ حَبَّةُ اللّقاحِ وَالبُوَيْضَةُ مَعًا لِيُكَوِّنا البَذْرَةَ. يُوجَدُ داخِلَ البُذورِ غِذاءٌ يُساعدُ الجَنينَ على النُّمُوِّ.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684" y="3660643"/>
            <a:ext cx="2008782" cy="1906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197" y="1198706"/>
            <a:ext cx="2132124" cy="2309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>
            <a:extLst>
              <a:ext uri="{FF2B5EF4-FFF2-40B4-BE49-F238E27FC236}">
                <a16:creationId xmlns="" xmlns:a16="http://schemas.microsoft.com/office/drawing/2014/main" id="{1B7AA946-5F39-48EE-A7A7-A13393D13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08904">
            <a:off x="1970481" y="2774600"/>
            <a:ext cx="805334" cy="708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>
            <a:extLst>
              <a:ext uri="{FF2B5EF4-FFF2-40B4-BE49-F238E27FC236}">
                <a16:creationId xmlns="" xmlns:a16="http://schemas.microsoft.com/office/drawing/2014/main" id="{1B7AA946-5F39-48EE-A7A7-A13393D13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73426">
            <a:off x="1862479" y="1693093"/>
            <a:ext cx="733192" cy="645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E2E26A0E-DB9D-4127-8B29-E4A94A6D5A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4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0"/>
    </mc:Choice>
    <mc:Fallback xmlns="">
      <p:transition spd="slow" advTm="6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5" objId="10"/>
        <p14:stopEvt time="67332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451121BE-BDA1-40AE-A43D-DD2CDA8EA43F}"/>
              </a:ext>
            </a:extLst>
          </p:cNvPr>
          <p:cNvSpPr/>
          <p:nvPr/>
        </p:nvSpPr>
        <p:spPr>
          <a:xfrm>
            <a:off x="8828078" y="1439592"/>
            <a:ext cx="2076821" cy="744130"/>
          </a:xfrm>
          <a:prstGeom prst="ellipse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800" b="1" noProof="1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C383C65-2483-449A-AEE1-0C49C682D815}"/>
              </a:ext>
            </a:extLst>
          </p:cNvPr>
          <p:cNvSpPr/>
          <p:nvPr/>
        </p:nvSpPr>
        <p:spPr>
          <a:xfrm>
            <a:off x="1213200" y="2607651"/>
            <a:ext cx="9691700" cy="891905"/>
          </a:xfrm>
          <a:prstGeom prst="rect">
            <a:avLst/>
          </a:prstGeom>
          <a:solidFill>
            <a:srgbClr val="DEEBF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 المَقْصودُ بِالتَّلْقيحِ؟</a:t>
            </a:r>
            <a:endParaRPr lang="en-GB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3DCA646-E82C-4B7E-BC61-0F7BC3420FB0}"/>
              </a:ext>
            </a:extLst>
          </p:cNvPr>
          <p:cNvSpPr/>
          <p:nvPr/>
        </p:nvSpPr>
        <p:spPr>
          <a:xfrm>
            <a:off x="3208216" y="0"/>
            <a:ext cx="71240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أَهمِّيَّة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الزَّهْرَة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التَّلْقيح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النُّمُوِّ</a:t>
            </a:r>
            <a:endParaRPr lang="en-US" sz="60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2FED071-BD45-4D69-9928-EFD15B26CBE4}"/>
              </a:ext>
            </a:extLst>
          </p:cNvPr>
          <p:cNvSpPr/>
          <p:nvPr/>
        </p:nvSpPr>
        <p:spPr>
          <a:xfrm>
            <a:off x="4838226" y="3348323"/>
            <a:ext cx="5827888" cy="144691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التَّقليحُ: </a:t>
            </a:r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انْتِقالُ حُبوبِ اللِّقاحِ مِنْ الجُزْءِ المُذَكَّرِ في الزَّهْرَةِ إِلى البُوَيْضَةِ لِتُكَوِّنَ البُذورَ.</a:t>
            </a:r>
            <a:endParaRPr lang="en-GB" sz="36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19440" y="3224565"/>
            <a:ext cx="1788776" cy="1866979"/>
            <a:chOff x="691369" y="1356409"/>
            <a:chExt cx="1397839" cy="139783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Oval 9"/>
            <p:cNvSpPr/>
            <p:nvPr/>
          </p:nvSpPr>
          <p:spPr>
            <a:xfrm>
              <a:off x="691369" y="1356409"/>
              <a:ext cx="1397839" cy="1397839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896078" y="1561118"/>
              <a:ext cx="988421" cy="9884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930" tIns="74930" rIns="74930" bIns="74930" numCol="1" spcCol="1270" anchor="ctr" anchorCtr="0">
              <a:noAutofit/>
            </a:bodyPr>
            <a:lstStyle/>
            <a:p>
              <a:pPr lvl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900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3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6F4ADCF2-0344-4D75-8AED-ECDDA88DC8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6"/>
    </mc:Choice>
    <mc:Fallback xmlns="">
      <p:transition spd="slow" advTm="3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24" objId="13"/>
        <p14:stopEvt time="33948" objId="1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112093-5655-43E8-8970-B25B701F08C1}"/>
              </a:ext>
            </a:extLst>
          </p:cNvPr>
          <p:cNvSpPr/>
          <p:nvPr/>
        </p:nvSpPr>
        <p:spPr>
          <a:xfrm>
            <a:off x="1203307" y="2105365"/>
            <a:ext cx="9872379" cy="1210704"/>
          </a:xfrm>
          <a:prstGeom prst="rect">
            <a:avLst/>
          </a:prstGeom>
          <a:solidFill>
            <a:srgbClr val="E7F1F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eaLnBrk="1" hangingPunct="1">
              <a:defRPr/>
            </a:pPr>
            <a:r>
              <a:rPr lang="ar-BH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أَهَمِّيَّةُ جَمالِ الزَّهْرِةِ وَرائِحَتِها الزَّكِيَّةِ لِلنَّباتِ</a:t>
            </a:r>
            <a:r>
              <a:rPr lang="ar-SA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BH" altLang="en-GB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 eaLnBrk="1" hangingPunct="1">
              <a:defRPr/>
            </a:pPr>
            <a:endParaRPr lang="en-US" altLang="en-GB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95252EF-7EFE-4C4E-8F36-65D031A848B1}"/>
              </a:ext>
            </a:extLst>
          </p:cNvPr>
          <p:cNvSpPr/>
          <p:nvPr/>
        </p:nvSpPr>
        <p:spPr>
          <a:xfrm>
            <a:off x="7827480" y="1195422"/>
            <a:ext cx="3387467" cy="809906"/>
          </a:xfrm>
          <a:prstGeom prst="ellipse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400" b="1" noProof="1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التَّفْكيرُ النّاقِدُ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FF4735B-E8F3-4640-9CF2-81D52A03A20A}"/>
              </a:ext>
            </a:extLst>
          </p:cNvPr>
          <p:cNvSpPr txBox="1"/>
          <p:nvPr/>
        </p:nvSpPr>
        <p:spPr>
          <a:xfrm>
            <a:off x="3854298" y="2710717"/>
            <a:ext cx="1951175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ar-BH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بَيانُ أَهميةٍ واحدةٍ فَقَطْ </a:t>
            </a:r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089E213-E58B-48AB-912F-B2F4265911C3}"/>
              </a:ext>
            </a:extLst>
          </p:cNvPr>
          <p:cNvSpPr/>
          <p:nvPr/>
        </p:nvSpPr>
        <p:spPr>
          <a:xfrm>
            <a:off x="3208216" y="0"/>
            <a:ext cx="71240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أَهمِّيَّة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الزَّهْرَة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التَّلْقيح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النُّمُوِّ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D112093-5655-43E8-8970-B25B701F08C1}"/>
              </a:ext>
            </a:extLst>
          </p:cNvPr>
          <p:cNvSpPr/>
          <p:nvPr/>
        </p:nvSpPr>
        <p:spPr>
          <a:xfrm>
            <a:off x="1198267" y="3142106"/>
            <a:ext cx="9087642" cy="138050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eaLnBrk="1" hangingPunct="1">
              <a:defRPr/>
            </a:pP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تَجْذِبُ الزَّهْرَةُ الحيَواناتِ إِلَيْها مِمّا يُساعِدُ في عَمَلِيَّةِ التَّلْقيحِ.</a:t>
            </a:r>
            <a:endParaRPr lang="en-US" altLang="en-GB" sz="40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267" y="1343933"/>
            <a:ext cx="2585201" cy="2141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527" y="4246735"/>
            <a:ext cx="5282073" cy="2015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DC24A9C-493A-48CE-B942-F89BB3F4D0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26"/>
    </mc:Choice>
    <mc:Fallback xmlns="">
      <p:transition spd="slow" advTm="53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3" grpId="0" animBg="1"/>
      <p:bldP spid="6" grpId="0" animBg="1"/>
    </p:bldLst>
  </p:timing>
  <p:extLst>
    <p:ext uri="{E180D4A7-C9FB-4DFB-919C-405C955672EB}">
      <p14:showEvtLst xmlns:p14="http://schemas.microsoft.com/office/powerpoint/2010/main">
        <p14:playEvt time="4" objId="10"/>
        <p14:stopEvt time="49200" objId="1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D850A7B-8B51-4957-B915-36E2BD8A8CE3}"/>
              </a:ext>
            </a:extLst>
          </p:cNvPr>
          <p:cNvSpPr/>
          <p:nvPr/>
        </p:nvSpPr>
        <p:spPr>
          <a:xfrm>
            <a:off x="7736205" y="2059523"/>
            <a:ext cx="3528841" cy="426617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الحَياةِ 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مَراحِلُ حَياةِ المَخْلوقِ الحَيِّ. فالنْباتُ يَنْمو وَيَتَكاثَرُ، ثُمَّ يَموتُ وَيَتَحَلَّلُ، وَيُصْبِحُ جُزْءًا مِنَ التُرْبَةِ، وَهذا يُضيفُ غِذاءً إِلى التُّرْبةِ، وَيُساعِدُ نَباتاتٍ أُخْرى على النُّمُوِّ.</a:t>
            </a:r>
          </a:p>
        </p:txBody>
      </p:sp>
      <p:sp>
        <p:nvSpPr>
          <p:cNvPr id="17413" name="Rectangle 1">
            <a:extLst>
              <a:ext uri="{FF2B5EF4-FFF2-40B4-BE49-F238E27FC236}">
                <a16:creationId xmlns="" xmlns:a16="http://schemas.microsoft.com/office/drawing/2014/main" id="{DAB45815-31FB-4B03-BB9A-A6E84F43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528" y="1231188"/>
            <a:ext cx="5123518" cy="76944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/>
            <a:r>
              <a:rPr lang="ar-BH" altLang="en-GB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دَوْراتُ حَياةِ بَعْضِ النَّباتاتِ؟</a:t>
            </a:r>
            <a:endParaRPr lang="en-US" altLang="en-GB" sz="44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5B70A4E-C10E-4D21-82D2-565C7BCE9170}"/>
              </a:ext>
            </a:extLst>
          </p:cNvPr>
          <p:cNvSpPr/>
          <p:nvPr/>
        </p:nvSpPr>
        <p:spPr>
          <a:xfrm>
            <a:off x="4726356" y="0"/>
            <a:ext cx="39405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حَياةِ النَّباتِ</a:t>
            </a:r>
            <a:endParaRPr lang="en-US" sz="6000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89211901"/>
              </p:ext>
            </p:extLst>
          </p:nvPr>
        </p:nvGraphicFramePr>
        <p:xfrm>
          <a:off x="479473" y="1360897"/>
          <a:ext cx="6506308" cy="494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662900">
            <a:off x="4508550" y="2205979"/>
            <a:ext cx="628650" cy="514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86401" y="4379302"/>
            <a:ext cx="438150" cy="514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37352" y="5627077"/>
            <a:ext cx="590550" cy="371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3505" y="4284052"/>
            <a:ext cx="457200" cy="60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95576" y="2296623"/>
            <a:ext cx="552450" cy="600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65091" y="1213800"/>
            <a:ext cx="132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تنبت بذرة الخوخ في التربة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2103" y="4025359"/>
            <a:ext cx="132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تنمو شجرة خوخ صغيرة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5476" y="5747245"/>
            <a:ext cx="2552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يحمل النحل حبوب اللقاح الى البويضات فتتكون الشجرة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138" y="5747245"/>
            <a:ext cx="2085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تتكون الثمار </a:t>
            </a:r>
          </a:p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حول البذور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737" y="1989886"/>
            <a:ext cx="2085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تسقط الثمار </a:t>
            </a:r>
          </a:p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وتخرج البذور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67E8C1F-D6F5-4E42-AD9F-26D91EE05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70"/>
    </mc:Choice>
    <mc:Fallback xmlns="">
      <p:transition spd="slow" advTm="10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Graphic spid="4" grpId="0">
        <p:bldAsOne/>
      </p:bldGraphic>
      <p:bldP spid="2" grpId="0"/>
      <p:bldP spid="15" grpId="0"/>
      <p:bldP spid="16" grpId="0"/>
      <p:bldP spid="17" grpId="0"/>
      <p:bldP spid="18" grpId="0"/>
    </p:bldLst>
  </p:timing>
  <p:extLst>
    <p:ext uri="{E180D4A7-C9FB-4DFB-919C-405C955672EB}">
      <p14:showEvtLst xmlns:p14="http://schemas.microsoft.com/office/powerpoint/2010/main">
        <p14:playEvt time="215" objId="20"/>
        <p14:stopEvt time="107870" objId="2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D850A7B-8B51-4957-B915-36E2BD8A8CE3}"/>
              </a:ext>
            </a:extLst>
          </p:cNvPr>
          <p:cNvSpPr/>
          <p:nvPr/>
        </p:nvSpPr>
        <p:spPr>
          <a:xfrm>
            <a:off x="1417320" y="1994913"/>
            <a:ext cx="10042598" cy="196748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* مُعْظَمُ النَّباتاتِ نَباتاتٌ زَهْريّةٌ تَنْمو مِنْ بَذْرَةٍ إِلى أَنْ تُصْبِحَ نَباتًا مُكْتَمِلَ النُّمُوِّ. وَالنَّباتُ المُكْتَمِلُ النُّمُوِّ يَتَكاثَرُ وَيُكَوِّنُ بُذورًا جَديدَةً.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5B70A4E-C10E-4D21-82D2-565C7BCE9170}"/>
              </a:ext>
            </a:extLst>
          </p:cNvPr>
          <p:cNvSpPr/>
          <p:nvPr/>
        </p:nvSpPr>
        <p:spPr>
          <a:xfrm>
            <a:off x="4726356" y="0"/>
            <a:ext cx="39405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حَياةِ النَّباتِ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320" y="3734886"/>
            <a:ext cx="6964680" cy="2657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صوت ٠١١">
            <a:hlinkClick r:id="" action="ppaction://media"/>
            <a:extLst>
              <a:ext uri="{FF2B5EF4-FFF2-40B4-BE49-F238E27FC236}">
                <a16:creationId xmlns="" xmlns:a16="http://schemas.microsoft.com/office/drawing/2014/main" id="{AFE588BA-DCB5-4095-9830-F185A99B4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39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36" y="1206818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49"/>
    </mc:Choice>
    <mc:Fallback xmlns="">
      <p:transition spd="slow" advTm="2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6"/>
        <p14:stopEvt time="21391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D21E852-83C4-4EF0-A8D2-7D781D8B58CC}"/>
              </a:ext>
            </a:extLst>
          </p:cNvPr>
          <p:cNvSpPr/>
          <p:nvPr/>
        </p:nvSpPr>
        <p:spPr>
          <a:xfrm>
            <a:off x="467165" y="2289249"/>
            <a:ext cx="11153308" cy="16605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أَيِّ مَرْحَلَةٍ مِنْ  مَراحِلِ دَوْرَةِ حَياةِ النَّباتِ يَكونُ فيها النَّباتُ أَكْبَرَ ما يُمْكِنُ؟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438E6AB-689F-4FFF-AF76-D0E44EC1F36C}"/>
              </a:ext>
            </a:extLst>
          </p:cNvPr>
          <p:cNvSpPr/>
          <p:nvPr/>
        </p:nvSpPr>
        <p:spPr>
          <a:xfrm>
            <a:off x="4726356" y="0"/>
            <a:ext cx="39405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حَياةِ النَّباتِ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51121BE-BDA1-40AE-A43D-DD2CDA8EA43F}"/>
              </a:ext>
            </a:extLst>
          </p:cNvPr>
          <p:cNvSpPr/>
          <p:nvPr/>
        </p:nvSpPr>
        <p:spPr>
          <a:xfrm>
            <a:off x="9336078" y="1294590"/>
            <a:ext cx="2076821" cy="744130"/>
          </a:xfrm>
          <a:prstGeom prst="ellipse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800" b="1" noProof="1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D21E852-83C4-4EF0-A8D2-7D781D8B58CC}"/>
              </a:ext>
            </a:extLst>
          </p:cNvPr>
          <p:cNvSpPr/>
          <p:nvPr/>
        </p:nvSpPr>
        <p:spPr>
          <a:xfrm>
            <a:off x="5278826" y="3694271"/>
            <a:ext cx="6134073" cy="1012063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يَكونُ النَّباتُ  أَكْبَر ما يُمْكِنُ في مَرْحَلَةِ النُّضْجِ.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967" y="3576106"/>
            <a:ext cx="2561273" cy="209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A98D069C-0D1E-4D73-981D-EB22AF0B8C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13"/>
    </mc:Choice>
    <mc:Fallback xmlns="">
      <p:transition spd="slow" advTm="29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24" objId="11"/>
        <p14:stopEvt time="29813" objId="1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1.8|10|42.3|2.9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1.2|1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35.8|5.2|7.6|1.7|3.6|3|7.3|1.2|4.4|1.6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8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0.8|7.3|5.6|16.6|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Props1.xml><?xml version="1.0" encoding="utf-8"?>
<ds:datastoreItem xmlns:ds="http://schemas.openxmlformats.org/officeDocument/2006/customXml" ds:itemID="{66AE89E4-2958-4912-B379-674C2732C7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0C24E4-E28A-44AE-89D8-B9B42E4D66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67B44C-8388-47FF-B88C-A86B7C6A97BF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210a2546-66cf-44fd-a613-8623ccd4da95"/>
    <ds:schemaRef ds:uri="http://purl.org/dc/elements/1.1/"/>
    <ds:schemaRef ds:uri="http://schemas.microsoft.com/office/2006/metadata/properties"/>
    <ds:schemaRef ds:uri="http://purl.org/dc/terms/"/>
    <ds:schemaRef ds:uri="1d216c13-3416-4969-8ff6-d01fa8c3a2c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4303</TotalTime>
  <Words>511</Words>
  <Application>Microsoft Office PowerPoint</Application>
  <PresentationFormat>Widescreen</PresentationFormat>
  <Paragraphs>74</Paragraphs>
  <Slides>11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Sakkal Majalla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Mohamed Alhani Jadaida</cp:lastModifiedBy>
  <cp:revision>279</cp:revision>
  <dcterms:created xsi:type="dcterms:W3CDTF">2020-03-04T10:47:00Z</dcterms:created>
  <dcterms:modified xsi:type="dcterms:W3CDTF">2020-10-14T09:44:39Z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  <property fmtid="{D5CDD505-2E9C-101B-9397-08002B2CF9AE}" pid="3" name="KSOProductBuildVer">
    <vt:lpwstr>2057-11.2.0.9327</vt:lpwstr>
  </property>
</Properties>
</file>