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النمط المتوسط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 snapToGrid="0">
      <p:cViewPr varScale="1">
        <p:scale>
          <a:sx n="75" d="100"/>
          <a:sy n="75" d="100"/>
        </p:scale>
        <p:origin x="41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صورة بانورامي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لعنوان والتسمية ال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قتباس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أعمد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أعمدة صو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1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 rot="16200000">
            <a:off x="-2061333" y="3179298"/>
            <a:ext cx="8689976" cy="813580"/>
          </a:xfrm>
        </p:spPr>
        <p:txBody>
          <a:bodyPr/>
          <a:lstStyle/>
          <a:p>
            <a:r>
              <a:rPr lang="ar-SA" dirty="0" smtClean="0"/>
              <a:t>ملف أنجاز </a:t>
            </a:r>
            <a:r>
              <a:rPr lang="ar-SA" smtClean="0"/>
              <a:t>مادة الرياضيات</a:t>
            </a:r>
            <a:endParaRPr lang="ar-SA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 rot="16200000">
            <a:off x="-968742" y="2900287"/>
            <a:ext cx="8689976" cy="1371599"/>
          </a:xfrm>
        </p:spPr>
        <p:txBody>
          <a:bodyPr/>
          <a:lstStyle/>
          <a:p>
            <a:r>
              <a:rPr lang="ar-SA" dirty="0" smtClean="0"/>
              <a:t>ل معلمة المادة : بسمه الزهراني</a:t>
            </a:r>
          </a:p>
          <a:p>
            <a:endParaRPr lang="ar-SA" dirty="0"/>
          </a:p>
        </p:txBody>
      </p:sp>
      <p:sp>
        <p:nvSpPr>
          <p:cNvPr id="4" name="مربع نص 3"/>
          <p:cNvSpPr txBox="1"/>
          <p:nvPr/>
        </p:nvSpPr>
        <p:spPr>
          <a:xfrm rot="16200000">
            <a:off x="4810429" y="1375839"/>
            <a:ext cx="4746523" cy="507831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3600" dirty="0" smtClean="0">
                <a:latin typeface="Adobe Arabic" panose="02040503050201020203" pitchFamily="18" charset="-78"/>
                <a:cs typeface="Adobe Arabic" panose="02040503050201020203" pitchFamily="18" charset="-78"/>
              </a:rPr>
              <a:t>الاسم :</a:t>
            </a:r>
          </a:p>
          <a:p>
            <a:pPr algn="r"/>
            <a:r>
              <a:rPr lang="ar-SA" sz="3600" dirty="0" smtClean="0">
                <a:latin typeface="Adobe Arabic" panose="02040503050201020203" pitchFamily="18" charset="-78"/>
                <a:cs typeface="Adobe Arabic" panose="02040503050201020203" pitchFamily="18" charset="-78"/>
              </a:rPr>
              <a:t>الصف :</a:t>
            </a:r>
          </a:p>
          <a:p>
            <a:pPr algn="r"/>
            <a:r>
              <a:rPr lang="ar-SA" sz="3600" dirty="0" smtClean="0">
                <a:latin typeface="Adobe Arabic" panose="02040503050201020203" pitchFamily="18" charset="-78"/>
                <a:cs typeface="Adobe Arabic" panose="02040503050201020203" pitchFamily="18" charset="-78"/>
              </a:rPr>
              <a:t>الفصل :</a:t>
            </a:r>
          </a:p>
          <a:p>
            <a:pPr algn="r"/>
            <a:r>
              <a:rPr lang="ar-SA" sz="3600" dirty="0" err="1" smtClean="0">
                <a:latin typeface="Adobe Arabic" panose="02040503050201020203" pitchFamily="18" charset="-78"/>
                <a:cs typeface="Adobe Arabic" panose="02040503050201020203" pitchFamily="18" charset="-78"/>
              </a:rPr>
              <a:t>الهوايه</a:t>
            </a:r>
            <a:r>
              <a:rPr lang="ar-SA" sz="3600" dirty="0" smtClean="0">
                <a:latin typeface="Adobe Arabic" panose="02040503050201020203" pitchFamily="18" charset="-78"/>
                <a:cs typeface="Adobe Arabic" panose="02040503050201020203" pitchFamily="18" charset="-78"/>
              </a:rPr>
              <a:t> :</a:t>
            </a:r>
          </a:p>
          <a:p>
            <a:pPr algn="r"/>
            <a:r>
              <a:rPr lang="ar-SA" sz="3600" dirty="0" smtClean="0">
                <a:latin typeface="Adobe Arabic" panose="02040503050201020203" pitchFamily="18" charset="-78"/>
                <a:cs typeface="Adobe Arabic" panose="02040503050201020203" pitchFamily="18" charset="-78"/>
              </a:rPr>
              <a:t>تاريخ الميلاد :</a:t>
            </a:r>
          </a:p>
          <a:p>
            <a:pPr algn="r"/>
            <a:r>
              <a:rPr lang="ar-SA" sz="3600" dirty="0" smtClean="0">
                <a:latin typeface="Adobe Arabic" panose="02040503050201020203" pitchFamily="18" charset="-78"/>
                <a:cs typeface="Adobe Arabic" panose="02040503050201020203" pitchFamily="18" charset="-78"/>
              </a:rPr>
              <a:t>المادة </a:t>
            </a:r>
            <a:r>
              <a:rPr lang="ar-SA" sz="3600" dirty="0" err="1" smtClean="0">
                <a:latin typeface="Adobe Arabic" panose="02040503050201020203" pitchFamily="18" charset="-78"/>
                <a:cs typeface="Adobe Arabic" panose="02040503050201020203" pitchFamily="18" charset="-78"/>
              </a:rPr>
              <a:t>المفضله</a:t>
            </a:r>
            <a:r>
              <a:rPr lang="ar-SA" sz="3600" dirty="0" smtClean="0">
                <a:latin typeface="Adobe Arabic" panose="02040503050201020203" pitchFamily="18" charset="-78"/>
                <a:cs typeface="Adobe Arabic" panose="02040503050201020203" pitchFamily="18" charset="-78"/>
              </a:rPr>
              <a:t> :</a:t>
            </a:r>
          </a:p>
          <a:p>
            <a:pPr algn="r"/>
            <a:r>
              <a:rPr lang="ar-SA" sz="3600" dirty="0" smtClean="0">
                <a:latin typeface="Adobe Arabic" panose="02040503050201020203" pitchFamily="18" charset="-78"/>
                <a:cs typeface="Adobe Arabic" panose="02040503050201020203" pitchFamily="18" charset="-78"/>
              </a:rPr>
              <a:t>الكتاب المفضل :</a:t>
            </a:r>
          </a:p>
          <a:p>
            <a:pPr algn="r"/>
            <a:r>
              <a:rPr lang="ar-SA" sz="3600" dirty="0" smtClean="0">
                <a:latin typeface="Adobe Arabic" panose="02040503050201020203" pitchFamily="18" charset="-78"/>
                <a:cs typeface="Adobe Arabic" panose="02040503050201020203" pitchFamily="18" charset="-78"/>
              </a:rPr>
              <a:t>قدوتي في الحياه :</a:t>
            </a:r>
          </a:p>
          <a:p>
            <a:pPr algn="r"/>
            <a:endParaRPr lang="ar-SA" sz="3600" dirty="0">
              <a:latin typeface="Adobe Arabic" panose="02040503050201020203" pitchFamily="18" charset="-78"/>
              <a:cs typeface="Adobe Arabic" panose="02040503050201020203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329872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 rot="16200000">
            <a:off x="-2061333" y="3179298"/>
            <a:ext cx="8689976" cy="813580"/>
          </a:xfrm>
        </p:spPr>
        <p:txBody>
          <a:bodyPr/>
          <a:lstStyle/>
          <a:p>
            <a:r>
              <a:rPr lang="ar-SA" dirty="0" smtClean="0"/>
              <a:t>ملف أنجاز مادة العلوم</a:t>
            </a:r>
            <a:endParaRPr lang="ar-SA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 rot="16200000">
            <a:off x="-968742" y="2900287"/>
            <a:ext cx="8689976" cy="1371599"/>
          </a:xfrm>
        </p:spPr>
        <p:txBody>
          <a:bodyPr/>
          <a:lstStyle/>
          <a:p>
            <a:r>
              <a:rPr lang="ar-SA" dirty="0" smtClean="0"/>
              <a:t>ل معلمة المادة : بسمه الزهراني</a:t>
            </a:r>
          </a:p>
          <a:p>
            <a:endParaRPr lang="ar-SA" dirty="0"/>
          </a:p>
        </p:txBody>
      </p:sp>
      <p:sp>
        <p:nvSpPr>
          <p:cNvPr id="4" name="مربع نص 3"/>
          <p:cNvSpPr txBox="1"/>
          <p:nvPr/>
        </p:nvSpPr>
        <p:spPr>
          <a:xfrm rot="16200000">
            <a:off x="4810429" y="1375839"/>
            <a:ext cx="4746523" cy="507831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3600" dirty="0" smtClean="0">
                <a:latin typeface="Adobe Arabic" panose="02040503050201020203" pitchFamily="18" charset="-78"/>
                <a:cs typeface="Adobe Arabic" panose="02040503050201020203" pitchFamily="18" charset="-78"/>
              </a:rPr>
              <a:t>الاسم :</a:t>
            </a:r>
          </a:p>
          <a:p>
            <a:pPr algn="r"/>
            <a:r>
              <a:rPr lang="ar-SA" sz="3600" dirty="0" smtClean="0">
                <a:latin typeface="Adobe Arabic" panose="02040503050201020203" pitchFamily="18" charset="-78"/>
                <a:cs typeface="Adobe Arabic" panose="02040503050201020203" pitchFamily="18" charset="-78"/>
              </a:rPr>
              <a:t>الصف :</a:t>
            </a:r>
          </a:p>
          <a:p>
            <a:pPr algn="r"/>
            <a:r>
              <a:rPr lang="ar-SA" sz="3600" dirty="0" smtClean="0">
                <a:latin typeface="Adobe Arabic" panose="02040503050201020203" pitchFamily="18" charset="-78"/>
                <a:cs typeface="Adobe Arabic" panose="02040503050201020203" pitchFamily="18" charset="-78"/>
              </a:rPr>
              <a:t>الفصل :</a:t>
            </a:r>
          </a:p>
          <a:p>
            <a:pPr algn="r"/>
            <a:r>
              <a:rPr lang="ar-SA" sz="3600" dirty="0" err="1" smtClean="0">
                <a:latin typeface="Adobe Arabic" panose="02040503050201020203" pitchFamily="18" charset="-78"/>
                <a:cs typeface="Adobe Arabic" panose="02040503050201020203" pitchFamily="18" charset="-78"/>
              </a:rPr>
              <a:t>الهوايه</a:t>
            </a:r>
            <a:r>
              <a:rPr lang="ar-SA" sz="3600" dirty="0" smtClean="0">
                <a:latin typeface="Adobe Arabic" panose="02040503050201020203" pitchFamily="18" charset="-78"/>
                <a:cs typeface="Adobe Arabic" panose="02040503050201020203" pitchFamily="18" charset="-78"/>
              </a:rPr>
              <a:t> :</a:t>
            </a:r>
          </a:p>
          <a:p>
            <a:pPr algn="r"/>
            <a:r>
              <a:rPr lang="ar-SA" sz="3600" dirty="0" smtClean="0">
                <a:latin typeface="Adobe Arabic" panose="02040503050201020203" pitchFamily="18" charset="-78"/>
                <a:cs typeface="Adobe Arabic" panose="02040503050201020203" pitchFamily="18" charset="-78"/>
              </a:rPr>
              <a:t>تاريخ الميلاد :</a:t>
            </a:r>
          </a:p>
          <a:p>
            <a:pPr algn="r"/>
            <a:r>
              <a:rPr lang="ar-SA" sz="3600" dirty="0" smtClean="0">
                <a:latin typeface="Adobe Arabic" panose="02040503050201020203" pitchFamily="18" charset="-78"/>
                <a:cs typeface="Adobe Arabic" panose="02040503050201020203" pitchFamily="18" charset="-78"/>
              </a:rPr>
              <a:t>المادة </a:t>
            </a:r>
            <a:r>
              <a:rPr lang="ar-SA" sz="3600" dirty="0" err="1" smtClean="0">
                <a:latin typeface="Adobe Arabic" panose="02040503050201020203" pitchFamily="18" charset="-78"/>
                <a:cs typeface="Adobe Arabic" panose="02040503050201020203" pitchFamily="18" charset="-78"/>
              </a:rPr>
              <a:t>المفضله</a:t>
            </a:r>
            <a:r>
              <a:rPr lang="ar-SA" sz="3600" dirty="0" smtClean="0">
                <a:latin typeface="Adobe Arabic" panose="02040503050201020203" pitchFamily="18" charset="-78"/>
                <a:cs typeface="Adobe Arabic" panose="02040503050201020203" pitchFamily="18" charset="-78"/>
              </a:rPr>
              <a:t> :</a:t>
            </a:r>
          </a:p>
          <a:p>
            <a:pPr algn="r"/>
            <a:r>
              <a:rPr lang="ar-SA" sz="3600" dirty="0" smtClean="0">
                <a:latin typeface="Adobe Arabic" panose="02040503050201020203" pitchFamily="18" charset="-78"/>
                <a:cs typeface="Adobe Arabic" panose="02040503050201020203" pitchFamily="18" charset="-78"/>
              </a:rPr>
              <a:t>الكتاب المفضل :</a:t>
            </a:r>
          </a:p>
          <a:p>
            <a:pPr algn="r"/>
            <a:r>
              <a:rPr lang="ar-SA" sz="3600" dirty="0" smtClean="0">
                <a:latin typeface="Adobe Arabic" panose="02040503050201020203" pitchFamily="18" charset="-78"/>
                <a:cs typeface="Adobe Arabic" panose="02040503050201020203" pitchFamily="18" charset="-78"/>
              </a:rPr>
              <a:t>قدوتي في الحياه :</a:t>
            </a:r>
          </a:p>
          <a:p>
            <a:pPr algn="r"/>
            <a:endParaRPr lang="ar-SA" sz="3600" dirty="0">
              <a:latin typeface="Adobe Arabic" panose="02040503050201020203" pitchFamily="18" charset="-78"/>
              <a:cs typeface="Adobe Arabic" panose="02040503050201020203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1421747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 rot="16200000">
            <a:off x="621675" y="2409217"/>
            <a:ext cx="10364451" cy="1596177"/>
          </a:xfrm>
        </p:spPr>
        <p:txBody>
          <a:bodyPr>
            <a:normAutofit/>
          </a:bodyPr>
          <a:lstStyle/>
          <a:p>
            <a:r>
              <a:rPr lang="ar-SA" sz="9600" dirty="0" smtClean="0"/>
              <a:t>أوراق عمل</a:t>
            </a:r>
            <a:endParaRPr lang="ar-SA" sz="9600" dirty="0"/>
          </a:p>
        </p:txBody>
      </p:sp>
    </p:spTree>
    <p:extLst>
      <p:ext uri="{BB962C8B-B14F-4D97-AF65-F5344CB8AC3E}">
        <p14:creationId xmlns:p14="http://schemas.microsoft.com/office/powerpoint/2010/main" val="4323073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 rot="16200000">
            <a:off x="824875" y="2561617"/>
            <a:ext cx="10364451" cy="1596177"/>
          </a:xfrm>
        </p:spPr>
        <p:txBody>
          <a:bodyPr>
            <a:noAutofit/>
          </a:bodyPr>
          <a:lstStyle/>
          <a:p>
            <a:r>
              <a:rPr lang="ar-SA" sz="13800" dirty="0" smtClean="0"/>
              <a:t>مطويات</a:t>
            </a:r>
            <a:endParaRPr lang="ar-SA" sz="13800" dirty="0"/>
          </a:p>
        </p:txBody>
      </p:sp>
    </p:spTree>
    <p:extLst>
      <p:ext uri="{BB962C8B-B14F-4D97-AF65-F5344CB8AC3E}">
        <p14:creationId xmlns:p14="http://schemas.microsoft.com/office/powerpoint/2010/main" val="14721868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3"/>
          <p:cNvSpPr>
            <a:spLocks noGrp="1"/>
          </p:cNvSpPr>
          <p:nvPr>
            <p:ph type="title"/>
          </p:nvPr>
        </p:nvSpPr>
        <p:spPr>
          <a:xfrm rot="16200000">
            <a:off x="888375" y="2574317"/>
            <a:ext cx="10364451" cy="1596177"/>
          </a:xfrm>
        </p:spPr>
        <p:txBody>
          <a:bodyPr>
            <a:normAutofit/>
          </a:bodyPr>
          <a:lstStyle/>
          <a:p>
            <a:r>
              <a:rPr lang="ar-SA" sz="8800" dirty="0" smtClean="0"/>
              <a:t>متابعة الكت</a:t>
            </a:r>
            <a:r>
              <a:rPr lang="ar-SA" sz="8800" dirty="0"/>
              <a:t>ب</a:t>
            </a:r>
          </a:p>
        </p:txBody>
      </p:sp>
    </p:spTree>
    <p:extLst>
      <p:ext uri="{BB962C8B-B14F-4D97-AF65-F5344CB8AC3E}">
        <p14:creationId xmlns:p14="http://schemas.microsoft.com/office/powerpoint/2010/main" val="36063469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عنصر نائب للمحتوى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322230955"/>
              </p:ext>
            </p:extLst>
          </p:nvPr>
        </p:nvGraphicFramePr>
        <p:xfrm>
          <a:off x="1295400" y="1498599"/>
          <a:ext cx="9753600" cy="3580120"/>
        </p:xfrm>
        <a:graphic>
          <a:graphicData uri="http://schemas.openxmlformats.org/drawingml/2006/table">
            <a:tbl>
              <a:tblPr rtl="1" firstRow="1" bandRow="1">
                <a:tableStyleId>{073A0DAA-6AF3-43AB-8588-CEC1D06C72B9}</a:tableStyleId>
              </a:tblPr>
              <a:tblGrid>
                <a:gridCol w="9240253"/>
                <a:gridCol w="513347"/>
              </a:tblGrid>
              <a:tr h="1676401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3719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2538261"/>
      </p:ext>
    </p:extLst>
  </p:cSld>
  <p:clrMapOvr>
    <a:masterClrMapping/>
  </p:clrMapOvr>
</p:sld>
</file>

<file path=ppt/theme/theme1.xml><?xml version="1.0" encoding="utf-8"?>
<a:theme xmlns:a="http://schemas.openxmlformats.org/drawingml/2006/main" name="قطرة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TM04033925[[fn=قطرة]]</Template>
  <TotalTime>9</TotalTime>
  <Words>67</Words>
  <Application>Microsoft Office PowerPoint</Application>
  <PresentationFormat>ملء الشاشة</PresentationFormat>
  <Paragraphs>23</Paragraphs>
  <Slides>6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11" baseType="lpstr">
      <vt:lpstr>Adobe Arabic</vt:lpstr>
      <vt:lpstr>Arial</vt:lpstr>
      <vt:lpstr>Times New Roman</vt:lpstr>
      <vt:lpstr>Tw Cen MT</vt:lpstr>
      <vt:lpstr>قطرة</vt:lpstr>
      <vt:lpstr>ملف أنجاز مادة الرياضيات</vt:lpstr>
      <vt:lpstr>ملف أنجاز مادة العلوم</vt:lpstr>
      <vt:lpstr>أوراق عمل</vt:lpstr>
      <vt:lpstr>مطويات</vt:lpstr>
      <vt:lpstr>متابعة الكتب</vt:lpstr>
      <vt:lpstr>عرض تقديمي في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ملف أنجاز مادة العلوم</dc:title>
  <dc:creator>Bassmah Ali</dc:creator>
  <cp:lastModifiedBy>Bassmah Ali</cp:lastModifiedBy>
  <cp:revision>4</cp:revision>
  <dcterms:created xsi:type="dcterms:W3CDTF">2016-10-02T15:53:11Z</dcterms:created>
  <dcterms:modified xsi:type="dcterms:W3CDTF">2016-10-03T05:43:52Z</dcterms:modified>
</cp:coreProperties>
</file>