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6200000">
            <a:off x="-2061333" y="3179298"/>
            <a:ext cx="8689976" cy="813580"/>
          </a:xfrm>
        </p:spPr>
        <p:txBody>
          <a:bodyPr/>
          <a:lstStyle/>
          <a:p>
            <a:r>
              <a:rPr lang="ar-SA" dirty="0" smtClean="0"/>
              <a:t>ملف أنجاز </a:t>
            </a:r>
            <a:r>
              <a:rPr lang="ar-SA" smtClean="0"/>
              <a:t>مادة الرياضيات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6200000">
            <a:off x="-968742" y="2900287"/>
            <a:ext cx="8689976" cy="1371599"/>
          </a:xfrm>
        </p:spPr>
        <p:txBody>
          <a:bodyPr/>
          <a:lstStyle/>
          <a:p>
            <a:r>
              <a:rPr lang="ar-SA" dirty="0" smtClean="0"/>
              <a:t>ل معلمة المادة : بسمه الزهراني</a:t>
            </a:r>
          </a:p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 rot="16200000">
            <a:off x="4810429" y="1375839"/>
            <a:ext cx="4746523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الاسم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الصف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الفصل :</a:t>
            </a:r>
          </a:p>
          <a:p>
            <a:pPr algn="r"/>
            <a:r>
              <a:rPr lang="ar-SA" sz="3600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الهوايه</a:t>
            </a:r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تاريخ الميلاد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المادة </a:t>
            </a:r>
            <a:r>
              <a:rPr lang="ar-SA" sz="3600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المفضله</a:t>
            </a:r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الكتاب المفضل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قدوتي في الحياه :</a:t>
            </a:r>
          </a:p>
          <a:p>
            <a:pPr algn="r"/>
            <a:endParaRPr lang="ar-SA" sz="36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298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6200000">
            <a:off x="-2061333" y="3179298"/>
            <a:ext cx="8689976" cy="813580"/>
          </a:xfrm>
        </p:spPr>
        <p:txBody>
          <a:bodyPr/>
          <a:lstStyle/>
          <a:p>
            <a:r>
              <a:rPr lang="ar-SA" dirty="0" smtClean="0"/>
              <a:t>ملف أنجاز مادة العلوم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6200000">
            <a:off x="-968742" y="2900287"/>
            <a:ext cx="8689976" cy="1371599"/>
          </a:xfrm>
        </p:spPr>
        <p:txBody>
          <a:bodyPr/>
          <a:lstStyle/>
          <a:p>
            <a:r>
              <a:rPr lang="ar-SA" dirty="0" smtClean="0"/>
              <a:t>ل معلمة المادة : بسمه الزهراني</a:t>
            </a:r>
          </a:p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 rot="16200000">
            <a:off x="4810429" y="1375839"/>
            <a:ext cx="4746523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الاسم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الصف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الفصل :</a:t>
            </a:r>
          </a:p>
          <a:p>
            <a:pPr algn="r"/>
            <a:r>
              <a:rPr lang="ar-SA" sz="3600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الهوايه</a:t>
            </a:r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تاريخ الميلاد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المادة </a:t>
            </a:r>
            <a:r>
              <a:rPr lang="ar-SA" sz="3600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المفضله</a:t>
            </a:r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الكتاب المفضل :</a:t>
            </a:r>
          </a:p>
          <a:p>
            <a:pPr algn="r"/>
            <a:r>
              <a:rPr lang="ar-SA" sz="3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قدوتي في الحياه :</a:t>
            </a:r>
          </a:p>
          <a:p>
            <a:pPr algn="r"/>
            <a:endParaRPr lang="ar-SA" sz="36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217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6200000">
            <a:off x="621675" y="2409217"/>
            <a:ext cx="10364451" cy="1596177"/>
          </a:xfrm>
        </p:spPr>
        <p:txBody>
          <a:bodyPr>
            <a:normAutofit/>
          </a:bodyPr>
          <a:lstStyle/>
          <a:p>
            <a:r>
              <a:rPr lang="ar-SA" sz="9600" dirty="0" smtClean="0"/>
              <a:t>أوراق عمل</a:t>
            </a:r>
            <a:endParaRPr lang="ar-SA" sz="9600" dirty="0"/>
          </a:p>
        </p:txBody>
      </p:sp>
    </p:spTree>
    <p:extLst>
      <p:ext uri="{BB962C8B-B14F-4D97-AF65-F5344CB8AC3E}">
        <p14:creationId xmlns:p14="http://schemas.microsoft.com/office/powerpoint/2010/main" val="43230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6200000">
            <a:off x="824875" y="2561617"/>
            <a:ext cx="10364451" cy="1596177"/>
          </a:xfrm>
        </p:spPr>
        <p:txBody>
          <a:bodyPr>
            <a:noAutofit/>
          </a:bodyPr>
          <a:lstStyle/>
          <a:p>
            <a:r>
              <a:rPr lang="ar-SA" sz="13800" dirty="0" smtClean="0"/>
              <a:t>مطويات</a:t>
            </a:r>
            <a:endParaRPr lang="ar-SA" sz="13800" dirty="0"/>
          </a:p>
        </p:txBody>
      </p:sp>
    </p:spTree>
    <p:extLst>
      <p:ext uri="{BB962C8B-B14F-4D97-AF65-F5344CB8AC3E}">
        <p14:creationId xmlns:p14="http://schemas.microsoft.com/office/powerpoint/2010/main" val="147218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 rot="16200000">
            <a:off x="888375" y="2574317"/>
            <a:ext cx="10364451" cy="1596177"/>
          </a:xfrm>
        </p:spPr>
        <p:txBody>
          <a:bodyPr>
            <a:normAutofit/>
          </a:bodyPr>
          <a:lstStyle/>
          <a:p>
            <a:r>
              <a:rPr lang="ar-SA" sz="8800" dirty="0" smtClean="0"/>
              <a:t>متابعة الكت</a:t>
            </a:r>
            <a:r>
              <a:rPr lang="ar-SA" sz="8800" dirty="0"/>
              <a:t>ب</a:t>
            </a:r>
          </a:p>
        </p:txBody>
      </p:sp>
    </p:spTree>
    <p:extLst>
      <p:ext uri="{BB962C8B-B14F-4D97-AF65-F5344CB8AC3E}">
        <p14:creationId xmlns:p14="http://schemas.microsoft.com/office/powerpoint/2010/main" val="360634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22230955"/>
              </p:ext>
            </p:extLst>
          </p:nvPr>
        </p:nvGraphicFramePr>
        <p:xfrm>
          <a:off x="1295400" y="1498599"/>
          <a:ext cx="9753600" cy="358012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9240253"/>
                <a:gridCol w="513347"/>
              </a:tblGrid>
              <a:tr h="167640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3719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538261"/>
      </p:ext>
    </p:extLst>
  </p:cSld>
  <p:clrMapOvr>
    <a:masterClrMapping/>
  </p:clrMapOvr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9</TotalTime>
  <Words>67</Words>
  <Application>Microsoft Office PowerPoint</Application>
  <PresentationFormat>ملء الشاشة</PresentationFormat>
  <Paragraphs>23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Adobe Arabic</vt:lpstr>
      <vt:lpstr>Arial</vt:lpstr>
      <vt:lpstr>Times New Roman</vt:lpstr>
      <vt:lpstr>Tw Cen MT</vt:lpstr>
      <vt:lpstr>قطرة</vt:lpstr>
      <vt:lpstr>ملف أنجاز مادة الرياضيات</vt:lpstr>
      <vt:lpstr>ملف أنجاز مادة العلوم</vt:lpstr>
      <vt:lpstr>أوراق عمل</vt:lpstr>
      <vt:lpstr>مطويات</vt:lpstr>
      <vt:lpstr>متابعة الكتب</vt:lpstr>
      <vt:lpstr>عرض تقديمي في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ملف أنجاز مادة العلوم</dc:title>
  <dc:creator>Bassmah Ali</dc:creator>
  <cp:lastModifiedBy>Bassmah Ali</cp:lastModifiedBy>
  <cp:revision>4</cp:revision>
  <dcterms:created xsi:type="dcterms:W3CDTF">2016-10-02T15:53:11Z</dcterms:created>
  <dcterms:modified xsi:type="dcterms:W3CDTF">2016-10-03T05:43:52Z</dcterms:modified>
</cp:coreProperties>
</file>