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4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  <p:sndAc>
      <p:stSnd>
        <p:snd r:embed="rId13" name="chimes.wav" builtIn="1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286808" cy="62478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0" b="1" dirty="0" smtClean="0"/>
              <a:t>أَرى.</a:t>
            </a: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86380" y="2214554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ثَوْبًا.</a:t>
            </a:r>
          </a:p>
          <a:p>
            <a:endParaRPr lang="ar-AE" sz="4000" b="1" dirty="0"/>
          </a:p>
        </p:txBody>
      </p:sp>
      <p:pic>
        <p:nvPicPr>
          <p:cNvPr id="11" name="Picture 10" descr="C:\Users\soso\Pictures\2012-11-02 ثوب\ثوب 001.jpg"/>
          <p:cNvPicPr/>
          <p:nvPr/>
        </p:nvPicPr>
        <p:blipFill>
          <a:blip r:embed="rId3">
            <a:lum bright="-20000" contrast="40000"/>
          </a:blip>
          <a:srcRect l="23172" t="12910" r="22240" b="62741"/>
          <a:stretch>
            <a:fillRect/>
          </a:stretch>
        </p:blipFill>
        <p:spPr bwMode="auto">
          <a:xfrm rot="16200000">
            <a:off x="1281094" y="2790816"/>
            <a:ext cx="33432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2214554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ثَعْلَبًا.</a:t>
            </a:r>
          </a:p>
          <a:p>
            <a:endParaRPr lang="ar-AE" sz="4000" b="1" dirty="0"/>
          </a:p>
        </p:txBody>
      </p:sp>
      <p:pic>
        <p:nvPicPr>
          <p:cNvPr id="12" name="Picture 11" descr="C:\Users\soso\Pictures\2012-11-02 ثعلب\ثعلب 001.jpg"/>
          <p:cNvPicPr/>
          <p:nvPr/>
        </p:nvPicPr>
        <p:blipFill>
          <a:blip r:embed="rId3">
            <a:lum bright="-20000" contrast="40000"/>
          </a:blip>
          <a:srcRect l="33748" t="4247" r="27683" b="51416"/>
          <a:stretch>
            <a:fillRect/>
          </a:stretch>
        </p:blipFill>
        <p:spPr bwMode="auto">
          <a:xfrm rot="16200000">
            <a:off x="1497792" y="1359672"/>
            <a:ext cx="3219457" cy="46434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2214554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ثُعْبانًا.</a:t>
            </a:r>
          </a:p>
          <a:p>
            <a:endParaRPr lang="ar-AE" sz="4000" b="1" dirty="0"/>
          </a:p>
        </p:txBody>
      </p:sp>
      <p:pic>
        <p:nvPicPr>
          <p:cNvPr id="12" name="Picture 11" descr="C:\Users\soso\Pictures\2012-11-02 ثعبان\ثعبان 001.jpg"/>
          <p:cNvPicPr/>
          <p:nvPr/>
        </p:nvPicPr>
        <p:blipFill>
          <a:blip r:embed="rId3">
            <a:lum bright="-20000" contrast="40000"/>
          </a:blip>
          <a:srcRect l="35614" t="2831" r="35614" b="51303"/>
          <a:stretch>
            <a:fillRect/>
          </a:stretch>
        </p:blipFill>
        <p:spPr bwMode="auto">
          <a:xfrm rot="16200000">
            <a:off x="2035937" y="892963"/>
            <a:ext cx="3000397" cy="47863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29256" y="2143116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ثَوْرًا.</a:t>
            </a:r>
          </a:p>
          <a:p>
            <a:endParaRPr lang="ar-AE" sz="4000" b="1" dirty="0"/>
          </a:p>
        </p:txBody>
      </p:sp>
      <p:pic>
        <p:nvPicPr>
          <p:cNvPr id="12" name="Picture 11" descr="C:\Users\soso\Pictures\2012-11-02 ثور\ثور 001.jpg"/>
          <p:cNvPicPr/>
          <p:nvPr/>
        </p:nvPicPr>
        <p:blipFill>
          <a:blip r:embed="rId3">
            <a:lum bright="-10000" contrast="40000"/>
          </a:blip>
          <a:srcRect l="21773" t="4417" r="24417" b="53680"/>
          <a:stretch>
            <a:fillRect/>
          </a:stretch>
        </p:blipFill>
        <p:spPr bwMode="auto">
          <a:xfrm rot="16200000">
            <a:off x="1521598" y="1050115"/>
            <a:ext cx="3790964" cy="45482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2214554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ثَوْمًا.</a:t>
            </a:r>
          </a:p>
          <a:p>
            <a:endParaRPr lang="ar-AE" sz="4000" b="1" dirty="0"/>
          </a:p>
        </p:txBody>
      </p:sp>
      <p:pic>
        <p:nvPicPr>
          <p:cNvPr id="12" name="Picture 11" descr="C:\Users\soso\Pictures\2012-11-02 ثوم\ثوم 001.jpg"/>
          <p:cNvPicPr/>
          <p:nvPr/>
        </p:nvPicPr>
        <p:blipFill>
          <a:blip r:embed="rId3">
            <a:lum bright="-20000" contrast="40000"/>
          </a:blip>
          <a:srcRect l="30016" r="17885" b="52208"/>
          <a:stretch>
            <a:fillRect/>
          </a:stretch>
        </p:blipFill>
        <p:spPr bwMode="auto">
          <a:xfrm rot="16200000">
            <a:off x="1414438" y="942961"/>
            <a:ext cx="3190875" cy="40195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2214554"/>
            <a:ext cx="314327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أَرى ثَلْجًا.</a:t>
            </a:r>
          </a:p>
          <a:p>
            <a:endParaRPr lang="ar-AE" sz="4000" b="1" dirty="0"/>
          </a:p>
        </p:txBody>
      </p:sp>
      <p:pic>
        <p:nvPicPr>
          <p:cNvPr id="12" name="Picture 11" descr="C:\Users\soso\Pictures\2012-11-02 ثلج\ثلج 001.jpg"/>
          <p:cNvPicPr/>
          <p:nvPr/>
        </p:nvPicPr>
        <p:blipFill>
          <a:blip r:embed="rId3">
            <a:lum bright="-10000" contrast="40000"/>
          </a:blip>
          <a:srcRect l="23017" t="6002" r="22862" b="52888"/>
          <a:stretch>
            <a:fillRect/>
          </a:stretch>
        </p:blipFill>
        <p:spPr bwMode="auto">
          <a:xfrm rot="16200000">
            <a:off x="785786" y="1785927"/>
            <a:ext cx="3314700" cy="34575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26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soso</dc:creator>
  <cp:lastModifiedBy>soso</cp:lastModifiedBy>
  <cp:revision>21</cp:revision>
  <dcterms:created xsi:type="dcterms:W3CDTF">2012-10-28T10:19:47Z</dcterms:created>
  <dcterms:modified xsi:type="dcterms:W3CDTF">2012-11-02T18:25:51Z</dcterms:modified>
</cp:coreProperties>
</file>