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F3A7C-011D-4DE4-8073-E5506455CAA2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A287C-EF82-42F7-A29E-174F06A6072F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https://www.google.com/url?sa=i&amp;url=https%3A%2F%2Fwebstockreview.net%2Fexplore%2Fmeat-clipart-chicken-dinner%2F&amp;psig=AOvVaw0sT9qKKHYofx9cxHGjXOHP&amp;ust=1585673789570000&amp;source=images&amp;cd=vfe&amp;ved=0CAIQjRxqFwoTCJCRzbPVwugCFQAAAAAdAAAAABAD" TargetMode="External"/><Relationship Id="rId18" Type="http://schemas.openxmlformats.org/officeDocument/2006/relationships/image" Target="../media/image9.jpeg"/><Relationship Id="rId3" Type="http://schemas.openxmlformats.org/officeDocument/2006/relationships/hyperlink" Target="https://www.google.com/url?sa=i&amp;url=https%3A%2F%2Fwww.dreamstime.com%2Funited-arab-emirates-map-uae-vector-illustration-united-arab-emirates-map-uae-vector-illustration-isolated-white-image125153409&amp;psig=AOvVaw057rr_3RTbHSKEsEpx1WnC&amp;ust=1585673424481000&amp;source=images&amp;cd=vfe&amp;ved=0CAIQjRxqFwoTCNDMz4zUwugCFQAAAAAdAAAAABAI" TargetMode="External"/><Relationship Id="rId7" Type="http://schemas.openxmlformats.org/officeDocument/2006/relationships/hyperlink" Target="https://www.google.com/url?sa=i&amp;url=https%3A%2F%2Fwebstockreview.net%2Fexplore%2Fclipart-sun-afternoon%2F&amp;psig=AOvVaw3XUHPmH9A4ZdhP9ptex5Bf&amp;ust=1585673583907000&amp;source=images&amp;cd=vfe&amp;ved=0CAIQjRxqFwoTCNDK4MzUwugCFQAAAAAdAAAAABAD" TargetMode="External"/><Relationship Id="rId12" Type="http://schemas.openxmlformats.org/officeDocument/2006/relationships/image" Target="../media/image6.jpeg"/><Relationship Id="rId17" Type="http://schemas.openxmlformats.org/officeDocument/2006/relationships/hyperlink" Target="https://www.google.com/url?sa=i&amp;url=https%3A%2F%2Fwww.pinterest.com%2Fpin%2F586664288935835423%2F&amp;psig=AOvVaw1yavvNuLLlh_ATFDdeuUvF&amp;ust=1585674027306000&amp;source=images&amp;cd=vfe&amp;ved=0CAIQjRxqFwoTCPioy6HWwugCFQAAAAAdAAAAABAJ" TargetMode="External"/><Relationship Id="rId2" Type="http://schemas.openxmlformats.org/officeDocument/2006/relationships/image" Target="../media/image1.jpeg"/><Relationship Id="rId16" Type="http://schemas.openxmlformats.org/officeDocument/2006/relationships/image" Target="../media/image8.jpe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hyperlink" Target="https://www.google.com/url?sa=i&amp;url=https%3A%2F%2Fwww.clipart.email%2Fclipart%2Fschool-building-clipart-images-20997.html&amp;psig=AOvVaw08EbozAL6gyvQNkQaKz-R9&amp;ust=1585673694866000&amp;source=images&amp;cd=vfe&amp;ved=0CAIQjRxqFwoTCJDLlIjVwugCFQAAAAAdAAAAABAD" TargetMode="External"/><Relationship Id="rId5" Type="http://schemas.openxmlformats.org/officeDocument/2006/relationships/hyperlink" Target="https://www.google.com/url?sa=i&amp;url=http%3A%2F%2Fclipart-library.com%2Ffree-clothes-cliparts.html&amp;psig=AOvVaw3Dt3wutKqX9XO2yaGCIj3e&amp;ust=1585673545707000&amp;source=images&amp;cd=vfe&amp;ved=0CAIQjRxqFwoTCJCE-7bUwugCFQAAAAAdAAAAABAD" TargetMode="External"/><Relationship Id="rId15" Type="http://schemas.openxmlformats.org/officeDocument/2006/relationships/hyperlink" Target="https://www.google.com/url?sa=i&amp;url=https%3A%2F%2Fwww.shutterstock.com%2Fsearch%2Fboy%2Bgirl%2Bmuslim%3Fsection%3D1%26searchterm%3Davatar%2520hijab%26orientation%3Dvertical%26image_type%3Dillustration%26safe%3Dtrue%26search_source%3Dbase_related_searches%26saveFiltersLink%3Dtrue%26ref_context%3Dkeyword&amp;psig=AOvVaw19pPu2kzZZMkX7QANPchki&amp;ust=1585673881493000&amp;source=images&amp;cd=vfe&amp;ved=0CAIQjRxqFwoTCOikpeDVwugCFQAAAAAdAAAAABAO" TargetMode="External"/><Relationship Id="rId10" Type="http://schemas.openxmlformats.org/officeDocument/2006/relationships/image" Target="../media/image5.png"/><Relationship Id="rId19" Type="http://schemas.openxmlformats.org/officeDocument/2006/relationships/hyperlink" Target="https://www.google.com/url?sa=i&amp;url=http%3A%2F%2Fwww.stanboroughprimary.org.uk%2Fyear-5-6-residential-trip-hudnall-park-day-1%2F&amp;psig=AOvVaw1Zu_iE2rPTxXlRFR0jP4l_&amp;ust=1585674241859000&amp;source=images&amp;cd=vfe&amp;ved=0CAIQjRxqFwoTCNiCrY3XwugCFQAAAAAdAAAAABAJ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www.google.com/url?sa=i&amp;url=http%3A%2F%2Fwww.i2clipart.com%2Fclipart-raincloud-516c&amp;psig=AOvVaw0HELPPm1mjWTjYLT5Urbxf&amp;ust=1585673650954000&amp;source=images&amp;cd=vfe&amp;ved=0CAIQjRxqFwoTCODd7erUwugCFQAAAAAdAAAAABAD" TargetMode="Externa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539552" y="620688"/>
            <a:ext cx="8424936" cy="576064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" name="Picture 7" descr="More than 3 millions free vectors, PSD, photos and free icons. Exclusive freebies and all graphic resources that you need for your project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3817" t="2544" r="3313" b="4585"/>
          <a:stretch>
            <a:fillRect/>
          </a:stretch>
        </p:blipFill>
        <p:spPr bwMode="auto">
          <a:xfrm>
            <a:off x="683568" y="836712"/>
            <a:ext cx="5256584" cy="52565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11" name="مربع نص 10"/>
          <p:cNvSpPr txBox="1"/>
          <p:nvPr/>
        </p:nvSpPr>
        <p:spPr>
          <a:xfrm>
            <a:off x="4499992" y="1628800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الوطن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843808" y="3284984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الطعام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971600" y="3212976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الاسرة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4499992" y="5085184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التعليم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971600" y="1772816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الشمس 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843808" y="1484784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اللباس 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971600" y="5085184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المطر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644008" y="3284984"/>
            <a:ext cx="11521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الإسلام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555776" y="5085184"/>
            <a:ext cx="1512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نعمة المواصلات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6012160" y="764704"/>
            <a:ext cx="288032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لديـك هنا يا صغيري مجموعه من البطاقات اقرأها ثم طابق كل كلمة بالصورة التي تناسبها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012160" y="1844824"/>
            <a:ext cx="28803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هل تستطيع ان ترسم لي نعمة واحدة  من نعم الله علينا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6012160" y="2636912"/>
            <a:ext cx="2880320" cy="36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More than 3 millions free vectors, PSD, photos and free icons. Exclusive freebies and all graphic resources that you need for your project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88133"/>
            <a:ext cx="6624736" cy="6624735"/>
          </a:xfrm>
          <a:prstGeom prst="rect">
            <a:avLst/>
          </a:prstGeom>
          <a:noFill/>
        </p:spPr>
      </p:pic>
      <p:pic>
        <p:nvPicPr>
          <p:cNvPr id="4098" name="Picture 2" descr="United Arab Emirates.Map Of UAE Vector Illustration Stock Vector ...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1052736"/>
            <a:ext cx="1080120" cy="868147"/>
          </a:xfrm>
          <a:prstGeom prst="rect">
            <a:avLst/>
          </a:prstGeom>
          <a:noFill/>
        </p:spPr>
      </p:pic>
      <p:pic>
        <p:nvPicPr>
          <p:cNvPr id="4100" name="Picture 4" descr="Free Free Clothes Cliparts, Download Free Clip Art, Free Clip Art ...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764704"/>
            <a:ext cx="999392" cy="1063802"/>
          </a:xfrm>
          <a:prstGeom prst="rect">
            <a:avLst/>
          </a:prstGeom>
          <a:noFill/>
        </p:spPr>
      </p:pic>
      <p:pic>
        <p:nvPicPr>
          <p:cNvPr id="19" name="Picture 9" descr="Clipart sun afternoon, Clipart sun afternoon Transparent FREE for ...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59632" y="836712"/>
            <a:ext cx="1296144" cy="1155714"/>
          </a:xfrm>
          <a:prstGeom prst="rect">
            <a:avLst/>
          </a:prstGeom>
          <a:noFill/>
        </p:spPr>
      </p:pic>
      <p:pic>
        <p:nvPicPr>
          <p:cNvPr id="4102" name="Picture 6" descr="Raincloud Clipart | i2Clipart - Royalty Free Public Domain Clipart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03648" y="5157192"/>
            <a:ext cx="877303" cy="868736"/>
          </a:xfrm>
          <a:prstGeom prst="rect">
            <a:avLst/>
          </a:prstGeom>
          <a:noFill/>
        </p:spPr>
      </p:pic>
      <p:pic>
        <p:nvPicPr>
          <p:cNvPr id="4104" name="Picture 8" descr="School Building Clipart Images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824" b="18941"/>
          <a:stretch>
            <a:fillRect/>
          </a:stretch>
        </p:blipFill>
        <p:spPr bwMode="auto">
          <a:xfrm>
            <a:off x="5148064" y="5085184"/>
            <a:ext cx="1329308" cy="1086899"/>
          </a:xfrm>
          <a:prstGeom prst="rect">
            <a:avLst/>
          </a:prstGeom>
          <a:noFill/>
        </p:spPr>
      </p:pic>
      <p:pic>
        <p:nvPicPr>
          <p:cNvPr id="4106" name="Picture 10" descr="Meat clipart chicken dinner, Meat chicken dinner Transparent FREE ...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03848" y="3140968"/>
            <a:ext cx="1415386" cy="792088"/>
          </a:xfrm>
          <a:prstGeom prst="rect">
            <a:avLst/>
          </a:prstGeom>
          <a:noFill/>
        </p:spPr>
      </p:pic>
      <p:pic>
        <p:nvPicPr>
          <p:cNvPr id="4108" name="Picture 12" descr="Boy+girl+muslim Stock Illustrations, Images &amp; Vectors | Shutterstock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7EC9A0"/>
              </a:clrFrom>
              <a:clrTo>
                <a:srgbClr val="7EC9A0">
                  <a:alpha val="0"/>
                </a:srgbClr>
              </a:clrTo>
            </a:clrChange>
          </a:blip>
          <a:srcRect l="17446" t="2700" r="18586" b="16301"/>
          <a:stretch>
            <a:fillRect/>
          </a:stretch>
        </p:blipFill>
        <p:spPr bwMode="auto">
          <a:xfrm>
            <a:off x="1403648" y="2996952"/>
            <a:ext cx="792088" cy="1080120"/>
          </a:xfrm>
          <a:prstGeom prst="rect">
            <a:avLst/>
          </a:prstGeom>
          <a:noFill/>
        </p:spPr>
      </p:pic>
      <p:pic>
        <p:nvPicPr>
          <p:cNvPr id="4110" name="Picture 14" descr="Cartoon Ramadan Vector, Ramadan Kareem, Child PNG Transparent ...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2924944"/>
            <a:ext cx="1296144" cy="1296144"/>
          </a:xfrm>
          <a:prstGeom prst="rect">
            <a:avLst/>
          </a:prstGeom>
          <a:noFill/>
        </p:spPr>
      </p:pic>
      <p:pic>
        <p:nvPicPr>
          <p:cNvPr id="4112" name="Picture 16" descr="Year 5 &amp; 6 Residential Trip: Hudnall Park: Day 1 – Stanborough ...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347864" y="5229200"/>
            <a:ext cx="1224136" cy="966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44</Words>
  <Application>Microsoft Office PowerPoint</Application>
  <PresentationFormat>عرض على الشاشة (3:4)‏</PresentationFormat>
  <Paragraphs>11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3</cp:revision>
  <dcterms:created xsi:type="dcterms:W3CDTF">2020-03-30T15:05:42Z</dcterms:created>
  <dcterms:modified xsi:type="dcterms:W3CDTF">2020-03-30T17:26:39Z</dcterms:modified>
</cp:coreProperties>
</file>