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89750" cy="960755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D053-3814-4B88-8862-EEE4CE9F708B}" type="datetimeFigureOut">
              <a:rPr lang="ar-SA" smtClean="0"/>
              <a:t>04/01/38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73F5-F93E-41D3-9FB9-AE02A50588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00865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D053-3814-4B88-8862-EEE4CE9F708B}" type="datetimeFigureOut">
              <a:rPr lang="ar-SA" smtClean="0"/>
              <a:t>04/01/38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73F5-F93E-41D3-9FB9-AE02A50588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26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D053-3814-4B88-8862-EEE4CE9F708B}" type="datetimeFigureOut">
              <a:rPr lang="ar-SA" smtClean="0"/>
              <a:t>04/01/38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73F5-F93E-41D3-9FB9-AE02A50588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6733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D053-3814-4B88-8862-EEE4CE9F708B}" type="datetimeFigureOut">
              <a:rPr lang="ar-SA" smtClean="0"/>
              <a:t>04/01/38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73F5-F93E-41D3-9FB9-AE02A50588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5825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D053-3814-4B88-8862-EEE4CE9F708B}" type="datetimeFigureOut">
              <a:rPr lang="ar-SA" smtClean="0"/>
              <a:t>04/01/38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73F5-F93E-41D3-9FB9-AE02A50588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985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D053-3814-4B88-8862-EEE4CE9F708B}" type="datetimeFigureOut">
              <a:rPr lang="ar-SA" smtClean="0"/>
              <a:t>04/01/38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73F5-F93E-41D3-9FB9-AE02A50588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983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D053-3814-4B88-8862-EEE4CE9F708B}" type="datetimeFigureOut">
              <a:rPr lang="ar-SA" smtClean="0"/>
              <a:t>04/01/38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73F5-F93E-41D3-9FB9-AE02A50588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0012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D053-3814-4B88-8862-EEE4CE9F708B}" type="datetimeFigureOut">
              <a:rPr lang="ar-SA" smtClean="0"/>
              <a:t>04/01/38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73F5-F93E-41D3-9FB9-AE02A50588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2879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D053-3814-4B88-8862-EEE4CE9F708B}" type="datetimeFigureOut">
              <a:rPr lang="ar-SA" smtClean="0"/>
              <a:t>04/01/38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73F5-F93E-41D3-9FB9-AE02A50588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563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D053-3814-4B88-8862-EEE4CE9F708B}" type="datetimeFigureOut">
              <a:rPr lang="ar-SA" smtClean="0"/>
              <a:t>04/01/38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73F5-F93E-41D3-9FB9-AE02A50588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1271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D053-3814-4B88-8862-EEE4CE9F708B}" type="datetimeFigureOut">
              <a:rPr lang="ar-SA" smtClean="0"/>
              <a:t>04/01/38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73F5-F93E-41D3-9FB9-AE02A50588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860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CD053-3814-4B88-8862-EEE4CE9F708B}" type="datetimeFigureOut">
              <a:rPr lang="ar-SA" smtClean="0"/>
              <a:t>04/01/38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773F5-F93E-41D3-9FB9-AE02A50588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0057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: زوايا مستديرة 3"/>
          <p:cNvSpPr/>
          <p:nvPr/>
        </p:nvSpPr>
        <p:spPr>
          <a:xfrm>
            <a:off x="1113182" y="238539"/>
            <a:ext cx="9793357" cy="689112"/>
          </a:xfrm>
          <a:prstGeom prst="round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أفتح عيادتي في عام 1455هـ ( هدف مهني )</a:t>
            </a:r>
          </a:p>
        </p:txBody>
      </p:sp>
      <p:sp>
        <p:nvSpPr>
          <p:cNvPr id="5" name="مستطيل: زوايا مستديرة 4"/>
          <p:cNvSpPr/>
          <p:nvPr/>
        </p:nvSpPr>
        <p:spPr>
          <a:xfrm>
            <a:off x="6149009" y="1152940"/>
            <a:ext cx="3763616" cy="569843"/>
          </a:xfrm>
          <a:prstGeom prst="round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التخرج من كلية الطب في عام 1445هـ</a:t>
            </a:r>
          </a:p>
        </p:txBody>
      </p:sp>
      <p:sp>
        <p:nvSpPr>
          <p:cNvPr id="6" name="مستطيل: زوايا مستديرة 5"/>
          <p:cNvSpPr/>
          <p:nvPr/>
        </p:nvSpPr>
        <p:spPr>
          <a:xfrm>
            <a:off x="2133600" y="1152939"/>
            <a:ext cx="3763616" cy="569843"/>
          </a:xfrm>
          <a:prstGeom prst="round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الزواج في عام 1443هـ</a:t>
            </a:r>
          </a:p>
        </p:txBody>
      </p:sp>
      <p:sp>
        <p:nvSpPr>
          <p:cNvPr id="7" name="مستطيل: زوايا مستديرة 6"/>
          <p:cNvSpPr/>
          <p:nvPr/>
        </p:nvSpPr>
        <p:spPr>
          <a:xfrm>
            <a:off x="8295861" y="1908313"/>
            <a:ext cx="3525075" cy="901154"/>
          </a:xfrm>
          <a:prstGeom prst="round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التخرج من السنة التحضيرية </a:t>
            </a:r>
          </a:p>
          <a:p>
            <a:pPr algn="ctr"/>
            <a:r>
              <a:rPr lang="ar-SA" sz="24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بمعدل 5\5</a:t>
            </a:r>
          </a:p>
        </p:txBody>
      </p:sp>
      <p:sp>
        <p:nvSpPr>
          <p:cNvPr id="8" name="مستطيل: زوايا مستديرة 7"/>
          <p:cNvSpPr/>
          <p:nvPr/>
        </p:nvSpPr>
        <p:spPr>
          <a:xfrm>
            <a:off x="4837044" y="1908313"/>
            <a:ext cx="3366052" cy="901154"/>
          </a:xfrm>
          <a:prstGeom prst="round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دخول كلية الطب</a:t>
            </a:r>
          </a:p>
        </p:txBody>
      </p:sp>
      <p:sp>
        <p:nvSpPr>
          <p:cNvPr id="9" name="مستطيل: زوايا مستديرة 8"/>
          <p:cNvSpPr/>
          <p:nvPr/>
        </p:nvSpPr>
        <p:spPr>
          <a:xfrm>
            <a:off x="278294" y="1908313"/>
            <a:ext cx="4465985" cy="901154"/>
          </a:xfrm>
          <a:prstGeom prst="round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الالتحاق بدورات تدريبية لتطوير مهارات الحياة الجامعية في صيف عام 1438هـ</a:t>
            </a:r>
          </a:p>
        </p:txBody>
      </p:sp>
      <p:sp>
        <p:nvSpPr>
          <p:cNvPr id="10" name="مستطيل: زوايا مستديرة 9"/>
          <p:cNvSpPr/>
          <p:nvPr/>
        </p:nvSpPr>
        <p:spPr>
          <a:xfrm>
            <a:off x="1524002" y="2915481"/>
            <a:ext cx="10296933" cy="5565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الالتزام بمواعيد المحاضرات وعدم الغياب عن أي محاضرة خلال العام الدراسي 1437/1438هـ</a:t>
            </a:r>
          </a:p>
        </p:txBody>
      </p:sp>
      <p:sp>
        <p:nvSpPr>
          <p:cNvPr id="11" name="مستطيل: زوايا مستديرة 10"/>
          <p:cNvSpPr/>
          <p:nvPr/>
        </p:nvSpPr>
        <p:spPr>
          <a:xfrm>
            <a:off x="1524002" y="3578088"/>
            <a:ext cx="10296933" cy="5565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مراجعة الدروس والتحضير لها والالتزام بمواعيد الواجبات والأنشطة الصفية خلال العام الدراسي 1437/1438هـ</a:t>
            </a:r>
          </a:p>
        </p:txBody>
      </p:sp>
      <p:sp>
        <p:nvSpPr>
          <p:cNvPr id="12" name="مستطيل: زوايا مستديرة 11"/>
          <p:cNvSpPr/>
          <p:nvPr/>
        </p:nvSpPr>
        <p:spPr>
          <a:xfrm>
            <a:off x="1524001" y="4240695"/>
            <a:ext cx="10296933" cy="5565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الاستعداد للاختبارات والحصول على الدرجة كاملة في جميع المقررات الدراسية في السنة التحضيرية</a:t>
            </a:r>
          </a:p>
        </p:txBody>
      </p:sp>
      <p:sp>
        <p:nvSpPr>
          <p:cNvPr id="13" name="مستطيل: زوايا مستديرة 12"/>
          <p:cNvSpPr/>
          <p:nvPr/>
        </p:nvSpPr>
        <p:spPr>
          <a:xfrm>
            <a:off x="1524000" y="4903302"/>
            <a:ext cx="10296933" cy="5565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ترتيب وتنظيم أيام الأسبوع بمخطط أسبوعي يوضح المهام والأنشطة ومواعيدها خلال السنة التحضيرية</a:t>
            </a:r>
          </a:p>
        </p:txBody>
      </p:sp>
      <p:sp>
        <p:nvSpPr>
          <p:cNvPr id="14" name="مربع نص 13"/>
          <p:cNvSpPr txBox="1"/>
          <p:nvPr/>
        </p:nvSpPr>
        <p:spPr>
          <a:xfrm>
            <a:off x="-1166190" y="5657671"/>
            <a:ext cx="329979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هدف طويل المدى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accent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هدف متوسط المدى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هدف قصير المدى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أهداف إجرائية</a:t>
            </a:r>
          </a:p>
        </p:txBody>
      </p:sp>
      <p:sp>
        <p:nvSpPr>
          <p:cNvPr id="15" name="مربع نص 14"/>
          <p:cNvSpPr txBox="1"/>
          <p:nvPr/>
        </p:nvSpPr>
        <p:spPr>
          <a:xfrm>
            <a:off x="7182678" y="6067192"/>
            <a:ext cx="482975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اسم الطالب : معاذ بن سعد بن صالح العساف.</a:t>
            </a:r>
          </a:p>
          <a:p>
            <a:r>
              <a:rPr lang="ar-SA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شعبة رقم : 38.</a:t>
            </a:r>
          </a:p>
        </p:txBody>
      </p:sp>
    </p:spTree>
    <p:extLst>
      <p:ext uri="{BB962C8B-B14F-4D97-AF65-F5344CB8AC3E}">
        <p14:creationId xmlns:p14="http://schemas.microsoft.com/office/powerpoint/2010/main" val="72383157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117</Words>
  <Application>Microsoft Office PowerPoint</Application>
  <PresentationFormat>شاشة عريضة</PresentationFormat>
  <Paragraphs>17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Sakkal Majalla</vt:lpstr>
      <vt:lpstr>Times New Roman</vt:lpstr>
      <vt:lpstr>Wingdings</vt:lpstr>
      <vt:lpstr>نسق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mo3ath al-assaf</dc:creator>
  <cp:lastModifiedBy>mo3ath al-assaf</cp:lastModifiedBy>
  <cp:revision>5</cp:revision>
  <cp:lastPrinted>2016-10-05T18:50:59Z</cp:lastPrinted>
  <dcterms:created xsi:type="dcterms:W3CDTF">2016-10-05T18:16:15Z</dcterms:created>
  <dcterms:modified xsi:type="dcterms:W3CDTF">2016-10-05T18:52:29Z</dcterms:modified>
</cp:coreProperties>
</file>