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5" r:id="rId3"/>
    <p:sldId id="284" r:id="rId4"/>
    <p:sldId id="283" r:id="rId5"/>
    <p:sldId id="282" r:id="rId6"/>
    <p:sldId id="281" r:id="rId7"/>
    <p:sldId id="280" r:id="rId8"/>
    <p:sldId id="279" r:id="rId9"/>
    <p:sldId id="278" r:id="rId10"/>
    <p:sldId id="277" r:id="rId11"/>
    <p:sldId id="276" r:id="rId12"/>
    <p:sldId id="275" r:id="rId13"/>
    <p:sldId id="274" r:id="rId14"/>
    <p:sldId id="273" r:id="rId15"/>
    <p:sldId id="272" r:id="rId16"/>
    <p:sldId id="271" r:id="rId17"/>
    <p:sldId id="270" r:id="rId18"/>
    <p:sldId id="269" r:id="rId19"/>
    <p:sldId id="268" r:id="rId20"/>
    <p:sldId id="267" r:id="rId21"/>
    <p:sldId id="266" r:id="rId22"/>
    <p:sldId id="265" r:id="rId23"/>
    <p:sldId id="264" r:id="rId24"/>
    <p:sldId id="263" r:id="rId25"/>
    <p:sldId id="262" r:id="rId26"/>
    <p:sldId id="261" r:id="rId27"/>
    <p:sldId id="260" r:id="rId28"/>
    <p:sldId id="257" r:id="rId29"/>
    <p:sldId id="258" r:id="rId30"/>
    <p:sldId id="259" r:id="rId3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E4C2C4-346A-4DA7-A3F5-EB553F3B5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FE6C693-7775-4233-A3DE-7F636242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639EED-5857-4E43-9383-AF77A7F13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7D2A61-DBD2-4EB6-B8EC-C80CB3A7A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DA07C1-8E9D-43D9-AE8E-15EDA7D75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516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90C668-DD11-4630-96CF-C09B319F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20D753-DAE9-4275-91EA-668C82DD5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4592E2-6B58-47DD-B527-A8A70AEF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5703B1-A014-4814-A8D4-3F4134E0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39C741-667D-448C-AA01-77001AFD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6055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DE39EF5-B66B-461C-8067-ABD87E5F4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AFE1698-7B3A-4CD1-854D-B98EF12F0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068345-F007-4D84-BC8D-1A1964F3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6BBD5C-8B3C-4E07-9F65-09A6B21E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7AFED1-1340-4187-9283-3CA484DE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22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275F96-0F2B-48C6-9877-20BB67C1C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DBB21E-4D01-4ABA-A6D2-129D34D2B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F8ABE7-7850-4716-B01E-7AF0A89C8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F7B509-F644-4664-9000-180AC0FD5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CACD8B-9723-4E8B-89CB-C691B26A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967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A57F6F-7339-4911-8927-7ED87628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F7D3F3-EA9C-4F2C-AAD6-08D1691C6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7483B8-334A-4781-BB93-602DFCD0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53997-E076-4171-BA10-BC1C6865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9A7CF1-3F17-4DF7-84B7-E0F26705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133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96C7DE-F38E-42AB-87AC-6892BF33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45CD8D-581D-412B-AA2A-4C6D79EE8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FD478A-8C40-4E3B-A68B-DDE37891C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F8FD1FF-FCE0-4BF7-B698-7281224E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956BFA-6A62-46E4-85C2-0650FF5C8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F4CD47-C735-4C57-BADB-AB50F3E8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352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3FA406-0716-4C43-8620-E21F7EC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6A70A9-5D83-447F-B4D3-ACC5B8BC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9FEAFDC-53F1-4CEB-8D84-4B43F93EF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9236E1F-3272-4EB2-8741-FC086E0A6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68AD48-14D1-496E-A45E-37D2C2F4D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C66401C-6D56-46AF-9031-49C64156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A9B1630-EA57-4382-BF6B-380F04C0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EF5770B-1E8D-403C-927E-AAF43DCD1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973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DD6096-6555-4837-885A-FD12AE26C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E8DDC14-3891-4360-8977-33185690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1611D30-BFD4-4677-AF63-92F10C61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062D5DC-129E-4D0B-8C44-E576B204F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990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8131E28-52DD-4F41-919D-D4DBBD6BF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BD49FE5-FE3E-425F-BC18-5BB73823D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EFBEE2F-04CE-47F8-8D0D-1331D133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847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17579C-7898-4725-AE73-8D5A94004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3BEBC5-A920-4BDF-93DA-7E5E46872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F5DEAFC-85C6-4B8E-B43C-A73C4041F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44C0225-3651-455F-BCE9-2FA369E1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6103511-EBB0-4B56-9210-E87253A1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DAA401-3D68-402A-AF74-8AC9430F4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96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8DE426-CD07-4FC2-8968-62FDAFF13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5C132DA-E4D0-4152-B946-AE18626C6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87B28D5-102C-4625-93EC-1AB342772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F97C3F-EA11-4C72-9524-71E08CBA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07E1C2-AF55-443E-BAB0-3E05C4FF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01C4CC7-96CA-4517-806D-03FF2A12A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61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B703CEF-3CCF-4EBA-8498-FEE45498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12F3CB-8795-41E9-A351-EAA3624C1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2FBE0B-10A2-4DFB-9FD9-04341F0D35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9ACD-937F-48DA-A60C-83463898EFFE}" type="datetimeFigureOut">
              <a:rPr lang="ar-SA" smtClean="0"/>
              <a:t>07/03/1444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13D852-09B0-4C4A-955D-AC3B7CCA3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C1067A-B31D-4D8F-9B5E-CC76B2703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37A48-2E3F-4A59-9A56-8B13BCE7A5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103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1708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8674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13183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3731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69816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36758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84139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59695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89279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13721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8070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82430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142685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76199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483096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36341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70336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09109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68004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68601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96090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8112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28255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5507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67859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4562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5052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4282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3278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A15AFC2-F54F-4319-B00E-892DFC935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6A9832-AE9D-41EC-9B91-4AE07DD86BA5}"/>
              </a:ext>
            </a:extLst>
          </p:cNvPr>
          <p:cNvSpPr txBox="1"/>
          <p:nvPr/>
        </p:nvSpPr>
        <p:spPr>
          <a:xfrm>
            <a:off x="3722914" y="3017520"/>
            <a:ext cx="694508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يتقدم مجمع سعيا التعليمي  بالشكر والتقدير للمعلم الفاضل 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</a:t>
            </a:r>
            <a:r>
              <a:rPr lang="ar-SA" sz="3200" b="1" dirty="0"/>
              <a:t>المعلم : </a:t>
            </a:r>
          </a:p>
          <a:p>
            <a:endParaRPr lang="ar-SA" dirty="0"/>
          </a:p>
          <a:p>
            <a:r>
              <a:rPr lang="ar-SA" sz="2400" b="1" dirty="0"/>
              <a:t>يعجز البيان عن وصف قيمتك وأثرك في النشء شكرا لك </a:t>
            </a:r>
          </a:p>
          <a:p>
            <a:r>
              <a:rPr lang="ar-SA" sz="2400" b="1" dirty="0"/>
              <a:t>من القلب العالم كله يحتفي بك في يوم المعلم العالمي 1443هـ      بك يفخر الوطن ويسطر أمجاده فأنت قلب التعليم النابض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7D1DAC-BA09-4721-802B-B786E691DA1C}"/>
              </a:ext>
            </a:extLst>
          </p:cNvPr>
          <p:cNvSpPr txBox="1"/>
          <p:nvPr/>
        </p:nvSpPr>
        <p:spPr>
          <a:xfrm>
            <a:off x="9627326" y="6126063"/>
            <a:ext cx="23121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رائد النشاط </a:t>
            </a:r>
          </a:p>
          <a:p>
            <a:r>
              <a:rPr lang="ar-SA" sz="2000" b="1" dirty="0"/>
              <a:t>إسماعيل محمد السلمي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910C9CC-4A53-4E6B-BFF8-D12BAA755F9C}"/>
              </a:ext>
            </a:extLst>
          </p:cNvPr>
          <p:cNvSpPr txBox="1"/>
          <p:nvPr/>
        </p:nvSpPr>
        <p:spPr>
          <a:xfrm>
            <a:off x="444137" y="6126063"/>
            <a:ext cx="24427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مدير المدرسة </a:t>
            </a:r>
          </a:p>
          <a:p>
            <a:r>
              <a:rPr lang="ar-SA" sz="2000" b="1" dirty="0"/>
              <a:t>احمد سعد العسيري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41A2B4-3D2D-442C-8E90-D86770069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54" y="182880"/>
            <a:ext cx="1595846" cy="939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60A0A3-623B-40E8-B4D0-D469FC12ED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6" y="6290"/>
            <a:ext cx="1197428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E810FAAE-68A3-4E6B-8584-3104C09A9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882" y="75407"/>
            <a:ext cx="1308463" cy="111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7522636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1530</Words>
  <Application>Microsoft Office PowerPoint</Application>
  <PresentationFormat>شاشة عريضة</PresentationFormat>
  <Paragraphs>330</Paragraphs>
  <Slides>30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نادي الحي بالفتح</cp:lastModifiedBy>
  <cp:revision>8</cp:revision>
  <dcterms:created xsi:type="dcterms:W3CDTF">2021-10-04T21:20:37Z</dcterms:created>
  <dcterms:modified xsi:type="dcterms:W3CDTF">2022-10-02T10:15:21Z</dcterms:modified>
</cp:coreProperties>
</file>