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85" r:id="rId3"/>
    <p:sldId id="284" r:id="rId4"/>
    <p:sldId id="283" r:id="rId5"/>
    <p:sldId id="282" r:id="rId6"/>
    <p:sldId id="281" r:id="rId7"/>
    <p:sldId id="280" r:id="rId8"/>
    <p:sldId id="279" r:id="rId9"/>
    <p:sldId id="278" r:id="rId10"/>
    <p:sldId id="277" r:id="rId11"/>
    <p:sldId id="276" r:id="rId12"/>
    <p:sldId id="275" r:id="rId13"/>
    <p:sldId id="274" r:id="rId14"/>
    <p:sldId id="273" r:id="rId15"/>
    <p:sldId id="272" r:id="rId16"/>
    <p:sldId id="271" r:id="rId17"/>
    <p:sldId id="270" r:id="rId18"/>
    <p:sldId id="269" r:id="rId19"/>
    <p:sldId id="268" r:id="rId20"/>
    <p:sldId id="267" r:id="rId21"/>
    <p:sldId id="266" r:id="rId22"/>
    <p:sldId id="265" r:id="rId23"/>
    <p:sldId id="264" r:id="rId24"/>
    <p:sldId id="263" r:id="rId25"/>
    <p:sldId id="262" r:id="rId26"/>
    <p:sldId id="261" r:id="rId27"/>
    <p:sldId id="260" r:id="rId28"/>
    <p:sldId id="257" r:id="rId29"/>
    <p:sldId id="258" r:id="rId30"/>
    <p:sldId id="259" r:id="rId31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presProps" Target="pres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8E4C2C4-346A-4DA7-A3F5-EB553F3B5D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FE6C693-7775-4233-A3DE-7F6362426B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4639EED-5857-4E43-9383-AF77A7F13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9ACD-937F-48DA-A60C-83463898EFFE}" type="datetimeFigureOut">
              <a:rPr lang="ar-SA" smtClean="0"/>
              <a:t>07/03/1444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E7D2A61-DBD2-4EB6-B8EC-C80CB3A7A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DDA07C1-8E9D-43D9-AE8E-15EDA7D75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37A48-2E3F-4A59-9A56-8B13BCE7A5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65167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290C668-DD11-4630-96CF-C09B319F2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D20D753-DAE9-4275-91EA-668C82DD5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A4592E2-6B58-47DD-B527-A8A70AEFD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9ACD-937F-48DA-A60C-83463898EFFE}" type="datetimeFigureOut">
              <a:rPr lang="ar-SA" smtClean="0"/>
              <a:t>07/03/1444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75703B1-A014-4814-A8D4-3F4134E05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039C741-667D-448C-AA01-77001AFDE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37A48-2E3F-4A59-9A56-8B13BCE7A5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66055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ADE39EF5-B66B-461C-8067-ABD87E5F40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AFE1698-7B3A-4CD1-854D-B98EF12F0B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9068345-F007-4D84-BC8D-1A1964F3D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9ACD-937F-48DA-A60C-83463898EFFE}" type="datetimeFigureOut">
              <a:rPr lang="ar-SA" smtClean="0"/>
              <a:t>07/03/1444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86BBD5C-8B3C-4E07-9F65-09A6B21EA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17AFED1-1340-4187-9283-3CA484DE0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37A48-2E3F-4A59-9A56-8B13BCE7A5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29228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B275F96-0F2B-48C6-9877-20BB67C1C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DDBB21E-4D01-4ABA-A6D2-129D34D2B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EF8ABE7-7850-4716-B01E-7AF0A89C8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9ACD-937F-48DA-A60C-83463898EFFE}" type="datetimeFigureOut">
              <a:rPr lang="ar-SA" smtClean="0"/>
              <a:t>07/03/1444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1F7B509-F644-4664-9000-180AC0FD5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9CACD8B-9723-4E8B-89CB-C691B26A9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37A48-2E3F-4A59-9A56-8B13BCE7A5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19674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EA57F6F-7339-4911-8927-7ED87628B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EF7D3F3-EA9C-4F2C-AAD6-08D1691C63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17483B8-334A-4781-BB93-602DFCD09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9ACD-937F-48DA-A60C-83463898EFFE}" type="datetimeFigureOut">
              <a:rPr lang="ar-SA" smtClean="0"/>
              <a:t>07/03/1444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F753997-E076-4171-BA10-BC1C68657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49A7CF1-3F17-4DF7-84B7-E0F267050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37A48-2E3F-4A59-9A56-8B13BCE7A5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41336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396C7DE-F38E-42AB-87AC-6892BF334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845CD8D-581D-412B-AA2A-4C6D79EE86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EFD478A-8C40-4E3B-A68B-DDE37891CC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F8FD1FF-FCE0-4BF7-B698-7281224EC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9ACD-937F-48DA-A60C-83463898EFFE}" type="datetimeFigureOut">
              <a:rPr lang="ar-SA" smtClean="0"/>
              <a:t>07/03/1444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0956BFA-6A62-46E4-85C2-0650FF5C8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4F4CD47-C735-4C57-BADB-AB50F3E8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37A48-2E3F-4A59-9A56-8B13BCE7A5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5352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93FA406-0716-4C43-8620-E21F7ECEC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26A70A9-5D83-447F-B4D3-ACC5B8BC46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9FEAFDC-53F1-4CEB-8D84-4B43F93EFB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29236E1F-3272-4EB2-8741-FC086E0A6C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3768AD48-14D1-496E-A45E-37D2C2F4DB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FC66401C-6D56-46AF-9031-49C641568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9ACD-937F-48DA-A60C-83463898EFFE}" type="datetimeFigureOut">
              <a:rPr lang="ar-SA" smtClean="0"/>
              <a:t>07/03/1444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A9B1630-EA57-4382-BF6B-380F04C0F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0EF5770B-1E8D-403C-927E-AAF43DCD1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37A48-2E3F-4A59-9A56-8B13BCE7A5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6973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ADD6096-6555-4837-885A-FD12AE26C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FE8DDC14-3891-4360-8977-331856903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9ACD-937F-48DA-A60C-83463898EFFE}" type="datetimeFigureOut">
              <a:rPr lang="ar-SA" smtClean="0"/>
              <a:t>07/03/1444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1611D30-BFD4-4677-AF63-92F10C611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F062D5DC-129E-4D0B-8C44-E576B204F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37A48-2E3F-4A59-9A56-8B13BCE7A5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99902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08131E28-52DD-4F41-919D-D4DBBD6BF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9ACD-937F-48DA-A60C-83463898EFFE}" type="datetimeFigureOut">
              <a:rPr lang="ar-SA" smtClean="0"/>
              <a:t>07/03/1444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FBD49FE5-FE3E-425F-BC18-5BB73823D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7EFBEE2F-04CE-47F8-8D0D-1331D1338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37A48-2E3F-4A59-9A56-8B13BCE7A5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38479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817579C-7898-4725-AE73-8D5A94004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B3BEBC5-A920-4BDF-93DA-7E5E46872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F5DEAFC-85C6-4B8E-B43C-A73C4041F4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44C0225-3651-455F-BCE9-2FA369E18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9ACD-937F-48DA-A60C-83463898EFFE}" type="datetimeFigureOut">
              <a:rPr lang="ar-SA" smtClean="0"/>
              <a:t>07/03/1444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6103511-EBB0-4B56-9210-E87253A1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DDAA401-3D68-402A-AF74-8AC9430F4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37A48-2E3F-4A59-9A56-8B13BCE7A5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0963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48DE426-CD07-4FC2-8968-62FDAFF13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35C132DA-E4D0-4152-B946-AE18626C62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87B28D5-102C-4625-93EC-1AB342772A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5F97C3F-EA11-4C72-9524-71E08CBA5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9ACD-937F-48DA-A60C-83463898EFFE}" type="datetimeFigureOut">
              <a:rPr lang="ar-SA" smtClean="0"/>
              <a:t>07/03/1444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007E1C2-AF55-443E-BAB0-3E05C4FF8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01C4CC7-96CA-4517-806D-03FF2A12A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37A48-2E3F-4A59-9A56-8B13BCE7A5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46618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0B703CEF-3CCF-4EBA-8498-FEE45498D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712F3CB-8795-41E9-A351-EAA3624C1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12FBE0B-10A2-4DFB-9FD9-04341F0D3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29ACD-937F-48DA-A60C-83463898EFFE}" type="datetimeFigureOut">
              <a:rPr lang="ar-SA" smtClean="0"/>
              <a:t>07/03/1444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513D852-09B0-4C4A-955D-AC3B7CCA3A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3C1067A-B31D-4D8F-9B5E-CC76B27039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37A48-2E3F-4A59-9A56-8B13BCE7A5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71034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4.jpeg" /><Relationship Id="rId4" Type="http://schemas.openxmlformats.org/officeDocument/2006/relationships/image" Target="../media/image3.jpeg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4.jpeg" /><Relationship Id="rId4" Type="http://schemas.openxmlformats.org/officeDocument/2006/relationships/image" Target="../media/image3.jpeg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4.jpeg" /><Relationship Id="rId4" Type="http://schemas.openxmlformats.org/officeDocument/2006/relationships/image" Target="../media/image3.jpeg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4.jpeg" /><Relationship Id="rId4" Type="http://schemas.openxmlformats.org/officeDocument/2006/relationships/image" Target="../media/image3.jpeg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4.jpeg" /><Relationship Id="rId4" Type="http://schemas.openxmlformats.org/officeDocument/2006/relationships/image" Target="../media/image3.jpeg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4.jpeg" /><Relationship Id="rId4" Type="http://schemas.openxmlformats.org/officeDocument/2006/relationships/image" Target="../media/image3.jpeg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4.jpeg" /><Relationship Id="rId4" Type="http://schemas.openxmlformats.org/officeDocument/2006/relationships/image" Target="../media/image3.jpeg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4.jpeg" /><Relationship Id="rId4" Type="http://schemas.openxmlformats.org/officeDocument/2006/relationships/image" Target="../media/image3.jpeg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4.jpeg" /><Relationship Id="rId4" Type="http://schemas.openxmlformats.org/officeDocument/2006/relationships/image" Target="../media/image3.jpeg" 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4.jpeg" /><Relationship Id="rId4" Type="http://schemas.openxmlformats.org/officeDocument/2006/relationships/image" Target="../media/image3.jpeg" 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4.jpeg" /><Relationship Id="rId4" Type="http://schemas.openxmlformats.org/officeDocument/2006/relationships/image" Target="../media/image3.jpe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4.jpeg" /><Relationship Id="rId4" Type="http://schemas.openxmlformats.org/officeDocument/2006/relationships/image" Target="../media/image3.jpeg" 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4.jpeg" /><Relationship Id="rId4" Type="http://schemas.openxmlformats.org/officeDocument/2006/relationships/image" Target="../media/image3.jpeg" 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4.jpeg" /><Relationship Id="rId4" Type="http://schemas.openxmlformats.org/officeDocument/2006/relationships/image" Target="../media/image3.jpeg" 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4.jpeg" /><Relationship Id="rId4" Type="http://schemas.openxmlformats.org/officeDocument/2006/relationships/image" Target="../media/image3.jpeg" 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4.jpeg" /><Relationship Id="rId4" Type="http://schemas.openxmlformats.org/officeDocument/2006/relationships/image" Target="../media/image3.jpeg" 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4.jpeg" /><Relationship Id="rId4" Type="http://schemas.openxmlformats.org/officeDocument/2006/relationships/image" Target="../media/image3.jpeg" 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4.jpeg" /><Relationship Id="rId4" Type="http://schemas.openxmlformats.org/officeDocument/2006/relationships/image" Target="../media/image3.jpeg" 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4.jpeg" /><Relationship Id="rId4" Type="http://schemas.openxmlformats.org/officeDocument/2006/relationships/image" Target="../media/image3.jpeg" 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4.jpeg" /><Relationship Id="rId4" Type="http://schemas.openxmlformats.org/officeDocument/2006/relationships/image" Target="../media/image3.jpeg" 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4.jpeg" /><Relationship Id="rId4" Type="http://schemas.openxmlformats.org/officeDocument/2006/relationships/image" Target="../media/image3.jpeg" 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4.jpeg" /><Relationship Id="rId4" Type="http://schemas.openxmlformats.org/officeDocument/2006/relationships/image" Target="../media/image3.jpe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4.jpeg" /><Relationship Id="rId4" Type="http://schemas.openxmlformats.org/officeDocument/2006/relationships/image" Target="../media/image3.jpeg" 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4.jpeg" /><Relationship Id="rId4" Type="http://schemas.openxmlformats.org/officeDocument/2006/relationships/image" Target="../media/image3.jpe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4.jpeg" /><Relationship Id="rId4" Type="http://schemas.openxmlformats.org/officeDocument/2006/relationships/image" Target="../media/image3.jpe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4.jpeg" /><Relationship Id="rId4" Type="http://schemas.openxmlformats.org/officeDocument/2006/relationships/image" Target="../media/image3.jpeg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4.jpeg" /><Relationship Id="rId4" Type="http://schemas.openxmlformats.org/officeDocument/2006/relationships/image" Target="../media/image3.jpeg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4.jpeg" /><Relationship Id="rId4" Type="http://schemas.openxmlformats.org/officeDocument/2006/relationships/image" Target="../media/image3.jpeg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4.jpeg" /><Relationship Id="rId4" Type="http://schemas.openxmlformats.org/officeDocument/2006/relationships/image" Target="../media/image3.jpeg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4.jpeg" /><Relationship Id="rId4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0A15AFC2-F54F-4319-B00E-892DFC935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7C6A9832-AE9D-41EC-9B91-4AE07DD86BA5}"/>
              </a:ext>
            </a:extLst>
          </p:cNvPr>
          <p:cNvSpPr txBox="1"/>
          <p:nvPr/>
        </p:nvSpPr>
        <p:spPr>
          <a:xfrm>
            <a:off x="3722914" y="3017520"/>
            <a:ext cx="6945086" cy="2954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/>
              <a:t>يتقدم مجمع سعيا التعليمي  بالشكر والتقدير للمعلم الفاضل </a:t>
            </a:r>
          </a:p>
          <a:p>
            <a:endParaRPr lang="ar-SA" dirty="0"/>
          </a:p>
          <a:p>
            <a:endParaRPr lang="ar-SA" dirty="0"/>
          </a:p>
          <a:p>
            <a:r>
              <a:rPr lang="ar-SA" dirty="0"/>
              <a:t>               </a:t>
            </a:r>
            <a:r>
              <a:rPr lang="ar-SA" sz="3200" b="1" dirty="0"/>
              <a:t>المعلم : </a:t>
            </a:r>
          </a:p>
          <a:p>
            <a:endParaRPr lang="ar-SA" dirty="0"/>
          </a:p>
          <a:p>
            <a:r>
              <a:rPr lang="ar-SA" sz="2400" b="1" dirty="0"/>
              <a:t>يعجز البيان عن وصف قيمتك وأثرك في النشء شكرا لك </a:t>
            </a:r>
          </a:p>
          <a:p>
            <a:r>
              <a:rPr lang="ar-SA" sz="2400" b="1" dirty="0"/>
              <a:t>من القلب العالم كله يحتفي بك في يوم المعلم العالمي 1443هـ      بك يفخر الوطن ويسطر أمجاده فأنت قلب التعليم النابض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9B7D1DAC-BA09-4721-802B-B786E691DA1C}"/>
              </a:ext>
            </a:extLst>
          </p:cNvPr>
          <p:cNvSpPr txBox="1"/>
          <p:nvPr/>
        </p:nvSpPr>
        <p:spPr>
          <a:xfrm>
            <a:off x="9627326" y="6126063"/>
            <a:ext cx="231212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رائد النشاط </a:t>
            </a:r>
          </a:p>
          <a:p>
            <a:r>
              <a:rPr lang="ar-SA" sz="2000" b="1" dirty="0"/>
              <a:t>إسماعيل محمد السلمي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B910C9CC-4A53-4E6B-BFF8-D12BAA755F9C}"/>
              </a:ext>
            </a:extLst>
          </p:cNvPr>
          <p:cNvSpPr txBox="1"/>
          <p:nvPr/>
        </p:nvSpPr>
        <p:spPr>
          <a:xfrm>
            <a:off x="444137" y="6126063"/>
            <a:ext cx="244275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مدير المدرسة </a:t>
            </a:r>
          </a:p>
          <a:p>
            <a:r>
              <a:rPr lang="ar-SA" sz="2000" b="1" dirty="0"/>
              <a:t>احمد سعد العسيري</a:t>
            </a: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DD41A2B4-3D2D-442C-8E90-D867700693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154" y="182880"/>
            <a:ext cx="1595846" cy="9394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0D60A0A3-623B-40E8-B4D0-D469FC12ED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406" y="6290"/>
            <a:ext cx="1197428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E810FAAE-68A3-4E6B-8584-3104C09A9A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3882" y="75407"/>
            <a:ext cx="1308463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17088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0A15AFC2-F54F-4319-B00E-892DFC935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7C6A9832-AE9D-41EC-9B91-4AE07DD86BA5}"/>
              </a:ext>
            </a:extLst>
          </p:cNvPr>
          <p:cNvSpPr txBox="1"/>
          <p:nvPr/>
        </p:nvSpPr>
        <p:spPr>
          <a:xfrm>
            <a:off x="3722914" y="3017520"/>
            <a:ext cx="6945086" cy="2954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/>
              <a:t>يتقدم مجمع سعيا التعليمي  بالشكر والتقدير للمعلم الفاضل </a:t>
            </a:r>
          </a:p>
          <a:p>
            <a:endParaRPr lang="ar-SA" dirty="0"/>
          </a:p>
          <a:p>
            <a:endParaRPr lang="ar-SA" dirty="0"/>
          </a:p>
          <a:p>
            <a:r>
              <a:rPr lang="ar-SA" dirty="0"/>
              <a:t>               </a:t>
            </a:r>
            <a:r>
              <a:rPr lang="ar-SA" sz="3200" b="1" dirty="0"/>
              <a:t>المعلم : </a:t>
            </a:r>
          </a:p>
          <a:p>
            <a:endParaRPr lang="ar-SA" dirty="0"/>
          </a:p>
          <a:p>
            <a:r>
              <a:rPr lang="ar-SA" sz="2400" b="1" dirty="0"/>
              <a:t>يعجز البيان عن وصف قيمتك وأثرك في النشء شكرا لك </a:t>
            </a:r>
          </a:p>
          <a:p>
            <a:r>
              <a:rPr lang="ar-SA" sz="2400" b="1" dirty="0"/>
              <a:t>من القلب العالم كله يحتفي بك في يوم المعلم العالمي 1443هـ      بك يفخر الوطن ويسطر أمجاده فأنت قلب التعليم النابض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9B7D1DAC-BA09-4721-802B-B786E691DA1C}"/>
              </a:ext>
            </a:extLst>
          </p:cNvPr>
          <p:cNvSpPr txBox="1"/>
          <p:nvPr/>
        </p:nvSpPr>
        <p:spPr>
          <a:xfrm>
            <a:off x="9627326" y="6126063"/>
            <a:ext cx="231212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رائد النشاط </a:t>
            </a:r>
          </a:p>
          <a:p>
            <a:r>
              <a:rPr lang="ar-SA" sz="2000" b="1" dirty="0"/>
              <a:t>إسماعيل محمد السلمي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B910C9CC-4A53-4E6B-BFF8-D12BAA755F9C}"/>
              </a:ext>
            </a:extLst>
          </p:cNvPr>
          <p:cNvSpPr txBox="1"/>
          <p:nvPr/>
        </p:nvSpPr>
        <p:spPr>
          <a:xfrm>
            <a:off x="444137" y="6126063"/>
            <a:ext cx="244275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مدير المدرسة </a:t>
            </a:r>
          </a:p>
          <a:p>
            <a:r>
              <a:rPr lang="ar-SA" sz="2000" b="1" dirty="0"/>
              <a:t>احمد سعد العسيري</a:t>
            </a: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DD41A2B4-3D2D-442C-8E90-D867700693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154" y="182880"/>
            <a:ext cx="1595846" cy="9394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0D60A0A3-623B-40E8-B4D0-D469FC12ED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406" y="6290"/>
            <a:ext cx="1197428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E810FAAE-68A3-4E6B-8584-3104C09A9A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3882" y="75407"/>
            <a:ext cx="1308463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86743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0A15AFC2-F54F-4319-B00E-892DFC935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7C6A9832-AE9D-41EC-9B91-4AE07DD86BA5}"/>
              </a:ext>
            </a:extLst>
          </p:cNvPr>
          <p:cNvSpPr txBox="1"/>
          <p:nvPr/>
        </p:nvSpPr>
        <p:spPr>
          <a:xfrm>
            <a:off x="3722914" y="3017520"/>
            <a:ext cx="6945086" cy="2954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/>
              <a:t>يتقدم مجمع سعيا التعليمي  بالشكر والتقدير للمعلم الفاضل </a:t>
            </a:r>
          </a:p>
          <a:p>
            <a:endParaRPr lang="ar-SA" dirty="0"/>
          </a:p>
          <a:p>
            <a:endParaRPr lang="ar-SA" dirty="0"/>
          </a:p>
          <a:p>
            <a:r>
              <a:rPr lang="ar-SA" dirty="0"/>
              <a:t>               </a:t>
            </a:r>
            <a:r>
              <a:rPr lang="ar-SA" sz="3200" b="1" dirty="0"/>
              <a:t>المعلم : </a:t>
            </a:r>
          </a:p>
          <a:p>
            <a:endParaRPr lang="ar-SA" dirty="0"/>
          </a:p>
          <a:p>
            <a:r>
              <a:rPr lang="ar-SA" sz="2400" b="1" dirty="0"/>
              <a:t>يعجز البيان عن وصف قيمتك وأثرك في النشء شكرا لك </a:t>
            </a:r>
          </a:p>
          <a:p>
            <a:r>
              <a:rPr lang="ar-SA" sz="2400" b="1" dirty="0"/>
              <a:t>من القلب العالم كله يحتفي بك في يوم المعلم العالمي 1443هـ      بك يفخر الوطن ويسطر أمجاده فأنت قلب التعليم النابض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9B7D1DAC-BA09-4721-802B-B786E691DA1C}"/>
              </a:ext>
            </a:extLst>
          </p:cNvPr>
          <p:cNvSpPr txBox="1"/>
          <p:nvPr/>
        </p:nvSpPr>
        <p:spPr>
          <a:xfrm>
            <a:off x="9627326" y="6126063"/>
            <a:ext cx="231212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رائد النشاط </a:t>
            </a:r>
          </a:p>
          <a:p>
            <a:r>
              <a:rPr lang="ar-SA" sz="2000" b="1" dirty="0"/>
              <a:t>إسماعيل محمد السلمي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B910C9CC-4A53-4E6B-BFF8-D12BAA755F9C}"/>
              </a:ext>
            </a:extLst>
          </p:cNvPr>
          <p:cNvSpPr txBox="1"/>
          <p:nvPr/>
        </p:nvSpPr>
        <p:spPr>
          <a:xfrm>
            <a:off x="444137" y="6126063"/>
            <a:ext cx="244275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مدير المدرسة </a:t>
            </a:r>
          </a:p>
          <a:p>
            <a:r>
              <a:rPr lang="ar-SA" sz="2000" b="1" dirty="0"/>
              <a:t>احمد سعد العسيري</a:t>
            </a: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DD41A2B4-3D2D-442C-8E90-D867700693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154" y="182880"/>
            <a:ext cx="1595846" cy="9394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0D60A0A3-623B-40E8-B4D0-D469FC12ED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406" y="6290"/>
            <a:ext cx="1197428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E810FAAE-68A3-4E6B-8584-3104C09A9A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3882" y="75407"/>
            <a:ext cx="1308463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13183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0A15AFC2-F54F-4319-B00E-892DFC935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7C6A9832-AE9D-41EC-9B91-4AE07DD86BA5}"/>
              </a:ext>
            </a:extLst>
          </p:cNvPr>
          <p:cNvSpPr txBox="1"/>
          <p:nvPr/>
        </p:nvSpPr>
        <p:spPr>
          <a:xfrm>
            <a:off x="3722914" y="3017520"/>
            <a:ext cx="6945086" cy="2954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/>
              <a:t>يتقدم مجمع سعيا التعليمي  بالشكر والتقدير للمعلم الفاضل </a:t>
            </a:r>
          </a:p>
          <a:p>
            <a:endParaRPr lang="ar-SA" dirty="0"/>
          </a:p>
          <a:p>
            <a:endParaRPr lang="ar-SA" dirty="0"/>
          </a:p>
          <a:p>
            <a:r>
              <a:rPr lang="ar-SA" dirty="0"/>
              <a:t>               </a:t>
            </a:r>
            <a:r>
              <a:rPr lang="ar-SA" sz="3200" b="1" dirty="0"/>
              <a:t>المعلم : </a:t>
            </a:r>
          </a:p>
          <a:p>
            <a:endParaRPr lang="ar-SA" dirty="0"/>
          </a:p>
          <a:p>
            <a:r>
              <a:rPr lang="ar-SA" sz="2400" b="1" dirty="0"/>
              <a:t>يعجز البيان عن وصف قيمتك وأثرك في النشء شكرا لك </a:t>
            </a:r>
          </a:p>
          <a:p>
            <a:r>
              <a:rPr lang="ar-SA" sz="2400" b="1" dirty="0"/>
              <a:t>من القلب العالم كله يحتفي بك في يوم المعلم العالمي 1443هـ      بك يفخر الوطن ويسطر أمجاده فأنت قلب التعليم النابض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9B7D1DAC-BA09-4721-802B-B786E691DA1C}"/>
              </a:ext>
            </a:extLst>
          </p:cNvPr>
          <p:cNvSpPr txBox="1"/>
          <p:nvPr/>
        </p:nvSpPr>
        <p:spPr>
          <a:xfrm>
            <a:off x="9627326" y="6126063"/>
            <a:ext cx="231212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رائد النشاط </a:t>
            </a:r>
          </a:p>
          <a:p>
            <a:r>
              <a:rPr lang="ar-SA" sz="2000" b="1" dirty="0"/>
              <a:t>إسماعيل محمد السلمي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B910C9CC-4A53-4E6B-BFF8-D12BAA755F9C}"/>
              </a:ext>
            </a:extLst>
          </p:cNvPr>
          <p:cNvSpPr txBox="1"/>
          <p:nvPr/>
        </p:nvSpPr>
        <p:spPr>
          <a:xfrm>
            <a:off x="444137" y="6126063"/>
            <a:ext cx="244275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مدير المدرسة </a:t>
            </a:r>
          </a:p>
          <a:p>
            <a:r>
              <a:rPr lang="ar-SA" sz="2000" b="1" dirty="0"/>
              <a:t>احمد سعد العسيري</a:t>
            </a: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DD41A2B4-3D2D-442C-8E90-D867700693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154" y="182880"/>
            <a:ext cx="1595846" cy="9394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0D60A0A3-623B-40E8-B4D0-D469FC12ED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406" y="6290"/>
            <a:ext cx="1197428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E810FAAE-68A3-4E6B-8584-3104C09A9A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3882" y="75407"/>
            <a:ext cx="1308463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43731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0A15AFC2-F54F-4319-B00E-892DFC935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7C6A9832-AE9D-41EC-9B91-4AE07DD86BA5}"/>
              </a:ext>
            </a:extLst>
          </p:cNvPr>
          <p:cNvSpPr txBox="1"/>
          <p:nvPr/>
        </p:nvSpPr>
        <p:spPr>
          <a:xfrm>
            <a:off x="3722914" y="3017520"/>
            <a:ext cx="6945086" cy="2954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/>
              <a:t>يتقدم مجمع سعيا التعليمي  بالشكر والتقدير للمعلم الفاضل </a:t>
            </a:r>
          </a:p>
          <a:p>
            <a:endParaRPr lang="ar-SA" dirty="0"/>
          </a:p>
          <a:p>
            <a:endParaRPr lang="ar-SA" dirty="0"/>
          </a:p>
          <a:p>
            <a:r>
              <a:rPr lang="ar-SA" dirty="0"/>
              <a:t>               </a:t>
            </a:r>
            <a:r>
              <a:rPr lang="ar-SA" sz="3200" b="1" dirty="0"/>
              <a:t>المعلم : </a:t>
            </a:r>
          </a:p>
          <a:p>
            <a:endParaRPr lang="ar-SA" dirty="0"/>
          </a:p>
          <a:p>
            <a:r>
              <a:rPr lang="ar-SA" sz="2400" b="1" dirty="0"/>
              <a:t>يعجز البيان عن وصف قيمتك وأثرك في النشء شكرا لك </a:t>
            </a:r>
          </a:p>
          <a:p>
            <a:r>
              <a:rPr lang="ar-SA" sz="2400" b="1" dirty="0"/>
              <a:t>من القلب العالم كله يحتفي بك في يوم المعلم العالمي 1443هـ      بك يفخر الوطن ويسطر أمجاده فأنت قلب التعليم النابض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9B7D1DAC-BA09-4721-802B-B786E691DA1C}"/>
              </a:ext>
            </a:extLst>
          </p:cNvPr>
          <p:cNvSpPr txBox="1"/>
          <p:nvPr/>
        </p:nvSpPr>
        <p:spPr>
          <a:xfrm>
            <a:off x="9627326" y="6126063"/>
            <a:ext cx="231212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رائد النشاط </a:t>
            </a:r>
          </a:p>
          <a:p>
            <a:r>
              <a:rPr lang="ar-SA" sz="2000" b="1" dirty="0"/>
              <a:t>إسماعيل محمد السلمي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B910C9CC-4A53-4E6B-BFF8-D12BAA755F9C}"/>
              </a:ext>
            </a:extLst>
          </p:cNvPr>
          <p:cNvSpPr txBox="1"/>
          <p:nvPr/>
        </p:nvSpPr>
        <p:spPr>
          <a:xfrm>
            <a:off x="444137" y="6126063"/>
            <a:ext cx="244275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مدير المدرسة </a:t>
            </a:r>
          </a:p>
          <a:p>
            <a:r>
              <a:rPr lang="ar-SA" sz="2000" b="1" dirty="0"/>
              <a:t>احمد سعد العسيري</a:t>
            </a: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DD41A2B4-3D2D-442C-8E90-D867700693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154" y="182880"/>
            <a:ext cx="1595846" cy="9394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0D60A0A3-623B-40E8-B4D0-D469FC12ED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406" y="6290"/>
            <a:ext cx="1197428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E810FAAE-68A3-4E6B-8584-3104C09A9A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3882" y="75407"/>
            <a:ext cx="1308463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969816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0A15AFC2-F54F-4319-B00E-892DFC935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7C6A9832-AE9D-41EC-9B91-4AE07DD86BA5}"/>
              </a:ext>
            </a:extLst>
          </p:cNvPr>
          <p:cNvSpPr txBox="1"/>
          <p:nvPr/>
        </p:nvSpPr>
        <p:spPr>
          <a:xfrm>
            <a:off x="3722914" y="3017520"/>
            <a:ext cx="6945086" cy="2954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/>
              <a:t>يتقدم مجمع سعيا التعليمي  بالشكر والتقدير للمعلم الفاضل </a:t>
            </a:r>
          </a:p>
          <a:p>
            <a:endParaRPr lang="ar-SA" dirty="0"/>
          </a:p>
          <a:p>
            <a:endParaRPr lang="ar-SA" dirty="0"/>
          </a:p>
          <a:p>
            <a:r>
              <a:rPr lang="ar-SA" dirty="0"/>
              <a:t>               </a:t>
            </a:r>
            <a:r>
              <a:rPr lang="ar-SA" sz="3200" b="1" dirty="0"/>
              <a:t>المعلم : </a:t>
            </a:r>
          </a:p>
          <a:p>
            <a:endParaRPr lang="ar-SA" dirty="0"/>
          </a:p>
          <a:p>
            <a:r>
              <a:rPr lang="ar-SA" sz="2400" b="1" dirty="0"/>
              <a:t>يعجز البيان عن وصف قيمتك وأثرك في النشء شكرا لك </a:t>
            </a:r>
          </a:p>
          <a:p>
            <a:r>
              <a:rPr lang="ar-SA" sz="2400" b="1" dirty="0"/>
              <a:t>من القلب العالم كله يحتفي بك في يوم المعلم العالمي 1443هـ      بك يفخر الوطن ويسطر أمجاده فأنت قلب التعليم النابض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9B7D1DAC-BA09-4721-802B-B786E691DA1C}"/>
              </a:ext>
            </a:extLst>
          </p:cNvPr>
          <p:cNvSpPr txBox="1"/>
          <p:nvPr/>
        </p:nvSpPr>
        <p:spPr>
          <a:xfrm>
            <a:off x="9627326" y="6126063"/>
            <a:ext cx="231212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رائد النشاط </a:t>
            </a:r>
          </a:p>
          <a:p>
            <a:r>
              <a:rPr lang="ar-SA" sz="2000" b="1" dirty="0"/>
              <a:t>إسماعيل محمد السلمي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B910C9CC-4A53-4E6B-BFF8-D12BAA755F9C}"/>
              </a:ext>
            </a:extLst>
          </p:cNvPr>
          <p:cNvSpPr txBox="1"/>
          <p:nvPr/>
        </p:nvSpPr>
        <p:spPr>
          <a:xfrm>
            <a:off x="444137" y="6126063"/>
            <a:ext cx="244275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مدير المدرسة </a:t>
            </a:r>
          </a:p>
          <a:p>
            <a:r>
              <a:rPr lang="ar-SA" sz="2000" b="1" dirty="0"/>
              <a:t>احمد سعد العسيري</a:t>
            </a: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DD41A2B4-3D2D-442C-8E90-D867700693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154" y="182880"/>
            <a:ext cx="1595846" cy="9394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0D60A0A3-623B-40E8-B4D0-D469FC12ED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406" y="6290"/>
            <a:ext cx="1197428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E810FAAE-68A3-4E6B-8584-3104C09A9A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3882" y="75407"/>
            <a:ext cx="1308463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367586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0A15AFC2-F54F-4319-B00E-892DFC935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7C6A9832-AE9D-41EC-9B91-4AE07DD86BA5}"/>
              </a:ext>
            </a:extLst>
          </p:cNvPr>
          <p:cNvSpPr txBox="1"/>
          <p:nvPr/>
        </p:nvSpPr>
        <p:spPr>
          <a:xfrm>
            <a:off x="3722914" y="3017520"/>
            <a:ext cx="6945086" cy="2954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/>
              <a:t>يتقدم مجمع سعيا التعليمي  بالشكر والتقدير للمعلم الفاضل </a:t>
            </a:r>
          </a:p>
          <a:p>
            <a:endParaRPr lang="ar-SA" dirty="0"/>
          </a:p>
          <a:p>
            <a:endParaRPr lang="ar-SA" dirty="0"/>
          </a:p>
          <a:p>
            <a:r>
              <a:rPr lang="ar-SA" dirty="0"/>
              <a:t>               </a:t>
            </a:r>
            <a:r>
              <a:rPr lang="ar-SA" sz="3200" b="1" dirty="0"/>
              <a:t>المعلم : </a:t>
            </a:r>
          </a:p>
          <a:p>
            <a:endParaRPr lang="ar-SA" dirty="0"/>
          </a:p>
          <a:p>
            <a:r>
              <a:rPr lang="ar-SA" sz="2400" b="1" dirty="0"/>
              <a:t>يعجز البيان عن وصف قيمتك وأثرك في النشء شكرا لك </a:t>
            </a:r>
          </a:p>
          <a:p>
            <a:r>
              <a:rPr lang="ar-SA" sz="2400" b="1" dirty="0"/>
              <a:t>من القلب العالم كله يحتفي بك في يوم المعلم العالمي 1443هـ      بك يفخر الوطن ويسطر أمجاده فأنت قلب التعليم النابض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9B7D1DAC-BA09-4721-802B-B786E691DA1C}"/>
              </a:ext>
            </a:extLst>
          </p:cNvPr>
          <p:cNvSpPr txBox="1"/>
          <p:nvPr/>
        </p:nvSpPr>
        <p:spPr>
          <a:xfrm>
            <a:off x="9627326" y="6126063"/>
            <a:ext cx="231212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رائد النشاط </a:t>
            </a:r>
          </a:p>
          <a:p>
            <a:r>
              <a:rPr lang="ar-SA" sz="2000" b="1" dirty="0"/>
              <a:t>إسماعيل محمد السلمي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B910C9CC-4A53-4E6B-BFF8-D12BAA755F9C}"/>
              </a:ext>
            </a:extLst>
          </p:cNvPr>
          <p:cNvSpPr txBox="1"/>
          <p:nvPr/>
        </p:nvSpPr>
        <p:spPr>
          <a:xfrm>
            <a:off x="444137" y="6126063"/>
            <a:ext cx="244275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مدير المدرسة </a:t>
            </a:r>
          </a:p>
          <a:p>
            <a:r>
              <a:rPr lang="ar-SA" sz="2000" b="1" dirty="0"/>
              <a:t>احمد سعد العسيري</a:t>
            </a: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DD41A2B4-3D2D-442C-8E90-D867700693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154" y="182880"/>
            <a:ext cx="1595846" cy="9394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0D60A0A3-623B-40E8-B4D0-D469FC12ED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406" y="6290"/>
            <a:ext cx="1197428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E810FAAE-68A3-4E6B-8584-3104C09A9A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3882" y="75407"/>
            <a:ext cx="1308463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2841392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0A15AFC2-F54F-4319-B00E-892DFC935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7C6A9832-AE9D-41EC-9B91-4AE07DD86BA5}"/>
              </a:ext>
            </a:extLst>
          </p:cNvPr>
          <p:cNvSpPr txBox="1"/>
          <p:nvPr/>
        </p:nvSpPr>
        <p:spPr>
          <a:xfrm>
            <a:off x="3722914" y="3017520"/>
            <a:ext cx="6945086" cy="2954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/>
              <a:t>يتقدم مجمع سعيا التعليمي  بالشكر والتقدير للمعلم الفاضل </a:t>
            </a:r>
          </a:p>
          <a:p>
            <a:endParaRPr lang="ar-SA" dirty="0"/>
          </a:p>
          <a:p>
            <a:endParaRPr lang="ar-SA" dirty="0"/>
          </a:p>
          <a:p>
            <a:r>
              <a:rPr lang="ar-SA" dirty="0"/>
              <a:t>               </a:t>
            </a:r>
            <a:r>
              <a:rPr lang="ar-SA" sz="3200" b="1" dirty="0"/>
              <a:t>المعلم : </a:t>
            </a:r>
          </a:p>
          <a:p>
            <a:endParaRPr lang="ar-SA" dirty="0"/>
          </a:p>
          <a:p>
            <a:r>
              <a:rPr lang="ar-SA" sz="2400" b="1" dirty="0"/>
              <a:t>يعجز البيان عن وصف قيمتك وأثرك في النشء شكرا لك </a:t>
            </a:r>
          </a:p>
          <a:p>
            <a:r>
              <a:rPr lang="ar-SA" sz="2400" b="1" dirty="0"/>
              <a:t>من القلب العالم كله يحتفي بك في يوم المعلم العالمي 1443هـ      بك يفخر الوطن ويسطر أمجاده فأنت قلب التعليم النابض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9B7D1DAC-BA09-4721-802B-B786E691DA1C}"/>
              </a:ext>
            </a:extLst>
          </p:cNvPr>
          <p:cNvSpPr txBox="1"/>
          <p:nvPr/>
        </p:nvSpPr>
        <p:spPr>
          <a:xfrm>
            <a:off x="9627326" y="6126063"/>
            <a:ext cx="231212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رائد النشاط </a:t>
            </a:r>
          </a:p>
          <a:p>
            <a:r>
              <a:rPr lang="ar-SA" sz="2000" b="1" dirty="0"/>
              <a:t>إسماعيل محمد السلمي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B910C9CC-4A53-4E6B-BFF8-D12BAA755F9C}"/>
              </a:ext>
            </a:extLst>
          </p:cNvPr>
          <p:cNvSpPr txBox="1"/>
          <p:nvPr/>
        </p:nvSpPr>
        <p:spPr>
          <a:xfrm>
            <a:off x="444137" y="6126063"/>
            <a:ext cx="244275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مدير المدرسة </a:t>
            </a:r>
          </a:p>
          <a:p>
            <a:r>
              <a:rPr lang="ar-SA" sz="2000" b="1" dirty="0"/>
              <a:t>احمد سعد العسيري</a:t>
            </a: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DD41A2B4-3D2D-442C-8E90-D867700693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154" y="182880"/>
            <a:ext cx="1595846" cy="9394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0D60A0A3-623B-40E8-B4D0-D469FC12ED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406" y="6290"/>
            <a:ext cx="1197428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E810FAAE-68A3-4E6B-8584-3104C09A9A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3882" y="75407"/>
            <a:ext cx="1308463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596950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0A15AFC2-F54F-4319-B00E-892DFC935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7C6A9832-AE9D-41EC-9B91-4AE07DD86BA5}"/>
              </a:ext>
            </a:extLst>
          </p:cNvPr>
          <p:cNvSpPr txBox="1"/>
          <p:nvPr/>
        </p:nvSpPr>
        <p:spPr>
          <a:xfrm>
            <a:off x="3722914" y="3017520"/>
            <a:ext cx="6945086" cy="2954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/>
              <a:t>يتقدم مجمع سعيا التعليمي  بالشكر والتقدير للمعلم الفاضل </a:t>
            </a:r>
          </a:p>
          <a:p>
            <a:endParaRPr lang="ar-SA" dirty="0"/>
          </a:p>
          <a:p>
            <a:endParaRPr lang="ar-SA" dirty="0"/>
          </a:p>
          <a:p>
            <a:r>
              <a:rPr lang="ar-SA" dirty="0"/>
              <a:t>               </a:t>
            </a:r>
            <a:r>
              <a:rPr lang="ar-SA" sz="3200" b="1" dirty="0"/>
              <a:t>المعلم : </a:t>
            </a:r>
          </a:p>
          <a:p>
            <a:endParaRPr lang="ar-SA" dirty="0"/>
          </a:p>
          <a:p>
            <a:r>
              <a:rPr lang="ar-SA" sz="2400" b="1" dirty="0"/>
              <a:t>يعجز البيان عن وصف قيمتك وأثرك في النشء شكرا لك </a:t>
            </a:r>
          </a:p>
          <a:p>
            <a:r>
              <a:rPr lang="ar-SA" sz="2400" b="1" dirty="0"/>
              <a:t>من القلب العالم كله يحتفي بك في يوم المعلم العالمي 1443هـ      بك يفخر الوطن ويسطر أمجاده فأنت قلب التعليم النابض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9B7D1DAC-BA09-4721-802B-B786E691DA1C}"/>
              </a:ext>
            </a:extLst>
          </p:cNvPr>
          <p:cNvSpPr txBox="1"/>
          <p:nvPr/>
        </p:nvSpPr>
        <p:spPr>
          <a:xfrm>
            <a:off x="9627326" y="6126063"/>
            <a:ext cx="231212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رائد النشاط </a:t>
            </a:r>
          </a:p>
          <a:p>
            <a:r>
              <a:rPr lang="ar-SA" sz="2000" b="1" dirty="0"/>
              <a:t>إسماعيل محمد السلمي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B910C9CC-4A53-4E6B-BFF8-D12BAA755F9C}"/>
              </a:ext>
            </a:extLst>
          </p:cNvPr>
          <p:cNvSpPr txBox="1"/>
          <p:nvPr/>
        </p:nvSpPr>
        <p:spPr>
          <a:xfrm>
            <a:off x="444137" y="6126063"/>
            <a:ext cx="244275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مدير المدرسة </a:t>
            </a:r>
          </a:p>
          <a:p>
            <a:r>
              <a:rPr lang="ar-SA" sz="2000" b="1" dirty="0"/>
              <a:t>احمد سعد العسيري</a:t>
            </a: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DD41A2B4-3D2D-442C-8E90-D867700693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154" y="182880"/>
            <a:ext cx="1595846" cy="9394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0D60A0A3-623B-40E8-B4D0-D469FC12ED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406" y="6290"/>
            <a:ext cx="1197428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E810FAAE-68A3-4E6B-8584-3104C09A9A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3882" y="75407"/>
            <a:ext cx="1308463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892791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0A15AFC2-F54F-4319-B00E-892DFC935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7C6A9832-AE9D-41EC-9B91-4AE07DD86BA5}"/>
              </a:ext>
            </a:extLst>
          </p:cNvPr>
          <p:cNvSpPr txBox="1"/>
          <p:nvPr/>
        </p:nvSpPr>
        <p:spPr>
          <a:xfrm>
            <a:off x="3722914" y="3017520"/>
            <a:ext cx="6945086" cy="2954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/>
              <a:t>يتقدم مجمع سعيا التعليمي  بالشكر والتقدير للمعلم الفاضل </a:t>
            </a:r>
          </a:p>
          <a:p>
            <a:endParaRPr lang="ar-SA" dirty="0"/>
          </a:p>
          <a:p>
            <a:endParaRPr lang="ar-SA" dirty="0"/>
          </a:p>
          <a:p>
            <a:r>
              <a:rPr lang="ar-SA" dirty="0"/>
              <a:t>               </a:t>
            </a:r>
            <a:r>
              <a:rPr lang="ar-SA" sz="3200" b="1" dirty="0"/>
              <a:t>المعلم : </a:t>
            </a:r>
          </a:p>
          <a:p>
            <a:endParaRPr lang="ar-SA" dirty="0"/>
          </a:p>
          <a:p>
            <a:r>
              <a:rPr lang="ar-SA" sz="2400" b="1" dirty="0"/>
              <a:t>يعجز البيان عن وصف قيمتك وأثرك في النشء شكرا لك </a:t>
            </a:r>
          </a:p>
          <a:p>
            <a:r>
              <a:rPr lang="ar-SA" sz="2400" b="1" dirty="0"/>
              <a:t>من القلب العالم كله يحتفي بك في يوم المعلم العالمي 1443هـ      بك يفخر الوطن ويسطر أمجاده فأنت قلب التعليم النابض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9B7D1DAC-BA09-4721-802B-B786E691DA1C}"/>
              </a:ext>
            </a:extLst>
          </p:cNvPr>
          <p:cNvSpPr txBox="1"/>
          <p:nvPr/>
        </p:nvSpPr>
        <p:spPr>
          <a:xfrm>
            <a:off x="9627326" y="6126063"/>
            <a:ext cx="231212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رائد النشاط </a:t>
            </a:r>
          </a:p>
          <a:p>
            <a:r>
              <a:rPr lang="ar-SA" sz="2000" b="1" dirty="0"/>
              <a:t>إسماعيل محمد السلمي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B910C9CC-4A53-4E6B-BFF8-D12BAA755F9C}"/>
              </a:ext>
            </a:extLst>
          </p:cNvPr>
          <p:cNvSpPr txBox="1"/>
          <p:nvPr/>
        </p:nvSpPr>
        <p:spPr>
          <a:xfrm>
            <a:off x="444137" y="6126063"/>
            <a:ext cx="244275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مدير المدرسة </a:t>
            </a:r>
          </a:p>
          <a:p>
            <a:r>
              <a:rPr lang="ar-SA" sz="2000" b="1" dirty="0"/>
              <a:t>احمد سعد العسيري</a:t>
            </a: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DD41A2B4-3D2D-442C-8E90-D867700693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154" y="182880"/>
            <a:ext cx="1595846" cy="9394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0D60A0A3-623B-40E8-B4D0-D469FC12ED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406" y="6290"/>
            <a:ext cx="1197428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E810FAAE-68A3-4E6B-8584-3104C09A9A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3882" y="75407"/>
            <a:ext cx="1308463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137216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0A15AFC2-F54F-4319-B00E-892DFC935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7C6A9832-AE9D-41EC-9B91-4AE07DD86BA5}"/>
              </a:ext>
            </a:extLst>
          </p:cNvPr>
          <p:cNvSpPr txBox="1"/>
          <p:nvPr/>
        </p:nvSpPr>
        <p:spPr>
          <a:xfrm>
            <a:off x="3722914" y="3017520"/>
            <a:ext cx="6945086" cy="2954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/>
              <a:t>يتقدم مجمع سعيا التعليمي  بالشكر والتقدير للمعلم الفاضل </a:t>
            </a:r>
          </a:p>
          <a:p>
            <a:endParaRPr lang="ar-SA" dirty="0"/>
          </a:p>
          <a:p>
            <a:endParaRPr lang="ar-SA" dirty="0"/>
          </a:p>
          <a:p>
            <a:r>
              <a:rPr lang="ar-SA" dirty="0"/>
              <a:t>               </a:t>
            </a:r>
            <a:r>
              <a:rPr lang="ar-SA" sz="3200" b="1" dirty="0"/>
              <a:t>المعلم : </a:t>
            </a:r>
          </a:p>
          <a:p>
            <a:endParaRPr lang="ar-SA" dirty="0"/>
          </a:p>
          <a:p>
            <a:r>
              <a:rPr lang="ar-SA" sz="2400" b="1" dirty="0"/>
              <a:t>يعجز البيان عن وصف قيمتك وأثرك في النشء شكرا لك </a:t>
            </a:r>
          </a:p>
          <a:p>
            <a:r>
              <a:rPr lang="ar-SA" sz="2400" b="1" dirty="0"/>
              <a:t>من القلب العالم كله يحتفي بك في يوم المعلم العالمي 1443هـ      بك يفخر الوطن ويسطر أمجاده فأنت قلب التعليم النابض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9B7D1DAC-BA09-4721-802B-B786E691DA1C}"/>
              </a:ext>
            </a:extLst>
          </p:cNvPr>
          <p:cNvSpPr txBox="1"/>
          <p:nvPr/>
        </p:nvSpPr>
        <p:spPr>
          <a:xfrm>
            <a:off x="9627326" y="6126063"/>
            <a:ext cx="231212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رائد النشاط </a:t>
            </a:r>
          </a:p>
          <a:p>
            <a:r>
              <a:rPr lang="ar-SA" sz="2000" b="1" dirty="0"/>
              <a:t>إسماعيل محمد السلمي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B910C9CC-4A53-4E6B-BFF8-D12BAA755F9C}"/>
              </a:ext>
            </a:extLst>
          </p:cNvPr>
          <p:cNvSpPr txBox="1"/>
          <p:nvPr/>
        </p:nvSpPr>
        <p:spPr>
          <a:xfrm>
            <a:off x="444137" y="6126063"/>
            <a:ext cx="244275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مدير المدرسة </a:t>
            </a:r>
          </a:p>
          <a:p>
            <a:r>
              <a:rPr lang="ar-SA" sz="2000" b="1" dirty="0"/>
              <a:t>احمد سعد العسيري</a:t>
            </a: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DD41A2B4-3D2D-442C-8E90-D867700693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154" y="182880"/>
            <a:ext cx="1595846" cy="9394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0D60A0A3-623B-40E8-B4D0-D469FC12ED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406" y="6290"/>
            <a:ext cx="1197428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E810FAAE-68A3-4E6B-8584-3104C09A9A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3882" y="75407"/>
            <a:ext cx="1308463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80701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0A15AFC2-F54F-4319-B00E-892DFC935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7C6A9832-AE9D-41EC-9B91-4AE07DD86BA5}"/>
              </a:ext>
            </a:extLst>
          </p:cNvPr>
          <p:cNvSpPr txBox="1"/>
          <p:nvPr/>
        </p:nvSpPr>
        <p:spPr>
          <a:xfrm>
            <a:off x="3722914" y="3017520"/>
            <a:ext cx="6945086" cy="2954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/>
              <a:t>يتقدم مجمع سعيا التعليمي  بالشكر والتقدير للمعلم الفاضل </a:t>
            </a:r>
          </a:p>
          <a:p>
            <a:endParaRPr lang="ar-SA" dirty="0"/>
          </a:p>
          <a:p>
            <a:endParaRPr lang="ar-SA" dirty="0"/>
          </a:p>
          <a:p>
            <a:r>
              <a:rPr lang="ar-SA" dirty="0"/>
              <a:t>               </a:t>
            </a:r>
            <a:r>
              <a:rPr lang="ar-SA" sz="3200" b="1" dirty="0"/>
              <a:t>المعلم : </a:t>
            </a:r>
          </a:p>
          <a:p>
            <a:endParaRPr lang="ar-SA" dirty="0"/>
          </a:p>
          <a:p>
            <a:r>
              <a:rPr lang="ar-SA" sz="2400" b="1" dirty="0"/>
              <a:t>يعجز البيان عن وصف قيمتك وأثرك في النشء شكرا لك </a:t>
            </a:r>
          </a:p>
          <a:p>
            <a:r>
              <a:rPr lang="ar-SA" sz="2400" b="1" dirty="0"/>
              <a:t>من القلب العالم كله يحتفي بك في يوم المعلم العالمي 1443هـ      بك يفخر الوطن ويسطر أمجاده فأنت قلب التعليم النابض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9B7D1DAC-BA09-4721-802B-B786E691DA1C}"/>
              </a:ext>
            </a:extLst>
          </p:cNvPr>
          <p:cNvSpPr txBox="1"/>
          <p:nvPr/>
        </p:nvSpPr>
        <p:spPr>
          <a:xfrm>
            <a:off x="9627326" y="6126063"/>
            <a:ext cx="231212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رائد النشاط </a:t>
            </a:r>
          </a:p>
          <a:p>
            <a:r>
              <a:rPr lang="ar-SA" sz="2000" b="1" dirty="0"/>
              <a:t>إسماعيل محمد السلمي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B910C9CC-4A53-4E6B-BFF8-D12BAA755F9C}"/>
              </a:ext>
            </a:extLst>
          </p:cNvPr>
          <p:cNvSpPr txBox="1"/>
          <p:nvPr/>
        </p:nvSpPr>
        <p:spPr>
          <a:xfrm>
            <a:off x="444137" y="6126063"/>
            <a:ext cx="244275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مدير المدرسة </a:t>
            </a:r>
          </a:p>
          <a:p>
            <a:r>
              <a:rPr lang="ar-SA" sz="2000" b="1" dirty="0"/>
              <a:t>احمد سعد العسيري</a:t>
            </a: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DD41A2B4-3D2D-442C-8E90-D867700693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154" y="182880"/>
            <a:ext cx="1595846" cy="9394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0D60A0A3-623B-40E8-B4D0-D469FC12ED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406" y="6290"/>
            <a:ext cx="1197428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E810FAAE-68A3-4E6B-8584-3104C09A9A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3882" y="75407"/>
            <a:ext cx="1308463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482430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0A15AFC2-F54F-4319-B00E-892DFC935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7C6A9832-AE9D-41EC-9B91-4AE07DD86BA5}"/>
              </a:ext>
            </a:extLst>
          </p:cNvPr>
          <p:cNvSpPr txBox="1"/>
          <p:nvPr/>
        </p:nvSpPr>
        <p:spPr>
          <a:xfrm>
            <a:off x="3722914" y="3017520"/>
            <a:ext cx="6945086" cy="2954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/>
              <a:t>يتقدم مجمع سعيا التعليمي  بالشكر والتقدير للمعلم الفاضل </a:t>
            </a:r>
          </a:p>
          <a:p>
            <a:endParaRPr lang="ar-SA" dirty="0"/>
          </a:p>
          <a:p>
            <a:endParaRPr lang="ar-SA" dirty="0"/>
          </a:p>
          <a:p>
            <a:r>
              <a:rPr lang="ar-SA" dirty="0"/>
              <a:t>               </a:t>
            </a:r>
            <a:r>
              <a:rPr lang="ar-SA" sz="3200" b="1" dirty="0"/>
              <a:t>المعلم : </a:t>
            </a:r>
          </a:p>
          <a:p>
            <a:endParaRPr lang="ar-SA" dirty="0"/>
          </a:p>
          <a:p>
            <a:r>
              <a:rPr lang="ar-SA" sz="2400" b="1" dirty="0"/>
              <a:t>يعجز البيان عن وصف قيمتك وأثرك في النشء شكرا لك </a:t>
            </a:r>
          </a:p>
          <a:p>
            <a:r>
              <a:rPr lang="ar-SA" sz="2400" b="1" dirty="0"/>
              <a:t>من القلب العالم كله يحتفي بك في يوم المعلم العالمي 1443هـ      بك يفخر الوطن ويسطر أمجاده فأنت قلب التعليم النابض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9B7D1DAC-BA09-4721-802B-B786E691DA1C}"/>
              </a:ext>
            </a:extLst>
          </p:cNvPr>
          <p:cNvSpPr txBox="1"/>
          <p:nvPr/>
        </p:nvSpPr>
        <p:spPr>
          <a:xfrm>
            <a:off x="9627326" y="6126063"/>
            <a:ext cx="231212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رائد النشاط </a:t>
            </a:r>
          </a:p>
          <a:p>
            <a:r>
              <a:rPr lang="ar-SA" sz="2000" b="1" dirty="0"/>
              <a:t>إسماعيل محمد السلمي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B910C9CC-4A53-4E6B-BFF8-D12BAA755F9C}"/>
              </a:ext>
            </a:extLst>
          </p:cNvPr>
          <p:cNvSpPr txBox="1"/>
          <p:nvPr/>
        </p:nvSpPr>
        <p:spPr>
          <a:xfrm>
            <a:off x="444137" y="6126063"/>
            <a:ext cx="244275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مدير المدرسة </a:t>
            </a:r>
          </a:p>
          <a:p>
            <a:r>
              <a:rPr lang="ar-SA" sz="2000" b="1" dirty="0"/>
              <a:t>احمد سعد العسيري</a:t>
            </a: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DD41A2B4-3D2D-442C-8E90-D867700693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154" y="182880"/>
            <a:ext cx="1595846" cy="9394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0D60A0A3-623B-40E8-B4D0-D469FC12ED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406" y="6290"/>
            <a:ext cx="1197428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E810FAAE-68A3-4E6B-8584-3104C09A9A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3882" y="75407"/>
            <a:ext cx="1308463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142685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0A15AFC2-F54F-4319-B00E-892DFC935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7C6A9832-AE9D-41EC-9B91-4AE07DD86BA5}"/>
              </a:ext>
            </a:extLst>
          </p:cNvPr>
          <p:cNvSpPr txBox="1"/>
          <p:nvPr/>
        </p:nvSpPr>
        <p:spPr>
          <a:xfrm>
            <a:off x="3722914" y="3017520"/>
            <a:ext cx="6945086" cy="2954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/>
              <a:t>يتقدم مجمع سعيا التعليمي  بالشكر والتقدير للمعلم الفاضل </a:t>
            </a:r>
          </a:p>
          <a:p>
            <a:endParaRPr lang="ar-SA" dirty="0"/>
          </a:p>
          <a:p>
            <a:endParaRPr lang="ar-SA" dirty="0"/>
          </a:p>
          <a:p>
            <a:r>
              <a:rPr lang="ar-SA" dirty="0"/>
              <a:t>               </a:t>
            </a:r>
            <a:r>
              <a:rPr lang="ar-SA" sz="3200" b="1" dirty="0"/>
              <a:t>المعلم : </a:t>
            </a:r>
          </a:p>
          <a:p>
            <a:endParaRPr lang="ar-SA" dirty="0"/>
          </a:p>
          <a:p>
            <a:r>
              <a:rPr lang="ar-SA" sz="2400" b="1" dirty="0"/>
              <a:t>يعجز البيان عن وصف قيمتك وأثرك في النشء شكرا لك </a:t>
            </a:r>
          </a:p>
          <a:p>
            <a:r>
              <a:rPr lang="ar-SA" sz="2400" b="1" dirty="0"/>
              <a:t>من القلب العالم كله يحتفي بك في يوم المعلم العالمي 1443هـ      بك يفخر الوطن ويسطر أمجاده فأنت قلب التعليم النابض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9B7D1DAC-BA09-4721-802B-B786E691DA1C}"/>
              </a:ext>
            </a:extLst>
          </p:cNvPr>
          <p:cNvSpPr txBox="1"/>
          <p:nvPr/>
        </p:nvSpPr>
        <p:spPr>
          <a:xfrm>
            <a:off x="9627326" y="6126063"/>
            <a:ext cx="231212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رائد النشاط </a:t>
            </a:r>
          </a:p>
          <a:p>
            <a:r>
              <a:rPr lang="ar-SA" sz="2000" b="1" dirty="0"/>
              <a:t>إسماعيل محمد السلمي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B910C9CC-4A53-4E6B-BFF8-D12BAA755F9C}"/>
              </a:ext>
            </a:extLst>
          </p:cNvPr>
          <p:cNvSpPr txBox="1"/>
          <p:nvPr/>
        </p:nvSpPr>
        <p:spPr>
          <a:xfrm>
            <a:off x="444137" y="6126063"/>
            <a:ext cx="244275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مدير المدرسة </a:t>
            </a:r>
          </a:p>
          <a:p>
            <a:r>
              <a:rPr lang="ar-SA" sz="2000" b="1" dirty="0"/>
              <a:t>احمد سعد العسيري</a:t>
            </a: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DD41A2B4-3D2D-442C-8E90-D867700693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154" y="182880"/>
            <a:ext cx="1595846" cy="9394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0D60A0A3-623B-40E8-B4D0-D469FC12ED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406" y="6290"/>
            <a:ext cx="1197428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E810FAAE-68A3-4E6B-8584-3104C09A9A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3882" y="75407"/>
            <a:ext cx="1308463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761993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0A15AFC2-F54F-4319-B00E-892DFC935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7C6A9832-AE9D-41EC-9B91-4AE07DD86BA5}"/>
              </a:ext>
            </a:extLst>
          </p:cNvPr>
          <p:cNvSpPr txBox="1"/>
          <p:nvPr/>
        </p:nvSpPr>
        <p:spPr>
          <a:xfrm>
            <a:off x="3722914" y="3017520"/>
            <a:ext cx="6945086" cy="2954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/>
              <a:t>يتقدم مجمع سعيا التعليمي  بالشكر والتقدير للمعلم الفاضل </a:t>
            </a:r>
          </a:p>
          <a:p>
            <a:endParaRPr lang="ar-SA" dirty="0"/>
          </a:p>
          <a:p>
            <a:endParaRPr lang="ar-SA" dirty="0"/>
          </a:p>
          <a:p>
            <a:r>
              <a:rPr lang="ar-SA" dirty="0"/>
              <a:t>               </a:t>
            </a:r>
            <a:r>
              <a:rPr lang="ar-SA" sz="3200" b="1" dirty="0"/>
              <a:t>المعلم : </a:t>
            </a:r>
          </a:p>
          <a:p>
            <a:endParaRPr lang="ar-SA" dirty="0"/>
          </a:p>
          <a:p>
            <a:r>
              <a:rPr lang="ar-SA" sz="2400" b="1" dirty="0"/>
              <a:t>يعجز البيان عن وصف قيمتك وأثرك في النشء شكرا لك </a:t>
            </a:r>
          </a:p>
          <a:p>
            <a:r>
              <a:rPr lang="ar-SA" sz="2400" b="1" dirty="0"/>
              <a:t>من القلب العالم كله يحتفي بك في يوم المعلم العالمي 1443هـ      بك يفخر الوطن ويسطر أمجاده فأنت قلب التعليم النابض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9B7D1DAC-BA09-4721-802B-B786E691DA1C}"/>
              </a:ext>
            </a:extLst>
          </p:cNvPr>
          <p:cNvSpPr txBox="1"/>
          <p:nvPr/>
        </p:nvSpPr>
        <p:spPr>
          <a:xfrm>
            <a:off x="9627326" y="6126063"/>
            <a:ext cx="231212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رائد النشاط </a:t>
            </a:r>
          </a:p>
          <a:p>
            <a:r>
              <a:rPr lang="ar-SA" sz="2000" b="1" dirty="0"/>
              <a:t>إسماعيل محمد السلمي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B910C9CC-4A53-4E6B-BFF8-D12BAA755F9C}"/>
              </a:ext>
            </a:extLst>
          </p:cNvPr>
          <p:cNvSpPr txBox="1"/>
          <p:nvPr/>
        </p:nvSpPr>
        <p:spPr>
          <a:xfrm>
            <a:off x="444137" y="6126063"/>
            <a:ext cx="244275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مدير المدرسة </a:t>
            </a:r>
          </a:p>
          <a:p>
            <a:r>
              <a:rPr lang="ar-SA" sz="2000" b="1" dirty="0"/>
              <a:t>احمد سعد العسيري</a:t>
            </a: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DD41A2B4-3D2D-442C-8E90-D867700693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154" y="182880"/>
            <a:ext cx="1595846" cy="9394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0D60A0A3-623B-40E8-B4D0-D469FC12ED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406" y="6290"/>
            <a:ext cx="1197428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E810FAAE-68A3-4E6B-8584-3104C09A9A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3882" y="75407"/>
            <a:ext cx="1308463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0483096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0A15AFC2-F54F-4319-B00E-892DFC935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7C6A9832-AE9D-41EC-9B91-4AE07DD86BA5}"/>
              </a:ext>
            </a:extLst>
          </p:cNvPr>
          <p:cNvSpPr txBox="1"/>
          <p:nvPr/>
        </p:nvSpPr>
        <p:spPr>
          <a:xfrm>
            <a:off x="3722914" y="3017520"/>
            <a:ext cx="6945086" cy="2954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/>
              <a:t>يتقدم مجمع سعيا التعليمي  بالشكر والتقدير للمعلم الفاضل </a:t>
            </a:r>
          </a:p>
          <a:p>
            <a:endParaRPr lang="ar-SA" dirty="0"/>
          </a:p>
          <a:p>
            <a:endParaRPr lang="ar-SA" dirty="0"/>
          </a:p>
          <a:p>
            <a:r>
              <a:rPr lang="ar-SA" dirty="0"/>
              <a:t>               </a:t>
            </a:r>
            <a:r>
              <a:rPr lang="ar-SA" sz="3200" b="1" dirty="0"/>
              <a:t>المعلم : </a:t>
            </a:r>
          </a:p>
          <a:p>
            <a:endParaRPr lang="ar-SA" dirty="0"/>
          </a:p>
          <a:p>
            <a:r>
              <a:rPr lang="ar-SA" sz="2400" b="1" dirty="0"/>
              <a:t>يعجز البيان عن وصف قيمتك وأثرك في النشء شكرا لك </a:t>
            </a:r>
          </a:p>
          <a:p>
            <a:r>
              <a:rPr lang="ar-SA" sz="2400" b="1" dirty="0"/>
              <a:t>من القلب العالم كله يحتفي بك في يوم المعلم العالمي 1443هـ      بك يفخر الوطن ويسطر أمجاده فأنت قلب التعليم النابض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9B7D1DAC-BA09-4721-802B-B786E691DA1C}"/>
              </a:ext>
            </a:extLst>
          </p:cNvPr>
          <p:cNvSpPr txBox="1"/>
          <p:nvPr/>
        </p:nvSpPr>
        <p:spPr>
          <a:xfrm>
            <a:off x="9627326" y="6126063"/>
            <a:ext cx="231212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رائد النشاط </a:t>
            </a:r>
          </a:p>
          <a:p>
            <a:r>
              <a:rPr lang="ar-SA" sz="2000" b="1" dirty="0"/>
              <a:t>إسماعيل محمد السلمي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B910C9CC-4A53-4E6B-BFF8-D12BAA755F9C}"/>
              </a:ext>
            </a:extLst>
          </p:cNvPr>
          <p:cNvSpPr txBox="1"/>
          <p:nvPr/>
        </p:nvSpPr>
        <p:spPr>
          <a:xfrm>
            <a:off x="444137" y="6126063"/>
            <a:ext cx="244275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مدير المدرسة </a:t>
            </a:r>
          </a:p>
          <a:p>
            <a:r>
              <a:rPr lang="ar-SA" sz="2000" b="1" dirty="0"/>
              <a:t>احمد سعد العسيري</a:t>
            </a: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DD41A2B4-3D2D-442C-8E90-D867700693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154" y="182880"/>
            <a:ext cx="1595846" cy="9394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0D60A0A3-623B-40E8-B4D0-D469FC12ED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406" y="6290"/>
            <a:ext cx="1197428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E810FAAE-68A3-4E6B-8584-3104C09A9A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3882" y="75407"/>
            <a:ext cx="1308463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363418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0A15AFC2-F54F-4319-B00E-892DFC935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7C6A9832-AE9D-41EC-9B91-4AE07DD86BA5}"/>
              </a:ext>
            </a:extLst>
          </p:cNvPr>
          <p:cNvSpPr txBox="1"/>
          <p:nvPr/>
        </p:nvSpPr>
        <p:spPr>
          <a:xfrm>
            <a:off x="3722914" y="3017520"/>
            <a:ext cx="6945086" cy="2954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/>
              <a:t>يتقدم مجمع سعيا التعليمي  بالشكر والتقدير للمعلم الفاضل </a:t>
            </a:r>
          </a:p>
          <a:p>
            <a:endParaRPr lang="ar-SA" dirty="0"/>
          </a:p>
          <a:p>
            <a:endParaRPr lang="ar-SA" dirty="0"/>
          </a:p>
          <a:p>
            <a:r>
              <a:rPr lang="ar-SA" dirty="0"/>
              <a:t>               </a:t>
            </a:r>
            <a:r>
              <a:rPr lang="ar-SA" sz="3200" b="1" dirty="0"/>
              <a:t>المعلم : </a:t>
            </a:r>
          </a:p>
          <a:p>
            <a:endParaRPr lang="ar-SA" dirty="0"/>
          </a:p>
          <a:p>
            <a:r>
              <a:rPr lang="ar-SA" sz="2400" b="1" dirty="0"/>
              <a:t>يعجز البيان عن وصف قيمتك وأثرك في النشء شكرا لك </a:t>
            </a:r>
          </a:p>
          <a:p>
            <a:r>
              <a:rPr lang="ar-SA" sz="2400" b="1" dirty="0"/>
              <a:t>من القلب العالم كله يحتفي بك في يوم المعلم العالمي 1443هـ      بك يفخر الوطن ويسطر أمجاده فأنت قلب التعليم النابض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9B7D1DAC-BA09-4721-802B-B786E691DA1C}"/>
              </a:ext>
            </a:extLst>
          </p:cNvPr>
          <p:cNvSpPr txBox="1"/>
          <p:nvPr/>
        </p:nvSpPr>
        <p:spPr>
          <a:xfrm>
            <a:off x="9627326" y="6126063"/>
            <a:ext cx="231212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رائد النشاط </a:t>
            </a:r>
          </a:p>
          <a:p>
            <a:r>
              <a:rPr lang="ar-SA" sz="2000" b="1" dirty="0"/>
              <a:t>إسماعيل محمد السلمي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B910C9CC-4A53-4E6B-BFF8-D12BAA755F9C}"/>
              </a:ext>
            </a:extLst>
          </p:cNvPr>
          <p:cNvSpPr txBox="1"/>
          <p:nvPr/>
        </p:nvSpPr>
        <p:spPr>
          <a:xfrm>
            <a:off x="444137" y="6126063"/>
            <a:ext cx="244275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مدير المدرسة </a:t>
            </a:r>
          </a:p>
          <a:p>
            <a:r>
              <a:rPr lang="ar-SA" sz="2000" b="1" dirty="0"/>
              <a:t>احمد سعد العسيري</a:t>
            </a: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DD41A2B4-3D2D-442C-8E90-D867700693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154" y="182880"/>
            <a:ext cx="1595846" cy="9394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0D60A0A3-623B-40E8-B4D0-D469FC12ED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406" y="6290"/>
            <a:ext cx="1197428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E810FAAE-68A3-4E6B-8584-3104C09A9A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3882" y="75407"/>
            <a:ext cx="1308463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9703365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0A15AFC2-F54F-4319-B00E-892DFC935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7C6A9832-AE9D-41EC-9B91-4AE07DD86BA5}"/>
              </a:ext>
            </a:extLst>
          </p:cNvPr>
          <p:cNvSpPr txBox="1"/>
          <p:nvPr/>
        </p:nvSpPr>
        <p:spPr>
          <a:xfrm>
            <a:off x="3722914" y="3017520"/>
            <a:ext cx="6945086" cy="2954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/>
              <a:t>يتقدم مجمع سعيا التعليمي  بالشكر والتقدير للمعلم الفاضل </a:t>
            </a:r>
          </a:p>
          <a:p>
            <a:endParaRPr lang="ar-SA" dirty="0"/>
          </a:p>
          <a:p>
            <a:endParaRPr lang="ar-SA" dirty="0"/>
          </a:p>
          <a:p>
            <a:r>
              <a:rPr lang="ar-SA" dirty="0"/>
              <a:t>               </a:t>
            </a:r>
            <a:r>
              <a:rPr lang="ar-SA" sz="3200" b="1" dirty="0"/>
              <a:t>المعلم : </a:t>
            </a:r>
          </a:p>
          <a:p>
            <a:endParaRPr lang="ar-SA" dirty="0"/>
          </a:p>
          <a:p>
            <a:r>
              <a:rPr lang="ar-SA" sz="2400" b="1" dirty="0"/>
              <a:t>يعجز البيان عن وصف قيمتك وأثرك في النشء شكرا لك </a:t>
            </a:r>
          </a:p>
          <a:p>
            <a:r>
              <a:rPr lang="ar-SA" sz="2400" b="1" dirty="0"/>
              <a:t>من القلب العالم كله يحتفي بك في يوم المعلم العالمي 1443هـ      بك يفخر الوطن ويسطر أمجاده فأنت قلب التعليم النابض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9B7D1DAC-BA09-4721-802B-B786E691DA1C}"/>
              </a:ext>
            </a:extLst>
          </p:cNvPr>
          <p:cNvSpPr txBox="1"/>
          <p:nvPr/>
        </p:nvSpPr>
        <p:spPr>
          <a:xfrm>
            <a:off x="9627326" y="6126063"/>
            <a:ext cx="231212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رائد النشاط </a:t>
            </a:r>
          </a:p>
          <a:p>
            <a:r>
              <a:rPr lang="ar-SA" sz="2000" b="1" dirty="0"/>
              <a:t>إسماعيل محمد السلمي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B910C9CC-4A53-4E6B-BFF8-D12BAA755F9C}"/>
              </a:ext>
            </a:extLst>
          </p:cNvPr>
          <p:cNvSpPr txBox="1"/>
          <p:nvPr/>
        </p:nvSpPr>
        <p:spPr>
          <a:xfrm>
            <a:off x="444137" y="6126063"/>
            <a:ext cx="244275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مدير المدرسة </a:t>
            </a:r>
          </a:p>
          <a:p>
            <a:r>
              <a:rPr lang="ar-SA" sz="2000" b="1" dirty="0"/>
              <a:t>احمد سعد العسيري</a:t>
            </a: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DD41A2B4-3D2D-442C-8E90-D867700693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154" y="182880"/>
            <a:ext cx="1595846" cy="9394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0D60A0A3-623B-40E8-B4D0-D469FC12ED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406" y="6290"/>
            <a:ext cx="1197428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E810FAAE-68A3-4E6B-8584-3104C09A9A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3882" y="75407"/>
            <a:ext cx="1308463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0091098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0A15AFC2-F54F-4319-B00E-892DFC935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7C6A9832-AE9D-41EC-9B91-4AE07DD86BA5}"/>
              </a:ext>
            </a:extLst>
          </p:cNvPr>
          <p:cNvSpPr txBox="1"/>
          <p:nvPr/>
        </p:nvSpPr>
        <p:spPr>
          <a:xfrm>
            <a:off x="3722914" y="3017520"/>
            <a:ext cx="6945086" cy="2954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/>
              <a:t>يتقدم مجمع سعيا التعليمي  بالشكر والتقدير للمعلم الفاضل </a:t>
            </a:r>
          </a:p>
          <a:p>
            <a:endParaRPr lang="ar-SA" dirty="0"/>
          </a:p>
          <a:p>
            <a:endParaRPr lang="ar-SA" dirty="0"/>
          </a:p>
          <a:p>
            <a:r>
              <a:rPr lang="ar-SA" dirty="0"/>
              <a:t>               </a:t>
            </a:r>
            <a:r>
              <a:rPr lang="ar-SA" sz="3200" b="1" dirty="0"/>
              <a:t>المعلم : </a:t>
            </a:r>
          </a:p>
          <a:p>
            <a:endParaRPr lang="ar-SA" dirty="0"/>
          </a:p>
          <a:p>
            <a:r>
              <a:rPr lang="ar-SA" sz="2400" b="1" dirty="0"/>
              <a:t>يعجز البيان عن وصف قيمتك وأثرك في النشء شكرا لك </a:t>
            </a:r>
          </a:p>
          <a:p>
            <a:r>
              <a:rPr lang="ar-SA" sz="2400" b="1" dirty="0"/>
              <a:t>من القلب العالم كله يحتفي بك في يوم المعلم العالمي 1443هـ      بك يفخر الوطن ويسطر أمجاده فأنت قلب التعليم النابض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9B7D1DAC-BA09-4721-802B-B786E691DA1C}"/>
              </a:ext>
            </a:extLst>
          </p:cNvPr>
          <p:cNvSpPr txBox="1"/>
          <p:nvPr/>
        </p:nvSpPr>
        <p:spPr>
          <a:xfrm>
            <a:off x="9627326" y="6126063"/>
            <a:ext cx="231212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رائد النشاط </a:t>
            </a:r>
          </a:p>
          <a:p>
            <a:r>
              <a:rPr lang="ar-SA" sz="2000" b="1" dirty="0"/>
              <a:t>إسماعيل محمد السلمي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B910C9CC-4A53-4E6B-BFF8-D12BAA755F9C}"/>
              </a:ext>
            </a:extLst>
          </p:cNvPr>
          <p:cNvSpPr txBox="1"/>
          <p:nvPr/>
        </p:nvSpPr>
        <p:spPr>
          <a:xfrm>
            <a:off x="444137" y="6126063"/>
            <a:ext cx="244275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مدير المدرسة </a:t>
            </a:r>
          </a:p>
          <a:p>
            <a:r>
              <a:rPr lang="ar-SA" sz="2000" b="1" dirty="0"/>
              <a:t>احمد سعد العسيري</a:t>
            </a: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DD41A2B4-3D2D-442C-8E90-D867700693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154" y="182880"/>
            <a:ext cx="1595846" cy="9394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0D60A0A3-623B-40E8-B4D0-D469FC12ED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406" y="6290"/>
            <a:ext cx="1197428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E810FAAE-68A3-4E6B-8584-3104C09A9A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3882" y="75407"/>
            <a:ext cx="1308463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680043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0A15AFC2-F54F-4319-B00E-892DFC935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7C6A9832-AE9D-41EC-9B91-4AE07DD86BA5}"/>
              </a:ext>
            </a:extLst>
          </p:cNvPr>
          <p:cNvSpPr txBox="1"/>
          <p:nvPr/>
        </p:nvSpPr>
        <p:spPr>
          <a:xfrm>
            <a:off x="3722914" y="3017520"/>
            <a:ext cx="6945086" cy="2954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/>
              <a:t>يتقدم مجمع سعيا التعليمي  بالشكر والتقدير للمعلم الفاضل </a:t>
            </a:r>
          </a:p>
          <a:p>
            <a:endParaRPr lang="ar-SA" dirty="0"/>
          </a:p>
          <a:p>
            <a:endParaRPr lang="ar-SA" dirty="0"/>
          </a:p>
          <a:p>
            <a:r>
              <a:rPr lang="ar-SA" dirty="0"/>
              <a:t>               </a:t>
            </a:r>
            <a:r>
              <a:rPr lang="ar-SA" sz="3200" b="1" dirty="0"/>
              <a:t>المعلم : </a:t>
            </a:r>
          </a:p>
          <a:p>
            <a:endParaRPr lang="ar-SA" dirty="0"/>
          </a:p>
          <a:p>
            <a:r>
              <a:rPr lang="ar-SA" sz="2400" b="1" dirty="0"/>
              <a:t>يعجز البيان عن وصف قيمتك وأثرك في النشء شكرا لك </a:t>
            </a:r>
          </a:p>
          <a:p>
            <a:r>
              <a:rPr lang="ar-SA" sz="2400" b="1" dirty="0"/>
              <a:t>من القلب العالم كله يحتفي بك في يوم المعلم العالمي 1443هـ      بك يفخر الوطن ويسطر أمجاده فأنت قلب التعليم النابض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9B7D1DAC-BA09-4721-802B-B786E691DA1C}"/>
              </a:ext>
            </a:extLst>
          </p:cNvPr>
          <p:cNvSpPr txBox="1"/>
          <p:nvPr/>
        </p:nvSpPr>
        <p:spPr>
          <a:xfrm>
            <a:off x="9627326" y="6126063"/>
            <a:ext cx="231212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رائد النشاط </a:t>
            </a:r>
          </a:p>
          <a:p>
            <a:r>
              <a:rPr lang="ar-SA" sz="2000" b="1" dirty="0"/>
              <a:t>إسماعيل محمد السلمي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B910C9CC-4A53-4E6B-BFF8-D12BAA755F9C}"/>
              </a:ext>
            </a:extLst>
          </p:cNvPr>
          <p:cNvSpPr txBox="1"/>
          <p:nvPr/>
        </p:nvSpPr>
        <p:spPr>
          <a:xfrm>
            <a:off x="444137" y="6126063"/>
            <a:ext cx="244275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مدير المدرسة </a:t>
            </a:r>
          </a:p>
          <a:p>
            <a:r>
              <a:rPr lang="ar-SA" sz="2000" b="1" dirty="0"/>
              <a:t>احمد سعد العسيري</a:t>
            </a: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DD41A2B4-3D2D-442C-8E90-D867700693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154" y="182880"/>
            <a:ext cx="1595846" cy="9394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0D60A0A3-623B-40E8-B4D0-D469FC12ED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406" y="6290"/>
            <a:ext cx="1197428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E810FAAE-68A3-4E6B-8584-3104C09A9A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3882" y="75407"/>
            <a:ext cx="1308463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1686013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0A15AFC2-F54F-4319-B00E-892DFC935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7C6A9832-AE9D-41EC-9B91-4AE07DD86BA5}"/>
              </a:ext>
            </a:extLst>
          </p:cNvPr>
          <p:cNvSpPr txBox="1"/>
          <p:nvPr/>
        </p:nvSpPr>
        <p:spPr>
          <a:xfrm>
            <a:off x="3722914" y="3017520"/>
            <a:ext cx="6945086" cy="2954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/>
              <a:t>يتقدم مجمع سعيا التعليمي  بالشكر والتقدير للمعلم الفاضل </a:t>
            </a:r>
          </a:p>
          <a:p>
            <a:endParaRPr lang="ar-SA" dirty="0"/>
          </a:p>
          <a:p>
            <a:endParaRPr lang="ar-SA" dirty="0"/>
          </a:p>
          <a:p>
            <a:r>
              <a:rPr lang="ar-SA" dirty="0"/>
              <a:t>               </a:t>
            </a:r>
            <a:r>
              <a:rPr lang="ar-SA" sz="3200" b="1" dirty="0"/>
              <a:t>المعلم : </a:t>
            </a:r>
          </a:p>
          <a:p>
            <a:endParaRPr lang="ar-SA" dirty="0"/>
          </a:p>
          <a:p>
            <a:r>
              <a:rPr lang="ar-SA" sz="2400" b="1" dirty="0"/>
              <a:t>يعجز البيان عن وصف قيمتك وأثرك في النشء شكرا لك </a:t>
            </a:r>
          </a:p>
          <a:p>
            <a:r>
              <a:rPr lang="ar-SA" sz="2400" b="1" dirty="0"/>
              <a:t>من القلب العالم كله يحتفي بك في يوم المعلم العالمي 1443هـ      بك يفخر الوطن ويسطر أمجاده فأنت قلب التعليم النابض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9B7D1DAC-BA09-4721-802B-B786E691DA1C}"/>
              </a:ext>
            </a:extLst>
          </p:cNvPr>
          <p:cNvSpPr txBox="1"/>
          <p:nvPr/>
        </p:nvSpPr>
        <p:spPr>
          <a:xfrm>
            <a:off x="9627326" y="6126063"/>
            <a:ext cx="231212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رائد النشاط </a:t>
            </a:r>
          </a:p>
          <a:p>
            <a:r>
              <a:rPr lang="ar-SA" sz="2000" b="1" dirty="0"/>
              <a:t>إسماعيل محمد السلمي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B910C9CC-4A53-4E6B-BFF8-D12BAA755F9C}"/>
              </a:ext>
            </a:extLst>
          </p:cNvPr>
          <p:cNvSpPr txBox="1"/>
          <p:nvPr/>
        </p:nvSpPr>
        <p:spPr>
          <a:xfrm>
            <a:off x="444137" y="6126063"/>
            <a:ext cx="244275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مدير المدرسة </a:t>
            </a:r>
          </a:p>
          <a:p>
            <a:r>
              <a:rPr lang="ar-SA" sz="2000" b="1" dirty="0"/>
              <a:t>احمد سعد العسيري</a:t>
            </a: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DD41A2B4-3D2D-442C-8E90-D867700693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154" y="182880"/>
            <a:ext cx="1595846" cy="9394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0D60A0A3-623B-40E8-B4D0-D469FC12ED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406" y="6290"/>
            <a:ext cx="1197428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E810FAAE-68A3-4E6B-8584-3104C09A9A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3882" y="75407"/>
            <a:ext cx="1308463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960903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0A15AFC2-F54F-4319-B00E-892DFC935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7C6A9832-AE9D-41EC-9B91-4AE07DD86BA5}"/>
              </a:ext>
            </a:extLst>
          </p:cNvPr>
          <p:cNvSpPr txBox="1"/>
          <p:nvPr/>
        </p:nvSpPr>
        <p:spPr>
          <a:xfrm>
            <a:off x="3722914" y="3017520"/>
            <a:ext cx="6945086" cy="2954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/>
              <a:t>يتقدم مجمع سعيا التعليمي  بالشكر والتقدير للمعلم الفاضل </a:t>
            </a:r>
          </a:p>
          <a:p>
            <a:endParaRPr lang="ar-SA" dirty="0"/>
          </a:p>
          <a:p>
            <a:endParaRPr lang="ar-SA" dirty="0"/>
          </a:p>
          <a:p>
            <a:r>
              <a:rPr lang="ar-SA" dirty="0"/>
              <a:t>               </a:t>
            </a:r>
            <a:r>
              <a:rPr lang="ar-SA" sz="3200" b="1" dirty="0"/>
              <a:t>المعلم : </a:t>
            </a:r>
          </a:p>
          <a:p>
            <a:endParaRPr lang="ar-SA" dirty="0"/>
          </a:p>
          <a:p>
            <a:r>
              <a:rPr lang="ar-SA" sz="2400" b="1" dirty="0"/>
              <a:t>يعجز البيان عن وصف قيمتك وأثرك في النشء شكرا لك </a:t>
            </a:r>
          </a:p>
          <a:p>
            <a:r>
              <a:rPr lang="ar-SA" sz="2400" b="1" dirty="0"/>
              <a:t>من القلب العالم كله يحتفي بك في يوم المعلم العالمي 1443هـ      بك يفخر الوطن ويسطر أمجاده فأنت قلب التعليم النابض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9B7D1DAC-BA09-4721-802B-B786E691DA1C}"/>
              </a:ext>
            </a:extLst>
          </p:cNvPr>
          <p:cNvSpPr txBox="1"/>
          <p:nvPr/>
        </p:nvSpPr>
        <p:spPr>
          <a:xfrm>
            <a:off x="9627326" y="6126063"/>
            <a:ext cx="231212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رائد النشاط </a:t>
            </a:r>
          </a:p>
          <a:p>
            <a:r>
              <a:rPr lang="ar-SA" sz="2000" b="1" dirty="0"/>
              <a:t>إسماعيل محمد السلمي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B910C9CC-4A53-4E6B-BFF8-D12BAA755F9C}"/>
              </a:ext>
            </a:extLst>
          </p:cNvPr>
          <p:cNvSpPr txBox="1"/>
          <p:nvPr/>
        </p:nvSpPr>
        <p:spPr>
          <a:xfrm>
            <a:off x="444137" y="6126063"/>
            <a:ext cx="244275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مدير المدرسة </a:t>
            </a:r>
          </a:p>
          <a:p>
            <a:r>
              <a:rPr lang="ar-SA" sz="2000" b="1" dirty="0"/>
              <a:t>احمد سعد العسيري</a:t>
            </a: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DD41A2B4-3D2D-442C-8E90-D867700693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154" y="182880"/>
            <a:ext cx="1595846" cy="9394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0D60A0A3-623B-40E8-B4D0-D469FC12ED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406" y="6290"/>
            <a:ext cx="1197428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E810FAAE-68A3-4E6B-8584-3104C09A9A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3882" y="75407"/>
            <a:ext cx="1308463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81125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0A15AFC2-F54F-4319-B00E-892DFC935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7C6A9832-AE9D-41EC-9B91-4AE07DD86BA5}"/>
              </a:ext>
            </a:extLst>
          </p:cNvPr>
          <p:cNvSpPr txBox="1"/>
          <p:nvPr/>
        </p:nvSpPr>
        <p:spPr>
          <a:xfrm>
            <a:off x="3722914" y="3017520"/>
            <a:ext cx="6945086" cy="2954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/>
              <a:t>يتقدم مجمع سعيا التعليمي  بالشكر والتقدير للمعلم الفاضل </a:t>
            </a:r>
          </a:p>
          <a:p>
            <a:endParaRPr lang="ar-SA" dirty="0"/>
          </a:p>
          <a:p>
            <a:endParaRPr lang="ar-SA" dirty="0"/>
          </a:p>
          <a:p>
            <a:r>
              <a:rPr lang="ar-SA" dirty="0"/>
              <a:t>               </a:t>
            </a:r>
            <a:r>
              <a:rPr lang="ar-SA" sz="3200" b="1" dirty="0"/>
              <a:t>المعلم : </a:t>
            </a:r>
          </a:p>
          <a:p>
            <a:endParaRPr lang="ar-SA" dirty="0"/>
          </a:p>
          <a:p>
            <a:r>
              <a:rPr lang="ar-SA" sz="2400" b="1" dirty="0"/>
              <a:t>يعجز البيان عن وصف قيمتك وأثرك في النشء شكرا لك </a:t>
            </a:r>
          </a:p>
          <a:p>
            <a:r>
              <a:rPr lang="ar-SA" sz="2400" b="1" dirty="0"/>
              <a:t>من القلب العالم كله يحتفي بك في يوم المعلم العالمي 1443هـ      بك يفخر الوطن ويسطر أمجاده فأنت قلب التعليم النابض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9B7D1DAC-BA09-4721-802B-B786E691DA1C}"/>
              </a:ext>
            </a:extLst>
          </p:cNvPr>
          <p:cNvSpPr txBox="1"/>
          <p:nvPr/>
        </p:nvSpPr>
        <p:spPr>
          <a:xfrm>
            <a:off x="9627326" y="6126063"/>
            <a:ext cx="231212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رائد النشاط </a:t>
            </a:r>
          </a:p>
          <a:p>
            <a:r>
              <a:rPr lang="ar-SA" sz="2000" b="1" dirty="0"/>
              <a:t>إسماعيل محمد السلمي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B910C9CC-4A53-4E6B-BFF8-D12BAA755F9C}"/>
              </a:ext>
            </a:extLst>
          </p:cNvPr>
          <p:cNvSpPr txBox="1"/>
          <p:nvPr/>
        </p:nvSpPr>
        <p:spPr>
          <a:xfrm>
            <a:off x="444137" y="6126063"/>
            <a:ext cx="244275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مدير المدرسة </a:t>
            </a:r>
          </a:p>
          <a:p>
            <a:r>
              <a:rPr lang="ar-SA" sz="2000" b="1" dirty="0"/>
              <a:t>احمد سعد العسيري</a:t>
            </a: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DD41A2B4-3D2D-442C-8E90-D867700693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154" y="182880"/>
            <a:ext cx="1595846" cy="9394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0D60A0A3-623B-40E8-B4D0-D469FC12ED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406" y="6290"/>
            <a:ext cx="1197428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E810FAAE-68A3-4E6B-8584-3104C09A9A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3882" y="75407"/>
            <a:ext cx="1308463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5282559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0A15AFC2-F54F-4319-B00E-892DFC935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7C6A9832-AE9D-41EC-9B91-4AE07DD86BA5}"/>
              </a:ext>
            </a:extLst>
          </p:cNvPr>
          <p:cNvSpPr txBox="1"/>
          <p:nvPr/>
        </p:nvSpPr>
        <p:spPr>
          <a:xfrm>
            <a:off x="3722914" y="3017520"/>
            <a:ext cx="6945086" cy="2954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/>
              <a:t>يتقدم مجمع سعيا التعليمي  بالشكر والتقدير للمعلم الفاضل </a:t>
            </a:r>
          </a:p>
          <a:p>
            <a:endParaRPr lang="ar-SA" dirty="0"/>
          </a:p>
          <a:p>
            <a:endParaRPr lang="ar-SA" dirty="0"/>
          </a:p>
          <a:p>
            <a:r>
              <a:rPr lang="ar-SA" dirty="0"/>
              <a:t>               </a:t>
            </a:r>
            <a:r>
              <a:rPr lang="ar-SA" sz="3200" b="1" dirty="0"/>
              <a:t>المعلم : </a:t>
            </a:r>
          </a:p>
          <a:p>
            <a:endParaRPr lang="ar-SA" dirty="0"/>
          </a:p>
          <a:p>
            <a:r>
              <a:rPr lang="ar-SA" sz="2400" b="1" dirty="0"/>
              <a:t>يعجز البيان عن وصف قيمتك وأثرك في النشء شكرا لك </a:t>
            </a:r>
          </a:p>
          <a:p>
            <a:r>
              <a:rPr lang="ar-SA" sz="2400" b="1" dirty="0"/>
              <a:t>من القلب العالم كله يحتفي بك في يوم المعلم العالمي 1443هـ      بك يفخر الوطن ويسطر أمجاده فأنت قلب التعليم النابض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9B7D1DAC-BA09-4721-802B-B786E691DA1C}"/>
              </a:ext>
            </a:extLst>
          </p:cNvPr>
          <p:cNvSpPr txBox="1"/>
          <p:nvPr/>
        </p:nvSpPr>
        <p:spPr>
          <a:xfrm>
            <a:off x="9627326" y="6126063"/>
            <a:ext cx="231212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رائد النشاط </a:t>
            </a:r>
          </a:p>
          <a:p>
            <a:r>
              <a:rPr lang="ar-SA" sz="2000" b="1" dirty="0"/>
              <a:t>إسماعيل محمد السلمي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B910C9CC-4A53-4E6B-BFF8-D12BAA755F9C}"/>
              </a:ext>
            </a:extLst>
          </p:cNvPr>
          <p:cNvSpPr txBox="1"/>
          <p:nvPr/>
        </p:nvSpPr>
        <p:spPr>
          <a:xfrm>
            <a:off x="444137" y="6126063"/>
            <a:ext cx="244275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مدير المدرسة </a:t>
            </a:r>
          </a:p>
          <a:p>
            <a:r>
              <a:rPr lang="ar-SA" sz="2000" b="1" dirty="0"/>
              <a:t>احمد سعد العسيري</a:t>
            </a: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DD41A2B4-3D2D-442C-8E90-D867700693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154" y="182880"/>
            <a:ext cx="1595846" cy="9394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0D60A0A3-623B-40E8-B4D0-D469FC12ED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406" y="6290"/>
            <a:ext cx="1197428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E810FAAE-68A3-4E6B-8584-3104C09A9A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3882" y="75407"/>
            <a:ext cx="1308463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55070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0A15AFC2-F54F-4319-B00E-892DFC935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7C6A9832-AE9D-41EC-9B91-4AE07DD86BA5}"/>
              </a:ext>
            </a:extLst>
          </p:cNvPr>
          <p:cNvSpPr txBox="1"/>
          <p:nvPr/>
        </p:nvSpPr>
        <p:spPr>
          <a:xfrm>
            <a:off x="3722914" y="3017520"/>
            <a:ext cx="6945086" cy="2954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/>
              <a:t>يتقدم مجمع سعيا التعليمي  بالشكر والتقدير للمعلم الفاضل </a:t>
            </a:r>
          </a:p>
          <a:p>
            <a:endParaRPr lang="ar-SA" dirty="0"/>
          </a:p>
          <a:p>
            <a:endParaRPr lang="ar-SA" dirty="0"/>
          </a:p>
          <a:p>
            <a:r>
              <a:rPr lang="ar-SA" dirty="0"/>
              <a:t>               </a:t>
            </a:r>
            <a:r>
              <a:rPr lang="ar-SA" sz="3200" b="1" dirty="0"/>
              <a:t>المعلم : </a:t>
            </a:r>
          </a:p>
          <a:p>
            <a:endParaRPr lang="ar-SA" dirty="0"/>
          </a:p>
          <a:p>
            <a:r>
              <a:rPr lang="ar-SA" sz="2400" b="1" dirty="0"/>
              <a:t>يعجز البيان عن وصف قيمتك وأثرك في النشء شكرا لك </a:t>
            </a:r>
          </a:p>
          <a:p>
            <a:r>
              <a:rPr lang="ar-SA" sz="2400" b="1" dirty="0"/>
              <a:t>من القلب العالم كله يحتفي بك في يوم المعلم العالمي 1443هـ      بك يفخر الوطن ويسطر أمجاده فأنت قلب التعليم النابض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9B7D1DAC-BA09-4721-802B-B786E691DA1C}"/>
              </a:ext>
            </a:extLst>
          </p:cNvPr>
          <p:cNvSpPr txBox="1"/>
          <p:nvPr/>
        </p:nvSpPr>
        <p:spPr>
          <a:xfrm>
            <a:off x="9627326" y="6126063"/>
            <a:ext cx="231212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رائد النشاط </a:t>
            </a:r>
          </a:p>
          <a:p>
            <a:r>
              <a:rPr lang="ar-SA" sz="2000" b="1" dirty="0"/>
              <a:t>إسماعيل محمد السلمي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B910C9CC-4A53-4E6B-BFF8-D12BAA755F9C}"/>
              </a:ext>
            </a:extLst>
          </p:cNvPr>
          <p:cNvSpPr txBox="1"/>
          <p:nvPr/>
        </p:nvSpPr>
        <p:spPr>
          <a:xfrm>
            <a:off x="444137" y="6126063"/>
            <a:ext cx="244275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مدير المدرسة </a:t>
            </a:r>
          </a:p>
          <a:p>
            <a:r>
              <a:rPr lang="ar-SA" sz="2000" b="1" dirty="0"/>
              <a:t>احمد سعد العسيري</a:t>
            </a: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DD41A2B4-3D2D-442C-8E90-D867700693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154" y="182880"/>
            <a:ext cx="1595846" cy="9394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0D60A0A3-623B-40E8-B4D0-D469FC12ED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406" y="6290"/>
            <a:ext cx="1197428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E810FAAE-68A3-4E6B-8584-3104C09A9A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3882" y="75407"/>
            <a:ext cx="1308463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767859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0A15AFC2-F54F-4319-B00E-892DFC935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7C6A9832-AE9D-41EC-9B91-4AE07DD86BA5}"/>
              </a:ext>
            </a:extLst>
          </p:cNvPr>
          <p:cNvSpPr txBox="1"/>
          <p:nvPr/>
        </p:nvSpPr>
        <p:spPr>
          <a:xfrm>
            <a:off x="3722914" y="3017520"/>
            <a:ext cx="6945086" cy="2954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/>
              <a:t>يتقدم مجمع سعيا التعليمي  بالشكر والتقدير للمعلم الفاضل </a:t>
            </a:r>
          </a:p>
          <a:p>
            <a:endParaRPr lang="ar-SA" dirty="0"/>
          </a:p>
          <a:p>
            <a:endParaRPr lang="ar-SA" dirty="0"/>
          </a:p>
          <a:p>
            <a:r>
              <a:rPr lang="ar-SA" dirty="0"/>
              <a:t>               </a:t>
            </a:r>
            <a:r>
              <a:rPr lang="ar-SA" sz="3200" b="1" dirty="0"/>
              <a:t>المعلم : </a:t>
            </a:r>
          </a:p>
          <a:p>
            <a:endParaRPr lang="ar-SA" dirty="0"/>
          </a:p>
          <a:p>
            <a:r>
              <a:rPr lang="ar-SA" sz="2400" b="1" dirty="0"/>
              <a:t>يعجز البيان عن وصف قيمتك وأثرك في النشء شكرا لك </a:t>
            </a:r>
          </a:p>
          <a:p>
            <a:r>
              <a:rPr lang="ar-SA" sz="2400" b="1" dirty="0"/>
              <a:t>من القلب العالم كله يحتفي بك في يوم المعلم العالمي 1443هـ      بك يفخر الوطن ويسطر أمجاده فأنت قلب التعليم النابض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9B7D1DAC-BA09-4721-802B-B786E691DA1C}"/>
              </a:ext>
            </a:extLst>
          </p:cNvPr>
          <p:cNvSpPr txBox="1"/>
          <p:nvPr/>
        </p:nvSpPr>
        <p:spPr>
          <a:xfrm>
            <a:off x="9627326" y="6126063"/>
            <a:ext cx="231212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رائد النشاط </a:t>
            </a:r>
          </a:p>
          <a:p>
            <a:r>
              <a:rPr lang="ar-SA" sz="2000" b="1" dirty="0"/>
              <a:t>إسماعيل محمد السلمي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B910C9CC-4A53-4E6B-BFF8-D12BAA755F9C}"/>
              </a:ext>
            </a:extLst>
          </p:cNvPr>
          <p:cNvSpPr txBox="1"/>
          <p:nvPr/>
        </p:nvSpPr>
        <p:spPr>
          <a:xfrm>
            <a:off x="444137" y="6126063"/>
            <a:ext cx="244275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مدير المدرسة </a:t>
            </a:r>
          </a:p>
          <a:p>
            <a:r>
              <a:rPr lang="ar-SA" sz="2000" b="1" dirty="0"/>
              <a:t>احمد سعد العسيري</a:t>
            </a: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DD41A2B4-3D2D-442C-8E90-D867700693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154" y="182880"/>
            <a:ext cx="1595846" cy="9394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0D60A0A3-623B-40E8-B4D0-D469FC12ED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406" y="6290"/>
            <a:ext cx="1197428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E810FAAE-68A3-4E6B-8584-3104C09A9A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3882" y="75407"/>
            <a:ext cx="1308463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45622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0A15AFC2-F54F-4319-B00E-892DFC935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7C6A9832-AE9D-41EC-9B91-4AE07DD86BA5}"/>
              </a:ext>
            </a:extLst>
          </p:cNvPr>
          <p:cNvSpPr txBox="1"/>
          <p:nvPr/>
        </p:nvSpPr>
        <p:spPr>
          <a:xfrm>
            <a:off x="3722914" y="3017520"/>
            <a:ext cx="6945086" cy="2954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/>
              <a:t>يتقدم مجمع سعيا التعليمي  بالشكر والتقدير للمعلم الفاضل </a:t>
            </a:r>
          </a:p>
          <a:p>
            <a:endParaRPr lang="ar-SA" dirty="0"/>
          </a:p>
          <a:p>
            <a:endParaRPr lang="ar-SA" dirty="0"/>
          </a:p>
          <a:p>
            <a:r>
              <a:rPr lang="ar-SA" dirty="0"/>
              <a:t>               </a:t>
            </a:r>
            <a:r>
              <a:rPr lang="ar-SA" sz="3200" b="1" dirty="0"/>
              <a:t>المعلم : </a:t>
            </a:r>
          </a:p>
          <a:p>
            <a:endParaRPr lang="ar-SA" dirty="0"/>
          </a:p>
          <a:p>
            <a:r>
              <a:rPr lang="ar-SA" sz="2400" b="1" dirty="0"/>
              <a:t>يعجز البيان عن وصف قيمتك وأثرك في النشء شكرا لك </a:t>
            </a:r>
          </a:p>
          <a:p>
            <a:r>
              <a:rPr lang="ar-SA" sz="2400" b="1" dirty="0"/>
              <a:t>من القلب العالم كله يحتفي بك في يوم المعلم العالمي 1443هـ      بك يفخر الوطن ويسطر أمجاده فأنت قلب التعليم النابض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9B7D1DAC-BA09-4721-802B-B786E691DA1C}"/>
              </a:ext>
            </a:extLst>
          </p:cNvPr>
          <p:cNvSpPr txBox="1"/>
          <p:nvPr/>
        </p:nvSpPr>
        <p:spPr>
          <a:xfrm>
            <a:off x="9627326" y="6126063"/>
            <a:ext cx="231212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رائد النشاط </a:t>
            </a:r>
          </a:p>
          <a:p>
            <a:r>
              <a:rPr lang="ar-SA" sz="2000" b="1" dirty="0"/>
              <a:t>إسماعيل محمد السلمي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B910C9CC-4A53-4E6B-BFF8-D12BAA755F9C}"/>
              </a:ext>
            </a:extLst>
          </p:cNvPr>
          <p:cNvSpPr txBox="1"/>
          <p:nvPr/>
        </p:nvSpPr>
        <p:spPr>
          <a:xfrm>
            <a:off x="444137" y="6126063"/>
            <a:ext cx="244275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مدير المدرسة </a:t>
            </a:r>
          </a:p>
          <a:p>
            <a:r>
              <a:rPr lang="ar-SA" sz="2000" b="1" dirty="0"/>
              <a:t>احمد سعد العسيري</a:t>
            </a: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DD41A2B4-3D2D-442C-8E90-D867700693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154" y="182880"/>
            <a:ext cx="1595846" cy="9394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0D60A0A3-623B-40E8-B4D0-D469FC12ED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406" y="6290"/>
            <a:ext cx="1197428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E810FAAE-68A3-4E6B-8584-3104C09A9A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3882" y="75407"/>
            <a:ext cx="1308463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50528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0A15AFC2-F54F-4319-B00E-892DFC935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7C6A9832-AE9D-41EC-9B91-4AE07DD86BA5}"/>
              </a:ext>
            </a:extLst>
          </p:cNvPr>
          <p:cNvSpPr txBox="1"/>
          <p:nvPr/>
        </p:nvSpPr>
        <p:spPr>
          <a:xfrm>
            <a:off x="3722914" y="3017520"/>
            <a:ext cx="6945086" cy="2954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/>
              <a:t>يتقدم مجمع سعيا التعليمي  بالشكر والتقدير للمعلم الفاضل </a:t>
            </a:r>
          </a:p>
          <a:p>
            <a:endParaRPr lang="ar-SA" dirty="0"/>
          </a:p>
          <a:p>
            <a:endParaRPr lang="ar-SA" dirty="0"/>
          </a:p>
          <a:p>
            <a:r>
              <a:rPr lang="ar-SA" dirty="0"/>
              <a:t>               </a:t>
            </a:r>
            <a:r>
              <a:rPr lang="ar-SA" sz="3200" b="1" dirty="0"/>
              <a:t>المعلم : </a:t>
            </a:r>
          </a:p>
          <a:p>
            <a:endParaRPr lang="ar-SA" dirty="0"/>
          </a:p>
          <a:p>
            <a:r>
              <a:rPr lang="ar-SA" sz="2400" b="1" dirty="0"/>
              <a:t>يعجز البيان عن وصف قيمتك وأثرك في النشء شكرا لك </a:t>
            </a:r>
          </a:p>
          <a:p>
            <a:r>
              <a:rPr lang="ar-SA" sz="2400" b="1" dirty="0"/>
              <a:t>من القلب العالم كله يحتفي بك في يوم المعلم العالمي 1443هـ      بك يفخر الوطن ويسطر أمجاده فأنت قلب التعليم النابض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9B7D1DAC-BA09-4721-802B-B786E691DA1C}"/>
              </a:ext>
            </a:extLst>
          </p:cNvPr>
          <p:cNvSpPr txBox="1"/>
          <p:nvPr/>
        </p:nvSpPr>
        <p:spPr>
          <a:xfrm>
            <a:off x="9627326" y="6126063"/>
            <a:ext cx="231212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رائد النشاط </a:t>
            </a:r>
          </a:p>
          <a:p>
            <a:r>
              <a:rPr lang="ar-SA" sz="2000" b="1" dirty="0"/>
              <a:t>إسماعيل محمد السلمي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B910C9CC-4A53-4E6B-BFF8-D12BAA755F9C}"/>
              </a:ext>
            </a:extLst>
          </p:cNvPr>
          <p:cNvSpPr txBox="1"/>
          <p:nvPr/>
        </p:nvSpPr>
        <p:spPr>
          <a:xfrm>
            <a:off x="444137" y="6126063"/>
            <a:ext cx="244275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مدير المدرسة </a:t>
            </a:r>
          </a:p>
          <a:p>
            <a:r>
              <a:rPr lang="ar-SA" sz="2000" b="1" dirty="0"/>
              <a:t>احمد سعد العسيري</a:t>
            </a: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DD41A2B4-3D2D-442C-8E90-D867700693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154" y="182880"/>
            <a:ext cx="1595846" cy="9394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0D60A0A3-623B-40E8-B4D0-D469FC12ED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406" y="6290"/>
            <a:ext cx="1197428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E810FAAE-68A3-4E6B-8584-3104C09A9A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3882" y="75407"/>
            <a:ext cx="1308463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42820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0A15AFC2-F54F-4319-B00E-892DFC935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7C6A9832-AE9D-41EC-9B91-4AE07DD86BA5}"/>
              </a:ext>
            </a:extLst>
          </p:cNvPr>
          <p:cNvSpPr txBox="1"/>
          <p:nvPr/>
        </p:nvSpPr>
        <p:spPr>
          <a:xfrm>
            <a:off x="3722914" y="3017520"/>
            <a:ext cx="6945086" cy="2954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/>
              <a:t>يتقدم مجمع سعيا التعليمي  بالشكر والتقدير للمعلم الفاضل </a:t>
            </a:r>
          </a:p>
          <a:p>
            <a:endParaRPr lang="ar-SA" dirty="0"/>
          </a:p>
          <a:p>
            <a:endParaRPr lang="ar-SA" dirty="0"/>
          </a:p>
          <a:p>
            <a:r>
              <a:rPr lang="ar-SA" dirty="0"/>
              <a:t>               </a:t>
            </a:r>
            <a:r>
              <a:rPr lang="ar-SA" sz="3200" b="1" dirty="0"/>
              <a:t>المعلم : </a:t>
            </a:r>
          </a:p>
          <a:p>
            <a:endParaRPr lang="ar-SA" dirty="0"/>
          </a:p>
          <a:p>
            <a:r>
              <a:rPr lang="ar-SA" sz="2400" b="1" dirty="0"/>
              <a:t>يعجز البيان عن وصف قيمتك وأثرك في النشء شكرا لك </a:t>
            </a:r>
          </a:p>
          <a:p>
            <a:r>
              <a:rPr lang="ar-SA" sz="2400" b="1" dirty="0"/>
              <a:t>من القلب العالم كله يحتفي بك في يوم المعلم العالمي 1443هـ      بك يفخر الوطن ويسطر أمجاده فأنت قلب التعليم النابض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9B7D1DAC-BA09-4721-802B-B786E691DA1C}"/>
              </a:ext>
            </a:extLst>
          </p:cNvPr>
          <p:cNvSpPr txBox="1"/>
          <p:nvPr/>
        </p:nvSpPr>
        <p:spPr>
          <a:xfrm>
            <a:off x="9627326" y="6126063"/>
            <a:ext cx="231212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رائد النشاط </a:t>
            </a:r>
          </a:p>
          <a:p>
            <a:r>
              <a:rPr lang="ar-SA" sz="2000" b="1" dirty="0"/>
              <a:t>إسماعيل محمد السلمي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B910C9CC-4A53-4E6B-BFF8-D12BAA755F9C}"/>
              </a:ext>
            </a:extLst>
          </p:cNvPr>
          <p:cNvSpPr txBox="1"/>
          <p:nvPr/>
        </p:nvSpPr>
        <p:spPr>
          <a:xfrm>
            <a:off x="444137" y="6126063"/>
            <a:ext cx="244275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مدير المدرسة </a:t>
            </a:r>
          </a:p>
          <a:p>
            <a:r>
              <a:rPr lang="ar-SA" sz="2000" b="1" dirty="0"/>
              <a:t>احمد سعد العسيري</a:t>
            </a: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DD41A2B4-3D2D-442C-8E90-D867700693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154" y="182880"/>
            <a:ext cx="1595846" cy="9394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0D60A0A3-623B-40E8-B4D0-D469FC12ED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406" y="6290"/>
            <a:ext cx="1197428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E810FAAE-68A3-4E6B-8584-3104C09A9A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3882" y="75407"/>
            <a:ext cx="1308463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332780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0A15AFC2-F54F-4319-B00E-892DFC935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7C6A9832-AE9D-41EC-9B91-4AE07DD86BA5}"/>
              </a:ext>
            </a:extLst>
          </p:cNvPr>
          <p:cNvSpPr txBox="1"/>
          <p:nvPr/>
        </p:nvSpPr>
        <p:spPr>
          <a:xfrm>
            <a:off x="3722914" y="3017520"/>
            <a:ext cx="6945086" cy="2954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/>
              <a:t>يتقدم مجمع سعيا التعليمي  بالشكر والتقدير للمعلم الفاضل </a:t>
            </a:r>
          </a:p>
          <a:p>
            <a:endParaRPr lang="ar-SA" dirty="0"/>
          </a:p>
          <a:p>
            <a:endParaRPr lang="ar-SA" dirty="0"/>
          </a:p>
          <a:p>
            <a:r>
              <a:rPr lang="ar-SA" dirty="0"/>
              <a:t>               </a:t>
            </a:r>
            <a:r>
              <a:rPr lang="ar-SA" sz="3200" b="1" dirty="0"/>
              <a:t>المعلم : </a:t>
            </a:r>
          </a:p>
          <a:p>
            <a:endParaRPr lang="ar-SA" dirty="0"/>
          </a:p>
          <a:p>
            <a:r>
              <a:rPr lang="ar-SA" sz="2400" b="1" dirty="0"/>
              <a:t>يعجز البيان عن وصف قيمتك وأثرك في النشء شكرا لك </a:t>
            </a:r>
          </a:p>
          <a:p>
            <a:r>
              <a:rPr lang="ar-SA" sz="2400" b="1" dirty="0"/>
              <a:t>من القلب العالم كله يحتفي بك في يوم المعلم العالمي 1443هـ      بك يفخر الوطن ويسطر أمجاده فأنت قلب التعليم النابض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9B7D1DAC-BA09-4721-802B-B786E691DA1C}"/>
              </a:ext>
            </a:extLst>
          </p:cNvPr>
          <p:cNvSpPr txBox="1"/>
          <p:nvPr/>
        </p:nvSpPr>
        <p:spPr>
          <a:xfrm>
            <a:off x="9627326" y="6126063"/>
            <a:ext cx="231212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رائد النشاط </a:t>
            </a:r>
          </a:p>
          <a:p>
            <a:r>
              <a:rPr lang="ar-SA" sz="2000" b="1" dirty="0"/>
              <a:t>إسماعيل محمد السلمي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B910C9CC-4A53-4E6B-BFF8-D12BAA755F9C}"/>
              </a:ext>
            </a:extLst>
          </p:cNvPr>
          <p:cNvSpPr txBox="1"/>
          <p:nvPr/>
        </p:nvSpPr>
        <p:spPr>
          <a:xfrm>
            <a:off x="444137" y="6126063"/>
            <a:ext cx="244275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مدير المدرسة </a:t>
            </a:r>
          </a:p>
          <a:p>
            <a:r>
              <a:rPr lang="ar-SA" sz="2000" b="1" dirty="0"/>
              <a:t>احمد سعد العسيري</a:t>
            </a: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DD41A2B4-3D2D-442C-8E90-D867700693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154" y="182880"/>
            <a:ext cx="1595846" cy="9394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0D60A0A3-623B-40E8-B4D0-D469FC12ED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406" y="6290"/>
            <a:ext cx="1197428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E810FAAE-68A3-4E6B-8584-3104C09A9A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3882" y="75407"/>
            <a:ext cx="1308463" cy="1116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97522636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1530</Words>
  <Application>Microsoft Office PowerPoint</Application>
  <PresentationFormat>شاشة عريضة</PresentationFormat>
  <Paragraphs>330</Paragraphs>
  <Slides>30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30</vt:i4>
      </vt:variant>
    </vt:vector>
  </HeadingPairs>
  <TitlesOfParts>
    <vt:vector size="31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نادي الحي بالفتح</cp:lastModifiedBy>
  <cp:revision>8</cp:revision>
  <dcterms:created xsi:type="dcterms:W3CDTF">2021-10-04T21:20:37Z</dcterms:created>
  <dcterms:modified xsi:type="dcterms:W3CDTF">2022-10-02T10:15:21Z</dcterms:modified>
</cp:coreProperties>
</file>