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media1.mov" ContentType="video/unknown"/>
  <Override PartName="/ppt/media/image3.jpeg" ContentType="image/jpeg"/>
  <Override PartName="/ppt/media/media2.mov" ContentType="video/unknown"/>
  <Override PartName="/ppt/media/media3.mov" ContentType="video/unknown"/>
  <Override PartName="/ppt/media/media4.mov" ContentType="video/unknown"/>
  <Override PartName="/ppt/media/media5.mov" ContentType="video/unknown"/>
  <Override PartName="/ppt/media/image4.jpeg" ContentType="image/jpeg"/>
  <Override PartName="/ppt/media/media6.mov" ContentType="video/unknown"/>
  <Override PartName="/ppt/media/media7.mov" ContentType="video/unknown"/>
  <Override PartName="/ppt/media/image5.jpeg" ContentType="image/jpeg"/>
  <Override PartName="/ppt/media/media8.mov" ContentType="video/unknown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24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algn="r" defTabSz="457200" rtl="1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12" name="مستوى النص الأول…"/>
          <p:cNvSpPr txBox="1"/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/>
          <p:nvPr>
            <p:ph type="body" sz="quarter" idx="13"/>
          </p:nvPr>
        </p:nvSpPr>
        <p:spPr>
          <a:xfrm>
            <a:off x="1270000" y="6362700"/>
            <a:ext cx="10464800" cy="49730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/>
          <p:nvPr>
            <p:ph type="body" sz="quarter" idx="14"/>
          </p:nvPr>
        </p:nvSpPr>
        <p:spPr>
          <a:xfrm>
            <a:off x="1270000" y="4242515"/>
            <a:ext cx="10464800" cy="65897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"قم بكتابة الرقم هنا."</a:t>
            </a:r>
          </a:p>
        </p:txBody>
      </p:sp>
      <p:sp>
        <p:nvSpPr>
          <p:cNvPr id="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/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/>
          <p:nvPr>
            <p:ph type="pic" idx="13"/>
          </p:nvPr>
        </p:nvSpPr>
        <p:spPr>
          <a:xfrm>
            <a:off x="1625600" y="673100"/>
            <a:ext cx="9753600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نص العنوان"/>
          <p:cNvSpPr txBox="1"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 anchor="b"/>
          <a:lstStyle/>
          <a:p>
            <a:pPr/>
            <a:r>
              <a:t>نص العنوان</a:t>
            </a:r>
          </a:p>
        </p:txBody>
      </p:sp>
      <p:sp>
        <p:nvSpPr>
          <p:cNvPr id="22" name="مستوى النص الأول…"/>
          <p:cNvSpPr txBox="1"/>
          <p:nvPr>
            <p:ph type="body" sz="quarter" idx="1"/>
          </p:nvPr>
        </p:nvSpPr>
        <p:spPr>
          <a:xfrm>
            <a:off x="1270000" y="81534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/>
          <p:nvPr>
            <p:ph type="pic" sz="half" idx="13"/>
          </p:nvPr>
        </p:nvSpPr>
        <p:spPr>
          <a:xfrm>
            <a:off x="6718300" y="635000"/>
            <a:ext cx="5334000" cy="8216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نص العنوان"/>
          <p:cNvSpPr txBox="1"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0" name="مستوى النص الأول…"/>
          <p:cNvSpPr txBox="1"/>
          <p:nvPr>
            <p:ph type="body" sz="quarter" idx="1"/>
          </p:nvPr>
        </p:nvSpPr>
        <p:spPr>
          <a:xfrm>
            <a:off x="952500" y="47244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700"/>
            </a:lvl1pPr>
            <a:lvl2pPr marL="0" indent="228600" algn="ctr">
              <a:spcBef>
                <a:spcPts val="0"/>
              </a:spcBef>
              <a:buSzTx/>
              <a:buNone/>
              <a:defRPr sz="3700"/>
            </a:lvl2pPr>
            <a:lvl3pPr marL="0" indent="457200" algn="ctr">
              <a:spcBef>
                <a:spcPts val="0"/>
              </a:spcBef>
              <a:buSzTx/>
              <a:buNone/>
              <a:defRPr sz="3700"/>
            </a:lvl3pPr>
            <a:lvl4pPr marL="0" indent="685800" algn="ctr">
              <a:spcBef>
                <a:spcPts val="0"/>
              </a:spcBef>
              <a:buSzTx/>
              <a:buNone/>
              <a:defRPr sz="3700"/>
            </a:lvl4pPr>
            <a:lvl5pPr marL="0" indent="914400" algn="ctr">
              <a:spcBef>
                <a:spcPts val="0"/>
              </a:spcBef>
              <a:buSzTx/>
              <a:buNone/>
              <a:defRPr sz="37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4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57" name="مستوى النص الأول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67" name="مستوى النص الأول…"/>
          <p:cNvSpPr txBox="1"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028700" indent="-342900">
              <a:spcBef>
                <a:spcPts val="3200"/>
              </a:spcBef>
              <a:defRPr sz="2800"/>
            </a:lvl3pPr>
            <a:lvl4pPr marL="1371600" indent="-342900">
              <a:spcBef>
                <a:spcPts val="3200"/>
              </a:spcBef>
              <a:defRPr sz="2800"/>
            </a:lvl4pPr>
            <a:lvl5pPr marL="1714500" indent="-342900">
              <a:spcBef>
                <a:spcPts val="3200"/>
              </a:spcBef>
              <a:defRPr sz="28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/>
          <p:nvPr>
            <p:ph type="pic" sz="quarter" idx="13"/>
          </p:nvPr>
        </p:nvSpPr>
        <p:spPr>
          <a:xfrm>
            <a:off x="6718300" y="50927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صورة"/>
          <p:cNvSpPr/>
          <p:nvPr>
            <p:ph type="pic" sz="quarter" idx="14"/>
          </p:nvPr>
        </p:nvSpPr>
        <p:spPr>
          <a:xfrm>
            <a:off x="6718300" y="889000"/>
            <a:ext cx="5334000" cy="3771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صورة"/>
          <p:cNvSpPr/>
          <p:nvPr>
            <p:ph type="pic" sz="half" idx="15"/>
          </p:nvPr>
        </p:nvSpPr>
        <p:spPr>
          <a:xfrm>
            <a:off x="952500" y="889000"/>
            <a:ext cx="5334000" cy="7975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مستوى النص الأول…"/>
          <p:cNvSpPr txBox="1"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/>
          <p:nvPr>
            <p:ph type="sldNum" sz="quarter" idx="2"/>
          </p:nvPr>
        </p:nvSpPr>
        <p:spPr>
          <a:xfrm>
            <a:off x="6335119" y="9296399"/>
            <a:ext cx="327789" cy="340743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16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r" defTabSz="584200" rtl="1" latinLnBrk="0">
        <a:lnSpc>
          <a:spcPct val="100000"/>
        </a:lnSpc>
        <a:spcBef>
          <a:spcPts val="4200"/>
        </a:spcBef>
        <a:spcAft>
          <a:spcPts val="0"/>
        </a:spcAft>
        <a:buClrTx/>
        <a:buSzPct val="145000"/>
        <a:buFontTx/>
        <a:buChar char="•"/>
        <a:tabLst/>
        <a:defRPr b="0" baseline="0" cap="none" i="0" spc="0" strike="noStrike" sz="3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video" Target="../media/media3.mov"/><Relationship Id="rId4" Type="http://schemas.microsoft.com/office/2007/relationships/media" Target="../media/media3.mov"/><Relationship Id="rId5" Type="http://schemas.openxmlformats.org/officeDocument/2006/relationships/image" Target="../media/image3.pn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video" Target="../media/media4.mov"/><Relationship Id="rId4" Type="http://schemas.microsoft.com/office/2007/relationships/media" Target="../media/media4.mov"/><Relationship Id="rId5" Type="http://schemas.openxmlformats.org/officeDocument/2006/relationships/image" Target="../media/image4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video" Target="../media/media5.mov"/><Relationship Id="rId4" Type="http://schemas.microsoft.com/office/2007/relationships/media" Target="../media/media5.mov"/><Relationship Id="rId5" Type="http://schemas.openxmlformats.org/officeDocument/2006/relationships/image" Target="../media/image5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video" Target="../media/media6.mov"/><Relationship Id="rId4" Type="http://schemas.microsoft.com/office/2007/relationships/media" Target="../media/media6.mov"/><Relationship Id="rId5" Type="http://schemas.openxmlformats.org/officeDocument/2006/relationships/image" Target="../media/image6.pn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4.jpe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video" Target="../media/media7.mov"/><Relationship Id="rId4" Type="http://schemas.microsoft.com/office/2007/relationships/media" Target="../media/media7.mov"/><Relationship Id="rId5" Type="http://schemas.openxmlformats.org/officeDocument/2006/relationships/image" Target="../media/image7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video" Target="../media/media8.mov"/><Relationship Id="rId4" Type="http://schemas.microsoft.com/office/2007/relationships/media" Target="../media/media8.mov"/><Relationship Id="rId5" Type="http://schemas.openxmlformats.org/officeDocument/2006/relationships/image" Target="../media/image8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5.jpe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video" Target="../media/media1.mov"/><Relationship Id="rId4" Type="http://schemas.microsoft.com/office/2007/relationships/media" Target="../media/media1.mov"/><Relationship Id="rId5" Type="http://schemas.openxmlformats.org/officeDocument/2006/relationships/image" Target="../media/image1.pn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video" Target="../media/media2.mov"/><Relationship Id="rId4" Type="http://schemas.microsoft.com/office/2007/relationships/media" Target="../media/media2.mov"/><Relationship Id="rId5" Type="http://schemas.openxmlformats.org/officeDocument/2006/relationships/image" Target="../media/image2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2764" y="95191"/>
            <a:ext cx="12539109" cy="9563161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ماهو الفجر ومتى وقته ؟"/>
          <p:cNvSpPr txBox="1"/>
          <p:nvPr>
            <p:ph type="ctrTitle"/>
          </p:nvPr>
        </p:nvSpPr>
        <p:spPr>
          <a:xfrm>
            <a:off x="1270000" y="2412771"/>
            <a:ext cx="10464800" cy="3530823"/>
          </a:xfrm>
          <a:prstGeom prst="rect">
            <a:avLst/>
          </a:prstGeom>
        </p:spPr>
        <p:txBody>
          <a:bodyPr/>
          <a:lstStyle/>
          <a:p>
            <a:pPr/>
            <a:r>
              <a:t>ماهو الفجر ومتى وقته ؟</a:t>
            </a:r>
          </a:p>
        </p:txBody>
      </p:sp>
      <p:sp>
        <p:nvSpPr>
          <p:cNvPr id="121" name="صغيرتي هل تعرفين"/>
          <p:cNvSpPr txBox="1"/>
          <p:nvPr>
            <p:ph type="subTitle" sz="half" idx="1"/>
          </p:nvPr>
        </p:nvSpPr>
        <p:spPr>
          <a:xfrm>
            <a:off x="1270000" y="1544827"/>
            <a:ext cx="10464800" cy="2485651"/>
          </a:xfrm>
          <a:prstGeom prst="rect">
            <a:avLst/>
          </a:prstGeom>
        </p:spPr>
        <p:txBody>
          <a:bodyPr/>
          <a:lstStyle/>
          <a:p>
            <a:pPr defTabSz="332993">
              <a:defRPr sz="2109"/>
            </a:pPr>
            <a:r>
              <a:rPr sz="7524">
                <a:latin typeface="Noto Nastaliq Urdu"/>
                <a:ea typeface="Noto Nastaliq Urdu"/>
                <a:cs typeface="Noto Nastaliq Urdu"/>
                <a:sym typeface="Noto Nastaliq Urdu"/>
              </a:rPr>
              <a:t>صغيرتي هل تعرفين</a:t>
            </a:r>
            <a:r>
              <a:t>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7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8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9" name="IMG_0951.MOV" descr="IMG_0951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94787" y="1549491"/>
            <a:ext cx="12281989" cy="69086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544998" fill="hold"/>
                                        <p:tgtEl>
                                          <p:spTgt spid="1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69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22991C62-1A57-41F6-BA3E-E8F95F8A99AA-L0-001.jpeg" descr="22991C62-1A57-41F6-BA3E-E8F95F8A99AA-L0-001.jpeg"/>
          <p:cNvPicPr>
            <a:picLocks noChangeAspect="1"/>
          </p:cNvPicPr>
          <p:nvPr/>
        </p:nvPicPr>
        <p:blipFill>
          <a:blip r:embed="rId3">
            <a:extLst/>
          </a:blip>
          <a:srcRect l="0" t="51775" r="0" b="0"/>
          <a:stretch>
            <a:fillRect/>
          </a:stretch>
        </p:blipFill>
        <p:spPr>
          <a:xfrm>
            <a:off x="498593" y="2557878"/>
            <a:ext cx="12007748" cy="3563938"/>
          </a:xfrm>
          <a:prstGeom prst="rect">
            <a:avLst/>
          </a:prstGeom>
          <a:ln w="12700">
            <a:miter lim="400000"/>
          </a:ln>
        </p:spPr>
      </p:pic>
      <p:sp>
        <p:nvSpPr>
          <p:cNvPr id="175" name="مستطيل مستدير الزوايا"/>
          <p:cNvSpPr/>
          <p:nvPr/>
        </p:nvSpPr>
        <p:spPr>
          <a:xfrm>
            <a:off x="6819515" y="2718267"/>
            <a:ext cx="5187597" cy="1142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9" y="21600"/>
                </a:moveTo>
                <a:lnTo>
                  <a:pt x="20711" y="21600"/>
                </a:lnTo>
                <a:cubicBezTo>
                  <a:pt x="20966" y="21600"/>
                  <a:pt x="21096" y="21600"/>
                  <a:pt x="21233" y="21402"/>
                </a:cubicBezTo>
                <a:cubicBezTo>
                  <a:pt x="21383" y="21154"/>
                  <a:pt x="21502" y="20616"/>
                  <a:pt x="21556" y="19933"/>
                </a:cubicBezTo>
                <a:cubicBezTo>
                  <a:pt x="21600" y="19309"/>
                  <a:pt x="21600" y="18721"/>
                  <a:pt x="21600" y="17546"/>
                </a:cubicBezTo>
                <a:lnTo>
                  <a:pt x="21600" y="4036"/>
                </a:lnTo>
                <a:cubicBezTo>
                  <a:pt x="21600" y="2879"/>
                  <a:pt x="21600" y="2291"/>
                  <a:pt x="21556" y="1667"/>
                </a:cubicBezTo>
                <a:cubicBezTo>
                  <a:pt x="21502" y="984"/>
                  <a:pt x="21383" y="446"/>
                  <a:pt x="21233" y="198"/>
                </a:cubicBezTo>
                <a:cubicBezTo>
                  <a:pt x="21096" y="0"/>
                  <a:pt x="20966" y="0"/>
                  <a:pt x="20707" y="0"/>
                </a:cubicBezTo>
                <a:lnTo>
                  <a:pt x="889" y="0"/>
                </a:lnTo>
                <a:cubicBezTo>
                  <a:pt x="634" y="0"/>
                  <a:pt x="504" y="0"/>
                  <a:pt x="367" y="198"/>
                </a:cubicBezTo>
                <a:cubicBezTo>
                  <a:pt x="217" y="446"/>
                  <a:pt x="98" y="984"/>
                  <a:pt x="44" y="1667"/>
                </a:cubicBezTo>
                <a:cubicBezTo>
                  <a:pt x="0" y="2291"/>
                  <a:pt x="0" y="2879"/>
                  <a:pt x="0" y="4054"/>
                </a:cubicBezTo>
                <a:lnTo>
                  <a:pt x="0" y="17564"/>
                </a:lnTo>
                <a:cubicBezTo>
                  <a:pt x="0" y="18721"/>
                  <a:pt x="0" y="19309"/>
                  <a:pt x="44" y="19933"/>
                </a:cubicBezTo>
                <a:cubicBezTo>
                  <a:pt x="98" y="20616"/>
                  <a:pt x="217" y="21154"/>
                  <a:pt x="367" y="21402"/>
                </a:cubicBezTo>
                <a:cubicBezTo>
                  <a:pt x="504" y="21600"/>
                  <a:pt x="634" y="21600"/>
                  <a:pt x="893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76" name="مستطيل مستدير الزوايا"/>
          <p:cNvSpPr/>
          <p:nvPr/>
        </p:nvSpPr>
        <p:spPr>
          <a:xfrm>
            <a:off x="799752" y="4953676"/>
            <a:ext cx="7040899" cy="1306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5" y="21600"/>
                </a:moveTo>
                <a:lnTo>
                  <a:pt x="20955" y="21600"/>
                </a:lnTo>
                <a:cubicBezTo>
                  <a:pt x="21140" y="21600"/>
                  <a:pt x="21234" y="21600"/>
                  <a:pt x="21333" y="21430"/>
                </a:cubicBezTo>
                <a:cubicBezTo>
                  <a:pt x="21443" y="21215"/>
                  <a:pt x="21529" y="20752"/>
                  <a:pt x="21568" y="20163"/>
                </a:cubicBezTo>
                <a:cubicBezTo>
                  <a:pt x="21600" y="19626"/>
                  <a:pt x="21600" y="19119"/>
                  <a:pt x="21600" y="18107"/>
                </a:cubicBezTo>
                <a:lnTo>
                  <a:pt x="21600" y="3478"/>
                </a:lnTo>
                <a:cubicBezTo>
                  <a:pt x="21600" y="2481"/>
                  <a:pt x="21600" y="1974"/>
                  <a:pt x="21568" y="1437"/>
                </a:cubicBezTo>
                <a:cubicBezTo>
                  <a:pt x="21529" y="848"/>
                  <a:pt x="21443" y="385"/>
                  <a:pt x="21333" y="170"/>
                </a:cubicBezTo>
                <a:cubicBezTo>
                  <a:pt x="21234" y="0"/>
                  <a:pt x="21140" y="0"/>
                  <a:pt x="20952" y="0"/>
                </a:cubicBezTo>
                <a:lnTo>
                  <a:pt x="645" y="0"/>
                </a:lnTo>
                <a:cubicBezTo>
                  <a:pt x="460" y="0"/>
                  <a:pt x="366" y="0"/>
                  <a:pt x="267" y="170"/>
                </a:cubicBezTo>
                <a:cubicBezTo>
                  <a:pt x="157" y="385"/>
                  <a:pt x="71" y="848"/>
                  <a:pt x="32" y="1437"/>
                </a:cubicBezTo>
                <a:cubicBezTo>
                  <a:pt x="0" y="1974"/>
                  <a:pt x="0" y="2481"/>
                  <a:pt x="0" y="3493"/>
                </a:cubicBezTo>
                <a:lnTo>
                  <a:pt x="0" y="18122"/>
                </a:lnTo>
                <a:cubicBezTo>
                  <a:pt x="0" y="19119"/>
                  <a:pt x="0" y="19626"/>
                  <a:pt x="32" y="20163"/>
                </a:cubicBezTo>
                <a:cubicBezTo>
                  <a:pt x="71" y="20752"/>
                  <a:pt x="157" y="21215"/>
                  <a:pt x="267" y="21430"/>
                </a:cubicBezTo>
                <a:cubicBezTo>
                  <a:pt x="366" y="21600"/>
                  <a:pt x="460" y="21600"/>
                  <a:pt x="648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9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0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1" name="IMG_0959.MOV" descr="IMG_0959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706592" y="1616658"/>
            <a:ext cx="11591616" cy="65202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145004" fill="hold"/>
                                        <p:tgtEl>
                                          <p:spTgt spid="1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81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22991C62-1A57-41F6-BA3E-E8F95F8A99AA-L0-001.jpeg" descr="22991C62-1A57-41F6-BA3E-E8F95F8A99AA-L0-001.jpeg"/>
          <p:cNvPicPr>
            <a:picLocks noChangeAspect="1"/>
          </p:cNvPicPr>
          <p:nvPr/>
        </p:nvPicPr>
        <p:blipFill>
          <a:blip r:embed="rId3">
            <a:extLst/>
          </a:blip>
          <a:srcRect l="0" t="51775" r="0" b="0"/>
          <a:stretch>
            <a:fillRect/>
          </a:stretch>
        </p:blipFill>
        <p:spPr>
          <a:xfrm>
            <a:off x="498593" y="2557878"/>
            <a:ext cx="12007748" cy="3563938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مستطيل مستدير الزوايا"/>
          <p:cNvSpPr/>
          <p:nvPr/>
        </p:nvSpPr>
        <p:spPr>
          <a:xfrm>
            <a:off x="6819515" y="2718267"/>
            <a:ext cx="5187597" cy="1142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9" y="21600"/>
                </a:moveTo>
                <a:lnTo>
                  <a:pt x="20711" y="21600"/>
                </a:lnTo>
                <a:cubicBezTo>
                  <a:pt x="20966" y="21600"/>
                  <a:pt x="21096" y="21600"/>
                  <a:pt x="21233" y="21402"/>
                </a:cubicBezTo>
                <a:cubicBezTo>
                  <a:pt x="21383" y="21154"/>
                  <a:pt x="21502" y="20616"/>
                  <a:pt x="21556" y="19933"/>
                </a:cubicBezTo>
                <a:cubicBezTo>
                  <a:pt x="21600" y="19309"/>
                  <a:pt x="21600" y="18721"/>
                  <a:pt x="21600" y="17546"/>
                </a:cubicBezTo>
                <a:lnTo>
                  <a:pt x="21600" y="4036"/>
                </a:lnTo>
                <a:cubicBezTo>
                  <a:pt x="21600" y="2879"/>
                  <a:pt x="21600" y="2291"/>
                  <a:pt x="21556" y="1667"/>
                </a:cubicBezTo>
                <a:cubicBezTo>
                  <a:pt x="21502" y="984"/>
                  <a:pt x="21383" y="446"/>
                  <a:pt x="21233" y="198"/>
                </a:cubicBezTo>
                <a:cubicBezTo>
                  <a:pt x="21096" y="0"/>
                  <a:pt x="20966" y="0"/>
                  <a:pt x="20707" y="0"/>
                </a:cubicBezTo>
                <a:lnTo>
                  <a:pt x="889" y="0"/>
                </a:lnTo>
                <a:cubicBezTo>
                  <a:pt x="634" y="0"/>
                  <a:pt x="504" y="0"/>
                  <a:pt x="367" y="198"/>
                </a:cubicBezTo>
                <a:cubicBezTo>
                  <a:pt x="217" y="446"/>
                  <a:pt x="98" y="984"/>
                  <a:pt x="44" y="1667"/>
                </a:cubicBezTo>
                <a:cubicBezTo>
                  <a:pt x="0" y="2291"/>
                  <a:pt x="0" y="2879"/>
                  <a:pt x="0" y="4054"/>
                </a:cubicBezTo>
                <a:lnTo>
                  <a:pt x="0" y="17564"/>
                </a:lnTo>
                <a:cubicBezTo>
                  <a:pt x="0" y="18721"/>
                  <a:pt x="0" y="19309"/>
                  <a:pt x="44" y="19933"/>
                </a:cubicBezTo>
                <a:cubicBezTo>
                  <a:pt x="98" y="20616"/>
                  <a:pt x="217" y="21154"/>
                  <a:pt x="367" y="21402"/>
                </a:cubicBezTo>
                <a:cubicBezTo>
                  <a:pt x="504" y="21600"/>
                  <a:pt x="634" y="21600"/>
                  <a:pt x="893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8" name="مستطيل مستدير الزوايا"/>
          <p:cNvSpPr/>
          <p:nvPr/>
        </p:nvSpPr>
        <p:spPr>
          <a:xfrm>
            <a:off x="799752" y="4953676"/>
            <a:ext cx="7040899" cy="1306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5" y="21600"/>
                </a:moveTo>
                <a:lnTo>
                  <a:pt x="20955" y="21600"/>
                </a:lnTo>
                <a:cubicBezTo>
                  <a:pt x="21140" y="21600"/>
                  <a:pt x="21234" y="21600"/>
                  <a:pt x="21333" y="21430"/>
                </a:cubicBezTo>
                <a:cubicBezTo>
                  <a:pt x="21443" y="21215"/>
                  <a:pt x="21529" y="20752"/>
                  <a:pt x="21568" y="20163"/>
                </a:cubicBezTo>
                <a:cubicBezTo>
                  <a:pt x="21600" y="19626"/>
                  <a:pt x="21600" y="19119"/>
                  <a:pt x="21600" y="18107"/>
                </a:cubicBezTo>
                <a:lnTo>
                  <a:pt x="21600" y="3478"/>
                </a:lnTo>
                <a:cubicBezTo>
                  <a:pt x="21600" y="2481"/>
                  <a:pt x="21600" y="1974"/>
                  <a:pt x="21568" y="1437"/>
                </a:cubicBezTo>
                <a:cubicBezTo>
                  <a:pt x="21529" y="848"/>
                  <a:pt x="21443" y="385"/>
                  <a:pt x="21333" y="170"/>
                </a:cubicBezTo>
                <a:cubicBezTo>
                  <a:pt x="21234" y="0"/>
                  <a:pt x="21140" y="0"/>
                  <a:pt x="20952" y="0"/>
                </a:cubicBezTo>
                <a:lnTo>
                  <a:pt x="645" y="0"/>
                </a:lnTo>
                <a:cubicBezTo>
                  <a:pt x="460" y="0"/>
                  <a:pt x="366" y="0"/>
                  <a:pt x="267" y="170"/>
                </a:cubicBezTo>
                <a:cubicBezTo>
                  <a:pt x="157" y="385"/>
                  <a:pt x="71" y="848"/>
                  <a:pt x="32" y="1437"/>
                </a:cubicBezTo>
                <a:cubicBezTo>
                  <a:pt x="0" y="1974"/>
                  <a:pt x="0" y="2481"/>
                  <a:pt x="0" y="3493"/>
                </a:cubicBezTo>
                <a:lnTo>
                  <a:pt x="0" y="18122"/>
                </a:lnTo>
                <a:cubicBezTo>
                  <a:pt x="0" y="19119"/>
                  <a:pt x="0" y="19626"/>
                  <a:pt x="32" y="20163"/>
                </a:cubicBezTo>
                <a:cubicBezTo>
                  <a:pt x="71" y="20752"/>
                  <a:pt x="157" y="21215"/>
                  <a:pt x="267" y="21430"/>
                </a:cubicBezTo>
                <a:cubicBezTo>
                  <a:pt x="366" y="21600"/>
                  <a:pt x="460" y="21600"/>
                  <a:pt x="648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89" name="مستطيل مستدير الزوايا"/>
          <p:cNvSpPr/>
          <p:nvPr/>
        </p:nvSpPr>
        <p:spPr>
          <a:xfrm>
            <a:off x="627524" y="2483963"/>
            <a:ext cx="6190890" cy="1164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8" y="21600"/>
                </a:moveTo>
                <a:lnTo>
                  <a:pt x="20702" y="21600"/>
                </a:lnTo>
                <a:cubicBezTo>
                  <a:pt x="20960" y="21600"/>
                  <a:pt x="21090" y="21600"/>
                  <a:pt x="21229" y="21366"/>
                </a:cubicBezTo>
                <a:cubicBezTo>
                  <a:pt x="21381" y="21072"/>
                  <a:pt x="21501" y="20436"/>
                  <a:pt x="21556" y="19628"/>
                </a:cubicBezTo>
                <a:cubicBezTo>
                  <a:pt x="21600" y="18890"/>
                  <a:pt x="21600" y="18195"/>
                  <a:pt x="21600" y="16805"/>
                </a:cubicBezTo>
                <a:lnTo>
                  <a:pt x="21600" y="4774"/>
                </a:lnTo>
                <a:cubicBezTo>
                  <a:pt x="21600" y="3405"/>
                  <a:pt x="21600" y="2710"/>
                  <a:pt x="21556" y="1972"/>
                </a:cubicBezTo>
                <a:cubicBezTo>
                  <a:pt x="21501" y="1164"/>
                  <a:pt x="21381" y="528"/>
                  <a:pt x="21229" y="234"/>
                </a:cubicBezTo>
                <a:cubicBezTo>
                  <a:pt x="21090" y="0"/>
                  <a:pt x="20960" y="0"/>
                  <a:pt x="20698" y="0"/>
                </a:cubicBezTo>
                <a:lnTo>
                  <a:pt x="898" y="0"/>
                </a:lnTo>
                <a:cubicBezTo>
                  <a:pt x="640" y="0"/>
                  <a:pt x="510" y="0"/>
                  <a:pt x="371" y="234"/>
                </a:cubicBezTo>
                <a:cubicBezTo>
                  <a:pt x="219" y="528"/>
                  <a:pt x="99" y="1164"/>
                  <a:pt x="44" y="1972"/>
                </a:cubicBezTo>
                <a:cubicBezTo>
                  <a:pt x="0" y="2710"/>
                  <a:pt x="0" y="3405"/>
                  <a:pt x="0" y="4795"/>
                </a:cubicBezTo>
                <a:lnTo>
                  <a:pt x="0" y="16826"/>
                </a:lnTo>
                <a:cubicBezTo>
                  <a:pt x="0" y="18195"/>
                  <a:pt x="0" y="18890"/>
                  <a:pt x="44" y="19628"/>
                </a:cubicBezTo>
                <a:cubicBezTo>
                  <a:pt x="99" y="20436"/>
                  <a:pt x="219" y="21072"/>
                  <a:pt x="371" y="21366"/>
                </a:cubicBezTo>
                <a:cubicBezTo>
                  <a:pt x="510" y="21600"/>
                  <a:pt x="640" y="21600"/>
                  <a:pt x="90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89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94" name="22991C62-1A57-41F6-BA3E-E8F95F8A99AA-L0-001.jpeg" descr="22991C62-1A57-41F6-BA3E-E8F95F8A99AA-L0-001.jpeg"/>
          <p:cNvPicPr>
            <a:picLocks noChangeAspect="1"/>
          </p:cNvPicPr>
          <p:nvPr/>
        </p:nvPicPr>
        <p:blipFill>
          <a:blip r:embed="rId3">
            <a:extLst/>
          </a:blip>
          <a:srcRect l="0" t="51775" r="0" b="0"/>
          <a:stretch>
            <a:fillRect/>
          </a:stretch>
        </p:blipFill>
        <p:spPr>
          <a:xfrm>
            <a:off x="498593" y="2557878"/>
            <a:ext cx="12007748" cy="3563938"/>
          </a:xfrm>
          <a:prstGeom prst="rect">
            <a:avLst/>
          </a:prstGeom>
          <a:ln w="12700">
            <a:miter lim="400000"/>
          </a:ln>
        </p:spPr>
      </p:pic>
      <p:sp>
        <p:nvSpPr>
          <p:cNvPr id="195" name="مستطيل مستدير الزوايا"/>
          <p:cNvSpPr/>
          <p:nvPr/>
        </p:nvSpPr>
        <p:spPr>
          <a:xfrm>
            <a:off x="6819515" y="2718267"/>
            <a:ext cx="5187597" cy="11420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89" y="21600"/>
                </a:moveTo>
                <a:lnTo>
                  <a:pt x="20711" y="21600"/>
                </a:lnTo>
                <a:cubicBezTo>
                  <a:pt x="20966" y="21600"/>
                  <a:pt x="21096" y="21600"/>
                  <a:pt x="21233" y="21402"/>
                </a:cubicBezTo>
                <a:cubicBezTo>
                  <a:pt x="21383" y="21154"/>
                  <a:pt x="21502" y="20616"/>
                  <a:pt x="21556" y="19933"/>
                </a:cubicBezTo>
                <a:cubicBezTo>
                  <a:pt x="21600" y="19309"/>
                  <a:pt x="21600" y="18721"/>
                  <a:pt x="21600" y="17546"/>
                </a:cubicBezTo>
                <a:lnTo>
                  <a:pt x="21600" y="4036"/>
                </a:lnTo>
                <a:cubicBezTo>
                  <a:pt x="21600" y="2879"/>
                  <a:pt x="21600" y="2291"/>
                  <a:pt x="21556" y="1667"/>
                </a:cubicBezTo>
                <a:cubicBezTo>
                  <a:pt x="21502" y="984"/>
                  <a:pt x="21383" y="446"/>
                  <a:pt x="21233" y="198"/>
                </a:cubicBezTo>
                <a:cubicBezTo>
                  <a:pt x="21096" y="0"/>
                  <a:pt x="20966" y="0"/>
                  <a:pt x="20707" y="0"/>
                </a:cubicBezTo>
                <a:lnTo>
                  <a:pt x="889" y="0"/>
                </a:lnTo>
                <a:cubicBezTo>
                  <a:pt x="634" y="0"/>
                  <a:pt x="504" y="0"/>
                  <a:pt x="367" y="198"/>
                </a:cubicBezTo>
                <a:cubicBezTo>
                  <a:pt x="217" y="446"/>
                  <a:pt x="98" y="984"/>
                  <a:pt x="44" y="1667"/>
                </a:cubicBezTo>
                <a:cubicBezTo>
                  <a:pt x="0" y="2291"/>
                  <a:pt x="0" y="2879"/>
                  <a:pt x="0" y="4054"/>
                </a:cubicBezTo>
                <a:lnTo>
                  <a:pt x="0" y="17564"/>
                </a:lnTo>
                <a:cubicBezTo>
                  <a:pt x="0" y="18721"/>
                  <a:pt x="0" y="19309"/>
                  <a:pt x="44" y="19933"/>
                </a:cubicBezTo>
                <a:cubicBezTo>
                  <a:pt x="98" y="20616"/>
                  <a:pt x="217" y="21154"/>
                  <a:pt x="367" y="21402"/>
                </a:cubicBezTo>
                <a:cubicBezTo>
                  <a:pt x="504" y="21600"/>
                  <a:pt x="634" y="21600"/>
                  <a:pt x="893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6" name="مستطيل مستدير الزوايا"/>
          <p:cNvSpPr/>
          <p:nvPr/>
        </p:nvSpPr>
        <p:spPr>
          <a:xfrm>
            <a:off x="799752" y="4953676"/>
            <a:ext cx="7040899" cy="13067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5" y="21600"/>
                </a:moveTo>
                <a:lnTo>
                  <a:pt x="20955" y="21600"/>
                </a:lnTo>
                <a:cubicBezTo>
                  <a:pt x="21140" y="21600"/>
                  <a:pt x="21234" y="21600"/>
                  <a:pt x="21333" y="21430"/>
                </a:cubicBezTo>
                <a:cubicBezTo>
                  <a:pt x="21443" y="21215"/>
                  <a:pt x="21529" y="20752"/>
                  <a:pt x="21568" y="20163"/>
                </a:cubicBezTo>
                <a:cubicBezTo>
                  <a:pt x="21600" y="19626"/>
                  <a:pt x="21600" y="19119"/>
                  <a:pt x="21600" y="18107"/>
                </a:cubicBezTo>
                <a:lnTo>
                  <a:pt x="21600" y="3478"/>
                </a:lnTo>
                <a:cubicBezTo>
                  <a:pt x="21600" y="2481"/>
                  <a:pt x="21600" y="1974"/>
                  <a:pt x="21568" y="1437"/>
                </a:cubicBezTo>
                <a:cubicBezTo>
                  <a:pt x="21529" y="848"/>
                  <a:pt x="21443" y="385"/>
                  <a:pt x="21333" y="170"/>
                </a:cubicBezTo>
                <a:cubicBezTo>
                  <a:pt x="21234" y="0"/>
                  <a:pt x="21140" y="0"/>
                  <a:pt x="20952" y="0"/>
                </a:cubicBezTo>
                <a:lnTo>
                  <a:pt x="645" y="0"/>
                </a:lnTo>
                <a:cubicBezTo>
                  <a:pt x="460" y="0"/>
                  <a:pt x="366" y="0"/>
                  <a:pt x="267" y="170"/>
                </a:cubicBezTo>
                <a:cubicBezTo>
                  <a:pt x="157" y="385"/>
                  <a:pt x="71" y="848"/>
                  <a:pt x="32" y="1437"/>
                </a:cubicBezTo>
                <a:cubicBezTo>
                  <a:pt x="0" y="1974"/>
                  <a:pt x="0" y="2481"/>
                  <a:pt x="0" y="3493"/>
                </a:cubicBezTo>
                <a:lnTo>
                  <a:pt x="0" y="18122"/>
                </a:lnTo>
                <a:cubicBezTo>
                  <a:pt x="0" y="19119"/>
                  <a:pt x="0" y="19626"/>
                  <a:pt x="32" y="20163"/>
                </a:cubicBezTo>
                <a:cubicBezTo>
                  <a:pt x="71" y="20752"/>
                  <a:pt x="157" y="21215"/>
                  <a:pt x="267" y="21430"/>
                </a:cubicBezTo>
                <a:cubicBezTo>
                  <a:pt x="366" y="21600"/>
                  <a:pt x="460" y="21600"/>
                  <a:pt x="648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97" name="مستطيل مستدير الزوايا"/>
          <p:cNvSpPr/>
          <p:nvPr/>
        </p:nvSpPr>
        <p:spPr>
          <a:xfrm>
            <a:off x="3395994" y="3869016"/>
            <a:ext cx="4596739" cy="12024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057" y="21600"/>
                </a:moveTo>
                <a:lnTo>
                  <a:pt x="20543" y="21600"/>
                </a:lnTo>
                <a:cubicBezTo>
                  <a:pt x="20846" y="21600"/>
                  <a:pt x="21000" y="21600"/>
                  <a:pt x="21163" y="21402"/>
                </a:cubicBezTo>
                <a:cubicBezTo>
                  <a:pt x="21342" y="21153"/>
                  <a:pt x="21483" y="20615"/>
                  <a:pt x="21548" y="19931"/>
                </a:cubicBezTo>
                <a:cubicBezTo>
                  <a:pt x="21600" y="19306"/>
                  <a:pt x="21600" y="18718"/>
                  <a:pt x="21600" y="17541"/>
                </a:cubicBezTo>
                <a:lnTo>
                  <a:pt x="21600" y="4041"/>
                </a:lnTo>
                <a:cubicBezTo>
                  <a:pt x="21600" y="2882"/>
                  <a:pt x="21600" y="2294"/>
                  <a:pt x="21548" y="1669"/>
                </a:cubicBezTo>
                <a:cubicBezTo>
                  <a:pt x="21483" y="985"/>
                  <a:pt x="21342" y="447"/>
                  <a:pt x="21163" y="198"/>
                </a:cubicBezTo>
                <a:cubicBezTo>
                  <a:pt x="21000" y="0"/>
                  <a:pt x="20846" y="0"/>
                  <a:pt x="20538" y="0"/>
                </a:cubicBezTo>
                <a:lnTo>
                  <a:pt x="1057" y="0"/>
                </a:lnTo>
                <a:cubicBezTo>
                  <a:pt x="754" y="0"/>
                  <a:pt x="600" y="0"/>
                  <a:pt x="437" y="198"/>
                </a:cubicBezTo>
                <a:cubicBezTo>
                  <a:pt x="258" y="447"/>
                  <a:pt x="117" y="985"/>
                  <a:pt x="52" y="1669"/>
                </a:cubicBezTo>
                <a:cubicBezTo>
                  <a:pt x="0" y="2294"/>
                  <a:pt x="0" y="2882"/>
                  <a:pt x="0" y="4059"/>
                </a:cubicBezTo>
                <a:lnTo>
                  <a:pt x="0" y="17559"/>
                </a:lnTo>
                <a:cubicBezTo>
                  <a:pt x="0" y="18718"/>
                  <a:pt x="0" y="19306"/>
                  <a:pt x="52" y="19931"/>
                </a:cubicBezTo>
                <a:cubicBezTo>
                  <a:pt x="117" y="20615"/>
                  <a:pt x="258" y="21153"/>
                  <a:pt x="437" y="21402"/>
                </a:cubicBezTo>
                <a:cubicBezTo>
                  <a:pt x="600" y="21600"/>
                  <a:pt x="754" y="21600"/>
                  <a:pt x="106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97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0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1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IMG_0952.MOV" descr="IMG_0952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82796" y="1519787"/>
            <a:ext cx="12387599" cy="69680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16667" fill="hold"/>
                                        <p:tgtEl>
                                          <p:spTgt spid="2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0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05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06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7" name="4C49530F-F58E-4F6A-A9CB-64E2713ED2B2-L0-001.jpeg" descr="4C49530F-F58E-4F6A-A9CB-64E2713ED2B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2987796"/>
            <a:ext cx="12369800" cy="4032008"/>
          </a:xfrm>
          <a:prstGeom prst="rect">
            <a:avLst/>
          </a:prstGeom>
          <a:ln w="12700">
            <a:miter lim="400000"/>
          </a:ln>
        </p:spPr>
      </p:pic>
      <p:sp>
        <p:nvSpPr>
          <p:cNvPr id="208" name="مستطيل مستدير الزوايا"/>
          <p:cNvSpPr/>
          <p:nvPr/>
        </p:nvSpPr>
        <p:spPr>
          <a:xfrm>
            <a:off x="588532" y="5640141"/>
            <a:ext cx="5389281" cy="1480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8" y="21600"/>
                </a:moveTo>
                <a:lnTo>
                  <a:pt x="20702" y="21600"/>
                </a:lnTo>
                <a:cubicBezTo>
                  <a:pt x="20960" y="21600"/>
                  <a:pt x="21090" y="21600"/>
                  <a:pt x="21229" y="21440"/>
                </a:cubicBezTo>
                <a:cubicBezTo>
                  <a:pt x="21381" y="21239"/>
                  <a:pt x="21501" y="20803"/>
                  <a:pt x="21556" y="20250"/>
                </a:cubicBezTo>
                <a:cubicBezTo>
                  <a:pt x="21600" y="19745"/>
                  <a:pt x="21600" y="19269"/>
                  <a:pt x="21600" y="18318"/>
                </a:cubicBezTo>
                <a:lnTo>
                  <a:pt x="21600" y="3268"/>
                </a:lnTo>
                <a:cubicBezTo>
                  <a:pt x="21600" y="2331"/>
                  <a:pt x="21600" y="1855"/>
                  <a:pt x="21556" y="1350"/>
                </a:cubicBezTo>
                <a:cubicBezTo>
                  <a:pt x="21501" y="797"/>
                  <a:pt x="21381" y="361"/>
                  <a:pt x="21229" y="160"/>
                </a:cubicBezTo>
                <a:cubicBezTo>
                  <a:pt x="21090" y="0"/>
                  <a:pt x="20960" y="0"/>
                  <a:pt x="20698" y="0"/>
                </a:cubicBezTo>
                <a:lnTo>
                  <a:pt x="898" y="0"/>
                </a:lnTo>
                <a:cubicBezTo>
                  <a:pt x="640" y="0"/>
                  <a:pt x="510" y="0"/>
                  <a:pt x="371" y="160"/>
                </a:cubicBezTo>
                <a:cubicBezTo>
                  <a:pt x="219" y="361"/>
                  <a:pt x="99" y="797"/>
                  <a:pt x="44" y="1350"/>
                </a:cubicBezTo>
                <a:cubicBezTo>
                  <a:pt x="0" y="1855"/>
                  <a:pt x="0" y="2331"/>
                  <a:pt x="0" y="3282"/>
                </a:cubicBezTo>
                <a:lnTo>
                  <a:pt x="0" y="18332"/>
                </a:lnTo>
                <a:cubicBezTo>
                  <a:pt x="0" y="19269"/>
                  <a:pt x="0" y="19745"/>
                  <a:pt x="44" y="20250"/>
                </a:cubicBezTo>
                <a:cubicBezTo>
                  <a:pt x="99" y="20803"/>
                  <a:pt x="219" y="21239"/>
                  <a:pt x="371" y="21440"/>
                </a:cubicBezTo>
                <a:cubicBezTo>
                  <a:pt x="510" y="21600"/>
                  <a:pt x="640" y="21600"/>
                  <a:pt x="902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09" name="مستطيل مستدير الزوايا"/>
          <p:cNvSpPr/>
          <p:nvPr/>
        </p:nvSpPr>
        <p:spPr>
          <a:xfrm>
            <a:off x="8614883" y="3105503"/>
            <a:ext cx="3794903" cy="1236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8" y="21600"/>
                </a:moveTo>
                <a:lnTo>
                  <a:pt x="20702" y="21600"/>
                </a:lnTo>
                <a:cubicBezTo>
                  <a:pt x="20960" y="21600"/>
                  <a:pt x="21090" y="21600"/>
                  <a:pt x="21229" y="21465"/>
                </a:cubicBezTo>
                <a:cubicBezTo>
                  <a:pt x="21381" y="21295"/>
                  <a:pt x="21501" y="20928"/>
                  <a:pt x="21556" y="20462"/>
                </a:cubicBezTo>
                <a:cubicBezTo>
                  <a:pt x="21600" y="20035"/>
                  <a:pt x="21600" y="19634"/>
                  <a:pt x="21600" y="18832"/>
                </a:cubicBezTo>
                <a:lnTo>
                  <a:pt x="21600" y="2756"/>
                </a:lnTo>
                <a:cubicBezTo>
                  <a:pt x="21600" y="1966"/>
                  <a:pt x="21600" y="1565"/>
                  <a:pt x="21556" y="1138"/>
                </a:cubicBezTo>
                <a:cubicBezTo>
                  <a:pt x="21501" y="672"/>
                  <a:pt x="21381" y="305"/>
                  <a:pt x="21229" y="135"/>
                </a:cubicBezTo>
                <a:cubicBezTo>
                  <a:pt x="21090" y="0"/>
                  <a:pt x="20960" y="0"/>
                  <a:pt x="20698" y="0"/>
                </a:cubicBezTo>
                <a:lnTo>
                  <a:pt x="898" y="0"/>
                </a:lnTo>
                <a:cubicBezTo>
                  <a:pt x="640" y="0"/>
                  <a:pt x="510" y="0"/>
                  <a:pt x="371" y="135"/>
                </a:cubicBezTo>
                <a:cubicBezTo>
                  <a:pt x="219" y="305"/>
                  <a:pt x="99" y="672"/>
                  <a:pt x="44" y="1138"/>
                </a:cubicBezTo>
                <a:cubicBezTo>
                  <a:pt x="0" y="1565"/>
                  <a:pt x="0" y="1966"/>
                  <a:pt x="0" y="2768"/>
                </a:cubicBezTo>
                <a:lnTo>
                  <a:pt x="0" y="18844"/>
                </a:lnTo>
                <a:cubicBezTo>
                  <a:pt x="0" y="19634"/>
                  <a:pt x="0" y="20035"/>
                  <a:pt x="44" y="20462"/>
                </a:cubicBezTo>
                <a:cubicBezTo>
                  <a:pt x="99" y="20928"/>
                  <a:pt x="219" y="21295"/>
                  <a:pt x="371" y="21465"/>
                </a:cubicBezTo>
                <a:cubicBezTo>
                  <a:pt x="510" y="21600"/>
                  <a:pt x="640" y="21600"/>
                  <a:pt x="902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2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3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4" name="IMG_0960.MOV" descr="IMG_0960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22837" y="1673252"/>
            <a:ext cx="11841948" cy="66610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926666" fill="hold"/>
                                        <p:tgtEl>
                                          <p:spTgt spid="2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1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18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4C49530F-F58E-4F6A-A9CB-64E2713ED2B2-L0-001.jpeg" descr="4C49530F-F58E-4F6A-A9CB-64E2713ED2B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2987796"/>
            <a:ext cx="12369800" cy="4032008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مستطيل مستدير الزوايا"/>
          <p:cNvSpPr/>
          <p:nvPr/>
        </p:nvSpPr>
        <p:spPr>
          <a:xfrm>
            <a:off x="588532" y="5640141"/>
            <a:ext cx="5389281" cy="148053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8" y="21600"/>
                </a:moveTo>
                <a:lnTo>
                  <a:pt x="20702" y="21600"/>
                </a:lnTo>
                <a:cubicBezTo>
                  <a:pt x="20960" y="21600"/>
                  <a:pt x="21090" y="21600"/>
                  <a:pt x="21229" y="21440"/>
                </a:cubicBezTo>
                <a:cubicBezTo>
                  <a:pt x="21381" y="21239"/>
                  <a:pt x="21501" y="20803"/>
                  <a:pt x="21556" y="20250"/>
                </a:cubicBezTo>
                <a:cubicBezTo>
                  <a:pt x="21600" y="19745"/>
                  <a:pt x="21600" y="19269"/>
                  <a:pt x="21600" y="18318"/>
                </a:cubicBezTo>
                <a:lnTo>
                  <a:pt x="21600" y="3268"/>
                </a:lnTo>
                <a:cubicBezTo>
                  <a:pt x="21600" y="2331"/>
                  <a:pt x="21600" y="1855"/>
                  <a:pt x="21556" y="1350"/>
                </a:cubicBezTo>
                <a:cubicBezTo>
                  <a:pt x="21501" y="797"/>
                  <a:pt x="21381" y="361"/>
                  <a:pt x="21229" y="160"/>
                </a:cubicBezTo>
                <a:cubicBezTo>
                  <a:pt x="21090" y="0"/>
                  <a:pt x="20960" y="0"/>
                  <a:pt x="20698" y="0"/>
                </a:cubicBezTo>
                <a:lnTo>
                  <a:pt x="898" y="0"/>
                </a:lnTo>
                <a:cubicBezTo>
                  <a:pt x="640" y="0"/>
                  <a:pt x="510" y="0"/>
                  <a:pt x="371" y="160"/>
                </a:cubicBezTo>
                <a:cubicBezTo>
                  <a:pt x="219" y="361"/>
                  <a:pt x="99" y="797"/>
                  <a:pt x="44" y="1350"/>
                </a:cubicBezTo>
                <a:cubicBezTo>
                  <a:pt x="0" y="1855"/>
                  <a:pt x="0" y="2331"/>
                  <a:pt x="0" y="3282"/>
                </a:cubicBezTo>
                <a:lnTo>
                  <a:pt x="0" y="18332"/>
                </a:lnTo>
                <a:cubicBezTo>
                  <a:pt x="0" y="19269"/>
                  <a:pt x="0" y="19745"/>
                  <a:pt x="44" y="20250"/>
                </a:cubicBezTo>
                <a:cubicBezTo>
                  <a:pt x="99" y="20803"/>
                  <a:pt x="219" y="21239"/>
                  <a:pt x="371" y="21440"/>
                </a:cubicBezTo>
                <a:cubicBezTo>
                  <a:pt x="510" y="21600"/>
                  <a:pt x="640" y="21600"/>
                  <a:pt x="902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1" name="مستطيل مستدير الزوايا"/>
          <p:cNvSpPr/>
          <p:nvPr/>
        </p:nvSpPr>
        <p:spPr>
          <a:xfrm>
            <a:off x="8614883" y="3105503"/>
            <a:ext cx="3794903" cy="1236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8" y="21600"/>
                </a:moveTo>
                <a:lnTo>
                  <a:pt x="20702" y="21600"/>
                </a:lnTo>
                <a:cubicBezTo>
                  <a:pt x="20960" y="21600"/>
                  <a:pt x="21090" y="21600"/>
                  <a:pt x="21229" y="21465"/>
                </a:cubicBezTo>
                <a:cubicBezTo>
                  <a:pt x="21381" y="21295"/>
                  <a:pt x="21501" y="20928"/>
                  <a:pt x="21556" y="20462"/>
                </a:cubicBezTo>
                <a:cubicBezTo>
                  <a:pt x="21600" y="20035"/>
                  <a:pt x="21600" y="19634"/>
                  <a:pt x="21600" y="18832"/>
                </a:cubicBezTo>
                <a:lnTo>
                  <a:pt x="21600" y="2756"/>
                </a:lnTo>
                <a:cubicBezTo>
                  <a:pt x="21600" y="1966"/>
                  <a:pt x="21600" y="1565"/>
                  <a:pt x="21556" y="1138"/>
                </a:cubicBezTo>
                <a:cubicBezTo>
                  <a:pt x="21501" y="672"/>
                  <a:pt x="21381" y="305"/>
                  <a:pt x="21229" y="135"/>
                </a:cubicBezTo>
                <a:cubicBezTo>
                  <a:pt x="21090" y="0"/>
                  <a:pt x="20960" y="0"/>
                  <a:pt x="20698" y="0"/>
                </a:cubicBezTo>
                <a:lnTo>
                  <a:pt x="898" y="0"/>
                </a:lnTo>
                <a:cubicBezTo>
                  <a:pt x="640" y="0"/>
                  <a:pt x="510" y="0"/>
                  <a:pt x="371" y="135"/>
                </a:cubicBezTo>
                <a:cubicBezTo>
                  <a:pt x="219" y="305"/>
                  <a:pt x="99" y="672"/>
                  <a:pt x="44" y="1138"/>
                </a:cubicBezTo>
                <a:cubicBezTo>
                  <a:pt x="0" y="1565"/>
                  <a:pt x="0" y="1966"/>
                  <a:pt x="0" y="2768"/>
                </a:cubicBezTo>
                <a:lnTo>
                  <a:pt x="0" y="18844"/>
                </a:lnTo>
                <a:cubicBezTo>
                  <a:pt x="0" y="19634"/>
                  <a:pt x="0" y="20035"/>
                  <a:pt x="44" y="20462"/>
                </a:cubicBezTo>
                <a:cubicBezTo>
                  <a:pt x="99" y="20928"/>
                  <a:pt x="219" y="21295"/>
                  <a:pt x="371" y="21465"/>
                </a:cubicBezTo>
                <a:cubicBezTo>
                  <a:pt x="510" y="21600"/>
                  <a:pt x="640" y="21600"/>
                  <a:pt x="902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2" name="مستطيل مستدير الزوايا"/>
          <p:cNvSpPr/>
          <p:nvPr/>
        </p:nvSpPr>
        <p:spPr>
          <a:xfrm>
            <a:off x="4088019" y="2906403"/>
            <a:ext cx="3839299" cy="142604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8" y="21600"/>
                </a:moveTo>
                <a:lnTo>
                  <a:pt x="20702" y="21600"/>
                </a:lnTo>
                <a:cubicBezTo>
                  <a:pt x="20960" y="21600"/>
                  <a:pt x="21090" y="21600"/>
                  <a:pt x="21229" y="21482"/>
                </a:cubicBezTo>
                <a:cubicBezTo>
                  <a:pt x="21381" y="21333"/>
                  <a:pt x="21501" y="21011"/>
                  <a:pt x="21556" y="20602"/>
                </a:cubicBezTo>
                <a:cubicBezTo>
                  <a:pt x="21600" y="20228"/>
                  <a:pt x="21600" y="19876"/>
                  <a:pt x="21600" y="19172"/>
                </a:cubicBezTo>
                <a:lnTo>
                  <a:pt x="21600" y="2417"/>
                </a:lnTo>
                <a:cubicBezTo>
                  <a:pt x="21600" y="1724"/>
                  <a:pt x="21600" y="1372"/>
                  <a:pt x="21556" y="998"/>
                </a:cubicBezTo>
                <a:cubicBezTo>
                  <a:pt x="21501" y="589"/>
                  <a:pt x="21381" y="267"/>
                  <a:pt x="21229" y="118"/>
                </a:cubicBezTo>
                <a:cubicBezTo>
                  <a:pt x="21090" y="0"/>
                  <a:pt x="20960" y="0"/>
                  <a:pt x="20698" y="0"/>
                </a:cubicBezTo>
                <a:lnTo>
                  <a:pt x="898" y="0"/>
                </a:lnTo>
                <a:cubicBezTo>
                  <a:pt x="640" y="0"/>
                  <a:pt x="510" y="0"/>
                  <a:pt x="371" y="118"/>
                </a:cubicBezTo>
                <a:cubicBezTo>
                  <a:pt x="219" y="267"/>
                  <a:pt x="99" y="589"/>
                  <a:pt x="44" y="998"/>
                </a:cubicBezTo>
                <a:cubicBezTo>
                  <a:pt x="0" y="1372"/>
                  <a:pt x="0" y="1724"/>
                  <a:pt x="0" y="2428"/>
                </a:cubicBezTo>
                <a:lnTo>
                  <a:pt x="0" y="19183"/>
                </a:lnTo>
                <a:cubicBezTo>
                  <a:pt x="0" y="19876"/>
                  <a:pt x="0" y="20228"/>
                  <a:pt x="44" y="20602"/>
                </a:cubicBezTo>
                <a:cubicBezTo>
                  <a:pt x="99" y="21011"/>
                  <a:pt x="219" y="21333"/>
                  <a:pt x="371" y="21482"/>
                </a:cubicBezTo>
                <a:cubicBezTo>
                  <a:pt x="510" y="21600"/>
                  <a:pt x="640" y="21600"/>
                  <a:pt x="90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22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25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26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4C49530F-F58E-4F6A-A9CB-64E2713ED2B2-L0-001.jpeg" descr="4C49530F-F58E-4F6A-A9CB-64E2713ED2B2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500" y="2987796"/>
            <a:ext cx="12369800" cy="4032008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مستطيل مستدير الزوايا"/>
          <p:cNvSpPr/>
          <p:nvPr/>
        </p:nvSpPr>
        <p:spPr>
          <a:xfrm>
            <a:off x="8614883" y="3105503"/>
            <a:ext cx="3794903" cy="123615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8" y="21600"/>
                </a:moveTo>
                <a:lnTo>
                  <a:pt x="20702" y="21600"/>
                </a:lnTo>
                <a:cubicBezTo>
                  <a:pt x="20960" y="21600"/>
                  <a:pt x="21090" y="21600"/>
                  <a:pt x="21229" y="21465"/>
                </a:cubicBezTo>
                <a:cubicBezTo>
                  <a:pt x="21381" y="21295"/>
                  <a:pt x="21501" y="20928"/>
                  <a:pt x="21556" y="20462"/>
                </a:cubicBezTo>
                <a:cubicBezTo>
                  <a:pt x="21600" y="20035"/>
                  <a:pt x="21600" y="19634"/>
                  <a:pt x="21600" y="18832"/>
                </a:cubicBezTo>
                <a:lnTo>
                  <a:pt x="21600" y="2756"/>
                </a:lnTo>
                <a:cubicBezTo>
                  <a:pt x="21600" y="1966"/>
                  <a:pt x="21600" y="1565"/>
                  <a:pt x="21556" y="1138"/>
                </a:cubicBezTo>
                <a:cubicBezTo>
                  <a:pt x="21501" y="672"/>
                  <a:pt x="21381" y="305"/>
                  <a:pt x="21229" y="135"/>
                </a:cubicBezTo>
                <a:cubicBezTo>
                  <a:pt x="21090" y="0"/>
                  <a:pt x="20960" y="0"/>
                  <a:pt x="20698" y="0"/>
                </a:cubicBezTo>
                <a:lnTo>
                  <a:pt x="898" y="0"/>
                </a:lnTo>
                <a:cubicBezTo>
                  <a:pt x="640" y="0"/>
                  <a:pt x="510" y="0"/>
                  <a:pt x="371" y="135"/>
                </a:cubicBezTo>
                <a:cubicBezTo>
                  <a:pt x="219" y="305"/>
                  <a:pt x="99" y="672"/>
                  <a:pt x="44" y="1138"/>
                </a:cubicBezTo>
                <a:cubicBezTo>
                  <a:pt x="0" y="1565"/>
                  <a:pt x="0" y="1966"/>
                  <a:pt x="0" y="2768"/>
                </a:cubicBezTo>
                <a:lnTo>
                  <a:pt x="0" y="18844"/>
                </a:lnTo>
                <a:cubicBezTo>
                  <a:pt x="0" y="19634"/>
                  <a:pt x="0" y="20035"/>
                  <a:pt x="44" y="20462"/>
                </a:cubicBezTo>
                <a:cubicBezTo>
                  <a:pt x="99" y="20928"/>
                  <a:pt x="219" y="21295"/>
                  <a:pt x="371" y="21465"/>
                </a:cubicBezTo>
                <a:cubicBezTo>
                  <a:pt x="510" y="21600"/>
                  <a:pt x="640" y="21600"/>
                  <a:pt x="902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29" name="مستطيل مستدير الزوايا"/>
          <p:cNvSpPr/>
          <p:nvPr/>
        </p:nvSpPr>
        <p:spPr>
          <a:xfrm>
            <a:off x="838745" y="5661530"/>
            <a:ext cx="5223207" cy="129739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643" y="21600"/>
                </a:moveTo>
                <a:lnTo>
                  <a:pt x="20957" y="21600"/>
                </a:lnTo>
                <a:cubicBezTo>
                  <a:pt x="21141" y="21600"/>
                  <a:pt x="21235" y="21600"/>
                  <a:pt x="21334" y="21473"/>
                </a:cubicBezTo>
                <a:cubicBezTo>
                  <a:pt x="21443" y="21314"/>
                  <a:pt x="21529" y="20968"/>
                  <a:pt x="21568" y="20530"/>
                </a:cubicBezTo>
                <a:cubicBezTo>
                  <a:pt x="21600" y="20130"/>
                  <a:pt x="21600" y="19753"/>
                  <a:pt x="21600" y="18999"/>
                </a:cubicBezTo>
                <a:lnTo>
                  <a:pt x="21600" y="2590"/>
                </a:lnTo>
                <a:cubicBezTo>
                  <a:pt x="21600" y="1847"/>
                  <a:pt x="21600" y="1470"/>
                  <a:pt x="21568" y="1070"/>
                </a:cubicBezTo>
                <a:cubicBezTo>
                  <a:pt x="21529" y="632"/>
                  <a:pt x="21443" y="286"/>
                  <a:pt x="21334" y="127"/>
                </a:cubicBezTo>
                <a:cubicBezTo>
                  <a:pt x="21235" y="0"/>
                  <a:pt x="21141" y="0"/>
                  <a:pt x="20954" y="0"/>
                </a:cubicBezTo>
                <a:lnTo>
                  <a:pt x="643" y="0"/>
                </a:lnTo>
                <a:cubicBezTo>
                  <a:pt x="459" y="0"/>
                  <a:pt x="365" y="0"/>
                  <a:pt x="266" y="127"/>
                </a:cubicBezTo>
                <a:cubicBezTo>
                  <a:pt x="157" y="286"/>
                  <a:pt x="71" y="632"/>
                  <a:pt x="32" y="1070"/>
                </a:cubicBezTo>
                <a:cubicBezTo>
                  <a:pt x="0" y="1470"/>
                  <a:pt x="0" y="1847"/>
                  <a:pt x="0" y="2601"/>
                </a:cubicBezTo>
                <a:lnTo>
                  <a:pt x="0" y="19010"/>
                </a:lnTo>
                <a:cubicBezTo>
                  <a:pt x="0" y="19753"/>
                  <a:pt x="0" y="20130"/>
                  <a:pt x="32" y="20530"/>
                </a:cubicBezTo>
                <a:cubicBezTo>
                  <a:pt x="71" y="20968"/>
                  <a:pt x="157" y="21314"/>
                  <a:pt x="266" y="21473"/>
                </a:cubicBezTo>
                <a:cubicBezTo>
                  <a:pt x="365" y="21600"/>
                  <a:pt x="459" y="21600"/>
                  <a:pt x="646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0" name="مستطيل مستدير الزوايا"/>
          <p:cNvSpPr/>
          <p:nvPr/>
        </p:nvSpPr>
        <p:spPr>
          <a:xfrm>
            <a:off x="5820009" y="4421700"/>
            <a:ext cx="4553937" cy="1164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20" y="21600"/>
                </a:moveTo>
                <a:lnTo>
                  <a:pt x="20380" y="21600"/>
                </a:lnTo>
                <a:cubicBezTo>
                  <a:pt x="20730" y="21600"/>
                  <a:pt x="20907" y="21600"/>
                  <a:pt x="21096" y="21366"/>
                </a:cubicBezTo>
                <a:cubicBezTo>
                  <a:pt x="21302" y="21072"/>
                  <a:pt x="21465" y="20436"/>
                  <a:pt x="21540" y="19628"/>
                </a:cubicBezTo>
                <a:cubicBezTo>
                  <a:pt x="21600" y="18890"/>
                  <a:pt x="21600" y="18195"/>
                  <a:pt x="21600" y="16805"/>
                </a:cubicBezTo>
                <a:lnTo>
                  <a:pt x="21600" y="4774"/>
                </a:lnTo>
                <a:cubicBezTo>
                  <a:pt x="21600" y="3405"/>
                  <a:pt x="21600" y="2710"/>
                  <a:pt x="21540" y="1972"/>
                </a:cubicBezTo>
                <a:cubicBezTo>
                  <a:pt x="21465" y="1164"/>
                  <a:pt x="21302" y="528"/>
                  <a:pt x="21096" y="234"/>
                </a:cubicBezTo>
                <a:cubicBezTo>
                  <a:pt x="20907" y="0"/>
                  <a:pt x="20730" y="0"/>
                  <a:pt x="20374" y="0"/>
                </a:cubicBezTo>
                <a:lnTo>
                  <a:pt x="1220" y="0"/>
                </a:lnTo>
                <a:cubicBezTo>
                  <a:pt x="870" y="0"/>
                  <a:pt x="693" y="0"/>
                  <a:pt x="504" y="234"/>
                </a:cubicBezTo>
                <a:cubicBezTo>
                  <a:pt x="298" y="528"/>
                  <a:pt x="135" y="1164"/>
                  <a:pt x="60" y="1972"/>
                </a:cubicBezTo>
                <a:cubicBezTo>
                  <a:pt x="0" y="2710"/>
                  <a:pt x="0" y="3405"/>
                  <a:pt x="0" y="4795"/>
                </a:cubicBezTo>
                <a:lnTo>
                  <a:pt x="0" y="16826"/>
                </a:lnTo>
                <a:cubicBezTo>
                  <a:pt x="0" y="18195"/>
                  <a:pt x="0" y="18890"/>
                  <a:pt x="60" y="19628"/>
                </a:cubicBezTo>
                <a:cubicBezTo>
                  <a:pt x="135" y="20436"/>
                  <a:pt x="298" y="21072"/>
                  <a:pt x="504" y="21366"/>
                </a:cubicBezTo>
                <a:cubicBezTo>
                  <a:pt x="693" y="21600"/>
                  <a:pt x="870" y="21600"/>
                  <a:pt x="1226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31" name="مستطيل مستدير الزوايا"/>
          <p:cNvSpPr/>
          <p:nvPr/>
        </p:nvSpPr>
        <p:spPr>
          <a:xfrm>
            <a:off x="6682489" y="5807532"/>
            <a:ext cx="4061092" cy="134021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277" y="21600"/>
                </a:moveTo>
                <a:lnTo>
                  <a:pt x="20323" y="21600"/>
                </a:lnTo>
                <a:cubicBezTo>
                  <a:pt x="20689" y="21600"/>
                  <a:pt x="20875" y="21600"/>
                  <a:pt x="21072" y="21410"/>
                </a:cubicBezTo>
                <a:cubicBezTo>
                  <a:pt x="21288" y="21172"/>
                  <a:pt x="21459" y="20656"/>
                  <a:pt x="21537" y="20001"/>
                </a:cubicBezTo>
                <a:cubicBezTo>
                  <a:pt x="21600" y="19402"/>
                  <a:pt x="21600" y="18839"/>
                  <a:pt x="21600" y="17712"/>
                </a:cubicBezTo>
                <a:lnTo>
                  <a:pt x="21600" y="3871"/>
                </a:lnTo>
                <a:cubicBezTo>
                  <a:pt x="21600" y="2761"/>
                  <a:pt x="21600" y="2198"/>
                  <a:pt x="21537" y="1599"/>
                </a:cubicBezTo>
                <a:cubicBezTo>
                  <a:pt x="21459" y="944"/>
                  <a:pt x="21288" y="428"/>
                  <a:pt x="21072" y="190"/>
                </a:cubicBezTo>
                <a:cubicBezTo>
                  <a:pt x="20875" y="0"/>
                  <a:pt x="20689" y="0"/>
                  <a:pt x="20317" y="0"/>
                </a:cubicBezTo>
                <a:lnTo>
                  <a:pt x="1277" y="0"/>
                </a:lnTo>
                <a:cubicBezTo>
                  <a:pt x="911" y="0"/>
                  <a:pt x="725" y="0"/>
                  <a:pt x="528" y="190"/>
                </a:cubicBezTo>
                <a:cubicBezTo>
                  <a:pt x="312" y="428"/>
                  <a:pt x="141" y="944"/>
                  <a:pt x="63" y="1599"/>
                </a:cubicBezTo>
                <a:cubicBezTo>
                  <a:pt x="0" y="2198"/>
                  <a:pt x="0" y="2761"/>
                  <a:pt x="0" y="3888"/>
                </a:cubicBezTo>
                <a:lnTo>
                  <a:pt x="0" y="17729"/>
                </a:lnTo>
                <a:cubicBezTo>
                  <a:pt x="0" y="18839"/>
                  <a:pt x="0" y="19402"/>
                  <a:pt x="63" y="20001"/>
                </a:cubicBezTo>
                <a:cubicBezTo>
                  <a:pt x="141" y="20656"/>
                  <a:pt x="312" y="21172"/>
                  <a:pt x="528" y="21410"/>
                </a:cubicBezTo>
                <a:cubicBezTo>
                  <a:pt x="725" y="21600"/>
                  <a:pt x="911" y="21600"/>
                  <a:pt x="1283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xit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" grpId="1"/>
      <p:bldP build="whole" bldLvl="1" animBg="1" rev="0" advAuto="0" spid="231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26" name="CAF719B4-0209-4698-87EF-482CA85BA0A5-L0-001.jpeg" descr="CAF719B4-0209-4698-87EF-482CA85BA0A5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04904" y="570450"/>
            <a:ext cx="11394992" cy="870070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4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35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" name="IMG_0953.MOV" descr="IMG_0953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699624" y="1678202"/>
            <a:ext cx="11824348" cy="665119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8331" fill="hold"/>
                                        <p:tgtEl>
                                          <p:spTgt spid="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36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39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0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3313B7F9-17B5-443F-B93A-2778BA13F284-L0-001.jpeg" descr="3313B7F9-17B5-443F-B93A-2778BA13F284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2938189"/>
            <a:ext cx="12319000" cy="4131222"/>
          </a:xfrm>
          <a:prstGeom prst="rect">
            <a:avLst/>
          </a:prstGeom>
          <a:ln w="12700">
            <a:miter lim="400000"/>
          </a:ln>
        </p:spPr>
      </p:pic>
      <p:sp>
        <p:nvSpPr>
          <p:cNvPr id="242" name="مستطيل مستدير الزوايا"/>
          <p:cNvSpPr/>
          <p:nvPr/>
        </p:nvSpPr>
        <p:spPr>
          <a:xfrm>
            <a:off x="535147" y="5692945"/>
            <a:ext cx="4343298" cy="137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5" y="21600"/>
                </a:moveTo>
                <a:lnTo>
                  <a:pt x="20615" y="21600"/>
                </a:lnTo>
                <a:cubicBezTo>
                  <a:pt x="20897" y="21600"/>
                  <a:pt x="21041" y="21600"/>
                  <a:pt x="21193" y="21448"/>
                </a:cubicBezTo>
                <a:cubicBezTo>
                  <a:pt x="21360" y="21257"/>
                  <a:pt x="21491" y="20844"/>
                  <a:pt x="21552" y="20319"/>
                </a:cubicBezTo>
                <a:cubicBezTo>
                  <a:pt x="21600" y="19840"/>
                  <a:pt x="21600" y="19388"/>
                  <a:pt x="21600" y="18485"/>
                </a:cubicBezTo>
                <a:lnTo>
                  <a:pt x="21600" y="3101"/>
                </a:lnTo>
                <a:cubicBezTo>
                  <a:pt x="21600" y="2212"/>
                  <a:pt x="21600" y="1760"/>
                  <a:pt x="21552" y="1281"/>
                </a:cubicBezTo>
                <a:cubicBezTo>
                  <a:pt x="21491" y="756"/>
                  <a:pt x="21360" y="343"/>
                  <a:pt x="21193" y="152"/>
                </a:cubicBezTo>
                <a:cubicBezTo>
                  <a:pt x="21041" y="0"/>
                  <a:pt x="20897" y="0"/>
                  <a:pt x="20611" y="0"/>
                </a:cubicBezTo>
                <a:lnTo>
                  <a:pt x="985" y="0"/>
                </a:lnTo>
                <a:cubicBezTo>
                  <a:pt x="703" y="0"/>
                  <a:pt x="559" y="0"/>
                  <a:pt x="407" y="152"/>
                </a:cubicBezTo>
                <a:cubicBezTo>
                  <a:pt x="240" y="343"/>
                  <a:pt x="109" y="756"/>
                  <a:pt x="48" y="1281"/>
                </a:cubicBezTo>
                <a:cubicBezTo>
                  <a:pt x="0" y="1760"/>
                  <a:pt x="0" y="2212"/>
                  <a:pt x="0" y="3115"/>
                </a:cubicBezTo>
                <a:lnTo>
                  <a:pt x="0" y="18499"/>
                </a:lnTo>
                <a:cubicBezTo>
                  <a:pt x="0" y="19388"/>
                  <a:pt x="0" y="19840"/>
                  <a:pt x="48" y="20319"/>
                </a:cubicBezTo>
                <a:cubicBezTo>
                  <a:pt x="109" y="20844"/>
                  <a:pt x="240" y="21257"/>
                  <a:pt x="407" y="21448"/>
                </a:cubicBezTo>
                <a:cubicBezTo>
                  <a:pt x="559" y="21600"/>
                  <a:pt x="703" y="21600"/>
                  <a:pt x="989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43" name="مستطيل مستدير الزوايا"/>
          <p:cNvSpPr/>
          <p:nvPr/>
        </p:nvSpPr>
        <p:spPr>
          <a:xfrm>
            <a:off x="6713905" y="3263918"/>
            <a:ext cx="5768452" cy="952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9" y="21600"/>
                </a:moveTo>
                <a:lnTo>
                  <a:pt x="20801" y="21600"/>
                </a:lnTo>
                <a:cubicBezTo>
                  <a:pt x="21030" y="21600"/>
                  <a:pt x="21146" y="21600"/>
                  <a:pt x="21270" y="21363"/>
                </a:cubicBezTo>
                <a:cubicBezTo>
                  <a:pt x="21405" y="21065"/>
                  <a:pt x="21512" y="20420"/>
                  <a:pt x="21561" y="19602"/>
                </a:cubicBezTo>
                <a:cubicBezTo>
                  <a:pt x="21600" y="18854"/>
                  <a:pt x="21600" y="18150"/>
                  <a:pt x="21600" y="16742"/>
                </a:cubicBezTo>
                <a:lnTo>
                  <a:pt x="21600" y="4837"/>
                </a:lnTo>
                <a:cubicBezTo>
                  <a:pt x="21600" y="3450"/>
                  <a:pt x="21600" y="2746"/>
                  <a:pt x="21561" y="1998"/>
                </a:cubicBezTo>
                <a:cubicBezTo>
                  <a:pt x="21512" y="1180"/>
                  <a:pt x="21405" y="535"/>
                  <a:pt x="21270" y="237"/>
                </a:cubicBezTo>
                <a:cubicBezTo>
                  <a:pt x="21146" y="0"/>
                  <a:pt x="21030" y="0"/>
                  <a:pt x="20797" y="0"/>
                </a:cubicBezTo>
                <a:lnTo>
                  <a:pt x="799" y="0"/>
                </a:lnTo>
                <a:cubicBezTo>
                  <a:pt x="570" y="0"/>
                  <a:pt x="454" y="0"/>
                  <a:pt x="330" y="237"/>
                </a:cubicBezTo>
                <a:cubicBezTo>
                  <a:pt x="195" y="535"/>
                  <a:pt x="88" y="1180"/>
                  <a:pt x="39" y="1998"/>
                </a:cubicBezTo>
                <a:cubicBezTo>
                  <a:pt x="0" y="2746"/>
                  <a:pt x="0" y="3450"/>
                  <a:pt x="0" y="4858"/>
                </a:cubicBezTo>
                <a:lnTo>
                  <a:pt x="0" y="16763"/>
                </a:lnTo>
                <a:cubicBezTo>
                  <a:pt x="0" y="18150"/>
                  <a:pt x="0" y="18854"/>
                  <a:pt x="39" y="19602"/>
                </a:cubicBezTo>
                <a:cubicBezTo>
                  <a:pt x="88" y="20420"/>
                  <a:pt x="195" y="21065"/>
                  <a:pt x="330" y="21363"/>
                </a:cubicBezTo>
                <a:cubicBezTo>
                  <a:pt x="454" y="21600"/>
                  <a:pt x="570" y="21600"/>
                  <a:pt x="803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46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47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48" name="IMG_0962.MOV" descr="IMG_0962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1095090" y="1930354"/>
            <a:ext cx="10927807" cy="61468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99998" fill="hold"/>
                                        <p:tgtEl>
                                          <p:spTgt spid="2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248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1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52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53" name="3313B7F9-17B5-443F-B93A-2778BA13F284-L0-001.jpeg" descr="3313B7F9-17B5-443F-B93A-2778BA13F284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2938189"/>
            <a:ext cx="12319000" cy="4131222"/>
          </a:xfrm>
          <a:prstGeom prst="rect">
            <a:avLst/>
          </a:prstGeom>
          <a:ln w="12700">
            <a:miter lim="400000"/>
          </a:ln>
        </p:spPr>
      </p:pic>
      <p:sp>
        <p:nvSpPr>
          <p:cNvPr id="254" name="مستطيل مستدير الزوايا"/>
          <p:cNvSpPr/>
          <p:nvPr/>
        </p:nvSpPr>
        <p:spPr>
          <a:xfrm>
            <a:off x="535147" y="5692945"/>
            <a:ext cx="4343298" cy="137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5" y="21600"/>
                </a:moveTo>
                <a:lnTo>
                  <a:pt x="20615" y="21600"/>
                </a:lnTo>
                <a:cubicBezTo>
                  <a:pt x="20897" y="21600"/>
                  <a:pt x="21041" y="21600"/>
                  <a:pt x="21193" y="21448"/>
                </a:cubicBezTo>
                <a:cubicBezTo>
                  <a:pt x="21360" y="21257"/>
                  <a:pt x="21491" y="20844"/>
                  <a:pt x="21552" y="20319"/>
                </a:cubicBezTo>
                <a:cubicBezTo>
                  <a:pt x="21600" y="19840"/>
                  <a:pt x="21600" y="19388"/>
                  <a:pt x="21600" y="18485"/>
                </a:cubicBezTo>
                <a:lnTo>
                  <a:pt x="21600" y="3101"/>
                </a:lnTo>
                <a:cubicBezTo>
                  <a:pt x="21600" y="2212"/>
                  <a:pt x="21600" y="1760"/>
                  <a:pt x="21552" y="1281"/>
                </a:cubicBezTo>
                <a:cubicBezTo>
                  <a:pt x="21491" y="756"/>
                  <a:pt x="21360" y="343"/>
                  <a:pt x="21193" y="152"/>
                </a:cubicBezTo>
                <a:cubicBezTo>
                  <a:pt x="21041" y="0"/>
                  <a:pt x="20897" y="0"/>
                  <a:pt x="20611" y="0"/>
                </a:cubicBezTo>
                <a:lnTo>
                  <a:pt x="985" y="0"/>
                </a:lnTo>
                <a:cubicBezTo>
                  <a:pt x="703" y="0"/>
                  <a:pt x="559" y="0"/>
                  <a:pt x="407" y="152"/>
                </a:cubicBezTo>
                <a:cubicBezTo>
                  <a:pt x="240" y="343"/>
                  <a:pt x="109" y="756"/>
                  <a:pt x="48" y="1281"/>
                </a:cubicBezTo>
                <a:cubicBezTo>
                  <a:pt x="0" y="1760"/>
                  <a:pt x="0" y="2212"/>
                  <a:pt x="0" y="3115"/>
                </a:cubicBezTo>
                <a:lnTo>
                  <a:pt x="0" y="18499"/>
                </a:lnTo>
                <a:cubicBezTo>
                  <a:pt x="0" y="19388"/>
                  <a:pt x="0" y="19840"/>
                  <a:pt x="48" y="20319"/>
                </a:cubicBezTo>
                <a:cubicBezTo>
                  <a:pt x="109" y="20844"/>
                  <a:pt x="240" y="21257"/>
                  <a:pt x="407" y="21448"/>
                </a:cubicBezTo>
                <a:cubicBezTo>
                  <a:pt x="559" y="21600"/>
                  <a:pt x="703" y="21600"/>
                  <a:pt x="989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5" name="مستطيل مستدير الزوايا"/>
          <p:cNvSpPr/>
          <p:nvPr/>
        </p:nvSpPr>
        <p:spPr>
          <a:xfrm>
            <a:off x="6713905" y="3263918"/>
            <a:ext cx="5768452" cy="952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9" y="21600"/>
                </a:moveTo>
                <a:lnTo>
                  <a:pt x="20801" y="21600"/>
                </a:lnTo>
                <a:cubicBezTo>
                  <a:pt x="21030" y="21600"/>
                  <a:pt x="21146" y="21600"/>
                  <a:pt x="21270" y="21363"/>
                </a:cubicBezTo>
                <a:cubicBezTo>
                  <a:pt x="21405" y="21065"/>
                  <a:pt x="21512" y="20420"/>
                  <a:pt x="21561" y="19602"/>
                </a:cubicBezTo>
                <a:cubicBezTo>
                  <a:pt x="21600" y="18854"/>
                  <a:pt x="21600" y="18150"/>
                  <a:pt x="21600" y="16742"/>
                </a:cubicBezTo>
                <a:lnTo>
                  <a:pt x="21600" y="4837"/>
                </a:lnTo>
                <a:cubicBezTo>
                  <a:pt x="21600" y="3450"/>
                  <a:pt x="21600" y="2746"/>
                  <a:pt x="21561" y="1998"/>
                </a:cubicBezTo>
                <a:cubicBezTo>
                  <a:pt x="21512" y="1180"/>
                  <a:pt x="21405" y="535"/>
                  <a:pt x="21270" y="237"/>
                </a:cubicBezTo>
                <a:cubicBezTo>
                  <a:pt x="21146" y="0"/>
                  <a:pt x="21030" y="0"/>
                  <a:pt x="20797" y="0"/>
                </a:cubicBezTo>
                <a:lnTo>
                  <a:pt x="799" y="0"/>
                </a:lnTo>
                <a:cubicBezTo>
                  <a:pt x="570" y="0"/>
                  <a:pt x="454" y="0"/>
                  <a:pt x="330" y="237"/>
                </a:cubicBezTo>
                <a:cubicBezTo>
                  <a:pt x="195" y="535"/>
                  <a:pt x="88" y="1180"/>
                  <a:pt x="39" y="1998"/>
                </a:cubicBezTo>
                <a:cubicBezTo>
                  <a:pt x="0" y="2746"/>
                  <a:pt x="0" y="3450"/>
                  <a:pt x="0" y="4858"/>
                </a:cubicBezTo>
                <a:lnTo>
                  <a:pt x="0" y="16763"/>
                </a:lnTo>
                <a:cubicBezTo>
                  <a:pt x="0" y="18150"/>
                  <a:pt x="0" y="18854"/>
                  <a:pt x="39" y="19602"/>
                </a:cubicBezTo>
                <a:cubicBezTo>
                  <a:pt x="88" y="20420"/>
                  <a:pt x="195" y="21065"/>
                  <a:pt x="330" y="21363"/>
                </a:cubicBezTo>
                <a:cubicBezTo>
                  <a:pt x="454" y="21600"/>
                  <a:pt x="570" y="21600"/>
                  <a:pt x="803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56" name="مستطيل مستدير الزوايا"/>
          <p:cNvSpPr/>
          <p:nvPr/>
        </p:nvSpPr>
        <p:spPr>
          <a:xfrm>
            <a:off x="433905" y="3158308"/>
            <a:ext cx="6138086" cy="9353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05" y="21600"/>
                </a:moveTo>
                <a:lnTo>
                  <a:pt x="20695" y="21600"/>
                </a:lnTo>
                <a:cubicBezTo>
                  <a:pt x="20954" y="21600"/>
                  <a:pt x="21086" y="21600"/>
                  <a:pt x="21226" y="21309"/>
                </a:cubicBezTo>
                <a:cubicBezTo>
                  <a:pt x="21379" y="20943"/>
                  <a:pt x="21500" y="20151"/>
                  <a:pt x="21556" y="19146"/>
                </a:cubicBezTo>
                <a:cubicBezTo>
                  <a:pt x="21600" y="18227"/>
                  <a:pt x="21600" y="17362"/>
                  <a:pt x="21600" y="15632"/>
                </a:cubicBezTo>
                <a:lnTo>
                  <a:pt x="21600" y="5941"/>
                </a:lnTo>
                <a:cubicBezTo>
                  <a:pt x="21600" y="4238"/>
                  <a:pt x="21600" y="3373"/>
                  <a:pt x="21556" y="2454"/>
                </a:cubicBezTo>
                <a:cubicBezTo>
                  <a:pt x="21500" y="1449"/>
                  <a:pt x="21379" y="657"/>
                  <a:pt x="21226" y="291"/>
                </a:cubicBezTo>
                <a:cubicBezTo>
                  <a:pt x="21086" y="0"/>
                  <a:pt x="20954" y="0"/>
                  <a:pt x="20691" y="0"/>
                </a:cubicBezTo>
                <a:lnTo>
                  <a:pt x="905" y="0"/>
                </a:lnTo>
                <a:cubicBezTo>
                  <a:pt x="646" y="0"/>
                  <a:pt x="514" y="0"/>
                  <a:pt x="374" y="291"/>
                </a:cubicBezTo>
                <a:cubicBezTo>
                  <a:pt x="221" y="657"/>
                  <a:pt x="100" y="1449"/>
                  <a:pt x="44" y="2454"/>
                </a:cubicBezTo>
                <a:cubicBezTo>
                  <a:pt x="0" y="3373"/>
                  <a:pt x="0" y="4238"/>
                  <a:pt x="0" y="5968"/>
                </a:cubicBezTo>
                <a:lnTo>
                  <a:pt x="0" y="15659"/>
                </a:lnTo>
                <a:cubicBezTo>
                  <a:pt x="0" y="17362"/>
                  <a:pt x="0" y="18227"/>
                  <a:pt x="44" y="19146"/>
                </a:cubicBezTo>
                <a:cubicBezTo>
                  <a:pt x="100" y="20151"/>
                  <a:pt x="221" y="20943"/>
                  <a:pt x="374" y="21309"/>
                </a:cubicBezTo>
                <a:cubicBezTo>
                  <a:pt x="514" y="21600"/>
                  <a:pt x="646" y="21600"/>
                  <a:pt x="909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56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59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0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3313B7F9-17B5-443F-B93A-2778BA13F284-L0-001.jpeg" descr="3313B7F9-17B5-443F-B93A-2778BA13F284-L0-001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42900" y="2938189"/>
            <a:ext cx="12319000" cy="4131222"/>
          </a:xfrm>
          <a:prstGeom prst="rect">
            <a:avLst/>
          </a:prstGeom>
          <a:ln w="12700">
            <a:miter lim="400000"/>
          </a:ln>
        </p:spPr>
      </p:pic>
      <p:sp>
        <p:nvSpPr>
          <p:cNvPr id="262" name="مستطيل مستدير الزوايا"/>
          <p:cNvSpPr/>
          <p:nvPr/>
        </p:nvSpPr>
        <p:spPr>
          <a:xfrm>
            <a:off x="6713905" y="3263918"/>
            <a:ext cx="5768452" cy="95298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799" y="21600"/>
                </a:moveTo>
                <a:lnTo>
                  <a:pt x="20801" y="21600"/>
                </a:lnTo>
                <a:cubicBezTo>
                  <a:pt x="21030" y="21600"/>
                  <a:pt x="21146" y="21600"/>
                  <a:pt x="21270" y="21363"/>
                </a:cubicBezTo>
                <a:cubicBezTo>
                  <a:pt x="21405" y="21065"/>
                  <a:pt x="21512" y="20420"/>
                  <a:pt x="21561" y="19602"/>
                </a:cubicBezTo>
                <a:cubicBezTo>
                  <a:pt x="21600" y="18854"/>
                  <a:pt x="21600" y="18150"/>
                  <a:pt x="21600" y="16742"/>
                </a:cubicBezTo>
                <a:lnTo>
                  <a:pt x="21600" y="4837"/>
                </a:lnTo>
                <a:cubicBezTo>
                  <a:pt x="21600" y="3450"/>
                  <a:pt x="21600" y="2746"/>
                  <a:pt x="21561" y="1998"/>
                </a:cubicBezTo>
                <a:cubicBezTo>
                  <a:pt x="21512" y="1180"/>
                  <a:pt x="21405" y="535"/>
                  <a:pt x="21270" y="237"/>
                </a:cubicBezTo>
                <a:cubicBezTo>
                  <a:pt x="21146" y="0"/>
                  <a:pt x="21030" y="0"/>
                  <a:pt x="20797" y="0"/>
                </a:cubicBezTo>
                <a:lnTo>
                  <a:pt x="799" y="0"/>
                </a:lnTo>
                <a:cubicBezTo>
                  <a:pt x="570" y="0"/>
                  <a:pt x="454" y="0"/>
                  <a:pt x="330" y="237"/>
                </a:cubicBezTo>
                <a:cubicBezTo>
                  <a:pt x="195" y="535"/>
                  <a:pt x="88" y="1180"/>
                  <a:pt x="39" y="1998"/>
                </a:cubicBezTo>
                <a:cubicBezTo>
                  <a:pt x="0" y="2746"/>
                  <a:pt x="0" y="3450"/>
                  <a:pt x="0" y="4858"/>
                </a:cubicBezTo>
                <a:lnTo>
                  <a:pt x="0" y="16763"/>
                </a:lnTo>
                <a:cubicBezTo>
                  <a:pt x="0" y="18150"/>
                  <a:pt x="0" y="18854"/>
                  <a:pt x="39" y="19602"/>
                </a:cubicBezTo>
                <a:cubicBezTo>
                  <a:pt x="88" y="20420"/>
                  <a:pt x="195" y="21065"/>
                  <a:pt x="330" y="21363"/>
                </a:cubicBezTo>
                <a:cubicBezTo>
                  <a:pt x="454" y="21600"/>
                  <a:pt x="570" y="21600"/>
                  <a:pt x="803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3" name="مستطيل مستدير الزوايا"/>
          <p:cNvSpPr/>
          <p:nvPr/>
        </p:nvSpPr>
        <p:spPr>
          <a:xfrm>
            <a:off x="535147" y="5692945"/>
            <a:ext cx="4343298" cy="137964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85" y="21600"/>
                </a:moveTo>
                <a:lnTo>
                  <a:pt x="20615" y="21600"/>
                </a:lnTo>
                <a:cubicBezTo>
                  <a:pt x="20897" y="21600"/>
                  <a:pt x="21041" y="21600"/>
                  <a:pt x="21193" y="21448"/>
                </a:cubicBezTo>
                <a:cubicBezTo>
                  <a:pt x="21360" y="21257"/>
                  <a:pt x="21491" y="20844"/>
                  <a:pt x="21552" y="20319"/>
                </a:cubicBezTo>
                <a:cubicBezTo>
                  <a:pt x="21600" y="19840"/>
                  <a:pt x="21600" y="19388"/>
                  <a:pt x="21600" y="18485"/>
                </a:cubicBezTo>
                <a:lnTo>
                  <a:pt x="21600" y="3101"/>
                </a:lnTo>
                <a:cubicBezTo>
                  <a:pt x="21600" y="2212"/>
                  <a:pt x="21600" y="1760"/>
                  <a:pt x="21552" y="1281"/>
                </a:cubicBezTo>
                <a:cubicBezTo>
                  <a:pt x="21491" y="756"/>
                  <a:pt x="21360" y="343"/>
                  <a:pt x="21193" y="152"/>
                </a:cubicBezTo>
                <a:cubicBezTo>
                  <a:pt x="21041" y="0"/>
                  <a:pt x="20897" y="0"/>
                  <a:pt x="20611" y="0"/>
                </a:cubicBezTo>
                <a:lnTo>
                  <a:pt x="985" y="0"/>
                </a:lnTo>
                <a:cubicBezTo>
                  <a:pt x="703" y="0"/>
                  <a:pt x="559" y="0"/>
                  <a:pt x="407" y="152"/>
                </a:cubicBezTo>
                <a:cubicBezTo>
                  <a:pt x="240" y="343"/>
                  <a:pt x="109" y="756"/>
                  <a:pt x="48" y="1281"/>
                </a:cubicBezTo>
                <a:cubicBezTo>
                  <a:pt x="0" y="1760"/>
                  <a:pt x="0" y="2212"/>
                  <a:pt x="0" y="3115"/>
                </a:cubicBezTo>
                <a:lnTo>
                  <a:pt x="0" y="18499"/>
                </a:lnTo>
                <a:cubicBezTo>
                  <a:pt x="0" y="19388"/>
                  <a:pt x="0" y="19840"/>
                  <a:pt x="48" y="20319"/>
                </a:cubicBezTo>
                <a:cubicBezTo>
                  <a:pt x="109" y="20844"/>
                  <a:pt x="240" y="21257"/>
                  <a:pt x="407" y="21448"/>
                </a:cubicBezTo>
                <a:cubicBezTo>
                  <a:pt x="559" y="21600"/>
                  <a:pt x="703" y="21600"/>
                  <a:pt x="989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264" name="مستطيل مستدير الزوايا"/>
          <p:cNvSpPr/>
          <p:nvPr/>
        </p:nvSpPr>
        <p:spPr>
          <a:xfrm>
            <a:off x="5811210" y="5915078"/>
            <a:ext cx="6138085" cy="9353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905" y="21600"/>
                </a:moveTo>
                <a:lnTo>
                  <a:pt x="20695" y="21600"/>
                </a:lnTo>
                <a:cubicBezTo>
                  <a:pt x="20954" y="21600"/>
                  <a:pt x="21086" y="21600"/>
                  <a:pt x="21226" y="21309"/>
                </a:cubicBezTo>
                <a:cubicBezTo>
                  <a:pt x="21379" y="20943"/>
                  <a:pt x="21500" y="20151"/>
                  <a:pt x="21556" y="19146"/>
                </a:cubicBezTo>
                <a:cubicBezTo>
                  <a:pt x="21600" y="18227"/>
                  <a:pt x="21600" y="17362"/>
                  <a:pt x="21600" y="15632"/>
                </a:cubicBezTo>
                <a:lnTo>
                  <a:pt x="21600" y="5941"/>
                </a:lnTo>
                <a:cubicBezTo>
                  <a:pt x="21600" y="4238"/>
                  <a:pt x="21600" y="3373"/>
                  <a:pt x="21556" y="2454"/>
                </a:cubicBezTo>
                <a:cubicBezTo>
                  <a:pt x="21500" y="1449"/>
                  <a:pt x="21379" y="657"/>
                  <a:pt x="21226" y="291"/>
                </a:cubicBezTo>
                <a:cubicBezTo>
                  <a:pt x="21086" y="0"/>
                  <a:pt x="20954" y="0"/>
                  <a:pt x="20691" y="0"/>
                </a:cubicBezTo>
                <a:lnTo>
                  <a:pt x="905" y="0"/>
                </a:lnTo>
                <a:cubicBezTo>
                  <a:pt x="646" y="0"/>
                  <a:pt x="514" y="0"/>
                  <a:pt x="374" y="291"/>
                </a:cubicBezTo>
                <a:cubicBezTo>
                  <a:pt x="221" y="657"/>
                  <a:pt x="100" y="1449"/>
                  <a:pt x="44" y="2454"/>
                </a:cubicBezTo>
                <a:cubicBezTo>
                  <a:pt x="0" y="3373"/>
                  <a:pt x="0" y="4238"/>
                  <a:pt x="0" y="5968"/>
                </a:cubicBezTo>
                <a:lnTo>
                  <a:pt x="0" y="15659"/>
                </a:lnTo>
                <a:cubicBezTo>
                  <a:pt x="0" y="17362"/>
                  <a:pt x="0" y="18227"/>
                  <a:pt x="44" y="19146"/>
                </a:cubicBezTo>
                <a:cubicBezTo>
                  <a:pt x="100" y="20151"/>
                  <a:pt x="221" y="20943"/>
                  <a:pt x="374" y="21309"/>
                </a:cubicBezTo>
                <a:cubicBezTo>
                  <a:pt x="514" y="21600"/>
                  <a:pt x="646" y="21600"/>
                  <a:pt x="909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4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67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268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0169" y="177072"/>
            <a:ext cx="12324462" cy="9399456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اليوم سنتدارس بإذن الله سورة الفجر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اليوم سنتدارس بإذن الله سورة الفجر </a:t>
            </a:r>
          </a:p>
        </p:txBody>
      </p:sp>
      <p:sp>
        <p:nvSpPr>
          <p:cNvPr id="130" name="من تذكرنا بآداب التلاوة ؟"/>
          <p:cNvSpPr txBox="1"/>
          <p:nvPr>
            <p:ph type="subTitle" sz="quarter" idx="1"/>
          </p:nvPr>
        </p:nvSpPr>
        <p:spPr>
          <a:xfrm>
            <a:off x="953170" y="5675559"/>
            <a:ext cx="10464801" cy="1130301"/>
          </a:xfrm>
          <a:prstGeom prst="rect">
            <a:avLst/>
          </a:prstGeom>
        </p:spPr>
        <p:txBody>
          <a:bodyPr/>
          <a:lstStyle>
            <a:lvl1pPr>
              <a:defRPr b="1" sz="6000"/>
            </a:lvl1pPr>
          </a:lstStyle>
          <a:p>
            <a:pPr rtl="0">
              <a:defRPr/>
            </a:pPr>
            <a:r>
              <a:t>من تذكرنا بآداب التلاوة ؟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80545"/>
            <a:ext cx="12577592" cy="9592510"/>
          </a:xfrm>
          <a:prstGeom prst="rect">
            <a:avLst/>
          </a:prstGeom>
          <a:ln w="12700">
            <a:miter lim="400000"/>
          </a:ln>
        </p:spPr>
      </p:pic>
      <p:sp>
        <p:nvSpPr>
          <p:cNvPr id="133" name="سورة الفجر…"/>
          <p:cNvSpPr txBox="1"/>
          <p:nvPr>
            <p:ph type="ctrTitle"/>
          </p:nvPr>
        </p:nvSpPr>
        <p:spPr>
          <a:xfrm>
            <a:off x="1270000" y="846225"/>
            <a:ext cx="10464800" cy="6487900"/>
          </a:xfrm>
          <a:prstGeom prst="rect">
            <a:avLst/>
          </a:prstGeom>
        </p:spPr>
        <p:txBody>
          <a:bodyPr/>
          <a:lstStyle/>
          <a:p>
            <a:pPr defTabSz="292100" rtl="0">
              <a:defRPr b="1" sz="5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سورة الفجر </a:t>
            </a:r>
          </a:p>
          <a:p>
            <a:pPr defTabSz="292100" rtl="0">
              <a:defRPr b="1" sz="5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t>سورة مكية نزلت على النبي </a:t>
            </a:r>
          </a:p>
          <a:p>
            <a:pPr defTabSz="292100" rtl="0">
              <a:defRPr b="1" sz="5100">
                <a:latin typeface="Helvetica Neue"/>
                <a:ea typeface="Helvetica Neue"/>
                <a:cs typeface="Helvetica Neue"/>
                <a:sym typeface="Helvetica Neue"/>
              </a:defRPr>
            </a:pPr>
            <a:r>
              <a:rPr b="0">
                <a:latin typeface="Noto Nastaliq Urdu"/>
                <a:ea typeface="Noto Nastaliq Urdu"/>
                <a:cs typeface="Noto Nastaliq Urdu"/>
                <a:sym typeface="Noto Nastaliq Urdu"/>
              </a:rPr>
              <a:t>صلى الله عليه وسلم</a:t>
            </a:r>
            <a:r>
              <a:t> وهو في مكة </a:t>
            </a:r>
          </a:p>
          <a:p>
            <a:pPr defTabSz="292100">
              <a:defRPr sz="4000"/>
            </a:pPr>
            <a:r>
              <a:rPr b="1" sz="5100">
                <a:latin typeface="Helvetica Neue"/>
                <a:ea typeface="Helvetica Neue"/>
                <a:cs typeface="Helvetica Neue"/>
                <a:sym typeface="Helvetica Neue"/>
              </a:rPr>
              <a:t>فيها ذكر قصص بعض  الأقوام السابقين الطاغين المفسدين في البلاد وكيف أهلكهم الله</a:t>
            </a:r>
            <a:r>
              <a:t> وعاقبهم .</a:t>
            </a:r>
          </a:p>
        </p:txBody>
      </p:sp>
      <p:sp>
        <p:nvSpPr>
          <p:cNvPr id="134" name="النص"/>
          <p:cNvSpPr txBox="1"/>
          <p:nvPr>
            <p:ph type="subTitle" sz="quarter" idx="1"/>
          </p:nvPr>
        </p:nvSpPr>
        <p:spPr>
          <a:xfrm>
            <a:off x="741950" y="12012152"/>
            <a:ext cx="10464801" cy="11303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7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8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IMG_0950.MOV" descr="IMG_0950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31431" y="1152353"/>
            <a:ext cx="12160735" cy="68404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83334" fill="hold"/>
                                        <p:tgtEl>
                                          <p:spTgt spid="1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3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2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3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22991C62-1A57-41F6-BA3E-E8F95F8A99AA-L0-001.jpeg" descr="22991C62-1A57-41F6-BA3E-E8F95F8A99AA-L0-001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31762"/>
          <a:stretch>
            <a:fillRect/>
          </a:stretch>
        </p:blipFill>
        <p:spPr>
          <a:xfrm>
            <a:off x="174893" y="2263378"/>
            <a:ext cx="12654875" cy="5314765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مستطيل مستدير الزوايا"/>
          <p:cNvSpPr/>
          <p:nvPr/>
        </p:nvSpPr>
        <p:spPr>
          <a:xfrm>
            <a:off x="905362" y="6115385"/>
            <a:ext cx="5134792" cy="1410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8" y="21600"/>
                </a:moveTo>
                <a:lnTo>
                  <a:pt x="20702" y="21600"/>
                </a:lnTo>
                <a:cubicBezTo>
                  <a:pt x="20960" y="21600"/>
                  <a:pt x="21090" y="21600"/>
                  <a:pt x="21229" y="21440"/>
                </a:cubicBezTo>
                <a:cubicBezTo>
                  <a:pt x="21381" y="21239"/>
                  <a:pt x="21501" y="20803"/>
                  <a:pt x="21556" y="20250"/>
                </a:cubicBezTo>
                <a:cubicBezTo>
                  <a:pt x="21600" y="19745"/>
                  <a:pt x="21600" y="19269"/>
                  <a:pt x="21600" y="18318"/>
                </a:cubicBezTo>
                <a:lnTo>
                  <a:pt x="21600" y="3268"/>
                </a:lnTo>
                <a:cubicBezTo>
                  <a:pt x="21600" y="2331"/>
                  <a:pt x="21600" y="1855"/>
                  <a:pt x="21556" y="1350"/>
                </a:cubicBezTo>
                <a:cubicBezTo>
                  <a:pt x="21501" y="797"/>
                  <a:pt x="21381" y="361"/>
                  <a:pt x="21229" y="160"/>
                </a:cubicBezTo>
                <a:cubicBezTo>
                  <a:pt x="21090" y="0"/>
                  <a:pt x="20960" y="0"/>
                  <a:pt x="20698" y="0"/>
                </a:cubicBezTo>
                <a:lnTo>
                  <a:pt x="898" y="0"/>
                </a:lnTo>
                <a:cubicBezTo>
                  <a:pt x="640" y="0"/>
                  <a:pt x="510" y="0"/>
                  <a:pt x="371" y="160"/>
                </a:cubicBezTo>
                <a:cubicBezTo>
                  <a:pt x="219" y="361"/>
                  <a:pt x="99" y="797"/>
                  <a:pt x="44" y="1350"/>
                </a:cubicBezTo>
                <a:cubicBezTo>
                  <a:pt x="0" y="1855"/>
                  <a:pt x="0" y="2331"/>
                  <a:pt x="0" y="3282"/>
                </a:cubicBezTo>
                <a:lnTo>
                  <a:pt x="0" y="18332"/>
                </a:lnTo>
                <a:cubicBezTo>
                  <a:pt x="0" y="19269"/>
                  <a:pt x="0" y="19745"/>
                  <a:pt x="44" y="20250"/>
                </a:cubicBezTo>
                <a:cubicBezTo>
                  <a:pt x="99" y="20803"/>
                  <a:pt x="219" y="21239"/>
                  <a:pt x="371" y="21440"/>
                </a:cubicBezTo>
                <a:cubicBezTo>
                  <a:pt x="510" y="21600"/>
                  <a:pt x="640" y="21600"/>
                  <a:pt x="902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0" name="IMG_0958.MOV" descr="IMG_0958.MOV"/>
          <p:cNvPicPr>
            <a:picLocks noChangeAspect="0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875641" y="1784912"/>
            <a:ext cx="11507518" cy="64729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click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8329" fill="hold"/>
                                        <p:tgtEl>
                                          <p:spTgt spid="1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100000">
                <p:cTn id="7" fill="hold" display="0">
                  <p:stCondLst>
                    <p:cond delay="indefinite"/>
                  </p:stCondLst>
                </p:cTn>
                <p:tgtEl>
                  <p:spTgt spid="150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3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4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22991C62-1A57-41F6-BA3E-E8F95F8A99AA-L0-001.jpeg" descr="22991C62-1A57-41F6-BA3E-E8F95F8A99AA-L0-001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31762"/>
          <a:stretch>
            <a:fillRect/>
          </a:stretch>
        </p:blipFill>
        <p:spPr>
          <a:xfrm>
            <a:off x="174893" y="2263378"/>
            <a:ext cx="12654875" cy="5314765"/>
          </a:xfrm>
          <a:prstGeom prst="rect">
            <a:avLst/>
          </a:prstGeom>
          <a:ln w="12700">
            <a:miter lim="400000"/>
          </a:ln>
        </p:spPr>
      </p:pic>
      <p:sp>
        <p:nvSpPr>
          <p:cNvPr id="156" name="مستطيل مستدير الزوايا"/>
          <p:cNvSpPr/>
          <p:nvPr/>
        </p:nvSpPr>
        <p:spPr>
          <a:xfrm>
            <a:off x="905362" y="6467418"/>
            <a:ext cx="5134792" cy="1058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8" y="21600"/>
                </a:moveTo>
                <a:lnTo>
                  <a:pt x="20702" y="21600"/>
                </a:lnTo>
                <a:cubicBezTo>
                  <a:pt x="20960" y="21600"/>
                  <a:pt x="21090" y="21600"/>
                  <a:pt x="21229" y="21387"/>
                </a:cubicBezTo>
                <a:cubicBezTo>
                  <a:pt x="21381" y="21118"/>
                  <a:pt x="21501" y="20538"/>
                  <a:pt x="21556" y="19801"/>
                </a:cubicBezTo>
                <a:cubicBezTo>
                  <a:pt x="21600" y="19128"/>
                  <a:pt x="21600" y="18494"/>
                  <a:pt x="21600" y="17226"/>
                </a:cubicBezTo>
                <a:lnTo>
                  <a:pt x="21600" y="4354"/>
                </a:lnTo>
                <a:cubicBezTo>
                  <a:pt x="21600" y="3106"/>
                  <a:pt x="21600" y="2472"/>
                  <a:pt x="21556" y="1799"/>
                </a:cubicBezTo>
                <a:cubicBezTo>
                  <a:pt x="21501" y="1062"/>
                  <a:pt x="21381" y="482"/>
                  <a:pt x="21229" y="213"/>
                </a:cubicBezTo>
                <a:cubicBezTo>
                  <a:pt x="21090" y="0"/>
                  <a:pt x="20960" y="0"/>
                  <a:pt x="20698" y="0"/>
                </a:cubicBezTo>
                <a:lnTo>
                  <a:pt x="898" y="0"/>
                </a:lnTo>
                <a:cubicBezTo>
                  <a:pt x="640" y="0"/>
                  <a:pt x="510" y="0"/>
                  <a:pt x="371" y="213"/>
                </a:cubicBezTo>
                <a:cubicBezTo>
                  <a:pt x="219" y="482"/>
                  <a:pt x="99" y="1062"/>
                  <a:pt x="44" y="1799"/>
                </a:cubicBezTo>
                <a:cubicBezTo>
                  <a:pt x="0" y="2472"/>
                  <a:pt x="0" y="3106"/>
                  <a:pt x="0" y="4374"/>
                </a:cubicBezTo>
                <a:lnTo>
                  <a:pt x="0" y="17246"/>
                </a:lnTo>
                <a:cubicBezTo>
                  <a:pt x="0" y="18494"/>
                  <a:pt x="0" y="19128"/>
                  <a:pt x="44" y="19801"/>
                </a:cubicBezTo>
                <a:cubicBezTo>
                  <a:pt x="99" y="20538"/>
                  <a:pt x="219" y="21118"/>
                  <a:pt x="371" y="21387"/>
                </a:cubicBezTo>
                <a:cubicBezTo>
                  <a:pt x="510" y="21600"/>
                  <a:pt x="640" y="21600"/>
                  <a:pt x="902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57" name="مستطيل مستدير الزوايا"/>
          <p:cNvSpPr/>
          <p:nvPr/>
        </p:nvSpPr>
        <p:spPr>
          <a:xfrm>
            <a:off x="10152045" y="5309027"/>
            <a:ext cx="2740968" cy="59604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1552" y="21600"/>
                </a:moveTo>
                <a:lnTo>
                  <a:pt x="20048" y="21600"/>
                </a:lnTo>
                <a:cubicBezTo>
                  <a:pt x="20493" y="21600"/>
                  <a:pt x="20719" y="21600"/>
                  <a:pt x="20959" y="21250"/>
                </a:cubicBezTo>
                <a:cubicBezTo>
                  <a:pt x="21221" y="20811"/>
                  <a:pt x="21428" y="19859"/>
                  <a:pt x="21524" y="18651"/>
                </a:cubicBezTo>
                <a:cubicBezTo>
                  <a:pt x="21600" y="17548"/>
                  <a:pt x="21600" y="16509"/>
                  <a:pt x="21600" y="14431"/>
                </a:cubicBezTo>
                <a:lnTo>
                  <a:pt x="21600" y="7138"/>
                </a:lnTo>
                <a:cubicBezTo>
                  <a:pt x="21600" y="5091"/>
                  <a:pt x="21600" y="4052"/>
                  <a:pt x="21524" y="2949"/>
                </a:cubicBezTo>
                <a:cubicBezTo>
                  <a:pt x="21428" y="1741"/>
                  <a:pt x="21221" y="789"/>
                  <a:pt x="20959" y="350"/>
                </a:cubicBezTo>
                <a:cubicBezTo>
                  <a:pt x="20719" y="0"/>
                  <a:pt x="20493" y="0"/>
                  <a:pt x="20041" y="0"/>
                </a:cubicBezTo>
                <a:lnTo>
                  <a:pt x="1552" y="0"/>
                </a:lnTo>
                <a:cubicBezTo>
                  <a:pt x="1107" y="0"/>
                  <a:pt x="881" y="0"/>
                  <a:pt x="641" y="350"/>
                </a:cubicBezTo>
                <a:cubicBezTo>
                  <a:pt x="379" y="789"/>
                  <a:pt x="172" y="1741"/>
                  <a:pt x="76" y="2949"/>
                </a:cubicBezTo>
                <a:cubicBezTo>
                  <a:pt x="0" y="4052"/>
                  <a:pt x="0" y="5091"/>
                  <a:pt x="0" y="7169"/>
                </a:cubicBezTo>
                <a:lnTo>
                  <a:pt x="0" y="14462"/>
                </a:lnTo>
                <a:cubicBezTo>
                  <a:pt x="0" y="16509"/>
                  <a:pt x="0" y="17548"/>
                  <a:pt x="76" y="18651"/>
                </a:cubicBezTo>
                <a:cubicBezTo>
                  <a:pt x="172" y="19859"/>
                  <a:pt x="379" y="20811"/>
                  <a:pt x="641" y="21250"/>
                </a:cubicBezTo>
                <a:cubicBezTo>
                  <a:pt x="881" y="21600"/>
                  <a:pt x="1107" y="21600"/>
                  <a:pt x="1559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57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العنوان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النص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879FEC3A-ACCC-454E-88F9-E9FA0B7A4432-L0-001.jpeg" descr="879FEC3A-ACCC-454E-88F9-E9FA0B7A443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7994" y="0"/>
            <a:ext cx="12788812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22991C62-1A57-41F6-BA3E-E8F95F8A99AA-L0-001.jpeg" descr="22991C62-1A57-41F6-BA3E-E8F95F8A99AA-L0-001.jpeg"/>
          <p:cNvPicPr>
            <a:picLocks noChangeAspect="1"/>
          </p:cNvPicPr>
          <p:nvPr/>
        </p:nvPicPr>
        <p:blipFill>
          <a:blip r:embed="rId3">
            <a:extLst/>
          </a:blip>
          <a:srcRect l="0" t="0" r="0" b="31762"/>
          <a:stretch>
            <a:fillRect/>
          </a:stretch>
        </p:blipFill>
        <p:spPr>
          <a:xfrm>
            <a:off x="174893" y="2263378"/>
            <a:ext cx="12654875" cy="5314765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مستطيل مستدير الزوايا"/>
          <p:cNvSpPr/>
          <p:nvPr/>
        </p:nvSpPr>
        <p:spPr>
          <a:xfrm>
            <a:off x="905362" y="6467418"/>
            <a:ext cx="5134792" cy="1058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8" y="21600"/>
                </a:moveTo>
                <a:lnTo>
                  <a:pt x="20702" y="21600"/>
                </a:lnTo>
                <a:cubicBezTo>
                  <a:pt x="20960" y="21600"/>
                  <a:pt x="21090" y="21600"/>
                  <a:pt x="21229" y="21387"/>
                </a:cubicBezTo>
                <a:cubicBezTo>
                  <a:pt x="21381" y="21118"/>
                  <a:pt x="21501" y="20538"/>
                  <a:pt x="21556" y="19801"/>
                </a:cubicBezTo>
                <a:cubicBezTo>
                  <a:pt x="21600" y="19128"/>
                  <a:pt x="21600" y="18494"/>
                  <a:pt x="21600" y="17226"/>
                </a:cubicBezTo>
                <a:lnTo>
                  <a:pt x="21600" y="4354"/>
                </a:lnTo>
                <a:cubicBezTo>
                  <a:pt x="21600" y="3106"/>
                  <a:pt x="21600" y="2472"/>
                  <a:pt x="21556" y="1799"/>
                </a:cubicBezTo>
                <a:cubicBezTo>
                  <a:pt x="21501" y="1062"/>
                  <a:pt x="21381" y="482"/>
                  <a:pt x="21229" y="213"/>
                </a:cubicBezTo>
                <a:cubicBezTo>
                  <a:pt x="21090" y="0"/>
                  <a:pt x="20960" y="0"/>
                  <a:pt x="20698" y="0"/>
                </a:cubicBezTo>
                <a:lnTo>
                  <a:pt x="898" y="0"/>
                </a:lnTo>
                <a:cubicBezTo>
                  <a:pt x="640" y="0"/>
                  <a:pt x="510" y="0"/>
                  <a:pt x="371" y="213"/>
                </a:cubicBezTo>
                <a:cubicBezTo>
                  <a:pt x="219" y="482"/>
                  <a:pt x="99" y="1062"/>
                  <a:pt x="44" y="1799"/>
                </a:cubicBezTo>
                <a:cubicBezTo>
                  <a:pt x="0" y="2472"/>
                  <a:pt x="0" y="3106"/>
                  <a:pt x="0" y="4374"/>
                </a:cubicBezTo>
                <a:lnTo>
                  <a:pt x="0" y="17246"/>
                </a:lnTo>
                <a:cubicBezTo>
                  <a:pt x="0" y="18494"/>
                  <a:pt x="0" y="19128"/>
                  <a:pt x="44" y="19801"/>
                </a:cubicBezTo>
                <a:cubicBezTo>
                  <a:pt x="99" y="20538"/>
                  <a:pt x="219" y="21118"/>
                  <a:pt x="371" y="21387"/>
                </a:cubicBezTo>
                <a:cubicBezTo>
                  <a:pt x="510" y="21600"/>
                  <a:pt x="640" y="21600"/>
                  <a:pt x="902" y="21600"/>
                </a:cubicBezTo>
                <a:close/>
              </a:path>
            </a:pathLst>
          </a:custGeom>
          <a:solidFill>
            <a:srgbClr val="FDFE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  <p:sp>
        <p:nvSpPr>
          <p:cNvPr id="164" name="مستطيل مستدير الزوايا"/>
          <p:cNvSpPr/>
          <p:nvPr/>
        </p:nvSpPr>
        <p:spPr>
          <a:xfrm>
            <a:off x="1313988" y="5071405"/>
            <a:ext cx="6190890" cy="11642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898" y="21600"/>
                </a:moveTo>
                <a:lnTo>
                  <a:pt x="20702" y="21600"/>
                </a:lnTo>
                <a:cubicBezTo>
                  <a:pt x="20960" y="21600"/>
                  <a:pt x="21090" y="21600"/>
                  <a:pt x="21229" y="21366"/>
                </a:cubicBezTo>
                <a:cubicBezTo>
                  <a:pt x="21381" y="21072"/>
                  <a:pt x="21501" y="20436"/>
                  <a:pt x="21556" y="19628"/>
                </a:cubicBezTo>
                <a:cubicBezTo>
                  <a:pt x="21600" y="18890"/>
                  <a:pt x="21600" y="18195"/>
                  <a:pt x="21600" y="16805"/>
                </a:cubicBezTo>
                <a:lnTo>
                  <a:pt x="21600" y="4774"/>
                </a:lnTo>
                <a:cubicBezTo>
                  <a:pt x="21600" y="3405"/>
                  <a:pt x="21600" y="2710"/>
                  <a:pt x="21556" y="1972"/>
                </a:cubicBezTo>
                <a:cubicBezTo>
                  <a:pt x="21501" y="1164"/>
                  <a:pt x="21381" y="528"/>
                  <a:pt x="21229" y="234"/>
                </a:cubicBezTo>
                <a:cubicBezTo>
                  <a:pt x="21090" y="0"/>
                  <a:pt x="20960" y="0"/>
                  <a:pt x="20698" y="0"/>
                </a:cubicBezTo>
                <a:lnTo>
                  <a:pt x="898" y="0"/>
                </a:lnTo>
                <a:cubicBezTo>
                  <a:pt x="640" y="0"/>
                  <a:pt x="510" y="0"/>
                  <a:pt x="371" y="234"/>
                </a:cubicBezTo>
                <a:cubicBezTo>
                  <a:pt x="219" y="528"/>
                  <a:pt x="99" y="1164"/>
                  <a:pt x="44" y="1972"/>
                </a:cubicBezTo>
                <a:cubicBezTo>
                  <a:pt x="0" y="2710"/>
                  <a:pt x="0" y="3405"/>
                  <a:pt x="0" y="4795"/>
                </a:cubicBezTo>
                <a:lnTo>
                  <a:pt x="0" y="16826"/>
                </a:lnTo>
                <a:cubicBezTo>
                  <a:pt x="0" y="18195"/>
                  <a:pt x="0" y="18890"/>
                  <a:pt x="44" y="19628"/>
                </a:cubicBezTo>
                <a:cubicBezTo>
                  <a:pt x="99" y="20436"/>
                  <a:pt x="219" y="21072"/>
                  <a:pt x="371" y="21366"/>
                </a:cubicBezTo>
                <a:cubicBezTo>
                  <a:pt x="510" y="21600"/>
                  <a:pt x="640" y="21600"/>
                  <a:pt x="902" y="21600"/>
                </a:cubicBezTo>
                <a:close/>
              </a:path>
            </a:pathLst>
          </a:custGeom>
          <a:solidFill>
            <a:schemeClr val="accent6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b="0"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xit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64" grpId="1"/>
    </p:bldLst>
  </p:timing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24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