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64" r:id="rId2"/>
    <p:sldId id="258" r:id="rId3"/>
    <p:sldId id="338" r:id="rId4"/>
    <p:sldId id="339" r:id="rId5"/>
    <p:sldId id="309" r:id="rId6"/>
    <p:sldId id="341" r:id="rId7"/>
    <p:sldId id="346" r:id="rId8"/>
    <p:sldId id="342" r:id="rId9"/>
    <p:sldId id="324" r:id="rId10"/>
    <p:sldId id="314" r:id="rId11"/>
    <p:sldId id="347" r:id="rId12"/>
    <p:sldId id="326" r:id="rId13"/>
    <p:sldId id="344" r:id="rId14"/>
    <p:sldId id="336" r:id="rId15"/>
    <p:sldId id="29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CC"/>
    <a:srgbClr val="EAF2FA"/>
    <a:srgbClr val="D7E7F5"/>
    <a:srgbClr val="003399"/>
    <a:srgbClr val="FFFF00"/>
    <a:srgbClr val="D9E2F3"/>
    <a:srgbClr val="DCE5F4"/>
    <a:srgbClr val="E6F2D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6C827-B540-4E05-80D8-1D9EA291681E}" v="7" dt="2020-09-22T05:03:3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2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hameed Hamed Mohammed" userId="72b6c4c3-b8a4-4ddf-b0f7-c9d8b1a2987e" providerId="ADAL" clId="{75571FAC-9612-4269-9BAB-663373D04A74}"/>
    <pc:docChg chg="custSel modSld modMainMaster">
      <pc:chgData name="Abdulhameed Hamed Mohammed" userId="72b6c4c3-b8a4-4ddf-b0f7-c9d8b1a2987e" providerId="ADAL" clId="{75571FAC-9612-4269-9BAB-663373D04A74}" dt="2020-07-15T09:41:13.398" v="266" actId="208"/>
      <pc:docMkLst>
        <pc:docMk/>
      </pc:docMkLst>
      <pc:sldChg chg="modSp mod">
        <pc:chgData name="Abdulhameed Hamed Mohammed" userId="72b6c4c3-b8a4-4ddf-b0f7-c9d8b1a2987e" providerId="ADAL" clId="{75571FAC-9612-4269-9BAB-663373D04A74}" dt="2020-07-15T09:38:17.266" v="223" actId="208"/>
        <pc:sldMkLst>
          <pc:docMk/>
          <pc:sldMk cId="0" sldId="258"/>
        </pc:sldMkLst>
        <pc:spChg chg="mod">
          <ac:chgData name="Abdulhameed Hamed Mohammed" userId="72b6c4c3-b8a4-4ddf-b0f7-c9d8b1a2987e" providerId="ADAL" clId="{75571FAC-9612-4269-9BAB-663373D04A74}" dt="2020-07-15T09:38:17.266" v="223" actId="208"/>
          <ac:spMkLst>
            <pc:docMk/>
            <pc:sldMk cId="0" sldId="258"/>
            <ac:spMk id="7" creationId="{987A8D8C-F600-4A63-8B53-0F2584A43E21}"/>
          </ac:spMkLst>
        </pc:spChg>
        <pc:spChg chg="mod">
          <ac:chgData name="Abdulhameed Hamed Mohammed" userId="72b6c4c3-b8a4-4ddf-b0f7-c9d8b1a2987e" providerId="ADAL" clId="{75571FAC-9612-4269-9BAB-663373D04A74}" dt="2020-07-15T09:38:17.266" v="223" actId="208"/>
          <ac:spMkLst>
            <pc:docMk/>
            <pc:sldMk cId="0" sldId="258"/>
            <ac:spMk id="10" creationId="{5125BC59-E55C-4875-9A7F-ACAE892883A5}"/>
          </ac:spMkLst>
        </pc:spChg>
        <pc:spChg chg="mod">
          <ac:chgData name="Abdulhameed Hamed Mohammed" userId="72b6c4c3-b8a4-4ddf-b0f7-c9d8b1a2987e" providerId="ADAL" clId="{75571FAC-9612-4269-9BAB-663373D04A74}" dt="2020-07-15T09:38:17.266" v="223" actId="208"/>
          <ac:spMkLst>
            <pc:docMk/>
            <pc:sldMk cId="0" sldId="258"/>
            <ac:spMk id="12" creationId="{D49FDBF4-B0E7-43D3-92F1-A9AB6ED5B4DC}"/>
          </ac:spMkLst>
        </pc:spChg>
        <pc:spChg chg="mod">
          <ac:chgData name="Abdulhameed Hamed Mohammed" userId="72b6c4c3-b8a4-4ddf-b0f7-c9d8b1a2987e" providerId="ADAL" clId="{75571FAC-9612-4269-9BAB-663373D04A74}" dt="2020-07-15T08:02:00.603" v="14" actId="14100"/>
          <ac:spMkLst>
            <pc:docMk/>
            <pc:sldMk cId="0" sldId="258"/>
            <ac:spMk id="13" creationId="{EE352300-8EDC-4A55-B14A-D39B1DADA47A}"/>
          </ac:spMkLst>
        </pc:spChg>
      </pc:sldChg>
      <pc:sldChg chg="delSp modSp mod delAnim">
        <pc:chgData name="Abdulhameed Hamed Mohammed" userId="72b6c4c3-b8a4-4ddf-b0f7-c9d8b1a2987e" providerId="ADAL" clId="{75571FAC-9612-4269-9BAB-663373D04A74}" dt="2020-07-15T09:38:10.940" v="222" actId="207"/>
        <pc:sldMkLst>
          <pc:docMk/>
          <pc:sldMk cId="0" sldId="264"/>
        </pc:sldMkLst>
        <pc:graphicFrameChg chg="modGraphic">
          <ac:chgData name="Abdulhameed Hamed Mohammed" userId="72b6c4c3-b8a4-4ddf-b0f7-c9d8b1a2987e" providerId="ADAL" clId="{75571FAC-9612-4269-9BAB-663373D04A74}" dt="2020-07-15T09:38:10.940" v="222" actId="207"/>
          <ac:graphicFrameMkLst>
            <pc:docMk/>
            <pc:sldMk cId="0" sldId="264"/>
            <ac:graphicFrameMk id="4" creationId="{4CF4D262-CFC4-46AF-B1F0-736832BD9E4F}"/>
          </ac:graphicFrameMkLst>
        </pc:graphicFrameChg>
        <pc:picChg chg="del">
          <ac:chgData name="Abdulhameed Hamed Mohammed" userId="72b6c4c3-b8a4-4ddf-b0f7-c9d8b1a2987e" providerId="ADAL" clId="{75571FAC-9612-4269-9BAB-663373D04A74}" dt="2020-07-15T08:01:45.101" v="4" actId="478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Abdulhameed Hamed Mohammed" userId="72b6c4c3-b8a4-4ddf-b0f7-c9d8b1a2987e" providerId="ADAL" clId="{75571FAC-9612-4269-9BAB-663373D04A74}" dt="2020-07-15T09:37:16.256" v="209" actId="207"/>
        <pc:sldMkLst>
          <pc:docMk/>
          <pc:sldMk cId="0" sldId="290"/>
        </pc:sldMkLst>
        <pc:spChg chg="mod">
          <ac:chgData name="Abdulhameed Hamed Mohammed" userId="72b6c4c3-b8a4-4ddf-b0f7-c9d8b1a2987e" providerId="ADAL" clId="{75571FAC-9612-4269-9BAB-663373D04A74}" dt="2020-07-15T09:37:16.256" v="209" actId="207"/>
          <ac:spMkLst>
            <pc:docMk/>
            <pc:sldMk cId="0" sldId="290"/>
            <ac:spMk id="6" creationId="{797A853A-D9C0-49DC-9193-B4396CAA9065}"/>
          </ac:spMkLst>
        </pc:spChg>
      </pc:sldChg>
      <pc:sldChg chg="modSp mod">
        <pc:chgData name="Abdulhameed Hamed Mohammed" userId="72b6c4c3-b8a4-4ddf-b0f7-c9d8b1a2987e" providerId="ADAL" clId="{75571FAC-9612-4269-9BAB-663373D04A74}" dt="2020-07-15T09:39:11.466" v="235" actId="208"/>
        <pc:sldMkLst>
          <pc:docMk/>
          <pc:sldMk cId="0" sldId="309"/>
        </pc:sldMkLst>
        <pc:spChg chg="mod">
          <ac:chgData name="Abdulhameed Hamed Mohammed" userId="72b6c4c3-b8a4-4ddf-b0f7-c9d8b1a2987e" providerId="ADAL" clId="{75571FAC-9612-4269-9BAB-663373D04A74}" dt="2020-07-15T09:39:09.544" v="234" actId="207"/>
          <ac:spMkLst>
            <pc:docMk/>
            <pc:sldMk cId="0" sldId="309"/>
            <ac:spMk id="6" creationId="{2F3D0006-F005-48AB-834F-62117E7DCE44}"/>
          </ac:spMkLst>
        </pc:spChg>
        <pc:spChg chg="mod">
          <ac:chgData name="Abdulhameed Hamed Mohammed" userId="72b6c4c3-b8a4-4ddf-b0f7-c9d8b1a2987e" providerId="ADAL" clId="{75571FAC-9612-4269-9BAB-663373D04A74}" dt="2020-07-15T09:39:11.466" v="235" actId="208"/>
          <ac:spMkLst>
            <pc:docMk/>
            <pc:sldMk cId="0" sldId="309"/>
            <ac:spMk id="10" creationId="{2BFD06E4-DDA9-44C1-BD24-B9BC870ACD6A}"/>
          </ac:spMkLst>
        </pc:spChg>
        <pc:spChg chg="mod">
          <ac:chgData name="Abdulhameed Hamed Mohammed" userId="72b6c4c3-b8a4-4ddf-b0f7-c9d8b1a2987e" providerId="ADAL" clId="{75571FAC-9612-4269-9BAB-663373D04A74}" dt="2020-07-15T08:04:06.970" v="49" actId="1076"/>
          <ac:spMkLst>
            <pc:docMk/>
            <pc:sldMk cId="0" sldId="309"/>
            <ac:spMk id="12" creationId="{DFBD22B0-DCE0-454D-81BD-88F9F7730129}"/>
          </ac:spMkLst>
        </pc:spChg>
      </pc:sldChg>
      <pc:sldChg chg="modSp mod">
        <pc:chgData name="Abdulhameed Hamed Mohammed" userId="72b6c4c3-b8a4-4ddf-b0f7-c9d8b1a2987e" providerId="ADAL" clId="{75571FAC-9612-4269-9BAB-663373D04A74}" dt="2020-07-15T09:40:09.378" v="249" actId="208"/>
        <pc:sldMkLst>
          <pc:docMk/>
          <pc:sldMk cId="0" sldId="324"/>
        </pc:sldMkLst>
        <pc:spChg chg="mod">
          <ac:chgData name="Abdulhameed Hamed Mohammed" userId="72b6c4c3-b8a4-4ddf-b0f7-c9d8b1a2987e" providerId="ADAL" clId="{75571FAC-9612-4269-9BAB-663373D04A74}" dt="2020-07-15T09:40:06.938" v="248" actId="207"/>
          <ac:spMkLst>
            <pc:docMk/>
            <pc:sldMk cId="0" sldId="324"/>
            <ac:spMk id="2" creationId="{EE981D10-AD7F-49FF-BD5F-01058DF61168}"/>
          </ac:spMkLst>
        </pc:spChg>
        <pc:spChg chg="mod">
          <ac:chgData name="Abdulhameed Hamed Mohammed" userId="72b6c4c3-b8a4-4ddf-b0f7-c9d8b1a2987e" providerId="ADAL" clId="{75571FAC-9612-4269-9BAB-663373D04A74}" dt="2020-07-15T09:40:06.938" v="248" actId="207"/>
          <ac:spMkLst>
            <pc:docMk/>
            <pc:sldMk cId="0" sldId="324"/>
            <ac:spMk id="5" creationId="{451121BE-BDA1-40AE-A43D-DD2CDA8EA43F}"/>
          </ac:spMkLst>
        </pc:spChg>
        <pc:spChg chg="mod">
          <ac:chgData name="Abdulhameed Hamed Mohammed" userId="72b6c4c3-b8a4-4ddf-b0f7-c9d8b1a2987e" providerId="ADAL" clId="{75571FAC-9612-4269-9BAB-663373D04A74}" dt="2020-07-15T09:40:09.378" v="249" actId="208"/>
          <ac:spMkLst>
            <pc:docMk/>
            <pc:sldMk cId="0" sldId="324"/>
            <ac:spMk id="7" creationId="{2C383C65-2483-449A-AEE1-0C49C682D815}"/>
          </ac:spMkLst>
        </pc:spChg>
        <pc:spChg chg="mod">
          <ac:chgData name="Abdulhameed Hamed Mohammed" userId="72b6c4c3-b8a4-4ddf-b0f7-c9d8b1a2987e" providerId="ADAL" clId="{75571FAC-9612-4269-9BAB-663373D04A74}" dt="2020-07-15T09:40:06.938" v="248" actId="207"/>
          <ac:spMkLst>
            <pc:docMk/>
            <pc:sldMk cId="0" sldId="324"/>
            <ac:spMk id="13" creationId="{8C5269D6-7CBF-4B38-A4EA-C0EE7BF5CD95}"/>
          </ac:spMkLst>
        </pc:spChg>
      </pc:sldChg>
      <pc:sldChg chg="modSp mod">
        <pc:chgData name="Abdulhameed Hamed Mohammed" userId="72b6c4c3-b8a4-4ddf-b0f7-c9d8b1a2987e" providerId="ADAL" clId="{75571FAC-9612-4269-9BAB-663373D04A74}" dt="2020-07-15T09:40:44.856" v="256" actId="20577"/>
        <pc:sldMkLst>
          <pc:docMk/>
          <pc:sldMk cId="0" sldId="326"/>
        </pc:sldMkLst>
        <pc:spChg chg="mod">
          <ac:chgData name="Abdulhameed Hamed Mohammed" userId="72b6c4c3-b8a4-4ddf-b0f7-c9d8b1a2987e" providerId="ADAL" clId="{75571FAC-9612-4269-9BAB-663373D04A74}" dt="2020-07-15T09:40:36.218" v="253" actId="207"/>
          <ac:spMkLst>
            <pc:docMk/>
            <pc:sldMk cId="0" sldId="326"/>
            <ac:spMk id="2" creationId="{EE981D10-AD7F-49FF-BD5F-01058DF61168}"/>
          </ac:spMkLst>
        </pc:spChg>
        <pc:spChg chg="mod">
          <ac:chgData name="Abdulhameed Hamed Mohammed" userId="72b6c4c3-b8a4-4ddf-b0f7-c9d8b1a2987e" providerId="ADAL" clId="{75571FAC-9612-4269-9BAB-663373D04A74}" dt="2020-07-15T09:40:36.218" v="253" actId="207"/>
          <ac:spMkLst>
            <pc:docMk/>
            <pc:sldMk cId="0" sldId="326"/>
            <ac:spMk id="5" creationId="{451121BE-BDA1-40AE-A43D-DD2CDA8EA43F}"/>
          </ac:spMkLst>
        </pc:spChg>
        <pc:spChg chg="mod">
          <ac:chgData name="Abdulhameed Hamed Mohammed" userId="72b6c4c3-b8a4-4ddf-b0f7-c9d8b1a2987e" providerId="ADAL" clId="{75571FAC-9612-4269-9BAB-663373D04A74}" dt="2020-07-15T09:40:42.544" v="255" actId="20577"/>
          <ac:spMkLst>
            <pc:docMk/>
            <pc:sldMk cId="0" sldId="326"/>
            <ac:spMk id="7" creationId="{2C383C65-2483-449A-AEE1-0C49C682D815}"/>
          </ac:spMkLst>
        </pc:spChg>
        <pc:spChg chg="mod">
          <ac:chgData name="Abdulhameed Hamed Mohammed" userId="72b6c4c3-b8a4-4ddf-b0f7-c9d8b1a2987e" providerId="ADAL" clId="{75571FAC-9612-4269-9BAB-663373D04A74}" dt="2020-07-15T09:40:44.856" v="256" actId="20577"/>
          <ac:spMkLst>
            <pc:docMk/>
            <pc:sldMk cId="0" sldId="326"/>
            <ac:spMk id="10" creationId="{57E890DE-9AC6-48C3-9A37-1D10FA5FBE88}"/>
          </ac:spMkLst>
        </pc:spChg>
      </pc:sldChg>
      <pc:sldChg chg="modSp mod">
        <pc:chgData name="Abdulhameed Hamed Mohammed" userId="72b6c4c3-b8a4-4ddf-b0f7-c9d8b1a2987e" providerId="ADAL" clId="{75571FAC-9612-4269-9BAB-663373D04A74}" dt="2020-07-15T09:37:38.180" v="215" actId="207"/>
        <pc:sldMkLst>
          <pc:docMk/>
          <pc:sldMk cId="747498804" sldId="336"/>
        </pc:sldMkLst>
        <pc:spChg chg="mod">
          <ac:chgData name="Abdulhameed Hamed Mohammed" userId="72b6c4c3-b8a4-4ddf-b0f7-c9d8b1a2987e" providerId="ADAL" clId="{75571FAC-9612-4269-9BAB-663373D04A74}" dt="2020-07-15T09:37:38.180" v="215" actId="207"/>
          <ac:spMkLst>
            <pc:docMk/>
            <pc:sldMk cId="747498804" sldId="336"/>
            <ac:spMk id="3" creationId="{2F389166-DBCE-4AE6-8B49-9CD7483D6D56}"/>
          </ac:spMkLst>
        </pc:spChg>
        <pc:spChg chg="mod">
          <ac:chgData name="Abdulhameed Hamed Mohammed" userId="72b6c4c3-b8a4-4ddf-b0f7-c9d8b1a2987e" providerId="ADAL" clId="{75571FAC-9612-4269-9BAB-663373D04A74}" dt="2020-07-15T09:37:35.622" v="214" actId="208"/>
          <ac:spMkLst>
            <pc:docMk/>
            <pc:sldMk cId="747498804" sldId="336"/>
            <ac:spMk id="9" creationId="{B6771D41-DFC0-47F7-A98D-1D85A261A203}"/>
          </ac:spMkLst>
        </pc:spChg>
        <pc:spChg chg="mod">
          <ac:chgData name="Abdulhameed Hamed Mohammed" userId="72b6c4c3-b8a4-4ddf-b0f7-c9d8b1a2987e" providerId="ADAL" clId="{75571FAC-9612-4269-9BAB-663373D04A74}" dt="2020-07-15T09:36:59.978" v="206" actId="207"/>
          <ac:spMkLst>
            <pc:docMk/>
            <pc:sldMk cId="747498804" sldId="336"/>
            <ac:spMk id="11" creationId="{AF3B7D22-0F09-4799-AEE5-302C6192878B}"/>
          </ac:spMkLst>
        </pc:spChg>
        <pc:picChg chg="mod">
          <ac:chgData name="Abdulhameed Hamed Mohammed" userId="72b6c4c3-b8a4-4ddf-b0f7-c9d8b1a2987e" providerId="ADAL" clId="{75571FAC-9612-4269-9BAB-663373D04A74}" dt="2020-07-14T10:35:57.045" v="2" actId="1076"/>
          <ac:picMkLst>
            <pc:docMk/>
            <pc:sldMk cId="747498804" sldId="336"/>
            <ac:picMk id="2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75571FAC-9612-4269-9BAB-663373D04A74}" dt="2020-07-15T09:38:49.409" v="229" actId="20577"/>
        <pc:sldMkLst>
          <pc:docMk/>
          <pc:sldMk cId="3380365480" sldId="339"/>
        </pc:sldMkLst>
        <pc:spChg chg="mod">
          <ac:chgData name="Abdulhameed Hamed Mohammed" userId="72b6c4c3-b8a4-4ddf-b0f7-c9d8b1a2987e" providerId="ADAL" clId="{75571FAC-9612-4269-9BAB-663373D04A74}" dt="2020-07-15T09:38:39.930" v="226" actId="207"/>
          <ac:spMkLst>
            <pc:docMk/>
            <pc:sldMk cId="3380365480" sldId="339"/>
            <ac:spMk id="2" creationId="{EE981D10-AD7F-49FF-BD5F-01058DF61168}"/>
          </ac:spMkLst>
        </pc:spChg>
        <pc:spChg chg="mod">
          <ac:chgData name="Abdulhameed Hamed Mohammed" userId="72b6c4c3-b8a4-4ddf-b0f7-c9d8b1a2987e" providerId="ADAL" clId="{75571FAC-9612-4269-9BAB-663373D04A74}" dt="2020-07-15T09:38:39.930" v="226" actId="207"/>
          <ac:spMkLst>
            <pc:docMk/>
            <pc:sldMk cId="3380365480" sldId="339"/>
            <ac:spMk id="3" creationId="{1C094D55-333C-4119-AC08-AB6F08778B5E}"/>
          </ac:spMkLst>
        </pc:spChg>
        <pc:spChg chg="mod">
          <ac:chgData name="Abdulhameed Hamed Mohammed" userId="72b6c4c3-b8a4-4ddf-b0f7-c9d8b1a2987e" providerId="ADAL" clId="{75571FAC-9612-4269-9BAB-663373D04A74}" dt="2020-07-15T09:38:39.930" v="226" actId="207"/>
          <ac:spMkLst>
            <pc:docMk/>
            <pc:sldMk cId="3380365480" sldId="339"/>
            <ac:spMk id="5" creationId="{451121BE-BDA1-40AE-A43D-DD2CDA8EA43F}"/>
          </ac:spMkLst>
        </pc:spChg>
        <pc:spChg chg="mod">
          <ac:chgData name="Abdulhameed Hamed Mohammed" userId="72b6c4c3-b8a4-4ddf-b0f7-c9d8b1a2987e" providerId="ADAL" clId="{75571FAC-9612-4269-9BAB-663373D04A74}" dt="2020-07-15T09:38:49.409" v="229" actId="20577"/>
          <ac:spMkLst>
            <pc:docMk/>
            <pc:sldMk cId="3380365480" sldId="339"/>
            <ac:spMk id="7" creationId="{2C383C65-2483-449A-AEE1-0C49C682D815}"/>
          </ac:spMkLst>
        </pc:spChg>
      </pc:sldChg>
      <pc:sldChg chg="modSp mod">
        <pc:chgData name="Abdulhameed Hamed Mohammed" userId="72b6c4c3-b8a4-4ddf-b0f7-c9d8b1a2987e" providerId="ADAL" clId="{75571FAC-9612-4269-9BAB-663373D04A74}" dt="2020-07-15T09:39:23.789" v="238" actId="208"/>
        <pc:sldMkLst>
          <pc:docMk/>
          <pc:sldMk cId="2433926259" sldId="341"/>
        </pc:sldMkLst>
        <pc:spChg chg="mod">
          <ac:chgData name="Abdulhameed Hamed Mohammed" userId="72b6c4c3-b8a4-4ddf-b0f7-c9d8b1a2987e" providerId="ADAL" clId="{75571FAC-9612-4269-9BAB-663373D04A74}" dt="2020-07-15T09:39:23.789" v="238" actId="208"/>
          <ac:spMkLst>
            <pc:docMk/>
            <pc:sldMk cId="2433926259" sldId="341"/>
            <ac:spMk id="7" creationId="{2C7344A9-82F7-4D36-A034-B8E48EE2B7DA}"/>
          </ac:spMkLst>
        </pc:spChg>
      </pc:sldChg>
      <pc:sldChg chg="modSp mod">
        <pc:chgData name="Abdulhameed Hamed Mohammed" userId="72b6c4c3-b8a4-4ddf-b0f7-c9d8b1a2987e" providerId="ADAL" clId="{75571FAC-9612-4269-9BAB-663373D04A74}" dt="2020-07-15T09:39:37.489" v="241" actId="208"/>
        <pc:sldMkLst>
          <pc:docMk/>
          <pc:sldMk cId="3712314694" sldId="342"/>
        </pc:sldMkLst>
        <pc:spChg chg="mod">
          <ac:chgData name="Abdulhameed Hamed Mohammed" userId="72b6c4c3-b8a4-4ddf-b0f7-c9d8b1a2987e" providerId="ADAL" clId="{75571FAC-9612-4269-9BAB-663373D04A74}" dt="2020-07-15T09:39:35.880" v="240" actId="207"/>
          <ac:spMkLst>
            <pc:docMk/>
            <pc:sldMk cId="3712314694" sldId="342"/>
            <ac:spMk id="2" creationId="{EE981D10-AD7F-49FF-BD5F-01058DF61168}"/>
          </ac:spMkLst>
        </pc:spChg>
        <pc:spChg chg="mod">
          <ac:chgData name="Abdulhameed Hamed Mohammed" userId="72b6c4c3-b8a4-4ddf-b0f7-c9d8b1a2987e" providerId="ADAL" clId="{75571FAC-9612-4269-9BAB-663373D04A74}" dt="2020-07-15T09:39:35.880" v="240" actId="207"/>
          <ac:spMkLst>
            <pc:docMk/>
            <pc:sldMk cId="3712314694" sldId="342"/>
            <ac:spMk id="5" creationId="{451121BE-BDA1-40AE-A43D-DD2CDA8EA43F}"/>
          </ac:spMkLst>
        </pc:spChg>
        <pc:spChg chg="mod">
          <ac:chgData name="Abdulhameed Hamed Mohammed" userId="72b6c4c3-b8a4-4ddf-b0f7-c9d8b1a2987e" providerId="ADAL" clId="{75571FAC-9612-4269-9BAB-663373D04A74}" dt="2020-07-15T09:39:37.489" v="241" actId="208"/>
          <ac:spMkLst>
            <pc:docMk/>
            <pc:sldMk cId="3712314694" sldId="342"/>
            <ac:spMk id="7" creationId="{2C383C65-2483-449A-AEE1-0C49C682D815}"/>
          </ac:spMkLst>
        </pc:spChg>
        <pc:spChg chg="mod">
          <ac:chgData name="Abdulhameed Hamed Mohammed" userId="72b6c4c3-b8a4-4ddf-b0f7-c9d8b1a2987e" providerId="ADAL" clId="{75571FAC-9612-4269-9BAB-663373D04A74}" dt="2020-07-15T09:39:35.880" v="240" actId="207"/>
          <ac:spMkLst>
            <pc:docMk/>
            <pc:sldMk cId="3712314694" sldId="342"/>
            <ac:spMk id="8" creationId="{DF00E5DC-D72C-48FC-8DC4-79B71618707C}"/>
          </ac:spMkLst>
        </pc:spChg>
      </pc:sldChg>
      <pc:sldChg chg="modSp mod">
        <pc:chgData name="Abdulhameed Hamed Mohammed" userId="72b6c4c3-b8a4-4ddf-b0f7-c9d8b1a2987e" providerId="ADAL" clId="{75571FAC-9612-4269-9BAB-663373D04A74}" dt="2020-07-15T09:37:58.829" v="220" actId="208"/>
        <pc:sldMkLst>
          <pc:docMk/>
          <pc:sldMk cId="2373946456" sldId="344"/>
        </pc:sldMkLst>
        <pc:spChg chg="mod">
          <ac:chgData name="Abdulhameed Hamed Mohammed" userId="72b6c4c3-b8a4-4ddf-b0f7-c9d8b1a2987e" providerId="ADAL" clId="{75571FAC-9612-4269-9BAB-663373D04A74}" dt="2020-07-15T09:37:57.140" v="219" actId="207"/>
          <ac:spMkLst>
            <pc:docMk/>
            <pc:sldMk cId="2373946456" sldId="344"/>
            <ac:spMk id="3" creationId="{2F389166-DBCE-4AE6-8B49-9CD7483D6D56}"/>
          </ac:spMkLst>
        </pc:spChg>
        <pc:spChg chg="mod">
          <ac:chgData name="Abdulhameed Hamed Mohammed" userId="72b6c4c3-b8a4-4ddf-b0f7-c9d8b1a2987e" providerId="ADAL" clId="{75571FAC-9612-4269-9BAB-663373D04A74}" dt="2020-07-15T09:37:06.481" v="208" actId="207"/>
          <ac:spMkLst>
            <pc:docMk/>
            <pc:sldMk cId="2373946456" sldId="344"/>
            <ac:spMk id="11" creationId="{AF3B7D22-0F09-4799-AEE5-302C6192878B}"/>
          </ac:spMkLst>
        </pc:spChg>
        <pc:spChg chg="mod">
          <ac:chgData name="Abdulhameed Hamed Mohammed" userId="72b6c4c3-b8a4-4ddf-b0f7-c9d8b1a2987e" providerId="ADAL" clId="{75571FAC-9612-4269-9BAB-663373D04A74}" dt="2020-07-15T09:37:58.829" v="220" actId="208"/>
          <ac:spMkLst>
            <pc:docMk/>
            <pc:sldMk cId="2373946456" sldId="344"/>
            <ac:spMk id="12" creationId="{608547C5-94CB-49AE-B4AD-C2750D24C69F}"/>
          </ac:spMkLst>
        </pc:spChg>
        <pc:picChg chg="mod">
          <ac:chgData name="Abdulhameed Hamed Mohammed" userId="72b6c4c3-b8a4-4ddf-b0f7-c9d8b1a2987e" providerId="ADAL" clId="{75571FAC-9612-4269-9BAB-663373D04A74}" dt="2020-07-14T10:35:47.137" v="0" actId="1076"/>
          <ac:picMkLst>
            <pc:docMk/>
            <pc:sldMk cId="2373946456" sldId="344"/>
            <ac:picMk id="2" creationId="{00000000-0000-0000-0000-000000000000}"/>
          </ac:picMkLst>
        </pc:picChg>
      </pc:sldChg>
      <pc:sldMasterChg chg="modSldLayout">
        <pc:chgData name="Abdulhameed Hamed Mohammed" userId="72b6c4c3-b8a4-4ddf-b0f7-c9d8b1a2987e" providerId="ADAL" clId="{75571FAC-9612-4269-9BAB-663373D04A74}" dt="2020-07-15T09:36:44.867" v="204" actId="207"/>
        <pc:sldMasterMkLst>
          <pc:docMk/>
          <pc:sldMasterMk cId="0" sldId="2147483648"/>
        </pc:sldMasterMkLst>
        <pc:sldLayoutChg chg="modSp mod">
          <pc:chgData name="Abdulhameed Hamed Mohammed" userId="72b6c4c3-b8a4-4ddf-b0f7-c9d8b1a2987e" providerId="ADAL" clId="{75571FAC-9612-4269-9BAB-663373D04A74}" dt="2020-07-15T09:36:44.867" v="204" actId="207"/>
          <pc:sldLayoutMkLst>
            <pc:docMk/>
            <pc:sldMasterMk cId="0" sldId="2147483648"/>
            <pc:sldLayoutMk cId="1459006470" sldId="2147483660"/>
          </pc:sldLayoutMkLst>
          <pc:spChg chg="mod">
            <ac:chgData name="Abdulhameed Hamed Mohammed" userId="72b6c4c3-b8a4-4ddf-b0f7-c9d8b1a2987e" providerId="ADAL" clId="{75571FAC-9612-4269-9BAB-663373D04A74}" dt="2020-07-15T09:36:44.867" v="204" actId="207"/>
            <ac:spMkLst>
              <pc:docMk/>
              <pc:sldMasterMk cId="0" sldId="2147483648"/>
              <pc:sldLayoutMk cId="1459006470" sldId="2147483660"/>
              <ac:spMk id="6" creationId="{DA55C8F8-09EA-4304-B713-FAD9D31E2BC1}"/>
            </ac:spMkLst>
          </pc:spChg>
          <pc:spChg chg="mod">
            <ac:chgData name="Abdulhameed Hamed Mohammed" userId="72b6c4c3-b8a4-4ddf-b0f7-c9d8b1a2987e" providerId="ADAL" clId="{75571FAC-9612-4269-9BAB-663373D04A74}" dt="2020-07-15T08:02:15.736" v="24" actId="14100"/>
            <ac:spMkLst>
              <pc:docMk/>
              <pc:sldMasterMk cId="0" sldId="2147483648"/>
              <pc:sldLayoutMk cId="1459006470" sldId="2147483660"/>
              <ac:spMk id="7" creationId="{DBEB63CA-8745-4A82-B262-6665D7278D2F}"/>
            </ac:spMkLst>
          </pc:spChg>
        </pc:sldLayoutChg>
      </pc:sldMasterChg>
    </pc:docChg>
  </pc:docChgLst>
  <pc:docChgLst>
    <pc:chgData name="Abdulhameed Hamed Mohammed" userId="72b6c4c3-b8a4-4ddf-b0f7-c9d8b1a2987e" providerId="ADAL" clId="{E871C1FE-155A-4124-A927-2CDACB57A128}"/>
    <pc:docChg chg="custSel modSld modMainMaster">
      <pc:chgData name="Abdulhameed Hamed Mohammed" userId="72b6c4c3-b8a4-4ddf-b0f7-c9d8b1a2987e" providerId="ADAL" clId="{E871C1FE-155A-4124-A927-2CDACB57A128}" dt="2020-07-09T10:03:29.514" v="7" actId="478"/>
      <pc:docMkLst>
        <pc:docMk/>
      </pc:docMkLst>
      <pc:sldChg chg="addSp delSp modSp delAnim">
        <pc:chgData name="Abdulhameed Hamed Mohammed" userId="72b6c4c3-b8a4-4ddf-b0f7-c9d8b1a2987e" providerId="ADAL" clId="{E871C1FE-155A-4124-A927-2CDACB57A128}" dt="2020-07-09T10:03:07.846" v="4" actId="20577"/>
        <pc:sldMkLst>
          <pc:docMk/>
          <pc:sldMk cId="0" sldId="258"/>
        </pc:sldMkLst>
        <pc:spChg chg="del">
          <ac:chgData name="Abdulhameed Hamed Mohammed" userId="72b6c4c3-b8a4-4ddf-b0f7-c9d8b1a2987e" providerId="ADAL" clId="{E871C1FE-155A-4124-A927-2CDACB57A128}" dt="2020-07-09T10:02:38.546" v="1" actId="478"/>
          <ac:spMkLst>
            <pc:docMk/>
            <pc:sldMk cId="0" sldId="258"/>
            <ac:spMk id="8" creationId="{00B4A397-0AAE-44D0-B10E-189F7E2497A1}"/>
          </ac:spMkLst>
        </pc:spChg>
        <pc:spChg chg="add">
          <ac:chgData name="Abdulhameed Hamed Mohammed" userId="72b6c4c3-b8a4-4ddf-b0f7-c9d8b1a2987e" providerId="ADAL" clId="{E871C1FE-155A-4124-A927-2CDACB57A128}" dt="2020-07-09T10:02:53.144" v="2"/>
          <ac:spMkLst>
            <pc:docMk/>
            <pc:sldMk cId="0" sldId="258"/>
            <ac:spMk id="11" creationId="{826F104E-DC52-45CF-ACC7-27D98B1F0A67}"/>
          </ac:spMkLst>
        </pc:spChg>
        <pc:spChg chg="add mod">
          <ac:chgData name="Abdulhameed Hamed Mohammed" userId="72b6c4c3-b8a4-4ddf-b0f7-c9d8b1a2987e" providerId="ADAL" clId="{E871C1FE-155A-4124-A927-2CDACB57A128}" dt="2020-07-09T10:03:07.846" v="4" actId="20577"/>
          <ac:spMkLst>
            <pc:docMk/>
            <pc:sldMk cId="0" sldId="258"/>
            <ac:spMk id="13" creationId="{EE352300-8EDC-4A55-B14A-D39B1DADA47A}"/>
          </ac:spMkLst>
        </pc:spChg>
        <pc:picChg chg="mod">
          <ac:chgData name="Abdulhameed Hamed Mohammed" userId="72b6c4c3-b8a4-4ddf-b0f7-c9d8b1a2987e" providerId="ADAL" clId="{E871C1FE-155A-4124-A927-2CDACB57A128}" dt="2020-07-09T10:02:35.948" v="0" actId="1076"/>
          <ac:picMkLst>
            <pc:docMk/>
            <pc:sldMk cId="0" sldId="258"/>
            <ac:picMk id="2" creationId="{00000000-0000-0000-0000-000000000000}"/>
          </ac:picMkLst>
        </pc:picChg>
      </pc:sldChg>
      <pc:sldMasterChg chg="modSldLayout">
        <pc:chgData name="Abdulhameed Hamed Mohammed" userId="72b6c4c3-b8a4-4ddf-b0f7-c9d8b1a2987e" providerId="ADAL" clId="{E871C1FE-155A-4124-A927-2CDACB57A128}" dt="2020-07-09T10:03:29.514" v="7" actId="478"/>
        <pc:sldMasterMkLst>
          <pc:docMk/>
          <pc:sldMasterMk cId="0" sldId="2147483648"/>
        </pc:sldMasterMkLst>
        <pc:sldLayoutChg chg="addSp delSp modSp">
          <pc:chgData name="Abdulhameed Hamed Mohammed" userId="72b6c4c3-b8a4-4ddf-b0f7-c9d8b1a2987e" providerId="ADAL" clId="{E871C1FE-155A-4124-A927-2CDACB57A128}" dt="2020-07-09T10:03:29.514" v="7" actId="478"/>
          <pc:sldLayoutMkLst>
            <pc:docMk/>
            <pc:sldMasterMk cId="0" sldId="2147483648"/>
            <pc:sldLayoutMk cId="1459006470" sldId="2147483660"/>
          </pc:sldLayoutMkLst>
          <pc:spChg chg="add mod">
            <ac:chgData name="Abdulhameed Hamed Mohammed" userId="72b6c4c3-b8a4-4ddf-b0f7-c9d8b1a2987e" providerId="ADAL" clId="{E871C1FE-155A-4124-A927-2CDACB57A128}" dt="2020-07-09T10:03:27.113" v="6" actId="6549"/>
            <ac:spMkLst>
              <pc:docMk/>
              <pc:sldMasterMk cId="0" sldId="2147483648"/>
              <pc:sldLayoutMk cId="1459006470" sldId="2147483660"/>
              <ac:spMk id="6" creationId="{DA55C8F8-09EA-4304-B713-FAD9D31E2BC1}"/>
            </ac:spMkLst>
          </pc:spChg>
          <pc:spChg chg="add">
            <ac:chgData name="Abdulhameed Hamed Mohammed" userId="72b6c4c3-b8a4-4ddf-b0f7-c9d8b1a2987e" providerId="ADAL" clId="{E871C1FE-155A-4124-A927-2CDACB57A128}" dt="2020-07-09T10:03:23.318" v="5"/>
            <ac:spMkLst>
              <pc:docMk/>
              <pc:sldMasterMk cId="0" sldId="2147483648"/>
              <pc:sldLayoutMk cId="1459006470" sldId="2147483660"/>
              <ac:spMk id="7" creationId="{DBEB63CA-8745-4A82-B262-6665D7278D2F}"/>
            </ac:spMkLst>
          </pc:spChg>
          <pc:spChg chg="del">
            <ac:chgData name="Abdulhameed Hamed Mohammed" userId="72b6c4c3-b8a4-4ddf-b0f7-c9d8b1a2987e" providerId="ADAL" clId="{E871C1FE-155A-4124-A927-2CDACB57A128}" dt="2020-07-09T10:03:29.514" v="7" actId="478"/>
            <ac:spMkLst>
              <pc:docMk/>
              <pc:sldMasterMk cId="0" sldId="2147483648"/>
              <pc:sldLayoutMk cId="1459006470" sldId="2147483660"/>
              <ac:spMk id="8" creationId="{501D012C-3032-4B38-8AB1-F7F9867B90C8}"/>
            </ac:spMkLst>
          </pc:spChg>
        </pc:sldLayoutChg>
      </pc:sldMasterChg>
    </pc:docChg>
  </pc:docChgLst>
  <pc:docChgLst>
    <pc:chgData name="Abdulhameed Hamed Mohammed" userId="72b6c4c3-b8a4-4ddf-b0f7-c9d8b1a2987e" providerId="ADAL" clId="{0DF2EC1B-D7AD-4051-B6E7-395CB7EC9F2D}"/>
    <pc:docChg chg="undo custSel addSld delSld modSld sldOrd modMainMaster">
      <pc:chgData name="Abdulhameed Hamed Mohammed" userId="72b6c4c3-b8a4-4ddf-b0f7-c9d8b1a2987e" providerId="ADAL" clId="{0DF2EC1B-D7AD-4051-B6E7-395CB7EC9F2D}" dt="2020-07-12T11:39:02.128" v="667"/>
      <pc:docMkLst>
        <pc:docMk/>
      </pc:docMkLst>
      <pc:sldChg chg="addSp delSp modSp mod modAnim">
        <pc:chgData name="Abdulhameed Hamed Mohammed" userId="72b6c4c3-b8a4-4ddf-b0f7-c9d8b1a2987e" providerId="ADAL" clId="{0DF2EC1B-D7AD-4051-B6E7-395CB7EC9F2D}" dt="2020-07-12T11:07:53.636" v="649"/>
        <pc:sldMkLst>
          <pc:docMk/>
          <pc:sldMk cId="0" sldId="258"/>
        </pc:sldMkLst>
        <pc:spChg chg="mod">
          <ac:chgData name="Abdulhameed Hamed Mohammed" userId="72b6c4c3-b8a4-4ddf-b0f7-c9d8b1a2987e" providerId="ADAL" clId="{0DF2EC1B-D7AD-4051-B6E7-395CB7EC9F2D}" dt="2020-07-12T10:07:46.810" v="94" actId="14100"/>
          <ac:spMkLst>
            <pc:docMk/>
            <pc:sldMk cId="0" sldId="258"/>
            <ac:spMk id="7" creationId="{987A8D8C-F600-4A63-8B53-0F2584A43E21}"/>
          </ac:spMkLst>
        </pc:spChg>
        <pc:spChg chg="add del mod">
          <ac:chgData name="Abdulhameed Hamed Mohammed" userId="72b6c4c3-b8a4-4ddf-b0f7-c9d8b1a2987e" providerId="ADAL" clId="{0DF2EC1B-D7AD-4051-B6E7-395CB7EC9F2D}" dt="2020-07-12T10:06:34.248" v="84" actId="478"/>
          <ac:spMkLst>
            <pc:docMk/>
            <pc:sldMk cId="0" sldId="258"/>
            <ac:spMk id="9" creationId="{FBC8A99E-64B9-483E-A394-F9CC3CE00321}"/>
          </ac:spMkLst>
        </pc:spChg>
        <pc:spChg chg="mod">
          <ac:chgData name="Abdulhameed Hamed Mohammed" userId="72b6c4c3-b8a4-4ddf-b0f7-c9d8b1a2987e" providerId="ADAL" clId="{0DF2EC1B-D7AD-4051-B6E7-395CB7EC9F2D}" dt="2020-07-12T10:07:46.810" v="94" actId="14100"/>
          <ac:spMkLst>
            <pc:docMk/>
            <pc:sldMk cId="0" sldId="258"/>
            <ac:spMk id="10" creationId="{5125BC59-E55C-4875-9A7F-ACAE892883A5}"/>
          </ac:spMkLst>
        </pc:spChg>
        <pc:spChg chg="mod">
          <ac:chgData name="Abdulhameed Hamed Mohammed" userId="72b6c4c3-b8a4-4ddf-b0f7-c9d8b1a2987e" providerId="ADAL" clId="{0DF2EC1B-D7AD-4051-B6E7-395CB7EC9F2D}" dt="2020-07-12T10:07:46.810" v="94" actId="14100"/>
          <ac:spMkLst>
            <pc:docMk/>
            <pc:sldMk cId="0" sldId="258"/>
            <ac:spMk id="12" creationId="{D49FDBF4-B0E7-43D3-92F1-A9AB6ED5B4DC}"/>
          </ac:spMkLst>
        </pc:spChg>
        <pc:picChg chg="mod">
          <ac:chgData name="Abdulhameed Hamed Mohammed" userId="72b6c4c3-b8a4-4ddf-b0f7-c9d8b1a2987e" providerId="ADAL" clId="{0DF2EC1B-D7AD-4051-B6E7-395CB7EC9F2D}" dt="2020-07-12T10:07:46.810" v="94" actId="14100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0DF2EC1B-D7AD-4051-B6E7-395CB7EC9F2D}" dt="2020-07-12T11:35:48.613" v="660" actId="1076"/>
        <pc:sldMkLst>
          <pc:docMk/>
          <pc:sldMk cId="0" sldId="264"/>
        </pc:sldMkLst>
        <pc:graphicFrameChg chg="mod modGraphic">
          <ac:chgData name="Abdulhameed Hamed Mohammed" userId="72b6c4c3-b8a4-4ddf-b0f7-c9d8b1a2987e" providerId="ADAL" clId="{0DF2EC1B-D7AD-4051-B6E7-395CB7EC9F2D}" dt="2020-07-12T11:35:48.613" v="660" actId="1076"/>
          <ac:graphicFrameMkLst>
            <pc:docMk/>
            <pc:sldMk cId="0" sldId="264"/>
            <ac:graphicFrameMk id="4" creationId="{4CF4D262-CFC4-46AF-B1F0-736832BD9E4F}"/>
          </ac:graphicFrameMkLst>
        </pc:graphicFrameChg>
        <pc:picChg chg="mod">
          <ac:chgData name="Abdulhameed Hamed Mohammed" userId="72b6c4c3-b8a4-4ddf-b0f7-c9d8b1a2987e" providerId="ADAL" clId="{0DF2EC1B-D7AD-4051-B6E7-395CB7EC9F2D}" dt="2020-06-28T14:32:38.717" v="6" actId="1076"/>
          <ac:picMkLst>
            <pc:docMk/>
            <pc:sldMk cId="0" sldId="264"/>
            <ac:picMk id="2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0DF2EC1B-D7AD-4051-B6E7-395CB7EC9F2D}" dt="2020-07-12T11:07:01.605" v="648" actId="1076"/>
        <pc:sldMkLst>
          <pc:docMk/>
          <pc:sldMk cId="0" sldId="290"/>
        </pc:sldMkLst>
        <pc:picChg chg="mod">
          <ac:chgData name="Abdulhameed Hamed Mohammed" userId="72b6c4c3-b8a4-4ddf-b0f7-c9d8b1a2987e" providerId="ADAL" clId="{0DF2EC1B-D7AD-4051-B6E7-395CB7EC9F2D}" dt="2020-07-12T11:07:01.605" v="648" actId="1076"/>
          <ac:picMkLst>
            <pc:docMk/>
            <pc:sldMk cId="0" sldId="290"/>
            <ac:picMk id="2" creationId="{00000000-0000-0000-0000-000000000000}"/>
          </ac:picMkLst>
        </pc:picChg>
      </pc:sldChg>
      <pc:sldChg chg="addSp delSp modSp mod ord delAnim">
        <pc:chgData name="Abdulhameed Hamed Mohammed" userId="72b6c4c3-b8a4-4ddf-b0f7-c9d8b1a2987e" providerId="ADAL" clId="{0DF2EC1B-D7AD-4051-B6E7-395CB7EC9F2D}" dt="2020-07-12T10:34:00.974" v="341" actId="1076"/>
        <pc:sldMkLst>
          <pc:docMk/>
          <pc:sldMk cId="0" sldId="309"/>
        </pc:sldMkLst>
        <pc:spChg chg="del mod">
          <ac:chgData name="Abdulhameed Hamed Mohammed" userId="72b6c4c3-b8a4-4ddf-b0f7-c9d8b1a2987e" providerId="ADAL" clId="{0DF2EC1B-D7AD-4051-B6E7-395CB7EC9F2D}" dt="2020-07-12T10:33:26.439" v="335" actId="478"/>
          <ac:spMkLst>
            <pc:docMk/>
            <pc:sldMk cId="0" sldId="309"/>
            <ac:spMk id="2" creationId="{EE981D10-AD7F-49FF-BD5F-01058DF61168}"/>
          </ac:spMkLst>
        </pc:spChg>
        <pc:spChg chg="del mod">
          <ac:chgData name="Abdulhameed Hamed Mohammed" userId="72b6c4c3-b8a4-4ddf-b0f7-c9d8b1a2987e" providerId="ADAL" clId="{0DF2EC1B-D7AD-4051-B6E7-395CB7EC9F2D}" dt="2020-07-12T10:33:49.370" v="338" actId="478"/>
          <ac:spMkLst>
            <pc:docMk/>
            <pc:sldMk cId="0" sldId="309"/>
            <ac:spMk id="3" creationId="{1C094D55-333C-4119-AC08-AB6F08778B5E}"/>
          </ac:spMkLst>
        </pc:spChg>
        <pc:spChg chg="del mod">
          <ac:chgData name="Abdulhameed Hamed Mohammed" userId="72b6c4c3-b8a4-4ddf-b0f7-c9d8b1a2987e" providerId="ADAL" clId="{0DF2EC1B-D7AD-4051-B6E7-395CB7EC9F2D}" dt="2020-07-12T10:33:26.439" v="335" actId="478"/>
          <ac:spMkLst>
            <pc:docMk/>
            <pc:sldMk cId="0" sldId="309"/>
            <ac:spMk id="5" creationId="{451121BE-BDA1-40AE-A43D-DD2CDA8EA43F}"/>
          </ac:spMkLst>
        </pc:spChg>
        <pc:spChg chg="del mod">
          <ac:chgData name="Abdulhameed Hamed Mohammed" userId="72b6c4c3-b8a4-4ddf-b0f7-c9d8b1a2987e" providerId="ADAL" clId="{0DF2EC1B-D7AD-4051-B6E7-395CB7EC9F2D}" dt="2020-07-12T10:33:26.439" v="335" actId="478"/>
          <ac:spMkLst>
            <pc:docMk/>
            <pc:sldMk cId="0" sldId="309"/>
            <ac:spMk id="7" creationId="{2C383C65-2483-449A-AEE1-0C49C682D815}"/>
          </ac:spMkLst>
        </pc:spChg>
        <pc:spChg chg="del mod">
          <ac:chgData name="Abdulhameed Hamed Mohammed" userId="72b6c4c3-b8a4-4ddf-b0f7-c9d8b1a2987e" providerId="ADAL" clId="{0DF2EC1B-D7AD-4051-B6E7-395CB7EC9F2D}" dt="2020-07-12T10:27:36.071" v="251" actId="478"/>
          <ac:spMkLst>
            <pc:docMk/>
            <pc:sldMk cId="0" sldId="309"/>
            <ac:spMk id="9" creationId="{CBCE41DE-E7A6-4FAD-9174-FA9EBAB8F57A}"/>
          </ac:spMkLst>
        </pc:spChg>
        <pc:spChg chg="mod">
          <ac:chgData name="Abdulhameed Hamed Mohammed" userId="72b6c4c3-b8a4-4ddf-b0f7-c9d8b1a2987e" providerId="ADAL" clId="{0DF2EC1B-D7AD-4051-B6E7-395CB7EC9F2D}" dt="2020-07-12T10:33:56.871" v="340" actId="1076"/>
          <ac:spMkLst>
            <pc:docMk/>
            <pc:sldMk cId="0" sldId="309"/>
            <ac:spMk id="10" creationId="{2BFD06E4-DDA9-44C1-BD24-B9BC870ACD6A}"/>
          </ac:spMkLst>
        </pc:spChg>
        <pc:spChg chg="mod">
          <ac:chgData name="Abdulhameed Hamed Mohammed" userId="72b6c4c3-b8a4-4ddf-b0f7-c9d8b1a2987e" providerId="ADAL" clId="{0DF2EC1B-D7AD-4051-B6E7-395CB7EC9F2D}" dt="2020-07-12T10:33:34.386" v="336" actId="1076"/>
          <ac:spMkLst>
            <pc:docMk/>
            <pc:sldMk cId="0" sldId="309"/>
            <ac:spMk id="11" creationId="{2F3D0006-F005-48AB-834F-62117E7DCE44}"/>
          </ac:spMkLst>
        </pc:spChg>
        <pc:spChg chg="add mod">
          <ac:chgData name="Abdulhameed Hamed Mohammed" userId="72b6c4c3-b8a4-4ddf-b0f7-c9d8b1a2987e" providerId="ADAL" clId="{0DF2EC1B-D7AD-4051-B6E7-395CB7EC9F2D}" dt="2020-07-12T10:09:30.921" v="116"/>
          <ac:spMkLst>
            <pc:docMk/>
            <pc:sldMk cId="0" sldId="309"/>
            <ac:spMk id="12" creationId="{DFBD22B0-DCE0-454D-81BD-88F9F7730129}"/>
          </ac:spMkLst>
        </pc:spChg>
        <pc:picChg chg="mod">
          <ac:chgData name="Abdulhameed Hamed Mohammed" userId="72b6c4c3-b8a4-4ddf-b0f7-c9d8b1a2987e" providerId="ADAL" clId="{0DF2EC1B-D7AD-4051-B6E7-395CB7EC9F2D}" dt="2020-07-12T10:34:00.974" v="341" actId="1076"/>
          <ac:picMkLst>
            <pc:docMk/>
            <pc:sldMk cId="0" sldId="309"/>
            <ac:picMk id="4" creationId="{00000000-0000-0000-0000-000000000000}"/>
          </ac:picMkLst>
        </pc:picChg>
      </pc:sldChg>
      <pc:sldChg chg="addSp delSp modSp mod delAnim modAnim">
        <pc:chgData name="Abdulhameed Hamed Mohammed" userId="72b6c4c3-b8a4-4ddf-b0f7-c9d8b1a2987e" providerId="ADAL" clId="{0DF2EC1B-D7AD-4051-B6E7-395CB7EC9F2D}" dt="2020-07-12T10:57:59.971" v="520"/>
        <pc:sldMkLst>
          <pc:docMk/>
          <pc:sldMk cId="0" sldId="314"/>
        </pc:sldMkLst>
        <pc:spChg chg="add mod">
          <ac:chgData name="Abdulhameed Hamed Mohammed" userId="72b6c4c3-b8a4-4ddf-b0f7-c9d8b1a2987e" providerId="ADAL" clId="{0DF2EC1B-D7AD-4051-B6E7-395CB7EC9F2D}" dt="2020-07-12T10:11:16.030" v="144" actId="1076"/>
          <ac:spMkLst>
            <pc:docMk/>
            <pc:sldMk cId="0" sldId="314"/>
            <ac:spMk id="4" creationId="{096BD35F-9532-4BC6-B242-7F11B8F374A8}"/>
          </ac:spMkLst>
        </pc:spChg>
        <pc:spChg chg="del mod">
          <ac:chgData name="Abdulhameed Hamed Mohammed" userId="72b6c4c3-b8a4-4ddf-b0f7-c9d8b1a2987e" providerId="ADAL" clId="{0DF2EC1B-D7AD-4051-B6E7-395CB7EC9F2D}" dt="2020-07-12T10:51:17.711" v="515" actId="478"/>
          <ac:spMkLst>
            <pc:docMk/>
            <pc:sldMk cId="0" sldId="314"/>
            <ac:spMk id="8" creationId="{2C7D12E1-94A7-4A52-908C-3A5302A5B99C}"/>
          </ac:spMkLst>
        </pc:spChg>
        <pc:picChg chg="mod">
          <ac:chgData name="Abdulhameed Hamed Mohammed" userId="72b6c4c3-b8a4-4ddf-b0f7-c9d8b1a2987e" providerId="ADAL" clId="{0DF2EC1B-D7AD-4051-B6E7-395CB7EC9F2D}" dt="2020-07-12T10:51:33.596" v="516" actId="1076"/>
          <ac:picMkLst>
            <pc:docMk/>
            <pc:sldMk cId="0" sldId="314"/>
            <ac:picMk id="2" creationId="{00000000-0000-0000-0000-000000000000}"/>
          </ac:picMkLst>
        </pc:picChg>
        <pc:picChg chg="del">
          <ac:chgData name="Abdulhameed Hamed Mohammed" userId="72b6c4c3-b8a4-4ddf-b0f7-c9d8b1a2987e" providerId="ADAL" clId="{0DF2EC1B-D7AD-4051-B6E7-395CB7EC9F2D}" dt="2020-07-12T10:57:50.649" v="517" actId="478"/>
          <ac:picMkLst>
            <pc:docMk/>
            <pc:sldMk cId="0" sldId="314"/>
            <ac:picMk id="3" creationId="{58403B60-B69A-4066-95D9-1E2B6E9F1888}"/>
          </ac:picMkLst>
        </pc:picChg>
        <pc:picChg chg="add mod">
          <ac:chgData name="Abdulhameed Hamed Mohammed" userId="72b6c4c3-b8a4-4ddf-b0f7-c9d8b1a2987e" providerId="ADAL" clId="{0DF2EC1B-D7AD-4051-B6E7-395CB7EC9F2D}" dt="2020-07-12T10:57:54.643" v="519" actId="1076"/>
          <ac:picMkLst>
            <pc:docMk/>
            <pc:sldMk cId="0" sldId="314"/>
            <ac:picMk id="5" creationId="{5917288C-7D39-4AB1-9EE0-0996F489B8BD}"/>
          </ac:picMkLst>
        </pc:picChg>
      </pc:sldChg>
      <pc:sldChg chg="addSp delSp modSp mod delAnim">
        <pc:chgData name="Abdulhameed Hamed Mohammed" userId="72b6c4c3-b8a4-4ddf-b0f7-c9d8b1a2987e" providerId="ADAL" clId="{0DF2EC1B-D7AD-4051-B6E7-395CB7EC9F2D}" dt="2020-07-12T10:50:02.557" v="499" actId="1076"/>
        <pc:sldMkLst>
          <pc:docMk/>
          <pc:sldMk cId="0" sldId="324"/>
        </pc:sldMkLst>
        <pc:spChg chg="mod">
          <ac:chgData name="Abdulhameed Hamed Mohammed" userId="72b6c4c3-b8a4-4ddf-b0f7-c9d8b1a2987e" providerId="ADAL" clId="{0DF2EC1B-D7AD-4051-B6E7-395CB7EC9F2D}" dt="2020-07-12T10:49:44.123" v="495" actId="1076"/>
          <ac:spMkLst>
            <pc:docMk/>
            <pc:sldMk cId="0" sldId="324"/>
            <ac:spMk id="2" creationId="{EE981D10-AD7F-49FF-BD5F-01058DF61168}"/>
          </ac:spMkLst>
        </pc:spChg>
        <pc:spChg chg="mod">
          <ac:chgData name="Abdulhameed Hamed Mohammed" userId="72b6c4c3-b8a4-4ddf-b0f7-c9d8b1a2987e" providerId="ADAL" clId="{0DF2EC1B-D7AD-4051-B6E7-395CB7EC9F2D}" dt="2020-07-12T10:49:37.777" v="493" actId="1076"/>
          <ac:spMkLst>
            <pc:docMk/>
            <pc:sldMk cId="0" sldId="324"/>
            <ac:spMk id="5" creationId="{451121BE-BDA1-40AE-A43D-DD2CDA8EA43F}"/>
          </ac:spMkLst>
        </pc:spChg>
        <pc:spChg chg="mod">
          <ac:chgData name="Abdulhameed Hamed Mohammed" userId="72b6c4c3-b8a4-4ddf-b0f7-c9d8b1a2987e" providerId="ADAL" clId="{0DF2EC1B-D7AD-4051-B6E7-395CB7EC9F2D}" dt="2020-07-12T10:49:53.049" v="497" actId="14100"/>
          <ac:spMkLst>
            <pc:docMk/>
            <pc:sldMk cId="0" sldId="324"/>
            <ac:spMk id="7" creationId="{2C383C65-2483-449A-AEE1-0C49C682D815}"/>
          </ac:spMkLst>
        </pc:spChg>
        <pc:spChg chg="del mod">
          <ac:chgData name="Abdulhameed Hamed Mohammed" userId="72b6c4c3-b8a4-4ddf-b0f7-c9d8b1a2987e" providerId="ADAL" clId="{0DF2EC1B-D7AD-4051-B6E7-395CB7EC9F2D}" dt="2020-07-12T10:48:59.259" v="487" actId="478"/>
          <ac:spMkLst>
            <pc:docMk/>
            <pc:sldMk cId="0" sldId="324"/>
            <ac:spMk id="10" creationId="{3F47294C-2DF5-4FF1-BABC-6E9BDAAE0488}"/>
          </ac:spMkLst>
        </pc:spChg>
        <pc:spChg chg="add mod">
          <ac:chgData name="Abdulhameed Hamed Mohammed" userId="72b6c4c3-b8a4-4ddf-b0f7-c9d8b1a2987e" providerId="ADAL" clId="{0DF2EC1B-D7AD-4051-B6E7-395CB7EC9F2D}" dt="2020-07-12T10:10:26.670" v="132"/>
          <ac:spMkLst>
            <pc:docMk/>
            <pc:sldMk cId="0" sldId="324"/>
            <ac:spMk id="11" creationId="{52BA2507-4E78-432A-8198-203DEE834CFB}"/>
          </ac:spMkLst>
        </pc:spChg>
        <pc:spChg chg="mod">
          <ac:chgData name="Abdulhameed Hamed Mohammed" userId="72b6c4c3-b8a4-4ddf-b0f7-c9d8b1a2987e" providerId="ADAL" clId="{0DF2EC1B-D7AD-4051-B6E7-395CB7EC9F2D}" dt="2020-07-12T10:49:58.577" v="498" actId="1076"/>
          <ac:spMkLst>
            <pc:docMk/>
            <pc:sldMk cId="0" sldId="324"/>
            <ac:spMk id="13" creationId="{8C5269D6-7CBF-4B38-A4EA-C0EE7BF5CD95}"/>
          </ac:spMkLst>
        </pc:spChg>
        <pc:picChg chg="mod">
          <ac:chgData name="Abdulhameed Hamed Mohammed" userId="72b6c4c3-b8a4-4ddf-b0f7-c9d8b1a2987e" providerId="ADAL" clId="{0DF2EC1B-D7AD-4051-B6E7-395CB7EC9F2D}" dt="2020-07-12T10:50:02.557" v="499" actId="1076"/>
          <ac:picMkLst>
            <pc:docMk/>
            <pc:sldMk cId="0" sldId="324"/>
            <ac:picMk id="3" creationId="{00000000-0000-0000-0000-000000000000}"/>
          </ac:picMkLst>
        </pc:picChg>
        <pc:picChg chg="mod">
          <ac:chgData name="Abdulhameed Hamed Mohammed" userId="72b6c4c3-b8a4-4ddf-b0f7-c9d8b1a2987e" providerId="ADAL" clId="{0DF2EC1B-D7AD-4051-B6E7-395CB7EC9F2D}" dt="2020-06-28T14:37:24.838" v="49" actId="1076"/>
          <ac:picMkLst>
            <pc:docMk/>
            <pc:sldMk cId="0" sldId="324"/>
            <ac:picMk id="4" creationId="{637747C2-71B7-43D0-9396-7484B2E7772F}"/>
          </ac:picMkLst>
        </pc:picChg>
        <pc:picChg chg="mod">
          <ac:chgData name="Abdulhameed Hamed Mohammed" userId="72b6c4c3-b8a4-4ddf-b0f7-c9d8b1a2987e" providerId="ADAL" clId="{0DF2EC1B-D7AD-4051-B6E7-395CB7EC9F2D}" dt="2020-06-28T14:37:24.838" v="49" actId="1076"/>
          <ac:picMkLst>
            <pc:docMk/>
            <pc:sldMk cId="0" sldId="324"/>
            <ac:picMk id="8" creationId="{FFE3C677-0EB0-43B0-AD21-8DA4419A4A01}"/>
          </ac:picMkLst>
        </pc:picChg>
        <pc:picChg chg="mod">
          <ac:chgData name="Abdulhameed Hamed Mohammed" userId="72b6c4c3-b8a4-4ddf-b0f7-c9d8b1a2987e" providerId="ADAL" clId="{0DF2EC1B-D7AD-4051-B6E7-395CB7EC9F2D}" dt="2020-06-28T14:37:24.838" v="49" actId="1076"/>
          <ac:picMkLst>
            <pc:docMk/>
            <pc:sldMk cId="0" sldId="324"/>
            <ac:picMk id="9" creationId="{6D32E121-F649-4809-B4CC-334471F18167}"/>
          </ac:picMkLst>
        </pc:picChg>
      </pc:sldChg>
      <pc:sldChg chg="addSp delSp modSp mod delAnim">
        <pc:chgData name="Abdulhameed Hamed Mohammed" userId="72b6c4c3-b8a4-4ddf-b0f7-c9d8b1a2987e" providerId="ADAL" clId="{0DF2EC1B-D7AD-4051-B6E7-395CB7EC9F2D}" dt="2020-07-12T11:01:39.711" v="563" actId="1076"/>
        <pc:sldMkLst>
          <pc:docMk/>
          <pc:sldMk cId="0" sldId="326"/>
        </pc:sldMkLst>
        <pc:spChg chg="mod">
          <ac:chgData name="Abdulhameed Hamed Mohammed" userId="72b6c4c3-b8a4-4ddf-b0f7-c9d8b1a2987e" providerId="ADAL" clId="{0DF2EC1B-D7AD-4051-B6E7-395CB7EC9F2D}" dt="2020-07-12T11:01:26.199" v="560" actId="1076"/>
          <ac:spMkLst>
            <pc:docMk/>
            <pc:sldMk cId="0" sldId="326"/>
            <ac:spMk id="2" creationId="{EE981D10-AD7F-49FF-BD5F-01058DF61168}"/>
          </ac:spMkLst>
        </pc:spChg>
        <pc:spChg chg="mod">
          <ac:chgData name="Abdulhameed Hamed Mohammed" userId="72b6c4c3-b8a4-4ddf-b0f7-c9d8b1a2987e" providerId="ADAL" clId="{0DF2EC1B-D7AD-4051-B6E7-395CB7EC9F2D}" dt="2020-07-12T11:01:23.580" v="559" actId="6549"/>
          <ac:spMkLst>
            <pc:docMk/>
            <pc:sldMk cId="0" sldId="326"/>
            <ac:spMk id="5" creationId="{451121BE-BDA1-40AE-A43D-DD2CDA8EA43F}"/>
          </ac:spMkLst>
        </pc:spChg>
        <pc:spChg chg="mod">
          <ac:chgData name="Abdulhameed Hamed Mohammed" userId="72b6c4c3-b8a4-4ddf-b0f7-c9d8b1a2987e" providerId="ADAL" clId="{0DF2EC1B-D7AD-4051-B6E7-395CB7EC9F2D}" dt="2020-07-12T11:01:35.230" v="562" actId="1076"/>
          <ac:spMkLst>
            <pc:docMk/>
            <pc:sldMk cId="0" sldId="326"/>
            <ac:spMk id="7" creationId="{2C383C65-2483-449A-AEE1-0C49C682D815}"/>
          </ac:spMkLst>
        </pc:spChg>
        <pc:spChg chg="del mod">
          <ac:chgData name="Abdulhameed Hamed Mohammed" userId="72b6c4c3-b8a4-4ddf-b0f7-c9d8b1a2987e" providerId="ADAL" clId="{0DF2EC1B-D7AD-4051-B6E7-395CB7EC9F2D}" dt="2020-07-12T11:00:39.920" v="545" actId="478"/>
          <ac:spMkLst>
            <pc:docMk/>
            <pc:sldMk cId="0" sldId="326"/>
            <ac:spMk id="8" creationId="{92A26644-E800-4AF1-BFD9-C710D2CD5F08}"/>
          </ac:spMkLst>
        </pc:spChg>
        <pc:spChg chg="add mod">
          <ac:chgData name="Abdulhameed Hamed Mohammed" userId="72b6c4c3-b8a4-4ddf-b0f7-c9d8b1a2987e" providerId="ADAL" clId="{0DF2EC1B-D7AD-4051-B6E7-395CB7EC9F2D}" dt="2020-07-12T10:11:22.385" v="146"/>
          <ac:spMkLst>
            <pc:docMk/>
            <pc:sldMk cId="0" sldId="326"/>
            <ac:spMk id="9" creationId="{9D7774E3-86BB-45A0-99DB-F8EC248D0662}"/>
          </ac:spMkLst>
        </pc:spChg>
        <pc:spChg chg="mod">
          <ac:chgData name="Abdulhameed Hamed Mohammed" userId="72b6c4c3-b8a4-4ddf-b0f7-c9d8b1a2987e" providerId="ADAL" clId="{0DF2EC1B-D7AD-4051-B6E7-395CB7EC9F2D}" dt="2020-07-12T11:01:39.711" v="563" actId="1076"/>
          <ac:spMkLst>
            <pc:docMk/>
            <pc:sldMk cId="0" sldId="326"/>
            <ac:spMk id="10" creationId="{57E890DE-9AC6-48C3-9A37-1D10FA5FBE88}"/>
          </ac:spMkLst>
        </pc:spChg>
        <pc:picChg chg="mod">
          <ac:chgData name="Abdulhameed Hamed Mohammed" userId="72b6c4c3-b8a4-4ddf-b0f7-c9d8b1a2987e" providerId="ADAL" clId="{0DF2EC1B-D7AD-4051-B6E7-395CB7EC9F2D}" dt="2020-07-12T11:01:12.203" v="555" actId="1076"/>
          <ac:picMkLst>
            <pc:docMk/>
            <pc:sldMk cId="0" sldId="326"/>
            <ac:picMk id="3" creationId="{00000000-0000-0000-0000-000000000000}"/>
          </ac:picMkLst>
        </pc:picChg>
      </pc:sldChg>
      <pc:sldChg chg="delSp modSp add mod ord delAnim modAnim">
        <pc:chgData name="Abdulhameed Hamed Mohammed" userId="72b6c4c3-b8a4-4ddf-b0f7-c9d8b1a2987e" providerId="ADAL" clId="{0DF2EC1B-D7AD-4051-B6E7-395CB7EC9F2D}" dt="2020-07-12T11:06:30.355" v="642" actId="1076"/>
        <pc:sldMkLst>
          <pc:docMk/>
          <pc:sldMk cId="747498804" sldId="336"/>
        </pc:sldMkLst>
        <pc:spChg chg="mod">
          <ac:chgData name="Abdulhameed Hamed Mohammed" userId="72b6c4c3-b8a4-4ddf-b0f7-c9d8b1a2987e" providerId="ADAL" clId="{0DF2EC1B-D7AD-4051-B6E7-395CB7EC9F2D}" dt="2020-07-12T11:04:45.786" v="619" actId="207"/>
          <ac:spMkLst>
            <pc:docMk/>
            <pc:sldMk cId="747498804" sldId="336"/>
            <ac:spMk id="3" creationId="{2F389166-DBCE-4AE6-8B49-9CD7483D6D56}"/>
          </ac:spMkLst>
        </pc:spChg>
        <pc:spChg chg="mod">
          <ac:chgData name="Abdulhameed Hamed Mohammed" userId="72b6c4c3-b8a4-4ddf-b0f7-c9d8b1a2987e" providerId="ADAL" clId="{0DF2EC1B-D7AD-4051-B6E7-395CB7EC9F2D}" dt="2020-07-12T11:06:30.355" v="642" actId="1076"/>
          <ac:spMkLst>
            <pc:docMk/>
            <pc:sldMk cId="747498804" sldId="336"/>
            <ac:spMk id="9" creationId="{B6771D41-DFC0-47F7-A98D-1D85A261A203}"/>
          </ac:spMkLst>
        </pc:spChg>
        <pc:spChg chg="mod">
          <ac:chgData name="Abdulhameed Hamed Mohammed" userId="72b6c4c3-b8a4-4ddf-b0f7-c9d8b1a2987e" providerId="ADAL" clId="{0DF2EC1B-D7AD-4051-B6E7-395CB7EC9F2D}" dt="2020-07-12T10:12:16.338" v="172" actId="255"/>
          <ac:spMkLst>
            <pc:docMk/>
            <pc:sldMk cId="747498804" sldId="336"/>
            <ac:spMk id="11" creationId="{AF3B7D22-0F09-4799-AEE5-302C6192878B}"/>
          </ac:spMkLst>
        </pc:spChg>
        <pc:spChg chg="del mod">
          <ac:chgData name="Abdulhameed Hamed Mohammed" userId="72b6c4c3-b8a4-4ddf-b0f7-c9d8b1a2987e" providerId="ADAL" clId="{0DF2EC1B-D7AD-4051-B6E7-395CB7EC9F2D}" dt="2020-07-12T11:06:27.883" v="641" actId="478"/>
          <ac:spMkLst>
            <pc:docMk/>
            <pc:sldMk cId="747498804" sldId="336"/>
            <ac:spMk id="12" creationId="{608547C5-94CB-49AE-B4AD-C2750D24C69F}"/>
          </ac:spMkLst>
        </pc:spChg>
        <pc:spChg chg="del">
          <ac:chgData name="Abdulhameed Hamed Mohammed" userId="72b6c4c3-b8a4-4ddf-b0f7-c9d8b1a2987e" providerId="ADAL" clId="{0DF2EC1B-D7AD-4051-B6E7-395CB7EC9F2D}" dt="2020-07-12T10:11:52.832" v="152" actId="478"/>
          <ac:spMkLst>
            <pc:docMk/>
            <pc:sldMk cId="747498804" sldId="336"/>
            <ac:spMk id="13" creationId="{C4E2EFAE-B5DF-4BEA-BDC8-E0DF67BC2835}"/>
          </ac:spMkLst>
        </pc:spChg>
      </pc:sldChg>
      <pc:sldChg chg="delSp modSp add mod ord delAnim">
        <pc:chgData name="Abdulhameed Hamed Mohammed" userId="72b6c4c3-b8a4-4ddf-b0f7-c9d8b1a2987e" providerId="ADAL" clId="{0DF2EC1B-D7AD-4051-B6E7-395CB7EC9F2D}" dt="2020-07-12T11:10:28.251" v="651"/>
        <pc:sldMkLst>
          <pc:docMk/>
          <pc:sldMk cId="3408972035" sldId="338"/>
        </pc:sldMkLst>
        <pc:spChg chg="del">
          <ac:chgData name="Abdulhameed Hamed Mohammed" userId="72b6c4c3-b8a4-4ddf-b0f7-c9d8b1a2987e" providerId="ADAL" clId="{0DF2EC1B-D7AD-4051-B6E7-395CB7EC9F2D}" dt="2020-07-12T10:26:22.477" v="242" actId="478"/>
          <ac:spMkLst>
            <pc:docMk/>
            <pc:sldMk cId="3408972035" sldId="338"/>
            <ac:spMk id="7" creationId="{2C7344A9-82F7-4D36-A034-B8E48EE2B7DA}"/>
          </ac:spMkLst>
        </pc:spChg>
        <pc:picChg chg="mod">
          <ac:chgData name="Abdulhameed Hamed Mohammed" userId="72b6c4c3-b8a4-4ddf-b0f7-c9d8b1a2987e" providerId="ADAL" clId="{0DF2EC1B-D7AD-4051-B6E7-395CB7EC9F2D}" dt="2020-07-12T10:26:35.973" v="245" actId="1076"/>
          <ac:picMkLst>
            <pc:docMk/>
            <pc:sldMk cId="3408972035" sldId="338"/>
            <ac:picMk id="2" creationId="{5AF4808E-42BB-4ADC-9251-33D595A90F2C}"/>
          </ac:picMkLst>
        </pc:picChg>
      </pc:sldChg>
      <pc:sldChg chg="delSp modSp add mod ord delAnim">
        <pc:chgData name="Abdulhameed Hamed Mohammed" userId="72b6c4c3-b8a4-4ddf-b0f7-c9d8b1a2987e" providerId="ADAL" clId="{0DF2EC1B-D7AD-4051-B6E7-395CB7EC9F2D}" dt="2020-07-12T10:30:37.421" v="287"/>
        <pc:sldMkLst>
          <pc:docMk/>
          <pc:sldMk cId="3380365480" sldId="339"/>
        </pc:sldMkLst>
        <pc:spChg chg="mod">
          <ac:chgData name="Abdulhameed Hamed Mohammed" userId="72b6c4c3-b8a4-4ddf-b0f7-c9d8b1a2987e" providerId="ADAL" clId="{0DF2EC1B-D7AD-4051-B6E7-395CB7EC9F2D}" dt="2020-07-12T10:30:14.883" v="278" actId="1076"/>
          <ac:spMkLst>
            <pc:docMk/>
            <pc:sldMk cId="3380365480" sldId="339"/>
            <ac:spMk id="2" creationId="{EE981D10-AD7F-49FF-BD5F-01058DF61168}"/>
          </ac:spMkLst>
        </pc:spChg>
        <pc:spChg chg="mod">
          <ac:chgData name="Abdulhameed Hamed Mohammed" userId="72b6c4c3-b8a4-4ddf-b0f7-c9d8b1a2987e" providerId="ADAL" clId="{0DF2EC1B-D7AD-4051-B6E7-395CB7EC9F2D}" dt="2020-07-12T10:30:20.383" v="279" actId="1076"/>
          <ac:spMkLst>
            <pc:docMk/>
            <pc:sldMk cId="3380365480" sldId="339"/>
            <ac:spMk id="3" creationId="{1C094D55-333C-4119-AC08-AB6F08778B5E}"/>
          </ac:spMkLst>
        </pc:spChg>
        <pc:spChg chg="mod">
          <ac:chgData name="Abdulhameed Hamed Mohammed" userId="72b6c4c3-b8a4-4ddf-b0f7-c9d8b1a2987e" providerId="ADAL" clId="{0DF2EC1B-D7AD-4051-B6E7-395CB7EC9F2D}" dt="2020-07-12T10:29:31.670" v="272" actId="14100"/>
          <ac:spMkLst>
            <pc:docMk/>
            <pc:sldMk cId="3380365480" sldId="339"/>
            <ac:spMk id="7" creationId="{2C383C65-2483-449A-AEE1-0C49C682D815}"/>
          </ac:spMkLst>
        </pc:spChg>
        <pc:spChg chg="del">
          <ac:chgData name="Abdulhameed Hamed Mohammed" userId="72b6c4c3-b8a4-4ddf-b0f7-c9d8b1a2987e" providerId="ADAL" clId="{0DF2EC1B-D7AD-4051-B6E7-395CB7EC9F2D}" dt="2020-07-12T10:28:24.272" v="258" actId="478"/>
          <ac:spMkLst>
            <pc:docMk/>
            <pc:sldMk cId="3380365480" sldId="339"/>
            <ac:spMk id="10" creationId="{2BFD06E4-DDA9-44C1-BD24-B9BC870ACD6A}"/>
          </ac:spMkLst>
        </pc:spChg>
        <pc:spChg chg="del">
          <ac:chgData name="Abdulhameed Hamed Mohammed" userId="72b6c4c3-b8a4-4ddf-b0f7-c9d8b1a2987e" providerId="ADAL" clId="{0DF2EC1B-D7AD-4051-B6E7-395CB7EC9F2D}" dt="2020-07-12T10:28:24.272" v="258" actId="478"/>
          <ac:spMkLst>
            <pc:docMk/>
            <pc:sldMk cId="3380365480" sldId="339"/>
            <ac:spMk id="11" creationId="{2F3D0006-F005-48AB-834F-62117E7DCE44}"/>
          </ac:spMkLst>
        </pc:spChg>
        <pc:spChg chg="mod">
          <ac:chgData name="Abdulhameed Hamed Mohammed" userId="72b6c4c3-b8a4-4ddf-b0f7-c9d8b1a2987e" providerId="ADAL" clId="{0DF2EC1B-D7AD-4051-B6E7-395CB7EC9F2D}" dt="2020-07-12T10:29:09.716" v="267" actId="1076"/>
          <ac:spMkLst>
            <pc:docMk/>
            <pc:sldMk cId="3380365480" sldId="339"/>
            <ac:spMk id="12" creationId="{DFBD22B0-DCE0-454D-81BD-88F9F7730129}"/>
          </ac:spMkLst>
        </pc:spChg>
        <pc:picChg chg="mod">
          <ac:chgData name="Abdulhameed Hamed Mohammed" userId="72b6c4c3-b8a4-4ddf-b0f7-c9d8b1a2987e" providerId="ADAL" clId="{0DF2EC1B-D7AD-4051-B6E7-395CB7EC9F2D}" dt="2020-07-12T10:30:27.083" v="285" actId="1036"/>
          <ac:picMkLst>
            <pc:docMk/>
            <pc:sldMk cId="3380365480" sldId="339"/>
            <ac:picMk id="4" creationId="{00000000-0000-0000-0000-000000000000}"/>
          </ac:picMkLst>
        </pc:picChg>
      </pc:sldChg>
      <pc:sldChg chg="delSp modSp add mod ord delAnim">
        <pc:chgData name="Abdulhameed Hamed Mohammed" userId="72b6c4c3-b8a4-4ddf-b0f7-c9d8b1a2987e" providerId="ADAL" clId="{0DF2EC1B-D7AD-4051-B6E7-395CB7EC9F2D}" dt="2020-07-12T10:42:11.053" v="403" actId="1076"/>
        <pc:sldMkLst>
          <pc:docMk/>
          <pc:sldMk cId="2433926259" sldId="341"/>
        </pc:sldMkLst>
        <pc:spChg chg="mod">
          <ac:chgData name="Abdulhameed Hamed Mohammed" userId="72b6c4c3-b8a4-4ddf-b0f7-c9d8b1a2987e" providerId="ADAL" clId="{0DF2EC1B-D7AD-4051-B6E7-395CB7EC9F2D}" dt="2020-07-12T10:39:04.847" v="391" actId="255"/>
          <ac:spMkLst>
            <pc:docMk/>
            <pc:sldMk cId="2433926259" sldId="341"/>
            <ac:spMk id="7" creationId="{2C7344A9-82F7-4D36-A034-B8E48EE2B7DA}"/>
          </ac:spMkLst>
        </pc:spChg>
        <pc:spChg chg="del">
          <ac:chgData name="Abdulhameed Hamed Mohammed" userId="72b6c4c3-b8a4-4ddf-b0f7-c9d8b1a2987e" providerId="ADAL" clId="{0DF2EC1B-D7AD-4051-B6E7-395CB7EC9F2D}" dt="2020-07-12T10:35:15.510" v="360" actId="478"/>
          <ac:spMkLst>
            <pc:docMk/>
            <pc:sldMk cId="2433926259" sldId="341"/>
            <ac:spMk id="11" creationId="{2CD8541D-4D1B-49B2-9291-923FF3497A2B}"/>
          </ac:spMkLst>
        </pc:spChg>
        <pc:picChg chg="mod">
          <ac:chgData name="Abdulhameed Hamed Mohammed" userId="72b6c4c3-b8a4-4ddf-b0f7-c9d8b1a2987e" providerId="ADAL" clId="{0DF2EC1B-D7AD-4051-B6E7-395CB7EC9F2D}" dt="2020-07-12T10:38:51.743" v="389" actId="1076"/>
          <ac:picMkLst>
            <pc:docMk/>
            <pc:sldMk cId="2433926259" sldId="341"/>
            <ac:picMk id="2" creationId="{4B7468E0-487D-49B8-9D72-CB1A8AC24FA6}"/>
          </ac:picMkLst>
        </pc:picChg>
        <pc:picChg chg="mod">
          <ac:chgData name="Abdulhameed Hamed Mohammed" userId="72b6c4c3-b8a4-4ddf-b0f7-c9d8b1a2987e" providerId="ADAL" clId="{0DF2EC1B-D7AD-4051-B6E7-395CB7EC9F2D}" dt="2020-07-12T10:42:11.053" v="403" actId="1076"/>
          <ac:picMkLst>
            <pc:docMk/>
            <pc:sldMk cId="2433926259" sldId="341"/>
            <ac:picMk id="4" creationId="{00000000-0000-0000-0000-000000000000}"/>
          </ac:picMkLst>
        </pc:picChg>
      </pc:sldChg>
      <pc:sldChg chg="delSp modSp add mod ord delAnim">
        <pc:chgData name="Abdulhameed Hamed Mohammed" userId="72b6c4c3-b8a4-4ddf-b0f7-c9d8b1a2987e" providerId="ADAL" clId="{0DF2EC1B-D7AD-4051-B6E7-395CB7EC9F2D}" dt="2020-07-12T10:48:44.547" v="484" actId="1076"/>
        <pc:sldMkLst>
          <pc:docMk/>
          <pc:sldMk cId="3712314694" sldId="342"/>
        </pc:sldMkLst>
        <pc:spChg chg="mod">
          <ac:chgData name="Abdulhameed Hamed Mohammed" userId="72b6c4c3-b8a4-4ddf-b0f7-c9d8b1a2987e" providerId="ADAL" clId="{0DF2EC1B-D7AD-4051-B6E7-395CB7EC9F2D}" dt="2020-07-12T10:46:22.552" v="455" actId="1076"/>
          <ac:spMkLst>
            <pc:docMk/>
            <pc:sldMk cId="3712314694" sldId="342"/>
            <ac:spMk id="7" creationId="{2C383C65-2483-449A-AEE1-0C49C682D815}"/>
          </ac:spMkLst>
        </pc:spChg>
        <pc:spChg chg="mod">
          <ac:chgData name="Abdulhameed Hamed Mohammed" userId="72b6c4c3-b8a4-4ddf-b0f7-c9d8b1a2987e" providerId="ADAL" clId="{0DF2EC1B-D7AD-4051-B6E7-395CB7EC9F2D}" dt="2020-07-12T10:46:22.552" v="455" actId="1076"/>
          <ac:spMkLst>
            <pc:docMk/>
            <pc:sldMk cId="3712314694" sldId="342"/>
            <ac:spMk id="8" creationId="{DF00E5DC-D72C-48FC-8DC4-79B71618707C}"/>
          </ac:spMkLst>
        </pc:spChg>
        <pc:spChg chg="del">
          <ac:chgData name="Abdulhameed Hamed Mohammed" userId="72b6c4c3-b8a4-4ddf-b0f7-c9d8b1a2987e" providerId="ADAL" clId="{0DF2EC1B-D7AD-4051-B6E7-395CB7EC9F2D}" dt="2020-07-12T10:46:16.578" v="454" actId="478"/>
          <ac:spMkLst>
            <pc:docMk/>
            <pc:sldMk cId="3712314694" sldId="342"/>
            <ac:spMk id="9" creationId="{EE5E0A36-6676-42B3-ADB6-CA13287C9092}"/>
          </ac:spMkLst>
        </pc:spChg>
        <pc:picChg chg="mod">
          <ac:chgData name="Abdulhameed Hamed Mohammed" userId="72b6c4c3-b8a4-4ddf-b0f7-c9d8b1a2987e" providerId="ADAL" clId="{0DF2EC1B-D7AD-4051-B6E7-395CB7EC9F2D}" dt="2020-07-12T10:48:44.547" v="484" actId="1076"/>
          <ac:picMkLst>
            <pc:docMk/>
            <pc:sldMk cId="3712314694" sldId="342"/>
            <ac:picMk id="3" creationId="{00000000-0000-0000-0000-000000000000}"/>
          </ac:picMkLst>
        </pc:picChg>
      </pc:sldChg>
      <pc:sldChg chg="delSp modSp add mod delAnim">
        <pc:chgData name="Abdulhameed Hamed Mohammed" userId="72b6c4c3-b8a4-4ddf-b0f7-c9d8b1a2987e" providerId="ADAL" clId="{0DF2EC1B-D7AD-4051-B6E7-395CB7EC9F2D}" dt="2020-07-12T11:05:55.412" v="631" actId="1076"/>
        <pc:sldMkLst>
          <pc:docMk/>
          <pc:sldMk cId="2373946456" sldId="344"/>
        </pc:sldMkLst>
        <pc:spChg chg="del">
          <ac:chgData name="Abdulhameed Hamed Mohammed" userId="72b6c4c3-b8a4-4ddf-b0f7-c9d8b1a2987e" providerId="ADAL" clId="{0DF2EC1B-D7AD-4051-B6E7-395CB7EC9F2D}" dt="2020-07-12T11:05:52.741" v="630" actId="478"/>
          <ac:spMkLst>
            <pc:docMk/>
            <pc:sldMk cId="2373946456" sldId="344"/>
            <ac:spMk id="9" creationId="{B6771D41-DFC0-47F7-A98D-1D85A261A203}"/>
          </ac:spMkLst>
        </pc:spChg>
        <pc:spChg chg="mod">
          <ac:chgData name="Abdulhameed Hamed Mohammed" userId="72b6c4c3-b8a4-4ddf-b0f7-c9d8b1a2987e" providerId="ADAL" clId="{0DF2EC1B-D7AD-4051-B6E7-395CB7EC9F2D}" dt="2020-07-12T11:05:55.412" v="631" actId="1076"/>
          <ac:spMkLst>
            <pc:docMk/>
            <pc:sldMk cId="2373946456" sldId="344"/>
            <ac:spMk id="12" creationId="{608547C5-94CB-49AE-B4AD-C2750D24C69F}"/>
          </ac:spMkLst>
        </pc:spChg>
      </pc:sldChg>
      <pc:sldMasterChg chg="modSldLayout">
        <pc:chgData name="Abdulhameed Hamed Mohammed" userId="72b6c4c3-b8a4-4ddf-b0f7-c9d8b1a2987e" providerId="ADAL" clId="{0DF2EC1B-D7AD-4051-B6E7-395CB7EC9F2D}" dt="2020-06-28T14:33:11.538" v="10" actId="478"/>
        <pc:sldMasterMkLst>
          <pc:docMk/>
          <pc:sldMasterMk cId="0" sldId="2147483648"/>
        </pc:sldMasterMkLst>
        <pc:sldLayoutChg chg="addSp delSp modSp mod delAnim">
          <pc:chgData name="Abdulhameed Hamed Mohammed" userId="72b6c4c3-b8a4-4ddf-b0f7-c9d8b1a2987e" providerId="ADAL" clId="{0DF2EC1B-D7AD-4051-B6E7-395CB7EC9F2D}" dt="2020-06-28T14:33:11.538" v="10" actId="478"/>
          <pc:sldLayoutMkLst>
            <pc:docMk/>
            <pc:sldMasterMk cId="0" sldId="2147483648"/>
            <pc:sldLayoutMk cId="1459006470" sldId="2147483660"/>
          </pc:sldLayoutMkLst>
          <pc:spChg chg="del">
            <ac:chgData name="Abdulhameed Hamed Mohammed" userId="72b6c4c3-b8a4-4ddf-b0f7-c9d8b1a2987e" providerId="ADAL" clId="{0DF2EC1B-D7AD-4051-B6E7-395CB7EC9F2D}" dt="2020-06-28T14:33:11.538" v="10" actId="478"/>
            <ac:spMkLst>
              <pc:docMk/>
              <pc:sldMasterMk cId="0" sldId="2147483648"/>
              <pc:sldLayoutMk cId="1459006470" sldId="2147483660"/>
              <ac:spMk id="5" creationId="{09F8C9C2-0F94-47E2-95B5-3FFF0949C458}"/>
            </ac:spMkLst>
          </pc:spChg>
          <pc:spChg chg="del">
            <ac:chgData name="Abdulhameed Hamed Mohammed" userId="72b6c4c3-b8a4-4ddf-b0f7-c9d8b1a2987e" providerId="ADAL" clId="{0DF2EC1B-D7AD-4051-B6E7-395CB7EC9F2D}" dt="2020-06-28T14:33:11.538" v="10" actId="478"/>
            <ac:spMkLst>
              <pc:docMk/>
              <pc:sldMasterMk cId="0" sldId="2147483648"/>
              <pc:sldLayoutMk cId="1459006470" sldId="2147483660"/>
              <ac:spMk id="6" creationId="{9799A8C9-88C3-49B1-9B12-9B2E8719E28E}"/>
            </ac:spMkLst>
          </pc:spChg>
          <pc:spChg chg="del">
            <ac:chgData name="Abdulhameed Hamed Mohammed" userId="72b6c4c3-b8a4-4ddf-b0f7-c9d8b1a2987e" providerId="ADAL" clId="{0DF2EC1B-D7AD-4051-B6E7-395CB7EC9F2D}" dt="2020-06-28T14:33:11.538" v="10" actId="478"/>
            <ac:spMkLst>
              <pc:docMk/>
              <pc:sldMasterMk cId="0" sldId="2147483648"/>
              <pc:sldLayoutMk cId="1459006470" sldId="2147483660"/>
              <ac:spMk id="7" creationId="{2D515CC4-5AFB-4C4C-B5D6-EB7414E53A8D}"/>
            </ac:spMkLst>
          </pc:spChg>
          <pc:spChg chg="add mod">
            <ac:chgData name="Abdulhameed Hamed Mohammed" userId="72b6c4c3-b8a4-4ddf-b0f7-c9d8b1a2987e" providerId="ADAL" clId="{0DF2EC1B-D7AD-4051-B6E7-395CB7EC9F2D}" dt="2020-06-28T14:33:05.836" v="9"/>
            <ac:spMkLst>
              <pc:docMk/>
              <pc:sldMasterMk cId="0" sldId="2147483648"/>
              <pc:sldLayoutMk cId="1459006470" sldId="2147483660"/>
              <ac:spMk id="8" creationId="{501D012C-3032-4B38-8AB1-F7F9867B90C8}"/>
            </ac:spMkLst>
          </pc:spChg>
        </pc:sldLayoutChg>
      </pc:sldMasterChg>
    </pc:docChg>
  </pc:docChgLst>
  <pc:docChgLst>
    <pc:chgData name="Abdulhameed Hamed Mohammed" userId="72b6c4c3-b8a4-4ddf-b0f7-c9d8b1a2987e" providerId="ADAL" clId="{76FD6AFB-7A0B-4F38-B410-300375BC269A}"/>
  </pc:docChgLst>
  <pc:docChgLst>
    <pc:chgData name="Abdulhameed Hamed Mohammed" userId="72b6c4c3-b8a4-4ddf-b0f7-c9d8b1a2987e" providerId="ADAL" clId="{1916C827-B540-4E05-80D8-1D9EA291681E}"/>
    <pc:docChg chg="custSel modSld">
      <pc:chgData name="Abdulhameed Hamed Mohammed" userId="72b6c4c3-b8a4-4ddf-b0f7-c9d8b1a2987e" providerId="ADAL" clId="{1916C827-B540-4E05-80D8-1D9EA291681E}" dt="2020-09-22T05:03:39.382" v="7" actId="2711"/>
      <pc:docMkLst>
        <pc:docMk/>
      </pc:docMkLst>
      <pc:sldChg chg="addSp modAnim">
        <pc:chgData name="Abdulhameed Hamed Mohammed" userId="72b6c4c3-b8a4-4ddf-b0f7-c9d8b1a2987e" providerId="ADAL" clId="{1916C827-B540-4E05-80D8-1D9EA291681E}" dt="2020-09-21T04:34:25.140" v="1"/>
        <pc:sldMkLst>
          <pc:docMk/>
          <pc:sldMk cId="0" sldId="258"/>
        </pc:sldMkLst>
        <pc:picChg chg="add">
          <ac:chgData name="Abdulhameed Hamed Mohammed" userId="72b6c4c3-b8a4-4ddf-b0f7-c9d8b1a2987e" providerId="ADAL" clId="{1916C827-B540-4E05-80D8-1D9EA291681E}" dt="2020-09-21T04:34:25.140" v="1"/>
          <ac:picMkLst>
            <pc:docMk/>
            <pc:sldMk cId="0" sldId="258"/>
            <ac:picMk id="8" creationId="{6A1B487A-4628-4454-8318-F44C0CE21EF9}"/>
          </ac:picMkLst>
        </pc:picChg>
      </pc:sldChg>
      <pc:sldChg chg="addSp modAnim">
        <pc:chgData name="Abdulhameed Hamed Mohammed" userId="72b6c4c3-b8a4-4ddf-b0f7-c9d8b1a2987e" providerId="ADAL" clId="{1916C827-B540-4E05-80D8-1D9EA291681E}" dt="2020-09-21T04:34:15.122" v="0"/>
        <pc:sldMkLst>
          <pc:docMk/>
          <pc:sldMk cId="0" sldId="264"/>
        </pc:sldMkLst>
        <pc:picChg chg="add">
          <ac:chgData name="Abdulhameed Hamed Mohammed" userId="72b6c4c3-b8a4-4ddf-b0f7-c9d8b1a2987e" providerId="ADAL" clId="{1916C827-B540-4E05-80D8-1D9EA291681E}" dt="2020-09-21T04:34:15.122" v="0"/>
          <ac:picMkLst>
            <pc:docMk/>
            <pc:sldMk cId="0" sldId="264"/>
            <ac:picMk id="5" creationId="{1CE1DCBB-C162-435E-A6F8-338D01AE45E9}"/>
          </ac:picMkLst>
        </pc:picChg>
      </pc:sldChg>
      <pc:sldChg chg="modSp">
        <pc:chgData name="Abdulhameed Hamed Mohammed" userId="72b6c4c3-b8a4-4ddf-b0f7-c9d8b1a2987e" providerId="ADAL" clId="{1916C827-B540-4E05-80D8-1D9EA291681E}" dt="2020-09-22T05:03:31.832" v="6" actId="2711"/>
        <pc:sldMkLst>
          <pc:docMk/>
          <pc:sldMk cId="0" sldId="324"/>
        </pc:sldMkLst>
        <pc:spChg chg="mod">
          <ac:chgData name="Abdulhameed Hamed Mohammed" userId="72b6c4c3-b8a4-4ddf-b0f7-c9d8b1a2987e" providerId="ADAL" clId="{1916C827-B540-4E05-80D8-1D9EA291681E}" dt="2020-09-22T05:03:31.832" v="6" actId="2711"/>
          <ac:spMkLst>
            <pc:docMk/>
            <pc:sldMk cId="0" sldId="324"/>
            <ac:spMk id="7" creationId="{2C383C65-2483-449A-AEE1-0C49C682D815}"/>
          </ac:spMkLst>
        </pc:spChg>
        <pc:spChg chg="mod">
          <ac:chgData name="Abdulhameed Hamed Mohammed" userId="72b6c4c3-b8a4-4ddf-b0f7-c9d8b1a2987e" providerId="ADAL" clId="{1916C827-B540-4E05-80D8-1D9EA291681E}" dt="2020-09-22T05:03:31.832" v="6" actId="2711"/>
          <ac:spMkLst>
            <pc:docMk/>
            <pc:sldMk cId="0" sldId="324"/>
            <ac:spMk id="10" creationId="{451121BE-BDA1-40AE-A43D-DD2CDA8EA43F}"/>
          </ac:spMkLst>
        </pc:spChg>
        <pc:spChg chg="mod">
          <ac:chgData name="Abdulhameed Hamed Mohammed" userId="72b6c4c3-b8a4-4ddf-b0f7-c9d8b1a2987e" providerId="ADAL" clId="{1916C827-B540-4E05-80D8-1D9EA291681E}" dt="2020-09-22T05:03:31.832" v="6" actId="2711"/>
          <ac:spMkLst>
            <pc:docMk/>
            <pc:sldMk cId="0" sldId="324"/>
            <ac:spMk id="11" creationId="{52BA2507-4E78-432A-8198-203DEE834CFB}"/>
          </ac:spMkLst>
        </pc:spChg>
        <pc:spChg chg="mod">
          <ac:chgData name="Abdulhameed Hamed Mohammed" userId="72b6c4c3-b8a4-4ddf-b0f7-c9d8b1a2987e" providerId="ADAL" clId="{1916C827-B540-4E05-80D8-1D9EA291681E}" dt="2020-09-22T05:03:31.832" v="6" actId="2711"/>
          <ac:spMkLst>
            <pc:docMk/>
            <pc:sldMk cId="0" sldId="324"/>
            <ac:spMk id="14" creationId="{98C18304-B09B-49C5-8B25-651FF148CDED}"/>
          </ac:spMkLst>
        </pc:spChg>
        <pc:spChg chg="mod">
          <ac:chgData name="Abdulhameed Hamed Mohammed" userId="72b6c4c3-b8a4-4ddf-b0f7-c9d8b1a2987e" providerId="ADAL" clId="{1916C827-B540-4E05-80D8-1D9EA291681E}" dt="2020-09-22T05:03:31.832" v="6" actId="2711"/>
          <ac:spMkLst>
            <pc:docMk/>
            <pc:sldMk cId="0" sldId="324"/>
            <ac:spMk id="15" creationId="{1DF23BB5-7C70-4EF3-B45D-A59F23605FDE}"/>
          </ac:spMkLst>
        </pc:spChg>
        <pc:spChg chg="mod">
          <ac:chgData name="Abdulhameed Hamed Mohammed" userId="72b6c4c3-b8a4-4ddf-b0f7-c9d8b1a2987e" providerId="ADAL" clId="{1916C827-B540-4E05-80D8-1D9EA291681E}" dt="2020-09-22T05:03:31.832" v="6" actId="2711"/>
          <ac:spMkLst>
            <pc:docMk/>
            <pc:sldMk cId="0" sldId="324"/>
            <ac:spMk id="16" creationId="{EEF15D9C-A53D-4E65-A58D-E4AC9F9855DC}"/>
          </ac:spMkLst>
        </pc:spChg>
        <pc:picChg chg="mod">
          <ac:chgData name="Abdulhameed Hamed Mohammed" userId="72b6c4c3-b8a4-4ddf-b0f7-c9d8b1a2987e" providerId="ADAL" clId="{1916C827-B540-4E05-80D8-1D9EA291681E}" dt="2020-09-22T05:03:31.832" v="6" actId="2711"/>
          <ac:picMkLst>
            <pc:docMk/>
            <pc:sldMk cId="0" sldId="324"/>
            <ac:picMk id="4" creationId="{637747C2-71B7-43D0-9396-7484B2E7772F}"/>
          </ac:picMkLst>
        </pc:picChg>
        <pc:picChg chg="mod">
          <ac:chgData name="Abdulhameed Hamed Mohammed" userId="72b6c4c3-b8a4-4ddf-b0f7-c9d8b1a2987e" providerId="ADAL" clId="{1916C827-B540-4E05-80D8-1D9EA291681E}" dt="2020-09-22T05:03:31.832" v="6" actId="2711"/>
          <ac:picMkLst>
            <pc:docMk/>
            <pc:sldMk cId="0" sldId="324"/>
            <ac:picMk id="8" creationId="{FFE3C677-0EB0-43B0-AD21-8DA4419A4A01}"/>
          </ac:picMkLst>
        </pc:picChg>
        <pc:picChg chg="mod">
          <ac:chgData name="Abdulhameed Hamed Mohammed" userId="72b6c4c3-b8a4-4ddf-b0f7-c9d8b1a2987e" providerId="ADAL" clId="{1916C827-B540-4E05-80D8-1D9EA291681E}" dt="2020-09-22T05:03:31.832" v="6" actId="2711"/>
          <ac:picMkLst>
            <pc:docMk/>
            <pc:sldMk cId="0" sldId="324"/>
            <ac:picMk id="9" creationId="{6D32E121-F649-4809-B4CC-334471F18167}"/>
          </ac:picMkLst>
        </pc:picChg>
        <pc:picChg chg="mod">
          <ac:chgData name="Abdulhameed Hamed Mohammed" userId="72b6c4c3-b8a4-4ddf-b0f7-c9d8b1a2987e" providerId="ADAL" clId="{1916C827-B540-4E05-80D8-1D9EA291681E}" dt="2020-09-22T05:03:31.832" v="6" actId="2711"/>
          <ac:picMkLst>
            <pc:docMk/>
            <pc:sldMk cId="0" sldId="324"/>
            <ac:picMk id="12" creationId="{08B53330-FE23-4262-984B-DDD7CD92603B}"/>
          </ac:picMkLst>
        </pc:picChg>
        <pc:picChg chg="mod">
          <ac:chgData name="Abdulhameed Hamed Mohammed" userId="72b6c4c3-b8a4-4ddf-b0f7-c9d8b1a2987e" providerId="ADAL" clId="{1916C827-B540-4E05-80D8-1D9EA291681E}" dt="2020-09-22T05:03:31.832" v="6" actId="2711"/>
          <ac:picMkLst>
            <pc:docMk/>
            <pc:sldMk cId="0" sldId="324"/>
            <ac:picMk id="19" creationId="{2E78B1ED-E62A-4BCF-85AC-431A2ED2366A}"/>
          </ac:picMkLst>
        </pc:picChg>
        <pc:picChg chg="mod">
          <ac:chgData name="Abdulhameed Hamed Mohammed" userId="72b6c4c3-b8a4-4ddf-b0f7-c9d8b1a2987e" providerId="ADAL" clId="{1916C827-B540-4E05-80D8-1D9EA291681E}" dt="2020-09-22T05:03:31.832" v="6" actId="2711"/>
          <ac:picMkLst>
            <pc:docMk/>
            <pc:sldMk cId="0" sldId="324"/>
            <ac:picMk id="20" creationId="{47DA16D5-8E6B-40FE-A5DF-138648D03DC9}"/>
          </ac:picMkLst>
        </pc:picChg>
        <pc:cxnChg chg="mod">
          <ac:chgData name="Abdulhameed Hamed Mohammed" userId="72b6c4c3-b8a4-4ddf-b0f7-c9d8b1a2987e" providerId="ADAL" clId="{1916C827-B540-4E05-80D8-1D9EA291681E}" dt="2020-09-22T05:03:31.832" v="6" actId="2711"/>
          <ac:cxnSpMkLst>
            <pc:docMk/>
            <pc:sldMk cId="0" sldId="324"/>
            <ac:cxnSpMk id="17" creationId="{5E21FA4D-09E4-4BD7-8545-8A0FB93C2F03}"/>
          </ac:cxnSpMkLst>
        </pc:cxnChg>
        <pc:cxnChg chg="mod">
          <ac:chgData name="Abdulhameed Hamed Mohammed" userId="72b6c4c3-b8a4-4ddf-b0f7-c9d8b1a2987e" providerId="ADAL" clId="{1916C827-B540-4E05-80D8-1D9EA291681E}" dt="2020-09-22T05:03:31.832" v="6" actId="2711"/>
          <ac:cxnSpMkLst>
            <pc:docMk/>
            <pc:sldMk cId="0" sldId="324"/>
            <ac:cxnSpMk id="18" creationId="{79349B04-8F8D-47CF-B7B2-751BCC15041B}"/>
          </ac:cxnSpMkLst>
        </pc:cxnChg>
        <pc:cxnChg chg="mod">
          <ac:chgData name="Abdulhameed Hamed Mohammed" userId="72b6c4c3-b8a4-4ddf-b0f7-c9d8b1a2987e" providerId="ADAL" clId="{1916C827-B540-4E05-80D8-1D9EA291681E}" dt="2020-09-22T05:03:31.832" v="6" actId="2711"/>
          <ac:cxnSpMkLst>
            <pc:docMk/>
            <pc:sldMk cId="0" sldId="324"/>
            <ac:cxnSpMk id="21" creationId="{8B4E536C-E938-497F-B72C-24738BC5CC21}"/>
          </ac:cxnSpMkLst>
        </pc:cxnChg>
        <pc:cxnChg chg="mod">
          <ac:chgData name="Abdulhameed Hamed Mohammed" userId="72b6c4c3-b8a4-4ddf-b0f7-c9d8b1a2987e" providerId="ADAL" clId="{1916C827-B540-4E05-80D8-1D9EA291681E}" dt="2020-09-22T05:03:31.832" v="6" actId="2711"/>
          <ac:cxnSpMkLst>
            <pc:docMk/>
            <pc:sldMk cId="0" sldId="324"/>
            <ac:cxnSpMk id="22" creationId="{EB177398-E51A-46AD-A724-C13A16EE7A62}"/>
          </ac:cxnSpMkLst>
        </pc:cxnChg>
      </pc:sldChg>
      <pc:sldChg chg="addSp delSp delAnim modAnim">
        <pc:chgData name="Abdulhameed Hamed Mohammed" userId="72b6c4c3-b8a4-4ddf-b0f7-c9d8b1a2987e" providerId="ADAL" clId="{1916C827-B540-4E05-80D8-1D9EA291681E}" dt="2020-09-21T04:35:57.104" v="3" actId="478"/>
        <pc:sldMkLst>
          <pc:docMk/>
          <pc:sldMk cId="3408972035" sldId="338"/>
        </pc:sldMkLst>
        <pc:picChg chg="add del">
          <ac:chgData name="Abdulhameed Hamed Mohammed" userId="72b6c4c3-b8a4-4ddf-b0f7-c9d8b1a2987e" providerId="ADAL" clId="{1916C827-B540-4E05-80D8-1D9EA291681E}" dt="2020-09-21T04:35:57.104" v="3" actId="478"/>
          <ac:picMkLst>
            <pc:docMk/>
            <pc:sldMk cId="3408972035" sldId="338"/>
            <ac:picMk id="11" creationId="{07A7BB7E-5C21-4696-BB59-CE81B3EBD2DB}"/>
          </ac:picMkLst>
        </pc:picChg>
      </pc:sldChg>
      <pc:sldChg chg="modSp">
        <pc:chgData name="Abdulhameed Hamed Mohammed" userId="72b6c4c3-b8a4-4ddf-b0f7-c9d8b1a2987e" providerId="ADAL" clId="{1916C827-B540-4E05-80D8-1D9EA291681E}" dt="2020-09-22T05:03:18.672" v="4" actId="2711"/>
        <pc:sldMkLst>
          <pc:docMk/>
          <pc:sldMk cId="2433926259" sldId="341"/>
        </pc:sldMkLst>
        <pc:spChg chg="mod">
          <ac:chgData name="Abdulhameed Hamed Mohammed" userId="72b6c4c3-b8a4-4ddf-b0f7-c9d8b1a2987e" providerId="ADAL" clId="{1916C827-B540-4E05-80D8-1D9EA291681E}" dt="2020-09-22T05:03:18.672" v="4" actId="2711"/>
          <ac:spMkLst>
            <pc:docMk/>
            <pc:sldMk cId="2433926259" sldId="341"/>
            <ac:spMk id="3" creationId="{B2DFCFA8-6346-438A-926E-3E535C7F7E94}"/>
          </ac:spMkLst>
        </pc:spChg>
        <pc:spChg chg="mod">
          <ac:chgData name="Abdulhameed Hamed Mohammed" userId="72b6c4c3-b8a4-4ddf-b0f7-c9d8b1a2987e" providerId="ADAL" clId="{1916C827-B540-4E05-80D8-1D9EA291681E}" dt="2020-09-22T05:03:18.672" v="4" actId="2711"/>
          <ac:spMkLst>
            <pc:docMk/>
            <pc:sldMk cId="2433926259" sldId="341"/>
            <ac:spMk id="5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18.672" v="4" actId="2711"/>
          <ac:spMkLst>
            <pc:docMk/>
            <pc:sldMk cId="2433926259" sldId="341"/>
            <ac:spMk id="6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18.672" v="4" actId="2711"/>
          <ac:spMkLst>
            <pc:docMk/>
            <pc:sldMk cId="2433926259" sldId="341"/>
            <ac:spMk id="7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18.672" v="4" actId="2711"/>
          <ac:spMkLst>
            <pc:docMk/>
            <pc:sldMk cId="2433926259" sldId="341"/>
            <ac:spMk id="8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18.672" v="4" actId="2711"/>
          <ac:spMkLst>
            <pc:docMk/>
            <pc:sldMk cId="2433926259" sldId="341"/>
            <ac:spMk id="9" creationId="{00000000-0000-0000-0000-000000000000}"/>
          </ac:spMkLst>
        </pc:spChg>
        <pc:picChg chg="mod">
          <ac:chgData name="Abdulhameed Hamed Mohammed" userId="72b6c4c3-b8a4-4ddf-b0f7-c9d8b1a2987e" providerId="ADAL" clId="{1916C827-B540-4E05-80D8-1D9EA291681E}" dt="2020-09-22T05:03:18.672" v="4" actId="2711"/>
          <ac:picMkLst>
            <pc:docMk/>
            <pc:sldMk cId="2433926259" sldId="341"/>
            <ac:picMk id="4" creationId="{00000000-0000-0000-0000-000000000000}"/>
          </ac:picMkLst>
        </pc:picChg>
        <pc:picChg chg="mod">
          <ac:chgData name="Abdulhameed Hamed Mohammed" userId="72b6c4c3-b8a4-4ddf-b0f7-c9d8b1a2987e" providerId="ADAL" clId="{1916C827-B540-4E05-80D8-1D9EA291681E}" dt="2020-09-22T05:03:18.672" v="4" actId="2711"/>
          <ac:picMkLst>
            <pc:docMk/>
            <pc:sldMk cId="2433926259" sldId="341"/>
            <ac:picMk id="11" creationId="{00000000-0000-0000-0000-000000000000}"/>
          </ac:picMkLst>
        </pc:picChg>
      </pc:sldChg>
      <pc:sldChg chg="modSp">
        <pc:chgData name="Abdulhameed Hamed Mohammed" userId="72b6c4c3-b8a4-4ddf-b0f7-c9d8b1a2987e" providerId="ADAL" clId="{1916C827-B540-4E05-80D8-1D9EA291681E}" dt="2020-09-22T05:03:23.925" v="5" actId="2711"/>
        <pc:sldMkLst>
          <pc:docMk/>
          <pc:sldMk cId="3963213888" sldId="346"/>
        </pc:sldMkLst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3" creationId="{B2DFCFA8-6346-438A-926E-3E535C7F7E94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5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0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2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3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4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5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7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8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23.925" v="5" actId="2711"/>
          <ac:spMkLst>
            <pc:docMk/>
            <pc:sldMk cId="3963213888" sldId="346"/>
            <ac:spMk id="19" creationId="{00000000-0000-0000-0000-000000000000}"/>
          </ac:spMkLst>
        </pc:spChg>
        <pc:picChg chg="mod">
          <ac:chgData name="Abdulhameed Hamed Mohammed" userId="72b6c4c3-b8a4-4ddf-b0f7-c9d8b1a2987e" providerId="ADAL" clId="{1916C827-B540-4E05-80D8-1D9EA291681E}" dt="2020-09-22T05:03:23.925" v="5" actId="2711"/>
          <ac:picMkLst>
            <pc:docMk/>
            <pc:sldMk cId="3963213888" sldId="346"/>
            <ac:picMk id="2" creationId="{00000000-0000-0000-0000-000000000000}"/>
          </ac:picMkLst>
        </pc:picChg>
      </pc:sldChg>
      <pc:sldChg chg="modSp">
        <pc:chgData name="Abdulhameed Hamed Mohammed" userId="72b6c4c3-b8a4-4ddf-b0f7-c9d8b1a2987e" providerId="ADAL" clId="{1916C827-B540-4E05-80D8-1D9EA291681E}" dt="2020-09-22T05:03:39.382" v="7" actId="2711"/>
        <pc:sldMkLst>
          <pc:docMk/>
          <pc:sldMk cId="2153643805" sldId="347"/>
        </pc:sldMkLst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2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3" creationId="{451121BE-BDA1-40AE-A43D-DD2CDA8EA43F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6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7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8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9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10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11" creationId="{00000000-0000-0000-0000-000000000000}"/>
          </ac:spMkLst>
        </pc:spChg>
        <pc:spChg chg="mod">
          <ac:chgData name="Abdulhameed Hamed Mohammed" userId="72b6c4c3-b8a4-4ddf-b0f7-c9d8b1a2987e" providerId="ADAL" clId="{1916C827-B540-4E05-80D8-1D9EA291681E}" dt="2020-09-22T05:03:39.382" v="7" actId="2711"/>
          <ac:spMkLst>
            <pc:docMk/>
            <pc:sldMk cId="2153643805" sldId="347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9E6CDA7-E12A-4E17-9F04-F7145BD88D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E6FD30-9947-45FD-9BC1-7FF48AB9D7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459B62-E3CB-460F-8378-DD7CF2693501}" type="datetimeFigureOut">
              <a:rPr lang="en-GB"/>
              <a:pPr>
                <a:defRPr/>
              </a:pPr>
              <a:t>01/10/2020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8195CAF-C007-404E-A77B-BD8DBCB7FA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1BBF1B0-CAB2-412E-B033-95BA55D23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683640-7D69-49DE-8E61-6A88B5A802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668B5-250F-46E6-89AF-B5941FBC3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845EC-23AB-4E8E-98CE-793FEA2A6F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1889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4C478C4B-E7C7-4202-A030-6438DBFBD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1A9864AE-5A6E-4DC2-877B-893520F4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8091D14A-76EA-42F5-9FF3-B5787ABED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0E465A-5CAE-496D-B0E2-CBC709FF1126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89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845EC-23AB-4E8E-98CE-793FEA2A6F98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80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060EF1CC-BDD4-4BC7-AAE9-1156BEF64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A3D555D1-D783-4538-A8DA-E98A46CF5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2CCAC247-CCC3-440F-8392-5602B70EC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3CFBD1-0A0B-4FB2-B0AD-1EE8744A5AAD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25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EE338CF1-5729-4546-A9ED-666873B56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0264EEDA-44AD-4D13-A789-6AF64B13F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5A6E12A7-B9A8-430A-8D62-838E50BDC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B55564-F981-4E35-9E6F-C6C20332804D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1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07D568BA-FB76-4BB0-835E-E210A3366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67C8A98C-20D4-42E1-8281-FC62868E2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B5BE582F-ED7D-4B5D-B3BF-E84F85AF6F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3279BC-98C6-441F-8C62-18CE93915926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33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07D568BA-FB76-4BB0-835E-E210A3366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67C8A98C-20D4-42E1-8281-FC62868E2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B5BE582F-ED7D-4B5D-B3BF-E84F85AF6F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3279BC-98C6-441F-8C62-18CE93915926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36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0BDA709E-921D-4BA7-91B6-9B8CEACE0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4508BD02-BAF7-41D3-B17E-F864B6C06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75A5EF55-06A9-4CC4-BDDF-73FD706A4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70DAF9-23FD-42BE-9B72-E4F54712334E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583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0BDA709E-921D-4BA7-91B6-9B8CEACE0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4508BD02-BAF7-41D3-B17E-F864B6C06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75A5EF55-06A9-4CC4-BDDF-73FD706A4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70DAF9-23FD-42BE-9B72-E4F54712334E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365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54279D36-5280-4B3E-8FE1-E55AC8CB8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4FCE1D56-AFA6-4902-82B0-70F71A4EE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DAFF44AF-0D86-4AC6-A267-EB16AA3FE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44682D-9627-490C-B3AD-3F81C6E267AC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17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="" id="{CE3C9967-FA89-4C75-A8E5-F4F37E64E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="" id="{9C70B4A7-7A2C-4975-B841-BC0321556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BH" altLang="en-US"/>
              <a:t>الاستعانة باية صور تشكل سلسة</a:t>
            </a:r>
          </a:p>
          <a:p>
            <a:pPr algn="ctr"/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="" id="{4ABC5583-5F38-4800-ACD6-C3839580C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F021D8-BF48-48FB-A7DC-21818617009A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54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B4FC815F-36BC-45D2-9D07-EE4EEA3C1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05E4EE41-6038-4A97-B874-05EC253C8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987AA7A5-8F20-44BD-BE19-33E37666E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852D06-12A2-412F-B040-2806689234BB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248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9D2AB8-5B15-4FC8-B45C-D9649BB6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3E3D-7622-4031-B713-7F3E2DF6FD82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FD99F2-3F7B-48D0-B9ED-2DC71BB2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E496C1-2195-426F-9787-FAAE8F4E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8178C-0AA3-49AF-A328-064A10B84E3D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90646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702464-36D4-4FAA-AE3F-BABDBEE2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3F0E-9916-466F-B3F4-5FC9A5260866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157F37-B866-4D2A-9A42-57EB0740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6C9D7-544F-49DB-A1A5-B505FF5C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D4DA-E737-420F-919E-6985317F6220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2914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1CDA75-6942-40A4-A5D4-3D62DC6A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C991-BDA2-4CC0-BCB1-58AD3FDE3C2E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15DF8C-CA06-4D65-8D32-CC471F84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52D828-364E-4176-A281-CAF89481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E113E-DA9B-4F97-A7ED-F91B35DBDB9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09694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F122A9C-33B8-4429-866D-13554CB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E524-3BEF-48D3-8DBC-9E320B503D4D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751A106-470C-4EEC-888A-01E2E747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0A06C32-5276-4C34-9117-C16D7CB9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AF8-5B70-4A2A-9493-A109FA4A2932}" type="slidenum">
              <a:rPr lang="en-US" altLang="en-GB"/>
              <a:pPr/>
              <a:t>‹#›</a:t>
            </a:fld>
            <a:endParaRPr lang="en-US" alt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55C8F8-09EA-4304-B713-FAD9D31E2BC1}"/>
              </a:ext>
            </a:extLst>
          </p:cNvPr>
          <p:cNvSpPr/>
          <p:nvPr userDrawn="1"/>
        </p:nvSpPr>
        <p:spPr>
          <a:xfrm>
            <a:off x="0" y="-66691"/>
            <a:ext cx="12192000" cy="11923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altLang="en-GB" sz="6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xmlns="" id="{DBEB63CA-8745-4A82-B262-6665D7278D2F}"/>
              </a:ext>
            </a:extLst>
          </p:cNvPr>
          <p:cNvSpPr txBox="1">
            <a:spLocks/>
          </p:cNvSpPr>
          <p:nvPr userDrawn="1"/>
        </p:nvSpPr>
        <p:spPr>
          <a:xfrm>
            <a:off x="106016" y="318052"/>
            <a:ext cx="3251137" cy="460283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السَّلاسِلُ وَالشَّبَكاتُ الْغِذائِيَّةُ </a:t>
            </a:r>
          </a:p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-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الصفُّ الثّالِثُ الابْتِدائِيّ </a:t>
            </a:r>
          </a:p>
        </p:txBody>
      </p:sp>
    </p:spTree>
    <p:extLst>
      <p:ext uri="{BB962C8B-B14F-4D97-AF65-F5344CB8AC3E}">
        <p14:creationId xmlns:p14="http://schemas.microsoft.com/office/powerpoint/2010/main" val="145900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CB80BF-2CAB-4644-9C65-93A23FED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4CCF-F9C4-4039-AB59-D0D9EB2DB875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92F72E-B8E9-4957-BB2B-613BA0F8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2C84B1-F7AE-48C9-8E72-E95E51A1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B7BE7-611D-4394-8435-A75B8EB976C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16850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41367-CE11-42E9-8054-59AE2DB6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7801-56F3-4565-A80E-78C8D6EE89E4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1024A-B31C-441B-8E4A-AE9FD67F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99C2C9-8607-4B9F-9E33-1538E10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6CB4-766A-493C-9ABB-A72ABC7FFF5D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67322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E280821-85F8-4A89-9E94-55B91C02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B366-BDD7-45E5-9A0E-164D13196AE6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70DFFEF-29A8-4487-BB92-AFEE783F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E6F9812-A391-4F1D-9D8E-472A32E1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A4FA8-7726-484A-8E90-D0D754DDA31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83642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10EC54F-604D-470B-9AD7-19B21BBF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7441-3228-4B48-A0D9-64B3DDECB4AB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E40963D-53B1-4847-90FC-E5D22F79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9C21A1B-C456-49E5-B3C7-2FD2380B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3C6A-2C93-4D30-AA49-815E5FE04B62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94880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B8EF13F-8E68-4497-B2FB-E2A09818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55B4-57EA-483A-AED0-EC40FD88264F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4DB111F-7230-443C-920A-276582E5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542BF80-8CA1-45E1-959D-48E18E9D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A954-82B2-4F6C-9CC8-0C3CE9ADD3BD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4763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5AF70CD-92EB-45FD-AEE7-BB30B432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4018-A5AB-455A-B9E5-D98CD4BBA3BD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EA46ACE-8A74-4BF8-816C-05C42C7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7BDF958-EE14-4EEB-8E9C-E7D845E8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80D9E-091E-4FE8-8255-87CF7773DBF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33245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120C966-AB9D-47C9-8F7A-222F5618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D1B1-E954-4F24-BD8C-9F4B3EE9A6AA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90F014-1646-4852-B392-CE6065F3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0D2A468-3134-4EF4-AC76-D9E9EBC8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A69F-91A3-4498-87E1-08A2B13CDD0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64786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922B9FB-2FA4-456C-B7EC-0E4E4BF6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E2E0-45A3-4923-9BE2-4CB7C9503C91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CEB3B12-55DD-483C-90D1-A9754E12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CA3418F-32C2-4EBC-912E-A791AD73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1CBC3-C55F-4285-BC8E-5DF54A07A451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16221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F9B97EB-C090-4610-BBB0-2CD82C1DB2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C81C18-DAD3-46E0-8C27-7FB4608EE8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8A2705-0ED7-41D7-814D-803BB9BD8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476BB-D345-40F7-B561-224B9763B9B3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B33F80-E0C7-4D81-84B2-3D1EB59C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753F4-581E-43A6-9C2F-5A4446BD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961C662-F0A6-4EB6-9207-8DA6A21ABCB4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wma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xmlns="" id="{4CF4D262-CFC4-46AF-B1F0-736832BD9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78013"/>
              </p:ext>
            </p:extLst>
          </p:nvPr>
        </p:nvGraphicFramePr>
        <p:xfrm>
          <a:off x="5288280" y="1768711"/>
          <a:ext cx="5897880" cy="45292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92582">
                  <a:extLst>
                    <a:ext uri="{9D8B030D-6E8A-4147-A177-3AD203B41FA5}">
                      <a16:colId xmlns:a16="http://schemas.microsoft.com/office/drawing/2014/main" xmlns="" val="1016024147"/>
                    </a:ext>
                  </a:extLst>
                </a:gridCol>
                <a:gridCol w="2505298">
                  <a:extLst>
                    <a:ext uri="{9D8B030D-6E8A-4147-A177-3AD203B41FA5}">
                      <a16:colId xmlns:a16="http://schemas.microsoft.com/office/drawing/2014/main" xmlns="" val="879990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المادة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8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الثّالثُ الابْتِدائيُّ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الصَّفُّ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41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kern="1200" dirty="0" err="1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الد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ِّ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راسي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0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الثّانيةُ (النِّظامُ البيئيُّ)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58918" marB="58918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الوِحْدَةُ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27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الثّالثُ (المَخْلوقاتُ الحيَّةُ في النِّظامِ البيئيِّ)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58918" marB="58918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80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السَّلاسِلُ وَالشَّبَكاتُ الْغِذائِيَّةُ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58918" marB="58918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الدَّرْسُ </a:t>
                      </a:r>
                      <a:r>
                        <a:rPr lang="ar-EG" sz="3200" b="1" kern="1200" dirty="0" err="1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935833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909" y="4444669"/>
            <a:ext cx="3828548" cy="185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909" y="1768711"/>
            <a:ext cx="3828548" cy="244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1CE1DCBB-C162-435E-A6F8-338D01AE4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656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981" y="27197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6BD35F-9532-4BC6-B242-7F11B8F374A8}"/>
              </a:ext>
            </a:extLst>
          </p:cNvPr>
          <p:cNvSpPr/>
          <p:nvPr/>
        </p:nvSpPr>
        <p:spPr>
          <a:xfrm>
            <a:off x="4743322" y="41861"/>
            <a:ext cx="3852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الشَّبَكَة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الغِذائِيَّة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85" y="2084439"/>
            <a:ext cx="6619141" cy="3035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6972" y="1279278"/>
            <a:ext cx="9630383" cy="707886"/>
          </a:xfrm>
          <a:prstGeom prst="rect">
            <a:avLst/>
          </a:prstGeom>
          <a:solidFill>
            <a:srgbClr val="FFFFCC"/>
          </a:solidFill>
          <a:ln w="5715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b="1" spc="-15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يُسمّى تَشابُكُ السَّلاسِلِ الغِذائِيَّةِ (</a:t>
            </a:r>
            <a:r>
              <a:rPr lang="ar-BH" sz="4000" b="1" spc="-150" dirty="0">
                <a:solidFill>
                  <a:srgbClr val="0000CC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الشَّبَكَةَ الغِذائِيَّةَ</a:t>
            </a:r>
            <a:r>
              <a:rPr lang="ar-BH" sz="4000" b="1" spc="-15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77" y="5165635"/>
            <a:ext cx="9978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defRPr/>
            </a:pPr>
            <a:r>
              <a:rPr lang="ar-BH" sz="40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مُعْظَمُ الحيَواناتِ تَتَغذّى عَلى أَنْواعٍ عَديدةٍ مِنَ الطَعَام، فَمَثلا: قَدْ يَأكُلُ </a:t>
            </a:r>
            <a:r>
              <a:rPr lang="ar-BH" sz="4000" b="1" spc="-15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العُصْفورُ</a:t>
            </a:r>
            <a:r>
              <a:rPr lang="ar-BH" sz="40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في صَباحِ يَوْمٍ حَشَرَةً، وَفي اليَوْمِ الثّاني يَأْكُلُ دودَةً.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626" y="1650783"/>
            <a:ext cx="8762353" cy="646331"/>
          </a:xfrm>
          <a:prstGeom prst="rect">
            <a:avLst/>
          </a:prstGeom>
          <a:solidFill>
            <a:srgbClr val="FFFFCC"/>
          </a:solidFill>
          <a:ln w="5715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0" indent="0" algn="just" rtl="1">
              <a:defRPr/>
            </a:pP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أَكْمِلِ الْفَراغَات في العباراتِ الآتية بِكَلِماتٍ مُناسِبَةٍ من بين القائمة: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51121BE-BDA1-40AE-A43D-DD2CDA8EA43F}"/>
              </a:ext>
            </a:extLst>
          </p:cNvPr>
          <p:cNvSpPr/>
          <p:nvPr/>
        </p:nvSpPr>
        <p:spPr>
          <a:xfrm>
            <a:off x="9664979" y="1573462"/>
            <a:ext cx="2128734" cy="800974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40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708" y="2709214"/>
            <a:ext cx="799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تُسَمّى المَخْلوقاتُ الحَيَّةُ الَّتي تَعْتَمِدُ في غِذائِها عَلى</a:t>
            </a:r>
          </a:p>
          <a:p>
            <a:pPr algn="r" rtl="1"/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الحيَواناتِ بِشَكْلٍ َ</a:t>
            </a:r>
            <a:r>
              <a:rPr lang="ar-EG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رئيسي</a:t>
            </a:r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4684" y="3948453"/>
            <a:ext cx="783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eriod" startAt="2"/>
            </a:pPr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تُسَمّى المَخْلوقاتُ الحَيَّةُ الَّتي تَعْتَمِدُ في غِذائِها عَلى</a:t>
            </a:r>
          </a:p>
          <a:p>
            <a:pPr algn="r" rtl="1"/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النَبَاتات بشَكْلٍ َ</a:t>
            </a:r>
            <a:r>
              <a:rPr lang="ar-EG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رئيسي</a:t>
            </a:r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9433" y="5095358"/>
            <a:ext cx="7291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eriod" startAt="3"/>
            </a:pPr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تُسَمّى المَخْلوقاتُ الحَيَّةُ الَّتي تَأْكُلُ حيَواناتٍ ونَباتاتٍ</a:t>
            </a:r>
            <a:endParaRPr lang="en-US" sz="3600" b="1" spc="-1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..........................................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98064" y="2801562"/>
            <a:ext cx="2887554" cy="3562693"/>
          </a:xfrm>
          <a:prstGeom prst="roundRect">
            <a:avLst/>
          </a:prstGeom>
          <a:solidFill>
            <a:srgbClr val="EAF2FA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3200" b="1" spc="-1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آكِلاتُ الأَعْشابِ </a:t>
            </a:r>
            <a:endParaRPr lang="en-US" sz="3200" b="1" spc="-1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3200" b="1" spc="-1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مُزْدَوِجَةُ التَّغْذِيَةِ </a:t>
            </a:r>
          </a:p>
          <a:p>
            <a:pPr algn="just" rtl="1"/>
            <a:endParaRPr lang="ar-BH" b="1" spc="-1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ar-BH" sz="3200" b="1" spc="-1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3200" b="1" spc="-1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آكِلاتُ اللُّحومِ</a:t>
            </a:r>
            <a:endParaRPr 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06826" y="4445061"/>
            <a:ext cx="2887554" cy="723176"/>
          </a:xfrm>
          <a:prstGeom prst="roundRect">
            <a:avLst/>
          </a:prstGeom>
          <a:solidFill>
            <a:srgbClr val="FFFFCC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spc="-15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آكِلاتُ الأَعْشابِ </a:t>
            </a:r>
            <a:endParaRPr lang="en-US" sz="3200" b="1" spc="-150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42438" y="3200422"/>
            <a:ext cx="2887554" cy="729099"/>
          </a:xfrm>
          <a:prstGeom prst="roundRect">
            <a:avLst/>
          </a:prstGeom>
          <a:solidFill>
            <a:srgbClr val="FFFFCC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spc="-15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آكِلاتُ اللُّحومِ</a:t>
            </a:r>
            <a:endParaRPr lang="en-US" sz="3200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99830" y="5625411"/>
            <a:ext cx="2623681" cy="641569"/>
          </a:xfrm>
          <a:prstGeom prst="roundRect">
            <a:avLst/>
          </a:prstGeom>
          <a:solidFill>
            <a:srgbClr val="FFFFCC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spc="-15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مُزْدَوِجَةُ التَّغْذِيَةِ </a:t>
            </a:r>
          </a:p>
        </p:txBody>
      </p:sp>
    </p:spTree>
    <p:extLst>
      <p:ext uri="{BB962C8B-B14F-4D97-AF65-F5344CB8AC3E}">
        <p14:creationId xmlns:p14="http://schemas.microsoft.com/office/powerpoint/2010/main" val="21536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E890DE-9AC6-48C3-9A37-1D10FA5FBE88}"/>
              </a:ext>
            </a:extLst>
          </p:cNvPr>
          <p:cNvSpPr/>
          <p:nvPr/>
        </p:nvSpPr>
        <p:spPr>
          <a:xfrm>
            <a:off x="1048465" y="1403254"/>
            <a:ext cx="7389714" cy="8009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>
              <a:defRPr/>
            </a:pP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خِلالِ صورَةِ الشَّبَكَةِ الغِذائِيَّةِ أدناه، بَيَّن: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7774E3-86BB-45A0-99DB-F8EC248D0662}"/>
              </a:ext>
            </a:extLst>
          </p:cNvPr>
          <p:cNvSpPr/>
          <p:nvPr/>
        </p:nvSpPr>
        <p:spPr>
          <a:xfrm>
            <a:off x="4743322" y="41861"/>
            <a:ext cx="3852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الشَّبَكَة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الغِذائِيَّة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51121BE-BDA1-40AE-A43D-DD2CDA8EA43F}"/>
              </a:ext>
            </a:extLst>
          </p:cNvPr>
          <p:cNvSpPr/>
          <p:nvPr/>
        </p:nvSpPr>
        <p:spPr>
          <a:xfrm>
            <a:off x="8438179" y="1281632"/>
            <a:ext cx="3056607" cy="800974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36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التَّفْكيرُ النّاقِدُ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65" y="2863930"/>
            <a:ext cx="4566757" cy="209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E890DE-9AC6-48C3-9A37-1D10FA5FBE88}"/>
              </a:ext>
            </a:extLst>
          </p:cNvPr>
          <p:cNvSpPr/>
          <p:nvPr/>
        </p:nvSpPr>
        <p:spPr>
          <a:xfrm>
            <a:off x="5874395" y="3110731"/>
            <a:ext cx="5442528" cy="782282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ar-BH" altLang="en-GB" sz="32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يُمْكِنُ أَنْ يَعيشَ عَلى أَكْلِ الأَسْماكِ أَيْضًا.</a:t>
            </a:r>
            <a:endParaRPr lang="en-US" altLang="en-GB" sz="32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560" y="2325849"/>
            <a:ext cx="934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defRPr/>
            </a:pP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كَيْفَ يُمْكِنُ لِمالِكِ الْحَزينِ أَنْ يَعيشَ إِذا اخْتَفَتِ الضَّفادِعُ مِنَ البِرْكَةِ؟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112093-5655-43E8-8970-B25B701F08C1}"/>
              </a:ext>
            </a:extLst>
          </p:cNvPr>
          <p:cNvSpPr/>
          <p:nvPr/>
        </p:nvSpPr>
        <p:spPr>
          <a:xfrm>
            <a:off x="5134149" y="4451893"/>
            <a:ext cx="6261707" cy="91968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BH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ما ذا سَيَحْدُثُ لِجِسْمِ النّسْرِ حينَما يَموتُ</a:t>
            </a:r>
            <a:r>
              <a:rPr lang="ar-SA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altLang="en-GB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7E890DE-9AC6-48C3-9A37-1D10FA5FBE88}"/>
              </a:ext>
            </a:extLst>
          </p:cNvPr>
          <p:cNvSpPr/>
          <p:nvPr/>
        </p:nvSpPr>
        <p:spPr>
          <a:xfrm>
            <a:off x="1048465" y="5296514"/>
            <a:ext cx="10268458" cy="1023041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ar-BH" altLang="en-GB" sz="32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سَيَتَحَلَّلُ جِسْمُهُ بِفِعْلِ المُحَلِّلاتِ وَيَتَحَوَّلُ إِلى أَمْلاحٍ مَعْدِنِيَّةٍ في التُّرْبَةِ، حَيْثُ تَحْتاجُ إِلَيْها مَخْلوقاتٌ أُخْرى لِتَنْمُوَ.</a:t>
            </a:r>
            <a:endParaRPr lang="en-US" altLang="en-GB" sz="3200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1253221" y="1420789"/>
            <a:ext cx="10007817" cy="9916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252000"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defRPr/>
            </a:pPr>
            <a:r>
              <a:rPr lang="en-GB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ما السِّلْسِلَةُ الغِذائِيَّةُ، وَما الشَّبَكَةُ الغِذائِيَّةُ؟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3B7D22-0F09-4799-AEE5-302C6192878B}"/>
              </a:ext>
            </a:extLst>
          </p:cNvPr>
          <p:cNvSpPr/>
          <p:nvPr/>
        </p:nvSpPr>
        <p:spPr>
          <a:xfrm>
            <a:off x="4044949" y="230468"/>
            <a:ext cx="4424363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6000" b="1" dirty="0">
                <a:solidFill>
                  <a:srgbClr val="F0FFE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النَّشاطُ التَّقْييمِيُّ</a:t>
            </a:r>
            <a:endParaRPr lang="en-US" sz="6000" b="1" dirty="0">
              <a:solidFill>
                <a:srgbClr val="F0FFE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3677052" y="2286697"/>
            <a:ext cx="7426543" cy="1678629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252000"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rtl="1">
              <a:defRPr/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السِّلْسِلَةُ الغِذائِيَّةُ: </a:t>
            </a:r>
            <a:r>
              <a:rPr lang="ar-BH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تَرْتيبُ المَخْلوقاتِ الحَيَّةِ الَّتي يَعْتَمِدُ كُلُّ واحِدٍ مِنْها على الآخَرِ في تَغْذِيَتِهِ.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3677052" y="4160328"/>
            <a:ext cx="7426543" cy="1608871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252000"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>
              <a:defRPr/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الشَّبَكةُ الغِذائِيَّةُ: </a:t>
            </a:r>
            <a:r>
              <a:rPr lang="ar-BH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تَتَضَمَّنُ أَكْثَرَ مِنْ سِلْسِلَةٍ غِذائِيَّةٍ مُتَشابِكَةٍ مَعًا.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4" y="4664537"/>
            <a:ext cx="3706594" cy="1825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9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71D41-DFC0-47F7-A98D-1D85A261A203}"/>
              </a:ext>
            </a:extLst>
          </p:cNvPr>
          <p:cNvSpPr/>
          <p:nvPr/>
        </p:nvSpPr>
        <p:spPr>
          <a:xfrm>
            <a:off x="1253221" y="1396793"/>
            <a:ext cx="10007817" cy="9183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defRPr/>
            </a:pPr>
            <a:r>
              <a:rPr lang="en-GB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هَلْ الإِنْسانُ مِنْ آكِلاتِ اللُّحومِ أَمْ مِنْ آكِلاتِ الأَعْشابِ؟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3B7D22-0F09-4799-AEE5-302C6192878B}"/>
              </a:ext>
            </a:extLst>
          </p:cNvPr>
          <p:cNvSpPr/>
          <p:nvPr/>
        </p:nvSpPr>
        <p:spPr>
          <a:xfrm>
            <a:off x="4044949" y="173318"/>
            <a:ext cx="4424363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6000" b="1" dirty="0">
                <a:solidFill>
                  <a:srgbClr val="F0FFE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النَّشاطُ التَّقْييمِيُّ</a:t>
            </a:r>
            <a:endParaRPr lang="en-US" sz="6000" b="1" dirty="0">
              <a:solidFill>
                <a:srgbClr val="F0FFE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804" y="3179044"/>
            <a:ext cx="2261255" cy="2988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771D41-DFC0-47F7-A98D-1D85A261A203}"/>
              </a:ext>
            </a:extLst>
          </p:cNvPr>
          <p:cNvSpPr/>
          <p:nvPr/>
        </p:nvSpPr>
        <p:spPr>
          <a:xfrm>
            <a:off x="1439693" y="2178996"/>
            <a:ext cx="7514542" cy="157989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defRPr/>
            </a:pP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الإِنْسانُ مَخْلوقٌ حَيٌّ مُزْدَوِجُ التَّغْذِيَةِ يَأْكُلُ الأَعْشابَ وَالخُضارَ  والفاكِهَةَ وَيَأْكُلُ اللُّحومَ أَيْضًا.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4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7A853A-D9C0-49DC-9193-B4396CAA9065}"/>
              </a:ext>
            </a:extLst>
          </p:cNvPr>
          <p:cNvSpPr/>
          <p:nvPr/>
        </p:nvSpPr>
        <p:spPr>
          <a:xfrm>
            <a:off x="3111500" y="2351088"/>
            <a:ext cx="5837238" cy="23129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ان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ْ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ت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َ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هى الد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َّ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ر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ْ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س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ُ</a:t>
            </a:r>
            <a:endParaRPr lang="en-US" altLang="en-GB" sz="9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9FDBF4-B0E7-43D3-92F1-A9AB6ED5B4DC}"/>
              </a:ext>
            </a:extLst>
          </p:cNvPr>
          <p:cNvSpPr/>
          <p:nvPr/>
        </p:nvSpPr>
        <p:spPr>
          <a:xfrm>
            <a:off x="643836" y="1886568"/>
            <a:ext cx="10902462" cy="71913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rtl="1">
              <a:spcAft>
                <a:spcPts val="0"/>
              </a:spcAft>
              <a:defRPr/>
            </a:pPr>
            <a:endParaRPr lang="ar-BH" altLang="en-GB" sz="4000" b="1" dirty="0">
              <a:solidFill>
                <a:srgbClr val="2E75B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spcAft>
                <a:spcPts val="0"/>
              </a:spcAft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الأوّلُ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مَعْرِفَةُ المَقْصودِ بِالنِّظامِ الْبيئِيِّ وَتَنَوُّعاتُهُ وَإِعْطاءُ أَمْثِلَةٍ عَلَيْهِ.</a:t>
            </a:r>
            <a:endParaRPr lang="en-GB" sz="4000" b="1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r" rtl="1" eaLnBrk="1" hangingPunct="1">
              <a:defRPr/>
            </a:pP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7A8D8C-F600-4A63-8B53-0F2584A43E21}"/>
              </a:ext>
            </a:extLst>
          </p:cNvPr>
          <p:cNvSpPr/>
          <p:nvPr/>
        </p:nvSpPr>
        <p:spPr>
          <a:xfrm>
            <a:off x="643836" y="4882225"/>
            <a:ext cx="10900596" cy="71913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rtl="1">
              <a:spcAft>
                <a:spcPts val="0"/>
              </a:spcAft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لثُ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الرَّبْطُ بَيْنَ 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ِلَ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ذائ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 وَالشَّبَكَةِ الغِذائِيَّةِ.</a:t>
            </a: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25BC59-E55C-4875-9A7F-ACAE892883A5}"/>
              </a:ext>
            </a:extLst>
          </p:cNvPr>
          <p:cNvSpPr/>
          <p:nvPr/>
        </p:nvSpPr>
        <p:spPr>
          <a:xfrm>
            <a:off x="643836" y="2996705"/>
            <a:ext cx="10902462" cy="14945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rtl="1">
              <a:spcAft>
                <a:spcPts val="0"/>
              </a:spcAft>
              <a:defRPr/>
            </a:pPr>
            <a:endParaRPr lang="ar-BH" altLang="en-GB" sz="4000" b="1" dirty="0">
              <a:solidFill>
                <a:srgbClr val="2E75B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spcAft>
                <a:spcPts val="0"/>
              </a:spcAft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مَعْرِفَةُ 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ِلَ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ذائ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 بِمُكَوِّناتِها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المُخْتَلِفَةِ وَ َ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تْحديدُ كَيْفِيَّةِ اعْتِمادِ المَخْلوقاتِ الْحَيَّةِ عَلى بَعْضِها البَعْضِ في السِّلْسِلَةِ 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ذائ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4000" b="1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r" rtl="1" eaLnBrk="1" hangingPunct="1">
              <a:defRPr/>
            </a:pP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6F104E-DC52-45CF-ACC7-27D98B1F0A67}"/>
              </a:ext>
            </a:extLst>
          </p:cNvPr>
          <p:cNvSpPr/>
          <p:nvPr/>
        </p:nvSpPr>
        <p:spPr>
          <a:xfrm>
            <a:off x="0" y="-66691"/>
            <a:ext cx="12192000" cy="11923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أهْداف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altLang="en-GB" sz="6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xmlns="" id="{EE352300-8EDC-4A55-B14A-D39B1DADA47A}"/>
              </a:ext>
            </a:extLst>
          </p:cNvPr>
          <p:cNvSpPr txBox="1">
            <a:spLocks/>
          </p:cNvSpPr>
          <p:nvPr/>
        </p:nvSpPr>
        <p:spPr>
          <a:xfrm>
            <a:off x="132108" y="237166"/>
            <a:ext cx="3145664" cy="63971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السَّلاسِلُ وَالشَّبَكاتُ الْغِذائِيَّةُ </a:t>
            </a:r>
          </a:p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-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الصفُّ الثّالِثُ الابْتِدائِيّ </a:t>
            </a:r>
          </a:p>
        </p:txBody>
      </p:sp>
      <p:pic>
        <p:nvPicPr>
          <p:cNvPr id="8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6A1B487A-4628-4454-8318-F44C0CE21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8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108" y="1473074"/>
            <a:ext cx="611134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9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F956A-3696-4EEC-9794-8957CC9C7FBF}"/>
              </a:ext>
            </a:extLst>
          </p:cNvPr>
          <p:cNvSpPr/>
          <p:nvPr/>
        </p:nvSpPr>
        <p:spPr>
          <a:xfrm>
            <a:off x="4654740" y="0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النِّظام</a:t>
            </a:r>
            <a:r>
              <a:rPr lang="ar-EG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الْبيئِيّ</a:t>
            </a:r>
            <a:r>
              <a:rPr lang="ar-EG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454" y="1315806"/>
            <a:ext cx="5069053" cy="2453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7344A9-82F7-4D36-A034-B8E48EE2B7DA}"/>
              </a:ext>
            </a:extLst>
          </p:cNvPr>
          <p:cNvSpPr/>
          <p:nvPr/>
        </p:nvSpPr>
        <p:spPr>
          <a:xfrm>
            <a:off x="6918959" y="2066466"/>
            <a:ext cx="4673991" cy="1816782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>
              <a:defRPr/>
            </a:pPr>
            <a:r>
              <a:rPr lang="ar-BH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النِّظامُ البيئِيُّ: 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المَخْلوقاتُ الحَيَّةُ وَالأَشْياءُ غَيْرِ الحَيَّةِ الّتي تَتَشارَكُ في البيئَةِ، وَ تَتَفاعُلٌ فيما بَيْنَها.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465" y="3883248"/>
            <a:ext cx="5671032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 rtl="1">
              <a:defRPr/>
            </a:pP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المَخْلوقاتُ الحَيَّةِ، مثل: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الطُّيورُ وَالضَّفادِعُ وَالنَّباتاتُ.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الأَشْياءِ غَيْرِ الحَيَّةِ في البيئَةِ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ضَوْءُ الشَّمْسِ وَالتُّرْبَةِ وَالماءِ.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454" y="5473863"/>
            <a:ext cx="5219195" cy="584775"/>
          </a:xfrm>
          <a:prstGeom prst="rect">
            <a:avLst/>
          </a:prstGeom>
          <a:solidFill>
            <a:srgbClr val="E6F2DE"/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الأَسْماكُ تَعيشُ في الماءِ الَّذي يُعَدُّ مَوْطِناً لَها.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8670" y="1315806"/>
            <a:ext cx="2754280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النِّظامُ البيئِيُّ ؟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7344A9-82F7-4D36-A034-B8E48EE2B7DA}"/>
              </a:ext>
            </a:extLst>
          </p:cNvPr>
          <p:cNvSpPr/>
          <p:nvPr/>
        </p:nvSpPr>
        <p:spPr>
          <a:xfrm>
            <a:off x="6918958" y="3883248"/>
            <a:ext cx="4673992" cy="244632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>
              <a:defRPr/>
            </a:pPr>
            <a:r>
              <a:rPr lang="ar-BH" sz="3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قَدْ يَكونُ النِظامُ البيئِيُّ:</a:t>
            </a:r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BH" sz="31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صَغيرًا</a:t>
            </a:r>
            <a:r>
              <a:rPr lang="ar-BH" sz="3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كَما هُوَ الحالُ في جِذْعِ شَجَرَةٍ أَوْ بِرْكَةٍ.</a:t>
            </a:r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BH" sz="31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كَبيرًا</a:t>
            </a:r>
            <a:r>
              <a:rPr lang="ar-BH" sz="3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كَما هُوَ الحالُ في الصَّحْراءِ أَوِ الغابَةِ أَوِ البَحْرِ  أَوِ  المُحيطِ.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9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451121BE-BDA1-40AE-A43D-DD2CDA8EA43F}"/>
              </a:ext>
            </a:extLst>
          </p:cNvPr>
          <p:cNvSpPr/>
          <p:nvPr/>
        </p:nvSpPr>
        <p:spPr>
          <a:xfrm>
            <a:off x="8981226" y="1203855"/>
            <a:ext cx="2128734" cy="588962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40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383C65-2483-449A-AEE1-0C49C682D815}"/>
              </a:ext>
            </a:extLst>
          </p:cNvPr>
          <p:cNvSpPr/>
          <p:nvPr/>
        </p:nvSpPr>
        <p:spPr>
          <a:xfrm>
            <a:off x="928468" y="1890945"/>
            <a:ext cx="10339754" cy="123325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>
              <a:defRPr/>
            </a:pPr>
            <a:r>
              <a:rPr 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اسْتَعِنْ بِالمُفْرَداتِ التّالِيَةِ لِتُكَوِّنَ تَعْريفًا مُناسِبًا لِلنِّظامِ البيئِيِّ:</a:t>
            </a:r>
          </a:p>
          <a:p>
            <a:pPr marL="0" indent="0" algn="ctr" rtl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(تَفاعُل - مَخْلوقات - حَيَّة - غَيْر حيَّة – تَتَشارَكُ – البيئَة -الأَشْياء)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FBD22B0-DCE0-454D-81BD-88F9F7730129}"/>
              </a:ext>
            </a:extLst>
          </p:cNvPr>
          <p:cNvSpPr/>
          <p:nvPr/>
        </p:nvSpPr>
        <p:spPr>
          <a:xfrm>
            <a:off x="4807173" y="116717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النِّظام</a:t>
            </a:r>
            <a:r>
              <a:rPr lang="ar-EG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الْبيئِيّ</a:t>
            </a:r>
            <a:r>
              <a:rPr lang="ar-EG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383C65-2483-449A-AEE1-0C49C682D815}"/>
              </a:ext>
            </a:extLst>
          </p:cNvPr>
          <p:cNvSpPr/>
          <p:nvPr/>
        </p:nvSpPr>
        <p:spPr>
          <a:xfrm>
            <a:off x="928468" y="4401816"/>
            <a:ext cx="10339754" cy="191905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>
              <a:defRPr/>
            </a:pPr>
            <a:r>
              <a:rPr 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اُذْكُرْ مِثالَيْن عَلى النِّظامِ البيئِيِّ أَحَدُهُما صَغيرٌ وَالثّاني كَبيرٌ.</a:t>
            </a:r>
          </a:p>
          <a:p>
            <a:pPr marL="0" indent="0" algn="just" rtl="1">
              <a:defRPr/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الصَغيرٌ:</a:t>
            </a:r>
          </a:p>
          <a:p>
            <a:pPr marL="0" indent="0" algn="just" rtl="1">
              <a:defRPr/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الكَبيرٌ:</a:t>
            </a:r>
            <a:endParaRPr lang="en-GB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6357" y="3047862"/>
            <a:ext cx="6517434" cy="1200329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just" rtl="1">
              <a:defRPr/>
            </a:pP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النِّظامُ البيئِيُّ: 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المَخْلوقاتُ الحَيَّةُ وَالأَشْياءُ غَيْرِ الحَيَّةِ الّتي تَتَشارَكُ في البيئَةِ، وَ تَتَفاعُلٌ فيما بَيْنَها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0856" y="5038177"/>
            <a:ext cx="1880644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0" indent="0" algn="just" rtl="1">
              <a:defRPr/>
            </a:pP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جِذْعُ شَجَرَةٍ.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28778" y="5562006"/>
            <a:ext cx="1077539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الغابَةُ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993" y="3139120"/>
            <a:ext cx="2371725" cy="1247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3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FD06E4-DDA9-44C1-BD24-B9BC870ACD6A}"/>
              </a:ext>
            </a:extLst>
          </p:cNvPr>
          <p:cNvSpPr/>
          <p:nvPr/>
        </p:nvSpPr>
        <p:spPr>
          <a:xfrm>
            <a:off x="971539" y="2207149"/>
            <a:ext cx="10146347" cy="130839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اِسْتَنْتِجْ ثَلاثة أُمورًا أُخْرى تَخْتَلِفُ بِها الأَنْظِمَةُ البيئِيَّةُ (الصَّحْراءُ – الغابَةُ –البَحْرُ - المُحيطُ) عَنْ بَعْضِها البَعْضِ أَيْضًا.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FBD22B0-DCE0-454D-81BD-88F9F7730129}"/>
              </a:ext>
            </a:extLst>
          </p:cNvPr>
          <p:cNvSpPr/>
          <p:nvPr/>
        </p:nvSpPr>
        <p:spPr>
          <a:xfrm>
            <a:off x="4809483" y="30300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النِّظام</a:t>
            </a:r>
            <a:r>
              <a:rPr lang="ar-EG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الْبيئِيّ</a:t>
            </a:r>
            <a:r>
              <a:rPr lang="ar-EG" altLang="en-GB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F3D0006-F005-48AB-834F-62117E7DCE44}"/>
              </a:ext>
            </a:extLst>
          </p:cNvPr>
          <p:cNvSpPr/>
          <p:nvPr/>
        </p:nvSpPr>
        <p:spPr>
          <a:xfrm>
            <a:off x="8016240" y="1244169"/>
            <a:ext cx="3605741" cy="810636"/>
          </a:xfrm>
          <a:prstGeom prst="ellipse">
            <a:avLst/>
          </a:prstGeom>
          <a:solidFill>
            <a:srgbClr val="D9E2F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36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مهاراتُ تَفْكيرٍ  عُلْيا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7228" y="3630268"/>
            <a:ext cx="1380506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المُناخِ.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608905" y="4357639"/>
            <a:ext cx="1947969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نَوْعِ التُّرْبَةِ 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134142" y="5049690"/>
            <a:ext cx="3422732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المِياهِ (عَذبة أَوْ مالِحَةً)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553581" y="5761231"/>
            <a:ext cx="5003293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indent="0" algn="just" rtl="1">
              <a:defRPr/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المَخْلوقاتِ الحَيَّةِ الَّتي تَعيشُ فيها.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90" y="3580755"/>
            <a:ext cx="4518719" cy="218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DFCFA8-6346-438A-926E-3E535C7F7E94}"/>
              </a:ext>
            </a:extLst>
          </p:cNvPr>
          <p:cNvSpPr/>
          <p:nvPr/>
        </p:nvSpPr>
        <p:spPr>
          <a:xfrm>
            <a:off x="3957557" y="154652"/>
            <a:ext cx="4251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ِلَ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ذائ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endParaRPr lang="en-GB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3420" y="1170315"/>
            <a:ext cx="3443571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0" indent="0" algn="just" rtl="1">
              <a:defRPr/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السَّلسِلُة الغِذائِيَّةُ؟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0655" y="1866326"/>
            <a:ext cx="10346337" cy="584775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BH" sz="32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السِّلْسِلَةُ الغِذائِيَّةُ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تَرْتيبَ المَخْلوقاتِ الحَيَّةِ الَّتي يَعْتَمِدُ كُلُّ واحِدٍ مِنْها على الآخَرِ في تَغْذِيَتِهِ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2587" y="2653907"/>
            <a:ext cx="5804403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المُنْتِجُ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هُوَ مَخْلوقٌ حَيٌّ يَصْنَعُ غِذاءَهُ بِنَفْسِهِ وَهو أَوَّلُ مَخْلوقٍ حَيٍّ في السِّلْسِلَةِ ومن أمثلته النَّباتاتُ وَالطَّحالِبُ.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2587" y="3798945"/>
            <a:ext cx="5804403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المُسْتَهْلِكُ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هُوَ المَخْلوقُ الحَيُّ الَّذي يَتَغذّى على مَخْلوقاتٍ حَيَّةٍ أُخْرى، ويُسَمّى المَخْلوقُ الحَيُّ الثّاني في السِّلْسِلَةِ الغِذائِيَّة مثل جميع الحيَواناتُ.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0940" y="5374871"/>
            <a:ext cx="5804403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المُحَلِّلاتُ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الَّتي تُحَلِّلُ بَقايا النَّباتاتِ وَالحيَواناتِ وَأَجْسامَها بَعْدَ مَوْتِها ومنها أَنْواعِ البِكْتيريا وَالدّيدانِ.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17" y="4591455"/>
            <a:ext cx="3032451" cy="156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918" y="2653906"/>
            <a:ext cx="3032450" cy="1645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9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DFCFA8-6346-438A-926E-3E535C7F7E94}"/>
              </a:ext>
            </a:extLst>
          </p:cNvPr>
          <p:cNvSpPr/>
          <p:nvPr/>
        </p:nvSpPr>
        <p:spPr>
          <a:xfrm>
            <a:off x="3957557" y="154652"/>
            <a:ext cx="4251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ِلَ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ذائ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endParaRPr lang="en-GB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6585" y="1170315"/>
            <a:ext cx="992579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0" indent="0" algn="just" rtl="1">
              <a:defRPr/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53" y="1771170"/>
            <a:ext cx="9890212" cy="2279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Up Arrow 9"/>
          <p:cNvSpPr/>
          <p:nvPr/>
        </p:nvSpPr>
        <p:spPr>
          <a:xfrm>
            <a:off x="8935207" y="4044844"/>
            <a:ext cx="408561" cy="953311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273476" y="4088794"/>
            <a:ext cx="408561" cy="953311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2036326" y="4090003"/>
            <a:ext cx="408561" cy="953311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627356" y="4111376"/>
            <a:ext cx="408561" cy="953311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5241" y="5025776"/>
            <a:ext cx="1621344" cy="13194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الْمُنْتجُ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76293" y="5108240"/>
            <a:ext cx="1710685" cy="12256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الْمُسْتَهْلِكُ الأول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79794" y="5086053"/>
            <a:ext cx="1634225" cy="12738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الْمُسْتَهْلِكُ الثاني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17319" y="5074765"/>
            <a:ext cx="1716931" cy="127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الْمُسْتَهْلِكُ الثالث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2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383C65-2483-449A-AEE1-0C49C682D815}"/>
              </a:ext>
            </a:extLst>
          </p:cNvPr>
          <p:cNvSpPr/>
          <p:nvPr/>
        </p:nvSpPr>
        <p:spPr>
          <a:xfrm>
            <a:off x="1249464" y="2457781"/>
            <a:ext cx="9815677" cy="16452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 rtl="1">
              <a:buFont typeface="Arial" panose="020B0604020202020204" pitchFamily="34" charset="0"/>
              <a:buChar char="•"/>
              <a:defRPr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تَوَضِّحُ السِّلْسِلَةُ الغِذائِيَّةُ 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المَخْلوقاتِ الحَيَّةِ الَّتي يَعْتَمِدُ كُلُّ واحِدٍ مِنْها على الآخَرِ في تَغْذِيَتِهِ.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F519F5-166A-418B-BAF7-03015223F5A3}"/>
              </a:ext>
            </a:extLst>
          </p:cNvPr>
          <p:cNvSpPr/>
          <p:nvPr/>
        </p:nvSpPr>
        <p:spPr>
          <a:xfrm>
            <a:off x="3957557" y="154652"/>
            <a:ext cx="4251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ِلَ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ذائ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8924" y="1354099"/>
            <a:ext cx="7909992" cy="707886"/>
          </a:xfrm>
          <a:prstGeom prst="rect">
            <a:avLst/>
          </a:prstGeom>
          <a:solidFill>
            <a:srgbClr val="FFFFCC"/>
          </a:solidFill>
          <a:ln w="5715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0" indent="0" algn="just" rtl="1">
              <a:defRPr/>
            </a:pPr>
            <a:r>
              <a:rPr lang="ar-BH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أَكْمِلِ الْفَراغَات في العباراتِ الآتية بِكَلِماتٍ مُناسِبَةٍ: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51121BE-BDA1-40AE-A43D-DD2CDA8EA43F}"/>
              </a:ext>
            </a:extLst>
          </p:cNvPr>
          <p:cNvSpPr/>
          <p:nvPr/>
        </p:nvSpPr>
        <p:spPr>
          <a:xfrm>
            <a:off x="9209826" y="1261011"/>
            <a:ext cx="2128734" cy="800974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40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1965" y="2516146"/>
            <a:ext cx="1050288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تَرْتيبَ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383C65-2483-449A-AEE1-0C49C682D815}"/>
              </a:ext>
            </a:extLst>
          </p:cNvPr>
          <p:cNvSpPr/>
          <p:nvPr/>
        </p:nvSpPr>
        <p:spPr>
          <a:xfrm>
            <a:off x="1268923" y="4498872"/>
            <a:ext cx="9815677" cy="110220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 rtl="1">
              <a:buFont typeface="Arial" panose="020B0604020202020204" pitchFamily="34" charset="0"/>
              <a:buChar char="•"/>
              <a:defRPr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يُسَمّى أَوَّلُ مَخْلوقٍ حَيٍّ في السِّلْسِلَةِ 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0145" y="4726806"/>
            <a:ext cx="997389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الْمُنْتِجُ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3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383C65-2483-449A-AEE1-0C49C682D815}"/>
              </a:ext>
            </a:extLst>
          </p:cNvPr>
          <p:cNvSpPr/>
          <p:nvPr/>
        </p:nvSpPr>
        <p:spPr>
          <a:xfrm>
            <a:off x="719848" y="1285429"/>
            <a:ext cx="8703988" cy="1017184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rtl="1">
              <a:defRPr/>
            </a:pP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أَعِدْ تَرْتيبَ الصُّوَرِ التّالِيةِ ِب</a:t>
            </a:r>
            <a:r>
              <a:rPr lang="ar-EG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لِتُكَوِّنَ سِلْسِلَةً غِذائِيَّةً: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7747C2-71B7-43D0-9396-7484B2E77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443" y="2474551"/>
            <a:ext cx="1437340" cy="1398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E3C677-0EB0-43B0-AD21-8DA4419A4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979" y="2367229"/>
            <a:ext cx="2597944" cy="1505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32E121-F649-4809-B4CC-334471F18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138" y="2443611"/>
            <a:ext cx="2259064" cy="1429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BA2507-4E78-432A-8198-203DEE834CFB}"/>
              </a:ext>
            </a:extLst>
          </p:cNvPr>
          <p:cNvSpPr/>
          <p:nvPr/>
        </p:nvSpPr>
        <p:spPr>
          <a:xfrm>
            <a:off x="3957557" y="154652"/>
            <a:ext cx="4251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ِلَ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EG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ذائ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endParaRPr lang="en-GB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51121BE-BDA1-40AE-A43D-DD2CDA8EA43F}"/>
              </a:ext>
            </a:extLst>
          </p:cNvPr>
          <p:cNvSpPr/>
          <p:nvPr/>
        </p:nvSpPr>
        <p:spPr>
          <a:xfrm>
            <a:off x="9423835" y="1357455"/>
            <a:ext cx="2128734" cy="800974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40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8B53330-FE23-4262-984B-DDD7CD926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424" y="4067594"/>
            <a:ext cx="1317625" cy="117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C18304-B09B-49C5-8B25-651FF148CDED}"/>
              </a:ext>
            </a:extLst>
          </p:cNvPr>
          <p:cNvSpPr/>
          <p:nvPr/>
        </p:nvSpPr>
        <p:spPr>
          <a:xfrm>
            <a:off x="1779456" y="5387456"/>
            <a:ext cx="1608677" cy="974434"/>
          </a:xfrm>
          <a:prstGeom prst="ellipse">
            <a:avLst/>
          </a:prstGeom>
          <a:solidFill>
            <a:srgbClr val="EAF2FA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مُسْتَهْلِكٌ ثاني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DF23BB5-7C70-4EF3-B45D-A59F23605FDE}"/>
              </a:ext>
            </a:extLst>
          </p:cNvPr>
          <p:cNvSpPr/>
          <p:nvPr/>
        </p:nvSpPr>
        <p:spPr>
          <a:xfrm>
            <a:off x="8119226" y="5438807"/>
            <a:ext cx="1537490" cy="809617"/>
          </a:xfrm>
          <a:prstGeom prst="ellipse">
            <a:avLst/>
          </a:prstGeom>
          <a:solidFill>
            <a:srgbClr val="EAF2FA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مُنْتِجٌ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EF15D9C-A53D-4E65-A58D-E4AC9F9855DC}"/>
              </a:ext>
            </a:extLst>
          </p:cNvPr>
          <p:cNvSpPr/>
          <p:nvPr/>
        </p:nvSpPr>
        <p:spPr>
          <a:xfrm>
            <a:off x="5086832" y="5355362"/>
            <a:ext cx="1786951" cy="850885"/>
          </a:xfrm>
          <a:prstGeom prst="ellipse">
            <a:avLst/>
          </a:prstGeom>
          <a:solidFill>
            <a:srgbClr val="EAF2FA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مُسْتَهْلِكٌ أَوَّلٌ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E21FA4D-09E4-4BD7-8545-8A0FB93C2F03}"/>
              </a:ext>
            </a:extLst>
          </p:cNvPr>
          <p:cNvCxnSpPr>
            <a:cxnSpLocks/>
          </p:cNvCxnSpPr>
          <p:nvPr/>
        </p:nvCxnSpPr>
        <p:spPr>
          <a:xfrm flipH="1">
            <a:off x="6987905" y="4723765"/>
            <a:ext cx="1041400" cy="0"/>
          </a:xfrm>
          <a:prstGeom prst="straightConnector1">
            <a:avLst/>
          </a:prstGeom>
          <a:ln w="571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79349B04-8F8D-47CF-B7B2-751BCC15041B}"/>
              </a:ext>
            </a:extLst>
          </p:cNvPr>
          <p:cNvCxnSpPr>
            <a:cxnSpLocks/>
          </p:cNvCxnSpPr>
          <p:nvPr/>
        </p:nvCxnSpPr>
        <p:spPr>
          <a:xfrm flipH="1">
            <a:off x="3567342" y="4759642"/>
            <a:ext cx="1039813" cy="0"/>
          </a:xfrm>
          <a:prstGeom prst="straightConnector1">
            <a:avLst/>
          </a:prstGeom>
          <a:ln w="571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E78B1ED-E62A-4BCF-85AC-431A2ED23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832" y="4234744"/>
            <a:ext cx="1870651" cy="1084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DA16D5-8E6B-40FE-A5DF-138648D03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457" y="4271099"/>
            <a:ext cx="1713560" cy="1084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B4E536C-E938-497F-B72C-24738BC5CC21}"/>
              </a:ext>
            </a:extLst>
          </p:cNvPr>
          <p:cNvCxnSpPr>
            <a:cxnSpLocks/>
          </p:cNvCxnSpPr>
          <p:nvPr/>
        </p:nvCxnSpPr>
        <p:spPr>
          <a:xfrm flipH="1">
            <a:off x="6956155" y="5925476"/>
            <a:ext cx="1041400" cy="0"/>
          </a:xfrm>
          <a:prstGeom prst="straightConnector1">
            <a:avLst/>
          </a:prstGeom>
          <a:ln w="571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B177398-E51A-46AD-A724-C13A16EE7A62}"/>
              </a:ext>
            </a:extLst>
          </p:cNvPr>
          <p:cNvCxnSpPr>
            <a:cxnSpLocks/>
          </p:cNvCxnSpPr>
          <p:nvPr/>
        </p:nvCxnSpPr>
        <p:spPr>
          <a:xfrm flipH="1">
            <a:off x="3535592" y="5961353"/>
            <a:ext cx="1039813" cy="0"/>
          </a:xfrm>
          <a:prstGeom prst="straightConnector1">
            <a:avLst/>
          </a:prstGeom>
          <a:ln w="571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3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5|5.8|0.5|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2|1|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9|9.7|0.5|30|2|1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9|9.7|0.5|30|2|1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4|0.6|0.8|12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4|0.6|0.8|12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0.3|0.4|5.5|34.1|1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0.7|1.5|2.4|7.1|2.9|2.1|1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3962</TotalTime>
  <Words>815</Words>
  <Application>Microsoft Office PowerPoint</Application>
  <PresentationFormat>Widescreen</PresentationFormat>
  <Paragraphs>118</Paragraphs>
  <Slides>15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Saeed Abbas Ahmed</cp:lastModifiedBy>
  <cp:revision>317</cp:revision>
  <dcterms:created xsi:type="dcterms:W3CDTF">2020-03-04T10:47:00Z</dcterms:created>
  <dcterms:modified xsi:type="dcterms:W3CDTF">2020-10-01T09:28:57Z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0x010100211360E6F25F8A4E8C95EB4FE0081D25</vt:lpwstr>
  </property>
  <property fmtid="{D5CDD505-2E9C-101B-9397-08002B2CF9AE}" pid="3" name="KSOProductBuildVer">
    <vt:lpwstr>2057-11.2.0.9327</vt:lpwstr>
  </property>
</Properties>
</file>