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7FF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7FF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7FF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2636" y="93929"/>
            <a:ext cx="4538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7FF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2604" y="2005884"/>
            <a:ext cx="7498791" cy="3449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kMv2vkU6Qls" TargetMode="Externa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jp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8969" y="6354572"/>
            <a:ext cx="1143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9702" y="812698"/>
            <a:ext cx="2479040" cy="18021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660" b="1">
                <a:solidFill>
                  <a:srgbClr val="FFFF00"/>
                </a:solidFill>
                <a:latin typeface="Arial"/>
                <a:cs typeface="Arial"/>
              </a:rPr>
              <a:t>تاناكللأا</a:t>
            </a:r>
            <a:endParaRPr sz="720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65"/>
              </a:spcBef>
            </a:pPr>
            <a:r>
              <a:rPr dirty="0" spc="-5" b="1">
                <a:solidFill>
                  <a:srgbClr val="FFFF00"/>
                </a:solidFill>
                <a:latin typeface="Arial"/>
                <a:cs typeface="Arial"/>
              </a:rPr>
              <a:t>Alkanes</a:t>
            </a:r>
          </a:p>
        </p:txBody>
      </p:sp>
      <p:sp>
        <p:nvSpPr>
          <p:cNvPr id="4" name="object 4"/>
          <p:cNvSpPr/>
          <p:nvPr/>
        </p:nvSpPr>
        <p:spPr>
          <a:xfrm>
            <a:off x="1283208" y="2996120"/>
            <a:ext cx="3216910" cy="367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98207" y="2212848"/>
            <a:ext cx="1662429" cy="1644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9847" y="283463"/>
            <a:ext cx="1561846" cy="1644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Alkanes :</a:t>
            </a:r>
            <a:r>
              <a:rPr dirty="0" spc="-15"/>
              <a:t> </a:t>
            </a:r>
            <a:r>
              <a:rPr dirty="0" spc="5"/>
              <a:t>C</a:t>
            </a:r>
            <a:r>
              <a:rPr dirty="0" baseline="-21072" sz="4350" spc="7"/>
              <a:t>n</a:t>
            </a:r>
            <a:r>
              <a:rPr dirty="0" sz="4400" spc="5"/>
              <a:t>H</a:t>
            </a:r>
            <a:r>
              <a:rPr dirty="0" baseline="-21072" sz="4350" spc="7"/>
              <a:t>2n+2</a:t>
            </a:r>
            <a:endParaRPr baseline="-21072" sz="43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09" y="1150937"/>
          <a:ext cx="8044180" cy="579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579120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3200" spc="-3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مسلأا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3200" spc="-5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ةيئيزجلا</a:t>
                      </a:r>
                      <a:r>
                        <a:rPr dirty="0" sz="3200" spc="-35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53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ةغيصلا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269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38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ناثيم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519" sz="2775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baseline="-19519" sz="2775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41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ناثيا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baseline="-19519" sz="2775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8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baseline="-19519" sz="2775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baseline="-19519" sz="2775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800" spc="-34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نابورب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8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baseline="-19519" sz="2775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28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baseline="-19519" sz="2775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baseline="-19519" sz="2775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800" spc="-52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ناتويب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3020"/>
                        </a:lnSpc>
                        <a:spcBef>
                          <a:spcPts val="955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-57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ناتنب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3020"/>
                        </a:lnSpc>
                        <a:spcBef>
                          <a:spcPts val="960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19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ناسكه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3020"/>
                        </a:lnSpc>
                        <a:spcBef>
                          <a:spcPts val="960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34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ناتبه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3015"/>
                        </a:lnSpc>
                        <a:spcBef>
                          <a:spcPts val="965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26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ناتكوا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3015"/>
                        </a:lnSpc>
                        <a:spcBef>
                          <a:spcPts val="960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29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نانون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3015"/>
                        </a:lnSpc>
                        <a:spcBef>
                          <a:spcPts val="965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441473">
                <a:tc>
                  <a:txBody>
                    <a:bodyPr/>
                    <a:lstStyle/>
                    <a:p>
                      <a:pPr marL="90805">
                        <a:lnSpc>
                          <a:spcPts val="3080"/>
                        </a:lnSpc>
                        <a:spcBef>
                          <a:spcPts val="295"/>
                        </a:spcBef>
                      </a:pPr>
                      <a:r>
                        <a:rPr dirty="0" sz="2800" spc="-30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ناكيد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405"/>
                        </a:lnSpc>
                        <a:spcBef>
                          <a:spcPts val="965"/>
                        </a:spcBef>
                      </a:pP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12896" sz="420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5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00"/>
                      </a:solidFill>
                      <a:prstDash val="solid"/>
                    </a:lnL>
                    <a:lnR w="28575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solidFill>
                      <a:srgbClr val="0000FF"/>
                    </a:solidFill>
                  </a:tcPr>
                </a:tc>
              </a:tr>
              <a:tr h="875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726" y="6354572"/>
            <a:ext cx="18446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0">
                <a:solidFill>
                  <a:srgbClr val="FFFF00"/>
                </a:solidFill>
                <a:latin typeface="Times New Roman"/>
                <a:cs typeface="Times New Roman"/>
              </a:rPr>
              <a:t>Timberlake</a:t>
            </a:r>
            <a:r>
              <a:rPr dirty="0" sz="1400" spc="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LecturePLUS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6673" y="6354572"/>
            <a:ext cx="1905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5">
                <a:solidFill>
                  <a:srgbClr val="FFFF00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3523" y="611123"/>
            <a:ext cx="7772400" cy="1143000"/>
          </a:xfrm>
          <a:prstGeom prst="rect"/>
          <a:solidFill>
            <a:srgbClr val="0000FF"/>
          </a:solidFill>
          <a:ln w="39623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52729">
              <a:lnSpc>
                <a:spcPts val="8620"/>
              </a:lnSpc>
            </a:pPr>
            <a:r>
              <a:rPr dirty="0" sz="7200" spc="-655" b="1">
                <a:solidFill>
                  <a:srgbClr val="FF9900"/>
                </a:solidFill>
                <a:latin typeface="Arial"/>
                <a:cs typeface="Arial"/>
              </a:rPr>
              <a:t>تاناكللأا</a:t>
            </a:r>
            <a:r>
              <a:rPr dirty="0" sz="7200" spc="-3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7200" spc="-725" b="1">
                <a:solidFill>
                  <a:srgbClr val="FF9900"/>
                </a:solidFill>
                <a:latin typeface="Arial"/>
                <a:cs typeface="Arial"/>
              </a:rPr>
              <a:t>ةلئاع</a:t>
            </a:r>
            <a:endParaRPr sz="7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9684" y="3044698"/>
            <a:ext cx="31813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2589" y="2984695"/>
            <a:ext cx="334010" cy="91376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285"/>
              </a:spcBef>
            </a:pPr>
            <a:r>
              <a:rPr dirty="0" sz="2000" spc="-5" b="1">
                <a:solidFill>
                  <a:srgbClr val="FFFF00"/>
                </a:solidFill>
                <a:latin typeface="Symbol"/>
                <a:cs typeface="Symbol"/>
              </a:rPr>
              <a:t></a:t>
            </a:r>
            <a:r>
              <a:rPr dirty="0" sz="20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00"/>
                </a:solidFill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9998" y="3946982"/>
            <a:ext cx="180848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6285" algn="l"/>
                <a:tab pos="1502410" algn="l"/>
              </a:tabLst>
            </a:pP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9684" y="5042153"/>
            <a:ext cx="31813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6196" y="428396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35523" y="4262628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83123" y="3659123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89220" y="4573523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70178" y="3317455"/>
            <a:ext cx="3138170" cy="3076575"/>
          </a:xfrm>
          <a:prstGeom prst="rect">
            <a:avLst/>
          </a:prstGeom>
        </p:spPr>
        <p:txBody>
          <a:bodyPr wrap="square" lIns="0" tIns="412750" rIns="0" bIns="0" rtlCol="0" vert="horz">
            <a:spAutoFit/>
          </a:bodyPr>
          <a:lstStyle/>
          <a:p>
            <a:pPr algn="ctr" marR="1370330">
              <a:lnSpc>
                <a:spcPct val="100000"/>
              </a:lnSpc>
              <a:spcBef>
                <a:spcPts val="3250"/>
              </a:spcBef>
            </a:pP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H </a:t>
            </a:r>
            <a:r>
              <a:rPr dirty="0" sz="5000" spc="-5" b="1">
                <a:solidFill>
                  <a:srgbClr val="FFFF00"/>
                </a:solidFill>
                <a:latin typeface="Symbol"/>
                <a:cs typeface="Symbol"/>
              </a:rPr>
              <a:t></a:t>
            </a:r>
            <a:r>
              <a:rPr dirty="0" sz="50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C </a:t>
            </a:r>
            <a:r>
              <a:rPr dirty="0" sz="5000" spc="-5" b="1">
                <a:solidFill>
                  <a:srgbClr val="FFFF00"/>
                </a:solidFill>
                <a:latin typeface="Symbol"/>
                <a:cs typeface="Symbol"/>
              </a:rPr>
              <a:t></a:t>
            </a:r>
            <a:r>
              <a:rPr dirty="0" sz="5000" spc="-8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algn="ctr" marR="1348105">
              <a:lnSpc>
                <a:spcPct val="100000"/>
              </a:lnSpc>
              <a:spcBef>
                <a:spcPts val="1250"/>
              </a:spcBef>
            </a:pPr>
            <a:r>
              <a:rPr dirty="0" sz="2000" spc="-5" b="1">
                <a:solidFill>
                  <a:srgbClr val="FFFF00"/>
                </a:solidFill>
                <a:latin typeface="Symbol"/>
                <a:cs typeface="Symbol"/>
              </a:rPr>
              <a:t></a:t>
            </a:r>
            <a:r>
              <a:rPr dirty="0" sz="2000" spc="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00"/>
                </a:solidFill>
                <a:latin typeface="Symbol"/>
                <a:cs typeface="Symbol"/>
              </a:rPr>
              <a:t></a:t>
            </a:r>
            <a:endParaRPr sz="2000">
              <a:latin typeface="Symbol"/>
              <a:cs typeface="Symbol"/>
            </a:endParaRPr>
          </a:p>
          <a:p>
            <a:pPr algn="ctr" marR="1419860">
              <a:lnSpc>
                <a:spcPct val="100000"/>
              </a:lnSpc>
              <a:spcBef>
                <a:spcPts val="770"/>
              </a:spcBef>
            </a:pP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1093470">
              <a:lnSpc>
                <a:spcPct val="100000"/>
              </a:lnSpc>
              <a:spcBef>
                <a:spcPts val="2290"/>
              </a:spcBef>
            </a:pPr>
            <a:r>
              <a:rPr dirty="0" sz="3600" spc="-490" b="1">
                <a:solidFill>
                  <a:srgbClr val="66FF33"/>
                </a:solidFill>
                <a:latin typeface="Arial"/>
                <a:cs typeface="Arial"/>
              </a:rPr>
              <a:t>ناثيم </a:t>
            </a:r>
            <a:r>
              <a:rPr dirty="0" sz="3600" b="1">
                <a:solidFill>
                  <a:srgbClr val="66FF33"/>
                </a:solidFill>
                <a:latin typeface="Arial"/>
                <a:cs typeface="Arial"/>
              </a:rPr>
              <a:t>,</a:t>
            </a:r>
            <a:r>
              <a:rPr dirty="0" sz="3600" spc="-80" b="1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66FF33"/>
                </a:solidFill>
                <a:latin typeface="Arial"/>
                <a:cs typeface="Arial"/>
              </a:rPr>
              <a:t>CH</a:t>
            </a:r>
            <a:r>
              <a:rPr dirty="0" baseline="-20833" sz="3600" spc="-15" b="1">
                <a:solidFill>
                  <a:srgbClr val="66FF33"/>
                </a:solidFill>
                <a:latin typeface="Arial"/>
                <a:cs typeface="Arial"/>
              </a:rPr>
              <a:t>4</a:t>
            </a:r>
            <a:endParaRPr baseline="-20833"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1717" y="2106244"/>
            <a:ext cx="2213610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65" b="1">
                <a:solidFill>
                  <a:srgbClr val="FFFF00"/>
                </a:solidFill>
                <a:latin typeface="Arial"/>
                <a:cs typeface="Arial"/>
              </a:rPr>
              <a:t>لولأا</a:t>
            </a:r>
            <a:r>
              <a:rPr dirty="0" sz="4400" spc="-6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615" b="1">
                <a:solidFill>
                  <a:srgbClr val="FFFF00"/>
                </a:solidFill>
                <a:latin typeface="Arial"/>
                <a:cs typeface="Arial"/>
              </a:rPr>
              <a:t>وضعلا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323" y="306324"/>
            <a:ext cx="7772400" cy="1447800"/>
          </a:xfrm>
          <a:prstGeom prst="rect"/>
          <a:solidFill>
            <a:srgbClr val="0000FF"/>
          </a:solidFill>
          <a:ln w="27432">
            <a:solidFill>
              <a:srgbClr val="FF0033"/>
            </a:solidFill>
          </a:ln>
        </p:spPr>
        <p:txBody>
          <a:bodyPr wrap="square" lIns="0" tIns="244475" rIns="0" bIns="0" rtlCol="0" vert="horz">
            <a:spAutoFit/>
          </a:bodyPr>
          <a:lstStyle/>
          <a:p>
            <a:pPr algn="ctr" marL="203835">
              <a:lnSpc>
                <a:spcPct val="100000"/>
              </a:lnSpc>
              <a:spcBef>
                <a:spcPts val="1925"/>
              </a:spcBef>
            </a:pPr>
            <a:r>
              <a:rPr dirty="0" sz="6000" spc="-550" b="1">
                <a:solidFill>
                  <a:srgbClr val="FFFF00"/>
                </a:solidFill>
                <a:latin typeface="Arial"/>
                <a:cs typeface="Arial"/>
              </a:rPr>
              <a:t>تاناكللأا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8294" y="1853641"/>
            <a:ext cx="178498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5" b="1">
                <a:solidFill>
                  <a:srgbClr val="FF66CC"/>
                </a:solidFill>
                <a:latin typeface="Arial"/>
                <a:cs typeface="Arial"/>
              </a:rPr>
              <a:t>ىرخا</a:t>
            </a:r>
            <a:r>
              <a:rPr dirty="0" sz="3200" spc="-55" b="1">
                <a:solidFill>
                  <a:srgbClr val="FF66CC"/>
                </a:solidFill>
                <a:latin typeface="Arial"/>
                <a:cs typeface="Arial"/>
              </a:rPr>
              <a:t> </a:t>
            </a:r>
            <a:r>
              <a:rPr dirty="0" sz="3200" spc="-185" b="1">
                <a:solidFill>
                  <a:srgbClr val="FF66CC"/>
                </a:solidFill>
                <a:latin typeface="Arial"/>
                <a:cs typeface="Arial"/>
              </a:rPr>
              <a:t>ءاضعا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654" y="1630492"/>
            <a:ext cx="2505075" cy="1435100"/>
          </a:xfrm>
          <a:prstGeom prst="rect">
            <a:avLst/>
          </a:prstGeom>
        </p:spPr>
        <p:txBody>
          <a:bodyPr wrap="square" lIns="0" tIns="260350" rIns="0" bIns="0" rtlCol="0" vert="horz">
            <a:spAutoFit/>
          </a:bodyPr>
          <a:lstStyle/>
          <a:p>
            <a:pPr algn="ctr" marL="90170">
              <a:lnSpc>
                <a:spcPct val="100000"/>
              </a:lnSpc>
              <a:spcBef>
                <a:spcPts val="2050"/>
              </a:spcBef>
              <a:tabLst>
                <a:tab pos="897890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	H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50"/>
              </a:spcBef>
              <a:tabLst>
                <a:tab pos="699770" algn="l"/>
                <a:tab pos="1504315" algn="l"/>
                <a:tab pos="2204085" algn="l"/>
              </a:tabLst>
            </a:pP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6053" y="2582926"/>
            <a:ext cx="190753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166495" algn="l"/>
              </a:tabLst>
            </a:pP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dirty="0" baseline="-19444" sz="3000" spc="-15" b="1">
                <a:solidFill>
                  <a:srgbClr val="FFFF00"/>
                </a:solidFill>
                <a:latin typeface="Arial"/>
                <a:cs typeface="Arial"/>
              </a:rPr>
              <a:t>3	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dirty="0" baseline="-19444" sz="3000" spc="-15" b="1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baseline="-19444"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4366" y="3357498"/>
            <a:ext cx="11087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</a:tabLst>
            </a:pP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4258" y="3333114"/>
            <a:ext cx="64770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475" b="1">
                <a:solidFill>
                  <a:srgbClr val="66FF33"/>
                </a:solidFill>
                <a:latin typeface="Arial"/>
                <a:cs typeface="Arial"/>
              </a:rPr>
              <a:t>ناثيا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54" y="4277995"/>
            <a:ext cx="7897495" cy="234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5030">
              <a:lnSpc>
                <a:spcPts val="3320"/>
              </a:lnSpc>
              <a:tabLst>
                <a:tab pos="1575435" algn="l"/>
                <a:tab pos="227647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	H	H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806450" algn="l"/>
                <a:tab pos="1504315" algn="l"/>
                <a:tab pos="2204085" algn="l"/>
                <a:tab pos="2905125" algn="l"/>
                <a:tab pos="4573270" algn="l"/>
                <a:tab pos="5582285" algn="l"/>
                <a:tab pos="6594475" algn="l"/>
              </a:tabLst>
            </a:pP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	C	C	C	H	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dirty="0" baseline="-19444" sz="3000" spc="-15" b="1">
                <a:solidFill>
                  <a:srgbClr val="FFFF00"/>
                </a:solidFill>
                <a:latin typeface="Arial"/>
                <a:cs typeface="Arial"/>
              </a:rPr>
              <a:t>3	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dirty="0" baseline="-19444" sz="3000" spc="-15" b="1">
                <a:solidFill>
                  <a:srgbClr val="FFFF00"/>
                </a:solidFill>
                <a:latin typeface="Arial"/>
                <a:cs typeface="Arial"/>
              </a:rPr>
              <a:t>2	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dirty="0" baseline="-19444" sz="3000" spc="-15" b="1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baseline="-19444"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770890">
              <a:lnSpc>
                <a:spcPct val="100000"/>
              </a:lnSpc>
              <a:tabLst>
                <a:tab pos="1574800" algn="l"/>
                <a:tab pos="2275840" algn="l"/>
                <a:tab pos="3188970" algn="l"/>
                <a:tab pos="5590540" algn="l"/>
                <a:tab pos="7719695" algn="l"/>
              </a:tabLst>
            </a:pP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1400" spc="-65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1400" spc="-35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1400" spc="-65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lake</a:t>
            </a:r>
            <a:r>
              <a:rPr dirty="0" sz="1400" spc="1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4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ect</a:t>
            </a:r>
            <a:r>
              <a:rPr dirty="0" sz="1400" spc="-35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1400" spc="-4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1400" spc="1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14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3000" spc="10" b="1">
                <a:solidFill>
                  <a:srgbClr val="66FF33"/>
                </a:solidFill>
                <a:latin typeface="Arial"/>
                <a:cs typeface="Arial"/>
              </a:rPr>
              <a:t>ن</a:t>
            </a:r>
            <a:r>
              <a:rPr dirty="0" sz="3000" spc="-365" b="1">
                <a:solidFill>
                  <a:srgbClr val="66FF33"/>
                </a:solidFill>
                <a:latin typeface="Arial"/>
                <a:cs typeface="Arial"/>
              </a:rPr>
              <a:t>اب</a:t>
            </a:r>
            <a:r>
              <a:rPr dirty="0" sz="3000" spc="-390" b="1">
                <a:solidFill>
                  <a:srgbClr val="66FF33"/>
                </a:solidFill>
                <a:latin typeface="Arial"/>
                <a:cs typeface="Arial"/>
              </a:rPr>
              <a:t>و</a:t>
            </a:r>
            <a:r>
              <a:rPr dirty="0" sz="3000" spc="-570" b="1">
                <a:solidFill>
                  <a:srgbClr val="66FF33"/>
                </a:solidFill>
                <a:latin typeface="Arial"/>
                <a:cs typeface="Arial"/>
              </a:rPr>
              <a:t>رب</a:t>
            </a:r>
            <a:r>
              <a:rPr dirty="0" sz="3000" b="1">
                <a:solidFill>
                  <a:srgbClr val="66FF33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427" y="2820923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19427" y="2820923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0999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81427" y="2820923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6523" y="287883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12163" y="2333244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16835" y="238506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16835" y="3049523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18260" y="3049523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3359" y="3928871"/>
            <a:ext cx="8361045" cy="2859405"/>
          </a:xfrm>
          <a:custGeom>
            <a:avLst/>
            <a:gdLst/>
            <a:ahLst/>
            <a:cxnLst/>
            <a:rect l="l" t="t" r="r" b="b"/>
            <a:pathLst>
              <a:path w="8361045" h="2859404">
                <a:moveTo>
                  <a:pt x="0" y="2859023"/>
                </a:moveTo>
                <a:lnTo>
                  <a:pt x="8360664" y="2859023"/>
                </a:lnTo>
                <a:lnTo>
                  <a:pt x="8360664" y="0"/>
                </a:lnTo>
                <a:lnTo>
                  <a:pt x="0" y="0"/>
                </a:lnTo>
                <a:lnTo>
                  <a:pt x="0" y="2859023"/>
                </a:lnTo>
                <a:close/>
              </a:path>
            </a:pathLst>
          </a:custGeom>
          <a:solidFill>
            <a:srgbClr val="404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726" y="6354572"/>
            <a:ext cx="18446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0">
                <a:solidFill>
                  <a:srgbClr val="FFFF00"/>
                </a:solidFill>
                <a:latin typeface="Times New Roman"/>
                <a:cs typeface="Times New Roman"/>
              </a:rPr>
              <a:t>Timberlake</a:t>
            </a:r>
            <a:r>
              <a:rPr dirty="0" sz="1400" spc="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LecturePLUS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0578" y="6354572"/>
            <a:ext cx="2032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323" y="230124"/>
            <a:ext cx="7772400" cy="914400"/>
          </a:xfrm>
          <a:prstGeom prst="rect"/>
          <a:solidFill>
            <a:srgbClr val="0000FF"/>
          </a:solidFill>
          <a:ln w="39623">
            <a:solidFill>
              <a:srgbClr val="FF0000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dirty="0" sz="4000" spc="5" b="1">
                <a:solidFill>
                  <a:srgbClr val="FFFF00"/>
                </a:solidFill>
                <a:latin typeface="Arial"/>
                <a:cs typeface="Arial"/>
              </a:rPr>
              <a:t>IUPAC</a:t>
            </a:r>
            <a:r>
              <a:rPr dirty="0" sz="40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FFFF00"/>
                </a:solidFill>
                <a:latin typeface="Arial"/>
                <a:cs typeface="Arial"/>
              </a:rPr>
              <a:t>Names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953" y="1320546"/>
            <a:ext cx="54565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25" b="1">
                <a:solidFill>
                  <a:srgbClr val="FF9900"/>
                </a:solidFill>
                <a:latin typeface="Arial"/>
                <a:cs typeface="Arial"/>
              </a:rPr>
              <a:t>وضعلا </a:t>
            </a:r>
            <a:r>
              <a:rPr dirty="0" sz="3000" spc="-5" b="1">
                <a:solidFill>
                  <a:srgbClr val="FF9900"/>
                </a:solidFill>
                <a:latin typeface="Arial"/>
                <a:cs typeface="Arial"/>
              </a:rPr>
              <a:t># carbons </a:t>
            </a:r>
            <a:r>
              <a:rPr dirty="0" sz="3000" spc="-500" b="1">
                <a:solidFill>
                  <a:srgbClr val="FF9900"/>
                </a:solidFill>
                <a:latin typeface="Arial"/>
                <a:cs typeface="Arial"/>
              </a:rPr>
              <a:t>ةيئيزجلا</a:t>
            </a:r>
            <a:r>
              <a:rPr dirty="0" sz="3000" spc="-38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3000" spc="-500" b="1">
                <a:solidFill>
                  <a:srgbClr val="FF9900"/>
                </a:solidFill>
                <a:latin typeface="Arial"/>
                <a:cs typeface="Arial"/>
              </a:rPr>
              <a:t>ةغيصلا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2604" y="2005884"/>
          <a:ext cx="6938009" cy="3449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475"/>
                <a:gridCol w="889000"/>
                <a:gridCol w="4281170"/>
              </a:tblGrid>
              <a:tr h="626889">
                <a:tc>
                  <a:txBody>
                    <a:bodyPr/>
                    <a:lstStyle/>
                    <a:p>
                      <a:pPr marL="31750">
                        <a:lnSpc>
                          <a:spcPts val="3529"/>
                        </a:lnSpc>
                      </a:pPr>
                      <a:r>
                        <a:rPr dirty="0" sz="3200" spc="-10" b="1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Meth</a:t>
                      </a:r>
                      <a:r>
                        <a:rPr dirty="0" sz="3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3529"/>
                        </a:lnSpc>
                      </a:pPr>
                      <a:r>
                        <a:rPr dirty="0" sz="32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ts val="3529"/>
                        </a:lnSpc>
                      </a:pP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baseline="-19841" sz="31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7318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10" b="1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Eth</a:t>
                      </a:r>
                      <a:r>
                        <a:rPr dirty="0" sz="3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baseline="-19841" sz="315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</a:tr>
              <a:tr h="7316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10" b="1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Prop</a:t>
                      </a:r>
                      <a:r>
                        <a:rPr dirty="0" sz="3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baseline="-19841" sz="315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</a:tr>
              <a:tr h="7318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10" b="1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32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baseline="-19841" sz="315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</a:tr>
              <a:tr h="62712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5" b="1">
                          <a:solidFill>
                            <a:srgbClr val="66FF33"/>
                          </a:solidFill>
                          <a:latin typeface="Arial"/>
                          <a:cs typeface="Arial"/>
                        </a:rPr>
                        <a:t>Pent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ane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200" spc="-5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baseline="-19841" sz="3150" spc="-7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baseline="-19841" sz="315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001254" y="1658406"/>
            <a:ext cx="1760184" cy="188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429768"/>
            <a:ext cx="8427720" cy="614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323" y="611123"/>
            <a:ext cx="7772400" cy="1143000"/>
          </a:xfrm>
          <a:prstGeom prst="rect"/>
          <a:solidFill>
            <a:srgbClr val="0000FF"/>
          </a:solidFill>
          <a:ln w="39623">
            <a:solidFill>
              <a:srgbClr val="FF0000"/>
            </a:solidFill>
          </a:ln>
        </p:spPr>
        <p:txBody>
          <a:bodyPr wrap="square" lIns="0" tIns="92075" rIns="0" bIns="0" rtlCol="0" vert="horz">
            <a:spAutoFit/>
          </a:bodyPr>
          <a:lstStyle/>
          <a:p>
            <a:pPr algn="ctr" marL="201930">
              <a:lnSpc>
                <a:spcPct val="100000"/>
              </a:lnSpc>
              <a:spcBef>
                <a:spcPts val="725"/>
              </a:spcBef>
            </a:pPr>
            <a:r>
              <a:rPr dirty="0" sz="6000" spc="-1355" b="1">
                <a:solidFill>
                  <a:srgbClr val="66FF33"/>
                </a:solidFill>
                <a:latin typeface="Arial"/>
                <a:cs typeface="Arial"/>
              </a:rPr>
              <a:t>قيبطت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105" y="1765772"/>
            <a:ext cx="7621905" cy="482663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60"/>
              </a:spcBef>
            </a:pP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600" spc="-520" b="1">
                <a:solidFill>
                  <a:srgbClr val="FFFF00"/>
                </a:solidFill>
                <a:latin typeface="Arial"/>
                <a:cs typeface="Arial"/>
              </a:rPr>
              <a:t>يلاتلا </a:t>
            </a:r>
            <a:r>
              <a:rPr dirty="0" sz="3600" spc="-380" b="1">
                <a:solidFill>
                  <a:srgbClr val="FFFF00"/>
                </a:solidFill>
                <a:latin typeface="Arial"/>
                <a:cs typeface="Arial"/>
              </a:rPr>
              <a:t>ناكللأل </a:t>
            </a:r>
            <a:r>
              <a:rPr dirty="0" sz="3600" spc="-560" b="1">
                <a:solidFill>
                  <a:srgbClr val="FFFF00"/>
                </a:solidFill>
                <a:latin typeface="Arial"/>
                <a:cs typeface="Arial"/>
              </a:rPr>
              <a:t>ةفثكملا </a:t>
            </a:r>
            <a:r>
              <a:rPr dirty="0" sz="3600" spc="-690" b="1">
                <a:solidFill>
                  <a:srgbClr val="FFFF00"/>
                </a:solidFill>
                <a:latin typeface="Arial"/>
                <a:cs typeface="Arial"/>
              </a:rPr>
              <a:t>ةيئانبلا </a:t>
            </a:r>
            <a:r>
              <a:rPr dirty="0" sz="3600" spc="-600" b="1">
                <a:solidFill>
                  <a:srgbClr val="FFFF00"/>
                </a:solidFill>
                <a:latin typeface="Arial"/>
                <a:cs typeface="Arial"/>
              </a:rPr>
              <a:t>ةغيصلا</a:t>
            </a:r>
            <a:r>
              <a:rPr dirty="0" sz="3600" spc="-4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85" b="1">
                <a:solidFill>
                  <a:srgbClr val="FFFF00"/>
                </a:solidFill>
                <a:latin typeface="Arial"/>
                <a:cs typeface="Arial"/>
              </a:rPr>
              <a:t>يهام-1</a:t>
            </a:r>
            <a:endParaRPr sz="3600">
              <a:latin typeface="Arial"/>
              <a:cs typeface="Arial"/>
            </a:endParaRPr>
          </a:p>
          <a:p>
            <a:pPr algn="ctr" marR="3619500">
              <a:lnSpc>
                <a:spcPct val="100000"/>
              </a:lnSpc>
              <a:spcBef>
                <a:spcPts val="390"/>
              </a:spcBef>
              <a:tabLst>
                <a:tab pos="700405" algn="l"/>
                <a:tab pos="1401445" algn="l"/>
                <a:tab pos="199199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	H	H	H</a:t>
            </a:r>
            <a:endParaRPr sz="3000">
              <a:latin typeface="Arial"/>
              <a:cs typeface="Arial"/>
            </a:endParaRPr>
          </a:p>
          <a:p>
            <a:pPr algn="ctr" marL="12700" marR="3614420">
              <a:lnSpc>
                <a:spcPct val="178800"/>
              </a:lnSpc>
              <a:spcBef>
                <a:spcPts val="620"/>
              </a:spcBef>
              <a:tabLst>
                <a:tab pos="712470" algn="l"/>
                <a:tab pos="819150" algn="l"/>
                <a:tab pos="1413510" algn="l"/>
                <a:tab pos="1517650" algn="l"/>
                <a:tab pos="2007235" algn="l"/>
                <a:tab pos="2218690" algn="l"/>
                <a:tab pos="2919095" algn="l"/>
                <a:tab pos="3723640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		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		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		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H  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H	H	H	H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؟؟ </a:t>
            </a:r>
            <a:r>
              <a:rPr dirty="0" sz="3600" spc="-95" b="1">
                <a:solidFill>
                  <a:srgbClr val="FFFF00"/>
                </a:solidFill>
                <a:latin typeface="Arial"/>
                <a:cs typeface="Arial"/>
              </a:rPr>
              <a:t>هلاعا </a:t>
            </a:r>
            <a:r>
              <a:rPr dirty="0" sz="3600" spc="-380" b="1">
                <a:solidFill>
                  <a:srgbClr val="FFFF00"/>
                </a:solidFill>
                <a:latin typeface="Arial"/>
                <a:cs typeface="Arial"/>
              </a:rPr>
              <a:t>ناكللأل   </a:t>
            </a:r>
            <a:r>
              <a:rPr dirty="0" sz="3600" spc="-595" b="1">
                <a:solidFill>
                  <a:srgbClr val="FFFF00"/>
                </a:solidFill>
                <a:latin typeface="Arial"/>
                <a:cs typeface="Arial"/>
              </a:rPr>
              <a:t>ةيئيزجلا   </a:t>
            </a:r>
            <a:r>
              <a:rPr dirty="0" sz="3600" spc="-600" b="1">
                <a:solidFill>
                  <a:srgbClr val="FFFF00"/>
                </a:solidFill>
                <a:latin typeface="Arial"/>
                <a:cs typeface="Arial"/>
              </a:rPr>
              <a:t>ةغيصلا   </a:t>
            </a:r>
            <a:r>
              <a:rPr dirty="0" sz="3600" spc="114" b="1">
                <a:solidFill>
                  <a:srgbClr val="FFFF00"/>
                </a:solidFill>
                <a:latin typeface="Arial"/>
                <a:cs typeface="Arial"/>
              </a:rPr>
              <a:t>يهام</a:t>
            </a:r>
            <a:r>
              <a:rPr dirty="0" sz="3600" spc="-19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10" b="1">
                <a:solidFill>
                  <a:srgbClr val="FFFF00"/>
                </a:solidFill>
                <a:latin typeface="Arial"/>
                <a:cs typeface="Arial"/>
              </a:rPr>
              <a:t>-2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؟؟ </a:t>
            </a:r>
            <a:r>
              <a:rPr dirty="0" sz="3600" spc="-295" b="1">
                <a:solidFill>
                  <a:srgbClr val="FFFF00"/>
                </a:solidFill>
                <a:latin typeface="Arial"/>
                <a:cs typeface="Arial"/>
              </a:rPr>
              <a:t>ناكللأا </a:t>
            </a:r>
            <a:r>
              <a:rPr dirty="0" sz="3600" spc="145" b="1">
                <a:solidFill>
                  <a:srgbClr val="FFFF00"/>
                </a:solidFill>
                <a:latin typeface="Arial"/>
                <a:cs typeface="Arial"/>
              </a:rPr>
              <a:t>هذه </a:t>
            </a:r>
            <a:r>
              <a:rPr dirty="0" sz="3600" spc="-355" b="1">
                <a:solidFill>
                  <a:srgbClr val="FFFF00"/>
                </a:solidFill>
                <a:latin typeface="Arial"/>
                <a:cs typeface="Arial"/>
              </a:rPr>
              <a:t>مسا  </a:t>
            </a:r>
            <a:r>
              <a:rPr dirty="0" sz="3600" spc="175" b="1">
                <a:solidFill>
                  <a:srgbClr val="FFFF00"/>
                </a:solidFill>
                <a:latin typeface="Arial"/>
                <a:cs typeface="Arial"/>
              </a:rPr>
              <a:t>وهام</a:t>
            </a:r>
            <a:r>
              <a:rPr dirty="0" sz="3600" spc="-18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10" b="1">
                <a:solidFill>
                  <a:srgbClr val="FFFF00"/>
                </a:solidFill>
                <a:latin typeface="Arial"/>
                <a:cs typeface="Arial"/>
              </a:rPr>
              <a:t>-3</a:t>
            </a:r>
            <a:endParaRPr sz="3600">
              <a:latin typeface="Arial"/>
              <a:cs typeface="Arial"/>
            </a:endParaRPr>
          </a:p>
          <a:p>
            <a:pPr marL="2868295">
              <a:lnSpc>
                <a:spcPct val="100000"/>
              </a:lnSpc>
              <a:spcBef>
                <a:spcPts val="775"/>
              </a:spcBef>
              <a:tabLst>
                <a:tab pos="7399020" algn="l"/>
              </a:tabLst>
            </a:pPr>
            <a:r>
              <a:rPr dirty="0" sz="1400" spc="-20">
                <a:solidFill>
                  <a:srgbClr val="FFFF00"/>
                </a:solidFill>
                <a:latin typeface="Times New Roman"/>
                <a:cs typeface="Times New Roman"/>
              </a:rPr>
              <a:t>Timberlake</a:t>
            </a:r>
            <a:r>
              <a:rPr dirty="0" sz="1400" spc="1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LecturePLUS	</a:t>
            </a: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939" y="3646932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54123" y="362559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6123" y="362559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1923" y="362559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7723" y="362559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54123" y="2973323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54123" y="3832859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9923" y="3832859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9923" y="2973323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50107" y="2973323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59251" y="3890771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11523" y="2973323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11523" y="3832859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726" y="6354572"/>
            <a:ext cx="18446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0">
                <a:solidFill>
                  <a:srgbClr val="FFFF00"/>
                </a:solidFill>
                <a:latin typeface="Times New Roman"/>
                <a:cs typeface="Times New Roman"/>
              </a:rPr>
              <a:t>Timberlake</a:t>
            </a:r>
            <a:r>
              <a:rPr dirty="0" sz="1400" spc="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LecturePLUS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0578" y="6354572"/>
            <a:ext cx="2032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323" y="611123"/>
            <a:ext cx="7772400" cy="1143000"/>
          </a:xfrm>
          <a:prstGeom prst="rect"/>
          <a:solidFill>
            <a:srgbClr val="0000FF"/>
          </a:solidFill>
          <a:ln w="39623">
            <a:solidFill>
              <a:srgbClr val="FF0000"/>
            </a:solidFill>
          </a:ln>
        </p:spPr>
        <p:txBody>
          <a:bodyPr wrap="square" lIns="0" tIns="140335" rIns="0" bIns="0" rtlCol="0" vert="horz">
            <a:spAutoFit/>
          </a:bodyPr>
          <a:lstStyle/>
          <a:p>
            <a:pPr algn="ctr" marL="175260">
              <a:lnSpc>
                <a:spcPct val="100000"/>
              </a:lnSpc>
              <a:spcBef>
                <a:spcPts val="1105"/>
              </a:spcBef>
            </a:pPr>
            <a:r>
              <a:rPr dirty="0" sz="5400" spc="-370" b="1">
                <a:solidFill>
                  <a:srgbClr val="FFFF00"/>
                </a:solidFill>
                <a:latin typeface="Arial"/>
                <a:cs typeface="Arial"/>
              </a:rPr>
              <a:t>لحلا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0375" y="2003551"/>
            <a:ext cx="4140835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3715385" algn="l"/>
              </a:tabLst>
            </a:pPr>
            <a:r>
              <a:rPr dirty="0" sz="3400" b="1">
                <a:solidFill>
                  <a:srgbClr val="FF9900"/>
                </a:solidFill>
                <a:latin typeface="Arial"/>
                <a:cs typeface="Arial"/>
              </a:rPr>
              <a:t>CH</a:t>
            </a:r>
            <a:r>
              <a:rPr dirty="0" baseline="-19753" sz="3375" b="1">
                <a:solidFill>
                  <a:srgbClr val="FF9900"/>
                </a:solidFill>
                <a:latin typeface="Arial"/>
                <a:cs typeface="Arial"/>
              </a:rPr>
              <a:t>3</a:t>
            </a:r>
            <a:r>
              <a:rPr dirty="0" sz="3400" b="1">
                <a:solidFill>
                  <a:srgbClr val="FF9900"/>
                </a:solidFill>
                <a:latin typeface="Arial"/>
                <a:cs typeface="Arial"/>
              </a:rPr>
              <a:t>CH</a:t>
            </a:r>
            <a:r>
              <a:rPr dirty="0" baseline="-19753" sz="3375" b="1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dirty="0" sz="3400" b="1">
                <a:solidFill>
                  <a:srgbClr val="FF9900"/>
                </a:solidFill>
                <a:latin typeface="Arial"/>
                <a:cs typeface="Arial"/>
              </a:rPr>
              <a:t>CH</a:t>
            </a:r>
            <a:r>
              <a:rPr dirty="0" baseline="-19753" sz="3375" b="1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dirty="0" sz="3400" b="1">
                <a:solidFill>
                  <a:srgbClr val="FF9900"/>
                </a:solidFill>
                <a:latin typeface="Arial"/>
                <a:cs typeface="Arial"/>
              </a:rPr>
              <a:t>CH</a:t>
            </a:r>
            <a:r>
              <a:rPr dirty="0" baseline="-19753" sz="3375" b="1">
                <a:solidFill>
                  <a:srgbClr val="FF9900"/>
                </a:solidFill>
                <a:latin typeface="Arial"/>
                <a:cs typeface="Arial"/>
              </a:rPr>
              <a:t>3	</a:t>
            </a:r>
            <a:r>
              <a:rPr dirty="0" sz="3400" spc="10" b="1">
                <a:solidFill>
                  <a:srgbClr val="FF9900"/>
                </a:solidFill>
                <a:latin typeface="Arial"/>
                <a:cs typeface="Arial"/>
              </a:rPr>
              <a:t>-1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3314" y="3247770"/>
            <a:ext cx="41275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00" spc="15" b="1">
                <a:solidFill>
                  <a:srgbClr val="FF9900"/>
                </a:solidFill>
                <a:latin typeface="Arial"/>
                <a:cs typeface="Arial"/>
              </a:rPr>
              <a:t>-</a:t>
            </a:r>
            <a:r>
              <a:rPr dirty="0" sz="3400" b="1">
                <a:solidFill>
                  <a:srgbClr val="FF9900"/>
                </a:solidFill>
                <a:latin typeface="Arial"/>
                <a:cs typeface="Arial"/>
              </a:rPr>
              <a:t>2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6726" y="3351403"/>
            <a:ext cx="1179830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3071" sz="5100" b="1">
                <a:solidFill>
                  <a:srgbClr val="FF9900"/>
                </a:solidFill>
                <a:latin typeface="Arial"/>
                <a:cs typeface="Arial"/>
              </a:rPr>
              <a:t>C</a:t>
            </a:r>
            <a:r>
              <a:rPr dirty="0" sz="2250" b="1">
                <a:solidFill>
                  <a:srgbClr val="FF9900"/>
                </a:solidFill>
                <a:latin typeface="Arial"/>
                <a:cs typeface="Arial"/>
              </a:rPr>
              <a:t>4</a:t>
            </a:r>
            <a:r>
              <a:rPr dirty="0" baseline="13071" sz="5100" b="1">
                <a:solidFill>
                  <a:srgbClr val="FF9900"/>
                </a:solidFill>
                <a:latin typeface="Arial"/>
                <a:cs typeface="Arial"/>
              </a:rPr>
              <a:t>H</a:t>
            </a:r>
            <a:r>
              <a:rPr dirty="0" sz="2250" b="1">
                <a:solidFill>
                  <a:srgbClr val="FF9900"/>
                </a:solidFill>
                <a:latin typeface="Arial"/>
                <a:cs typeface="Arial"/>
              </a:rPr>
              <a:t>10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5134" y="4329760"/>
            <a:ext cx="2360930" cy="545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0245" algn="l"/>
              </a:tabLst>
            </a:pPr>
            <a:r>
              <a:rPr dirty="0" sz="3400" spc="5" b="1">
                <a:solidFill>
                  <a:srgbClr val="FF9900"/>
                </a:solidFill>
                <a:latin typeface="Arial"/>
                <a:cs typeface="Arial"/>
              </a:rPr>
              <a:t>butane</a:t>
            </a:r>
            <a:r>
              <a:rPr dirty="0" sz="3400" spc="5" b="1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dirty="0" sz="3400" spc="15" b="1">
                <a:solidFill>
                  <a:srgbClr val="FF9900"/>
                </a:solidFill>
                <a:latin typeface="Arial"/>
                <a:cs typeface="Arial"/>
              </a:rPr>
              <a:t>-</a:t>
            </a:r>
            <a:r>
              <a:rPr dirty="0" sz="3400" spc="5" b="1">
                <a:solidFill>
                  <a:srgbClr val="FF9900"/>
                </a:solidFill>
                <a:latin typeface="Arial"/>
                <a:cs typeface="Arial"/>
              </a:rPr>
              <a:t>3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46" y="738962"/>
            <a:ext cx="727964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5400" spc="145" b="1">
                <a:solidFill>
                  <a:srgbClr val="FFFF00"/>
                </a:solidFill>
                <a:latin typeface="Arial"/>
                <a:cs typeface="Arial"/>
              </a:rPr>
              <a:t>نم </a:t>
            </a:r>
            <a:r>
              <a:rPr dirty="0" sz="5400" spc="-490" b="1">
                <a:solidFill>
                  <a:srgbClr val="FFFF00"/>
                </a:solidFill>
                <a:latin typeface="Arial"/>
                <a:cs typeface="Arial"/>
              </a:rPr>
              <a:t>لك </a:t>
            </a:r>
            <a:r>
              <a:rPr dirty="0" sz="5400" spc="-1355" b="1">
                <a:solidFill>
                  <a:srgbClr val="FFFF00"/>
                </a:solidFill>
                <a:latin typeface="Arial"/>
                <a:cs typeface="Arial"/>
              </a:rPr>
              <a:t>نيب </a:t>
            </a:r>
            <a:r>
              <a:rPr dirty="0" sz="5400" spc="-750" b="1">
                <a:solidFill>
                  <a:srgbClr val="FFFF00"/>
                </a:solidFill>
                <a:latin typeface="Arial"/>
                <a:cs typeface="Arial"/>
              </a:rPr>
              <a:t>بيجعلا </a:t>
            </a:r>
            <a:r>
              <a:rPr dirty="0" sz="5400" spc="-540" b="1">
                <a:solidFill>
                  <a:srgbClr val="FFFF00"/>
                </a:solidFill>
                <a:latin typeface="Arial"/>
                <a:cs typeface="Arial"/>
              </a:rPr>
              <a:t>طبارلا</a:t>
            </a:r>
            <a:r>
              <a:rPr dirty="0" sz="5400" spc="-6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5400" spc="260" b="1">
                <a:solidFill>
                  <a:srgbClr val="FFFF00"/>
                </a:solidFill>
                <a:latin typeface="Arial"/>
                <a:cs typeface="Arial"/>
              </a:rPr>
              <a:t>وهام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5638" y="5896152"/>
            <a:ext cx="156400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555" b="1">
                <a:solidFill>
                  <a:srgbClr val="66FF33"/>
                </a:solidFill>
                <a:latin typeface="Arial"/>
                <a:cs typeface="Arial"/>
              </a:rPr>
              <a:t>نوغاتنبلا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578" y="6354572"/>
            <a:ext cx="2032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8615" y="1999488"/>
            <a:ext cx="3785615" cy="3785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6511" y="2859023"/>
            <a:ext cx="3998976" cy="1712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59167" y="5867501"/>
            <a:ext cx="106108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0" b="1">
                <a:solidFill>
                  <a:srgbClr val="66FF33"/>
                </a:solidFill>
                <a:latin typeface="Arial"/>
                <a:cs typeface="Arial"/>
              </a:rPr>
              <a:t>ن</a:t>
            </a:r>
            <a:r>
              <a:rPr dirty="0" sz="4000" spc="5" b="1">
                <a:solidFill>
                  <a:srgbClr val="66FF33"/>
                </a:solidFill>
                <a:latin typeface="Arial"/>
                <a:cs typeface="Arial"/>
              </a:rPr>
              <a:t>ا</a:t>
            </a:r>
            <a:r>
              <a:rPr dirty="0" sz="4000" spc="-1415" b="1">
                <a:solidFill>
                  <a:srgbClr val="66FF33"/>
                </a:solidFill>
                <a:latin typeface="Arial"/>
                <a:cs typeface="Arial"/>
              </a:rPr>
              <a:t>ت</a:t>
            </a:r>
            <a:r>
              <a:rPr dirty="0" sz="4000" spc="-1190" b="1">
                <a:solidFill>
                  <a:srgbClr val="66FF33"/>
                </a:solidFill>
                <a:latin typeface="Arial"/>
                <a:cs typeface="Arial"/>
              </a:rPr>
              <a:t>ن</a:t>
            </a:r>
            <a:r>
              <a:rPr dirty="0" sz="4000" spc="-800" b="1">
                <a:solidFill>
                  <a:srgbClr val="66FF33"/>
                </a:solidFill>
                <a:latin typeface="Arial"/>
                <a:cs typeface="Arial"/>
              </a:rPr>
              <a:t>بلا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872" y="1786127"/>
            <a:ext cx="5715000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8080" y="1200962"/>
            <a:ext cx="1208328" cy="632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16494" y="612520"/>
            <a:ext cx="1175257" cy="655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39353" y="1143253"/>
            <a:ext cx="118745" cy="116839"/>
          </a:xfrm>
          <a:custGeom>
            <a:avLst/>
            <a:gdLst/>
            <a:ahLst/>
            <a:cxnLst/>
            <a:rect l="l" t="t" r="r" b="b"/>
            <a:pathLst>
              <a:path w="118745" h="116840">
                <a:moveTo>
                  <a:pt x="40513" y="0"/>
                </a:moveTo>
                <a:lnTo>
                  <a:pt x="118491" y="41529"/>
                </a:lnTo>
                <a:lnTo>
                  <a:pt x="78358" y="116586"/>
                </a:lnTo>
                <a:lnTo>
                  <a:pt x="0" y="75692"/>
                </a:lnTo>
                <a:lnTo>
                  <a:pt x="40513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77429" y="1135380"/>
            <a:ext cx="182499" cy="137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3217" y="875791"/>
            <a:ext cx="478790" cy="387350"/>
          </a:xfrm>
          <a:custGeom>
            <a:avLst/>
            <a:gdLst/>
            <a:ahLst/>
            <a:cxnLst/>
            <a:rect l="l" t="t" r="r" b="b"/>
            <a:pathLst>
              <a:path w="478790" h="387350">
                <a:moveTo>
                  <a:pt x="434975" y="0"/>
                </a:moveTo>
                <a:lnTo>
                  <a:pt x="463692" y="44130"/>
                </a:lnTo>
                <a:lnTo>
                  <a:pt x="476186" y="98218"/>
                </a:lnTo>
                <a:lnTo>
                  <a:pt x="478535" y="152019"/>
                </a:lnTo>
                <a:lnTo>
                  <a:pt x="478535" y="239395"/>
                </a:lnTo>
                <a:lnTo>
                  <a:pt x="293369" y="239395"/>
                </a:lnTo>
                <a:lnTo>
                  <a:pt x="293369" y="247015"/>
                </a:lnTo>
                <a:lnTo>
                  <a:pt x="280136" y="285162"/>
                </a:lnTo>
                <a:lnTo>
                  <a:pt x="257659" y="317406"/>
                </a:lnTo>
                <a:lnTo>
                  <a:pt x="230227" y="346604"/>
                </a:lnTo>
                <a:lnTo>
                  <a:pt x="198201" y="371611"/>
                </a:lnTo>
                <a:lnTo>
                  <a:pt x="155321" y="387096"/>
                </a:lnTo>
                <a:lnTo>
                  <a:pt x="140348" y="386048"/>
                </a:lnTo>
                <a:lnTo>
                  <a:pt x="92075" y="370332"/>
                </a:lnTo>
                <a:lnTo>
                  <a:pt x="54324" y="348694"/>
                </a:lnTo>
                <a:lnTo>
                  <a:pt x="0" y="312674"/>
                </a:lnTo>
                <a:lnTo>
                  <a:pt x="14097" y="291973"/>
                </a:lnTo>
                <a:lnTo>
                  <a:pt x="28410" y="301164"/>
                </a:lnTo>
                <a:lnTo>
                  <a:pt x="41259" y="308737"/>
                </a:lnTo>
                <a:lnTo>
                  <a:pt x="81787" y="324342"/>
                </a:lnTo>
                <a:lnTo>
                  <a:pt x="102488" y="326136"/>
                </a:lnTo>
                <a:lnTo>
                  <a:pt x="114016" y="325306"/>
                </a:lnTo>
                <a:lnTo>
                  <a:pt x="161289" y="305099"/>
                </a:lnTo>
                <a:lnTo>
                  <a:pt x="192722" y="280854"/>
                </a:lnTo>
                <a:lnTo>
                  <a:pt x="235918" y="241129"/>
                </a:lnTo>
                <a:lnTo>
                  <a:pt x="263731" y="202926"/>
                </a:lnTo>
                <a:lnTo>
                  <a:pt x="267207" y="188087"/>
                </a:lnTo>
                <a:lnTo>
                  <a:pt x="266541" y="180895"/>
                </a:lnTo>
                <a:lnTo>
                  <a:pt x="250132" y="141102"/>
                </a:lnTo>
                <a:lnTo>
                  <a:pt x="227075" y="111760"/>
                </a:lnTo>
                <a:lnTo>
                  <a:pt x="245744" y="21336"/>
                </a:lnTo>
                <a:lnTo>
                  <a:pt x="274087" y="60501"/>
                </a:lnTo>
                <a:lnTo>
                  <a:pt x="290242" y="107886"/>
                </a:lnTo>
                <a:lnTo>
                  <a:pt x="293369" y="144653"/>
                </a:lnTo>
                <a:lnTo>
                  <a:pt x="293369" y="148336"/>
                </a:lnTo>
                <a:lnTo>
                  <a:pt x="445007" y="148336"/>
                </a:lnTo>
                <a:lnTo>
                  <a:pt x="431546" y="109728"/>
                </a:lnTo>
                <a:lnTo>
                  <a:pt x="408177" y="79629"/>
                </a:lnTo>
                <a:lnTo>
                  <a:pt x="434975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681" y="730504"/>
            <a:ext cx="155829" cy="234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6664" y="708659"/>
            <a:ext cx="78740" cy="429895"/>
          </a:xfrm>
          <a:custGeom>
            <a:avLst/>
            <a:gdLst/>
            <a:ahLst/>
            <a:cxnLst/>
            <a:rect l="l" t="t" r="r" b="b"/>
            <a:pathLst>
              <a:path w="78740" h="429894">
                <a:moveTo>
                  <a:pt x="39496" y="0"/>
                </a:moveTo>
                <a:lnTo>
                  <a:pt x="59689" y="118490"/>
                </a:lnTo>
                <a:lnTo>
                  <a:pt x="69040" y="181625"/>
                </a:lnTo>
                <a:lnTo>
                  <a:pt x="75056" y="235712"/>
                </a:lnTo>
                <a:lnTo>
                  <a:pt x="78164" y="291254"/>
                </a:lnTo>
                <a:lnTo>
                  <a:pt x="78358" y="308990"/>
                </a:lnTo>
                <a:lnTo>
                  <a:pt x="77928" y="323611"/>
                </a:lnTo>
                <a:lnTo>
                  <a:pt x="71374" y="363474"/>
                </a:lnTo>
                <a:lnTo>
                  <a:pt x="53461" y="409926"/>
                </a:lnTo>
                <a:lnTo>
                  <a:pt x="44195" y="429640"/>
                </a:lnTo>
                <a:lnTo>
                  <a:pt x="24129" y="421513"/>
                </a:lnTo>
                <a:lnTo>
                  <a:pt x="27630" y="401101"/>
                </a:lnTo>
                <a:lnTo>
                  <a:pt x="30130" y="382714"/>
                </a:lnTo>
                <a:lnTo>
                  <a:pt x="31630" y="366327"/>
                </a:lnTo>
                <a:lnTo>
                  <a:pt x="32130" y="351916"/>
                </a:lnTo>
                <a:lnTo>
                  <a:pt x="31936" y="340514"/>
                </a:lnTo>
                <a:lnTo>
                  <a:pt x="28828" y="291973"/>
                </a:lnTo>
                <a:lnTo>
                  <a:pt x="25114" y="252666"/>
                </a:lnTo>
                <a:lnTo>
                  <a:pt x="20446" y="213740"/>
                </a:lnTo>
                <a:lnTo>
                  <a:pt x="13874" y="171354"/>
                </a:lnTo>
                <a:lnTo>
                  <a:pt x="4063" y="121538"/>
                </a:lnTo>
                <a:lnTo>
                  <a:pt x="2303" y="112867"/>
                </a:lnTo>
                <a:lnTo>
                  <a:pt x="1031" y="105695"/>
                </a:lnTo>
                <a:lnTo>
                  <a:pt x="259" y="100000"/>
                </a:lnTo>
                <a:lnTo>
                  <a:pt x="0" y="95757"/>
                </a:lnTo>
                <a:lnTo>
                  <a:pt x="662" y="89634"/>
                </a:lnTo>
                <a:lnTo>
                  <a:pt x="16154" y="47309"/>
                </a:lnTo>
                <a:lnTo>
                  <a:pt x="30684" y="17071"/>
                </a:lnTo>
                <a:lnTo>
                  <a:pt x="39496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16494" y="682244"/>
            <a:ext cx="544830" cy="433070"/>
          </a:xfrm>
          <a:custGeom>
            <a:avLst/>
            <a:gdLst/>
            <a:ahLst/>
            <a:cxnLst/>
            <a:rect l="l" t="t" r="r" b="b"/>
            <a:pathLst>
              <a:path w="544829" h="433069">
                <a:moveTo>
                  <a:pt x="287274" y="0"/>
                </a:moveTo>
                <a:lnTo>
                  <a:pt x="302640" y="8000"/>
                </a:lnTo>
                <a:lnTo>
                  <a:pt x="302640" y="9270"/>
                </a:lnTo>
                <a:lnTo>
                  <a:pt x="302259" y="12826"/>
                </a:lnTo>
                <a:lnTo>
                  <a:pt x="301371" y="18668"/>
                </a:lnTo>
                <a:lnTo>
                  <a:pt x="302250" y="24147"/>
                </a:lnTo>
                <a:lnTo>
                  <a:pt x="331438" y="50006"/>
                </a:lnTo>
                <a:lnTo>
                  <a:pt x="354964" y="60832"/>
                </a:lnTo>
                <a:lnTo>
                  <a:pt x="353254" y="71524"/>
                </a:lnTo>
                <a:lnTo>
                  <a:pt x="343026" y="112670"/>
                </a:lnTo>
                <a:lnTo>
                  <a:pt x="332739" y="139191"/>
                </a:lnTo>
                <a:lnTo>
                  <a:pt x="320801" y="134492"/>
                </a:lnTo>
                <a:lnTo>
                  <a:pt x="357250" y="341883"/>
                </a:lnTo>
                <a:lnTo>
                  <a:pt x="510794" y="341883"/>
                </a:lnTo>
                <a:lnTo>
                  <a:pt x="508583" y="330904"/>
                </a:lnTo>
                <a:lnTo>
                  <a:pt x="488981" y="291464"/>
                </a:lnTo>
                <a:lnTo>
                  <a:pt x="473963" y="273176"/>
                </a:lnTo>
                <a:lnTo>
                  <a:pt x="500760" y="193547"/>
                </a:lnTo>
                <a:lnTo>
                  <a:pt x="529478" y="237678"/>
                </a:lnTo>
                <a:lnTo>
                  <a:pt x="541972" y="291766"/>
                </a:lnTo>
                <a:lnTo>
                  <a:pt x="544322" y="345566"/>
                </a:lnTo>
                <a:lnTo>
                  <a:pt x="544322" y="432942"/>
                </a:lnTo>
                <a:lnTo>
                  <a:pt x="357250" y="432942"/>
                </a:lnTo>
                <a:lnTo>
                  <a:pt x="334645" y="432942"/>
                </a:lnTo>
                <a:lnTo>
                  <a:pt x="132587" y="432942"/>
                </a:lnTo>
                <a:lnTo>
                  <a:pt x="98938" y="431395"/>
                </a:lnTo>
                <a:lnTo>
                  <a:pt x="46880" y="419012"/>
                </a:lnTo>
                <a:lnTo>
                  <a:pt x="15966" y="395585"/>
                </a:lnTo>
                <a:lnTo>
                  <a:pt x="0" y="339470"/>
                </a:lnTo>
                <a:lnTo>
                  <a:pt x="595" y="323996"/>
                </a:lnTo>
                <a:lnTo>
                  <a:pt x="9525" y="278383"/>
                </a:lnTo>
                <a:lnTo>
                  <a:pt x="31474" y="226931"/>
                </a:lnTo>
                <a:lnTo>
                  <a:pt x="42163" y="206882"/>
                </a:lnTo>
                <a:lnTo>
                  <a:pt x="62229" y="220979"/>
                </a:lnTo>
                <a:lnTo>
                  <a:pt x="56251" y="233027"/>
                </a:lnTo>
                <a:lnTo>
                  <a:pt x="51450" y="243443"/>
                </a:lnTo>
                <a:lnTo>
                  <a:pt x="41528" y="285876"/>
                </a:lnTo>
                <a:lnTo>
                  <a:pt x="43007" y="300710"/>
                </a:lnTo>
                <a:lnTo>
                  <a:pt x="79875" y="335133"/>
                </a:lnTo>
                <a:lnTo>
                  <a:pt x="125214" y="341125"/>
                </a:lnTo>
                <a:lnTo>
                  <a:pt x="155955" y="341883"/>
                </a:lnTo>
                <a:lnTo>
                  <a:pt x="317119" y="341883"/>
                </a:lnTo>
                <a:lnTo>
                  <a:pt x="276605" y="114426"/>
                </a:lnTo>
                <a:lnTo>
                  <a:pt x="255143" y="100456"/>
                </a:lnTo>
                <a:lnTo>
                  <a:pt x="255522" y="90529"/>
                </a:lnTo>
                <a:lnTo>
                  <a:pt x="265664" y="47220"/>
                </a:lnTo>
                <a:lnTo>
                  <a:pt x="278721" y="16930"/>
                </a:lnTo>
                <a:lnTo>
                  <a:pt x="287274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87359" y="607948"/>
            <a:ext cx="101600" cy="105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17920" y="1200950"/>
            <a:ext cx="1107770" cy="534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36715" y="708659"/>
            <a:ext cx="1075182" cy="553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43090" y="970152"/>
            <a:ext cx="60960" cy="53975"/>
          </a:xfrm>
          <a:custGeom>
            <a:avLst/>
            <a:gdLst/>
            <a:ahLst/>
            <a:cxnLst/>
            <a:rect l="l" t="t" r="r" b="b"/>
            <a:pathLst>
              <a:path w="60959" h="53975">
                <a:moveTo>
                  <a:pt x="22733" y="0"/>
                </a:moveTo>
                <a:lnTo>
                  <a:pt x="15748" y="0"/>
                </a:lnTo>
                <a:lnTo>
                  <a:pt x="10287" y="2794"/>
                </a:lnTo>
                <a:lnTo>
                  <a:pt x="6096" y="8255"/>
                </a:lnTo>
                <a:lnTo>
                  <a:pt x="2032" y="13716"/>
                </a:lnTo>
                <a:lnTo>
                  <a:pt x="0" y="19685"/>
                </a:lnTo>
                <a:lnTo>
                  <a:pt x="0" y="26162"/>
                </a:lnTo>
                <a:lnTo>
                  <a:pt x="0" y="34162"/>
                </a:lnTo>
                <a:lnTo>
                  <a:pt x="37800" y="53476"/>
                </a:lnTo>
                <a:lnTo>
                  <a:pt x="48133" y="53975"/>
                </a:lnTo>
                <a:lnTo>
                  <a:pt x="60833" y="53975"/>
                </a:lnTo>
                <a:lnTo>
                  <a:pt x="54951" y="30378"/>
                </a:lnTo>
                <a:lnTo>
                  <a:pt x="46640" y="13509"/>
                </a:lnTo>
                <a:lnTo>
                  <a:pt x="35901" y="3379"/>
                </a:lnTo>
                <a:lnTo>
                  <a:pt x="22733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84897" y="968121"/>
            <a:ext cx="64769" cy="50800"/>
          </a:xfrm>
          <a:custGeom>
            <a:avLst/>
            <a:gdLst/>
            <a:ahLst/>
            <a:cxnLst/>
            <a:rect l="l" t="t" r="r" b="b"/>
            <a:pathLst>
              <a:path w="64770" h="50800">
                <a:moveTo>
                  <a:pt x="22098" y="0"/>
                </a:moveTo>
                <a:lnTo>
                  <a:pt x="15859" y="1883"/>
                </a:lnTo>
                <a:lnTo>
                  <a:pt x="10096" y="7540"/>
                </a:lnTo>
                <a:lnTo>
                  <a:pt x="4810" y="16984"/>
                </a:lnTo>
                <a:lnTo>
                  <a:pt x="0" y="30225"/>
                </a:lnTo>
                <a:lnTo>
                  <a:pt x="8219" y="33347"/>
                </a:lnTo>
                <a:lnTo>
                  <a:pt x="47688" y="47751"/>
                </a:lnTo>
                <a:lnTo>
                  <a:pt x="57023" y="50291"/>
                </a:lnTo>
                <a:lnTo>
                  <a:pt x="61849" y="50291"/>
                </a:lnTo>
                <a:lnTo>
                  <a:pt x="64388" y="48640"/>
                </a:lnTo>
                <a:lnTo>
                  <a:pt x="64388" y="45592"/>
                </a:lnTo>
                <a:lnTo>
                  <a:pt x="42171" y="11304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29527" y="925449"/>
            <a:ext cx="154431" cy="1129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36715" y="783336"/>
            <a:ext cx="582295" cy="478790"/>
          </a:xfrm>
          <a:custGeom>
            <a:avLst/>
            <a:gdLst/>
            <a:ahLst/>
            <a:cxnLst/>
            <a:rect l="l" t="t" r="r" b="b"/>
            <a:pathLst>
              <a:path w="582295" h="478790">
                <a:moveTo>
                  <a:pt x="408051" y="0"/>
                </a:moveTo>
                <a:lnTo>
                  <a:pt x="456184" y="38957"/>
                </a:lnTo>
                <a:lnTo>
                  <a:pt x="500126" y="85725"/>
                </a:lnTo>
                <a:lnTo>
                  <a:pt x="534431" y="132381"/>
                </a:lnTo>
                <a:lnTo>
                  <a:pt x="560451" y="179324"/>
                </a:lnTo>
                <a:lnTo>
                  <a:pt x="576738" y="223138"/>
                </a:lnTo>
                <a:lnTo>
                  <a:pt x="582167" y="260476"/>
                </a:lnTo>
                <a:lnTo>
                  <a:pt x="581570" y="272976"/>
                </a:lnTo>
                <a:lnTo>
                  <a:pt x="572515" y="314071"/>
                </a:lnTo>
                <a:lnTo>
                  <a:pt x="552442" y="347396"/>
                </a:lnTo>
                <a:lnTo>
                  <a:pt x="544703" y="349630"/>
                </a:lnTo>
                <a:lnTo>
                  <a:pt x="536509" y="348777"/>
                </a:lnTo>
                <a:lnTo>
                  <a:pt x="498093" y="336168"/>
                </a:lnTo>
                <a:lnTo>
                  <a:pt x="459866" y="318246"/>
                </a:lnTo>
                <a:lnTo>
                  <a:pt x="420115" y="295275"/>
                </a:lnTo>
                <a:lnTo>
                  <a:pt x="408324" y="304536"/>
                </a:lnTo>
                <a:lnTo>
                  <a:pt x="366140" y="324485"/>
                </a:lnTo>
                <a:lnTo>
                  <a:pt x="328457" y="331378"/>
                </a:lnTo>
                <a:lnTo>
                  <a:pt x="315594" y="331850"/>
                </a:lnTo>
                <a:lnTo>
                  <a:pt x="305308" y="331850"/>
                </a:lnTo>
                <a:lnTo>
                  <a:pt x="304418" y="337438"/>
                </a:lnTo>
                <a:lnTo>
                  <a:pt x="288353" y="380174"/>
                </a:lnTo>
                <a:lnTo>
                  <a:pt x="258572" y="422528"/>
                </a:lnTo>
                <a:lnTo>
                  <a:pt x="209978" y="464756"/>
                </a:lnTo>
                <a:lnTo>
                  <a:pt x="162051" y="478789"/>
                </a:lnTo>
                <a:lnTo>
                  <a:pt x="147887" y="477692"/>
                </a:lnTo>
                <a:lnTo>
                  <a:pt x="101346" y="461137"/>
                </a:lnTo>
                <a:lnTo>
                  <a:pt x="59531" y="434705"/>
                </a:lnTo>
                <a:lnTo>
                  <a:pt x="0" y="391033"/>
                </a:lnTo>
                <a:lnTo>
                  <a:pt x="14097" y="371728"/>
                </a:lnTo>
                <a:lnTo>
                  <a:pt x="31365" y="382732"/>
                </a:lnTo>
                <a:lnTo>
                  <a:pt x="46990" y="391747"/>
                </a:lnTo>
                <a:lnTo>
                  <a:pt x="83242" y="406767"/>
                </a:lnTo>
                <a:lnTo>
                  <a:pt x="116586" y="410463"/>
                </a:lnTo>
                <a:lnTo>
                  <a:pt x="132752" y="409342"/>
                </a:lnTo>
                <a:lnTo>
                  <a:pt x="180848" y="392429"/>
                </a:lnTo>
                <a:lnTo>
                  <a:pt x="219043" y="364474"/>
                </a:lnTo>
                <a:lnTo>
                  <a:pt x="258572" y="323468"/>
                </a:lnTo>
                <a:lnTo>
                  <a:pt x="249174" y="324738"/>
                </a:lnTo>
                <a:lnTo>
                  <a:pt x="241426" y="325500"/>
                </a:lnTo>
                <a:lnTo>
                  <a:pt x="235076" y="325500"/>
                </a:lnTo>
                <a:lnTo>
                  <a:pt x="219358" y="324145"/>
                </a:lnTo>
                <a:lnTo>
                  <a:pt x="182372" y="303911"/>
                </a:lnTo>
                <a:lnTo>
                  <a:pt x="164030" y="262709"/>
                </a:lnTo>
                <a:lnTo>
                  <a:pt x="162813" y="245110"/>
                </a:lnTo>
                <a:lnTo>
                  <a:pt x="164246" y="220202"/>
                </a:lnTo>
                <a:lnTo>
                  <a:pt x="175779" y="171815"/>
                </a:lnTo>
                <a:lnTo>
                  <a:pt x="198931" y="126186"/>
                </a:lnTo>
                <a:lnTo>
                  <a:pt x="227558" y="100937"/>
                </a:lnTo>
                <a:lnTo>
                  <a:pt x="243205" y="97789"/>
                </a:lnTo>
                <a:lnTo>
                  <a:pt x="256059" y="100074"/>
                </a:lnTo>
                <a:lnTo>
                  <a:pt x="288670" y="134238"/>
                </a:lnTo>
                <a:lnTo>
                  <a:pt x="302783" y="174545"/>
                </a:lnTo>
                <a:lnTo>
                  <a:pt x="307466" y="222376"/>
                </a:lnTo>
                <a:lnTo>
                  <a:pt x="307466" y="240791"/>
                </a:lnTo>
                <a:lnTo>
                  <a:pt x="315594" y="240791"/>
                </a:lnTo>
                <a:lnTo>
                  <a:pt x="322326" y="240791"/>
                </a:lnTo>
                <a:lnTo>
                  <a:pt x="329564" y="239775"/>
                </a:lnTo>
                <a:lnTo>
                  <a:pt x="337185" y="237743"/>
                </a:lnTo>
                <a:lnTo>
                  <a:pt x="344932" y="235712"/>
                </a:lnTo>
                <a:lnTo>
                  <a:pt x="350901" y="233299"/>
                </a:lnTo>
                <a:lnTo>
                  <a:pt x="355091" y="230377"/>
                </a:lnTo>
                <a:lnTo>
                  <a:pt x="355091" y="218312"/>
                </a:lnTo>
                <a:lnTo>
                  <a:pt x="355806" y="198689"/>
                </a:lnTo>
                <a:lnTo>
                  <a:pt x="366522" y="147700"/>
                </a:lnTo>
                <a:lnTo>
                  <a:pt x="392364" y="107285"/>
                </a:lnTo>
                <a:lnTo>
                  <a:pt x="403987" y="98425"/>
                </a:lnTo>
                <a:lnTo>
                  <a:pt x="387985" y="86360"/>
                </a:lnTo>
                <a:lnTo>
                  <a:pt x="395478" y="43814"/>
                </a:lnTo>
                <a:lnTo>
                  <a:pt x="403907" y="13382"/>
                </a:lnTo>
                <a:lnTo>
                  <a:pt x="408051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74382" y="708659"/>
            <a:ext cx="437515" cy="407034"/>
          </a:xfrm>
          <a:custGeom>
            <a:avLst/>
            <a:gdLst/>
            <a:ahLst/>
            <a:cxnLst/>
            <a:rect l="l" t="t" r="r" b="b"/>
            <a:pathLst>
              <a:path w="437515" h="407034">
                <a:moveTo>
                  <a:pt x="36195" y="0"/>
                </a:moveTo>
                <a:lnTo>
                  <a:pt x="58697" y="39737"/>
                </a:lnTo>
                <a:lnTo>
                  <a:pt x="70104" y="87502"/>
                </a:lnTo>
                <a:lnTo>
                  <a:pt x="72390" y="130555"/>
                </a:lnTo>
                <a:lnTo>
                  <a:pt x="72390" y="196595"/>
                </a:lnTo>
                <a:lnTo>
                  <a:pt x="72963" y="228883"/>
                </a:lnTo>
                <a:lnTo>
                  <a:pt x="77587" y="277409"/>
                </a:lnTo>
                <a:lnTo>
                  <a:pt x="97680" y="314090"/>
                </a:lnTo>
                <a:lnTo>
                  <a:pt x="105156" y="315467"/>
                </a:lnTo>
                <a:lnTo>
                  <a:pt x="129413" y="315467"/>
                </a:lnTo>
                <a:lnTo>
                  <a:pt x="152019" y="315467"/>
                </a:lnTo>
                <a:lnTo>
                  <a:pt x="195707" y="315467"/>
                </a:lnTo>
                <a:lnTo>
                  <a:pt x="209992" y="314995"/>
                </a:lnTo>
                <a:lnTo>
                  <a:pt x="254115" y="302504"/>
                </a:lnTo>
                <a:lnTo>
                  <a:pt x="275082" y="275589"/>
                </a:lnTo>
                <a:lnTo>
                  <a:pt x="285275" y="255279"/>
                </a:lnTo>
                <a:lnTo>
                  <a:pt x="309711" y="220279"/>
                </a:lnTo>
                <a:lnTo>
                  <a:pt x="348392" y="187213"/>
                </a:lnTo>
                <a:lnTo>
                  <a:pt x="368808" y="181101"/>
                </a:lnTo>
                <a:lnTo>
                  <a:pt x="377878" y="184336"/>
                </a:lnTo>
                <a:lnTo>
                  <a:pt x="410972" y="232663"/>
                </a:lnTo>
                <a:lnTo>
                  <a:pt x="430863" y="285130"/>
                </a:lnTo>
                <a:lnTo>
                  <a:pt x="437515" y="333120"/>
                </a:lnTo>
                <a:lnTo>
                  <a:pt x="437515" y="406145"/>
                </a:lnTo>
                <a:lnTo>
                  <a:pt x="399208" y="402716"/>
                </a:lnTo>
                <a:lnTo>
                  <a:pt x="354711" y="392429"/>
                </a:lnTo>
                <a:lnTo>
                  <a:pt x="315404" y="379301"/>
                </a:lnTo>
                <a:lnTo>
                  <a:pt x="281050" y="363981"/>
                </a:lnTo>
                <a:lnTo>
                  <a:pt x="270783" y="377295"/>
                </a:lnTo>
                <a:lnTo>
                  <a:pt x="233172" y="402209"/>
                </a:lnTo>
                <a:lnTo>
                  <a:pt x="195707" y="406526"/>
                </a:lnTo>
                <a:lnTo>
                  <a:pt x="152019" y="406526"/>
                </a:lnTo>
                <a:lnTo>
                  <a:pt x="129413" y="406526"/>
                </a:lnTo>
                <a:lnTo>
                  <a:pt x="105156" y="406526"/>
                </a:lnTo>
                <a:lnTo>
                  <a:pt x="86911" y="404506"/>
                </a:lnTo>
                <a:lnTo>
                  <a:pt x="48514" y="374395"/>
                </a:lnTo>
                <a:lnTo>
                  <a:pt x="33940" y="326723"/>
                </a:lnTo>
                <a:lnTo>
                  <a:pt x="29083" y="254762"/>
                </a:lnTo>
                <a:lnTo>
                  <a:pt x="29083" y="159385"/>
                </a:lnTo>
                <a:lnTo>
                  <a:pt x="28531" y="144021"/>
                </a:lnTo>
                <a:lnTo>
                  <a:pt x="17180" y="103981"/>
                </a:lnTo>
                <a:lnTo>
                  <a:pt x="0" y="83692"/>
                </a:lnTo>
                <a:lnTo>
                  <a:pt x="3619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23815" y="1200962"/>
            <a:ext cx="1412621" cy="6322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43120" y="612901"/>
            <a:ext cx="1377188" cy="6438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32907" y="1025778"/>
            <a:ext cx="66675" cy="44450"/>
          </a:xfrm>
          <a:custGeom>
            <a:avLst/>
            <a:gdLst/>
            <a:ahLst/>
            <a:cxnLst/>
            <a:rect l="l" t="t" r="r" b="b"/>
            <a:pathLst>
              <a:path w="66675" h="44450">
                <a:moveTo>
                  <a:pt x="50291" y="0"/>
                </a:moveTo>
                <a:lnTo>
                  <a:pt x="23020" y="27122"/>
                </a:lnTo>
                <a:lnTo>
                  <a:pt x="0" y="44196"/>
                </a:lnTo>
                <a:lnTo>
                  <a:pt x="11836" y="42818"/>
                </a:lnTo>
                <a:lnTo>
                  <a:pt x="49307" y="33321"/>
                </a:lnTo>
                <a:lnTo>
                  <a:pt x="66293" y="24765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43120" y="899160"/>
            <a:ext cx="350520" cy="358140"/>
          </a:xfrm>
          <a:custGeom>
            <a:avLst/>
            <a:gdLst/>
            <a:ahLst/>
            <a:cxnLst/>
            <a:rect l="l" t="t" r="r" b="b"/>
            <a:pathLst>
              <a:path w="350520" h="358140">
                <a:moveTo>
                  <a:pt x="311403" y="0"/>
                </a:moveTo>
                <a:lnTo>
                  <a:pt x="330342" y="35909"/>
                </a:lnTo>
                <a:lnTo>
                  <a:pt x="344640" y="74169"/>
                </a:lnTo>
                <a:lnTo>
                  <a:pt x="350265" y="132587"/>
                </a:lnTo>
                <a:lnTo>
                  <a:pt x="350265" y="199643"/>
                </a:lnTo>
                <a:lnTo>
                  <a:pt x="347995" y="241252"/>
                </a:lnTo>
                <a:lnTo>
                  <a:pt x="335980" y="287069"/>
                </a:lnTo>
                <a:lnTo>
                  <a:pt x="311530" y="318769"/>
                </a:lnTo>
                <a:lnTo>
                  <a:pt x="269954" y="340897"/>
                </a:lnTo>
                <a:lnTo>
                  <a:pt x="231354" y="351524"/>
                </a:lnTo>
                <a:lnTo>
                  <a:pt x="190396" y="356961"/>
                </a:lnTo>
                <a:lnTo>
                  <a:pt x="169417" y="357631"/>
                </a:lnTo>
                <a:lnTo>
                  <a:pt x="131079" y="355776"/>
                </a:lnTo>
                <a:lnTo>
                  <a:pt x="68405" y="340969"/>
                </a:lnTo>
                <a:lnTo>
                  <a:pt x="24806" y="311634"/>
                </a:lnTo>
                <a:lnTo>
                  <a:pt x="2760" y="269533"/>
                </a:lnTo>
                <a:lnTo>
                  <a:pt x="0" y="243839"/>
                </a:lnTo>
                <a:lnTo>
                  <a:pt x="881" y="221025"/>
                </a:lnTo>
                <a:lnTo>
                  <a:pt x="7929" y="178492"/>
                </a:lnTo>
                <a:lnTo>
                  <a:pt x="23645" y="135913"/>
                </a:lnTo>
                <a:lnTo>
                  <a:pt x="53744" y="80668"/>
                </a:lnTo>
                <a:lnTo>
                  <a:pt x="74294" y="48260"/>
                </a:lnTo>
                <a:lnTo>
                  <a:pt x="79343" y="88695"/>
                </a:lnTo>
                <a:lnTo>
                  <a:pt x="67056" y="111140"/>
                </a:lnTo>
                <a:lnTo>
                  <a:pt x="46573" y="157184"/>
                </a:lnTo>
                <a:lnTo>
                  <a:pt x="40893" y="196850"/>
                </a:lnTo>
                <a:lnTo>
                  <a:pt x="43249" y="213661"/>
                </a:lnTo>
                <a:lnTo>
                  <a:pt x="78485" y="254380"/>
                </a:lnTo>
                <a:lnTo>
                  <a:pt x="122094" y="271065"/>
                </a:lnTo>
                <a:lnTo>
                  <a:pt x="177418" y="276605"/>
                </a:lnTo>
                <a:lnTo>
                  <a:pt x="206400" y="275155"/>
                </a:lnTo>
                <a:lnTo>
                  <a:pt x="257125" y="263586"/>
                </a:lnTo>
                <a:lnTo>
                  <a:pt x="296967" y="241301"/>
                </a:lnTo>
                <a:lnTo>
                  <a:pt x="320166" y="196850"/>
                </a:lnTo>
                <a:lnTo>
                  <a:pt x="319714" y="186545"/>
                </a:lnTo>
                <a:lnTo>
                  <a:pt x="308282" y="143984"/>
                </a:lnTo>
                <a:lnTo>
                  <a:pt x="281939" y="90424"/>
                </a:lnTo>
                <a:lnTo>
                  <a:pt x="311403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64659" y="793750"/>
            <a:ext cx="118745" cy="116839"/>
          </a:xfrm>
          <a:custGeom>
            <a:avLst/>
            <a:gdLst/>
            <a:ahLst/>
            <a:cxnLst/>
            <a:rect l="l" t="t" r="r" b="b"/>
            <a:pathLst>
              <a:path w="118745" h="116840">
                <a:moveTo>
                  <a:pt x="40512" y="0"/>
                </a:moveTo>
                <a:lnTo>
                  <a:pt x="118617" y="41401"/>
                </a:lnTo>
                <a:lnTo>
                  <a:pt x="78358" y="116459"/>
                </a:lnTo>
                <a:lnTo>
                  <a:pt x="0" y="75564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41948" y="708659"/>
            <a:ext cx="78740" cy="429895"/>
          </a:xfrm>
          <a:custGeom>
            <a:avLst/>
            <a:gdLst/>
            <a:ahLst/>
            <a:cxnLst/>
            <a:rect l="l" t="t" r="r" b="b"/>
            <a:pathLst>
              <a:path w="78739" h="429894">
                <a:moveTo>
                  <a:pt x="39497" y="0"/>
                </a:moveTo>
                <a:lnTo>
                  <a:pt x="59562" y="118490"/>
                </a:lnTo>
                <a:lnTo>
                  <a:pt x="68976" y="181625"/>
                </a:lnTo>
                <a:lnTo>
                  <a:pt x="75056" y="235712"/>
                </a:lnTo>
                <a:lnTo>
                  <a:pt x="78146" y="291254"/>
                </a:lnTo>
                <a:lnTo>
                  <a:pt x="78359" y="308990"/>
                </a:lnTo>
                <a:lnTo>
                  <a:pt x="77928" y="323611"/>
                </a:lnTo>
                <a:lnTo>
                  <a:pt x="71374" y="363474"/>
                </a:lnTo>
                <a:lnTo>
                  <a:pt x="53461" y="409926"/>
                </a:lnTo>
                <a:lnTo>
                  <a:pt x="44196" y="429640"/>
                </a:lnTo>
                <a:lnTo>
                  <a:pt x="24129" y="421513"/>
                </a:lnTo>
                <a:lnTo>
                  <a:pt x="27630" y="401101"/>
                </a:lnTo>
                <a:lnTo>
                  <a:pt x="30130" y="382714"/>
                </a:lnTo>
                <a:lnTo>
                  <a:pt x="31630" y="366327"/>
                </a:lnTo>
                <a:lnTo>
                  <a:pt x="32130" y="351916"/>
                </a:lnTo>
                <a:lnTo>
                  <a:pt x="31918" y="340514"/>
                </a:lnTo>
                <a:lnTo>
                  <a:pt x="28828" y="291973"/>
                </a:lnTo>
                <a:lnTo>
                  <a:pt x="25019" y="252666"/>
                </a:lnTo>
                <a:lnTo>
                  <a:pt x="20447" y="213740"/>
                </a:lnTo>
                <a:lnTo>
                  <a:pt x="13827" y="171354"/>
                </a:lnTo>
                <a:lnTo>
                  <a:pt x="4063" y="121538"/>
                </a:lnTo>
                <a:lnTo>
                  <a:pt x="2303" y="112867"/>
                </a:lnTo>
                <a:lnTo>
                  <a:pt x="1031" y="105695"/>
                </a:lnTo>
                <a:lnTo>
                  <a:pt x="259" y="100000"/>
                </a:lnTo>
                <a:lnTo>
                  <a:pt x="0" y="95757"/>
                </a:lnTo>
                <a:lnTo>
                  <a:pt x="644" y="89634"/>
                </a:lnTo>
                <a:lnTo>
                  <a:pt x="16101" y="47309"/>
                </a:lnTo>
                <a:lnTo>
                  <a:pt x="30666" y="17071"/>
                </a:lnTo>
                <a:lnTo>
                  <a:pt x="39497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75553" y="706247"/>
            <a:ext cx="311785" cy="457834"/>
          </a:xfrm>
          <a:custGeom>
            <a:avLst/>
            <a:gdLst/>
            <a:ahLst/>
            <a:cxnLst/>
            <a:rect l="l" t="t" r="r" b="b"/>
            <a:pathLst>
              <a:path w="311785" h="457834">
                <a:moveTo>
                  <a:pt x="233807" y="0"/>
                </a:moveTo>
                <a:lnTo>
                  <a:pt x="247776" y="4699"/>
                </a:lnTo>
                <a:lnTo>
                  <a:pt x="248415" y="14537"/>
                </a:lnTo>
                <a:lnTo>
                  <a:pt x="250317" y="22542"/>
                </a:lnTo>
                <a:lnTo>
                  <a:pt x="290992" y="46434"/>
                </a:lnTo>
                <a:lnTo>
                  <a:pt x="311404" y="52958"/>
                </a:lnTo>
                <a:lnTo>
                  <a:pt x="311116" y="64698"/>
                </a:lnTo>
                <a:lnTo>
                  <a:pt x="305399" y="106201"/>
                </a:lnTo>
                <a:lnTo>
                  <a:pt x="297434" y="136651"/>
                </a:lnTo>
                <a:lnTo>
                  <a:pt x="273304" y="127253"/>
                </a:lnTo>
                <a:lnTo>
                  <a:pt x="272710" y="147022"/>
                </a:lnTo>
                <a:lnTo>
                  <a:pt x="267999" y="186368"/>
                </a:lnTo>
                <a:lnTo>
                  <a:pt x="258524" y="225544"/>
                </a:lnTo>
                <a:lnTo>
                  <a:pt x="243474" y="264215"/>
                </a:lnTo>
                <a:lnTo>
                  <a:pt x="233807" y="283337"/>
                </a:lnTo>
                <a:lnTo>
                  <a:pt x="242016" y="298196"/>
                </a:lnTo>
                <a:lnTo>
                  <a:pt x="261254" y="336867"/>
                </a:lnTo>
                <a:lnTo>
                  <a:pt x="263271" y="350012"/>
                </a:lnTo>
                <a:lnTo>
                  <a:pt x="263271" y="360299"/>
                </a:lnTo>
                <a:lnTo>
                  <a:pt x="260217" y="401911"/>
                </a:lnTo>
                <a:lnTo>
                  <a:pt x="239262" y="436885"/>
                </a:lnTo>
                <a:lnTo>
                  <a:pt x="189737" y="452119"/>
                </a:lnTo>
                <a:lnTo>
                  <a:pt x="128266" y="457120"/>
                </a:lnTo>
                <a:lnTo>
                  <a:pt x="100457" y="457453"/>
                </a:lnTo>
                <a:lnTo>
                  <a:pt x="100457" y="358393"/>
                </a:lnTo>
                <a:lnTo>
                  <a:pt x="116197" y="349988"/>
                </a:lnTo>
                <a:lnTo>
                  <a:pt x="129508" y="342296"/>
                </a:lnTo>
                <a:lnTo>
                  <a:pt x="165639" y="312880"/>
                </a:lnTo>
                <a:lnTo>
                  <a:pt x="186817" y="288036"/>
                </a:lnTo>
                <a:lnTo>
                  <a:pt x="169054" y="265703"/>
                </a:lnTo>
                <a:lnTo>
                  <a:pt x="141293" y="231707"/>
                </a:lnTo>
                <a:lnTo>
                  <a:pt x="115220" y="202723"/>
                </a:lnTo>
                <a:lnTo>
                  <a:pt x="95123" y="182879"/>
                </a:lnTo>
                <a:lnTo>
                  <a:pt x="91567" y="190245"/>
                </a:lnTo>
                <a:lnTo>
                  <a:pt x="88900" y="195072"/>
                </a:lnTo>
                <a:lnTo>
                  <a:pt x="87249" y="197485"/>
                </a:lnTo>
                <a:lnTo>
                  <a:pt x="85598" y="199770"/>
                </a:lnTo>
                <a:lnTo>
                  <a:pt x="83947" y="200913"/>
                </a:lnTo>
                <a:lnTo>
                  <a:pt x="82423" y="200913"/>
                </a:lnTo>
                <a:lnTo>
                  <a:pt x="42935" y="181173"/>
                </a:lnTo>
                <a:lnTo>
                  <a:pt x="12382" y="151177"/>
                </a:lnTo>
                <a:lnTo>
                  <a:pt x="1412" y="98488"/>
                </a:lnTo>
                <a:lnTo>
                  <a:pt x="0" y="60960"/>
                </a:lnTo>
                <a:lnTo>
                  <a:pt x="0" y="48894"/>
                </a:lnTo>
                <a:lnTo>
                  <a:pt x="762" y="40512"/>
                </a:lnTo>
                <a:lnTo>
                  <a:pt x="2159" y="35813"/>
                </a:lnTo>
                <a:lnTo>
                  <a:pt x="3683" y="31241"/>
                </a:lnTo>
                <a:lnTo>
                  <a:pt x="6731" y="28828"/>
                </a:lnTo>
                <a:lnTo>
                  <a:pt x="11430" y="28828"/>
                </a:lnTo>
                <a:lnTo>
                  <a:pt x="46023" y="49938"/>
                </a:lnTo>
                <a:lnTo>
                  <a:pt x="80930" y="82391"/>
                </a:lnTo>
                <a:lnTo>
                  <a:pt x="111410" y="114585"/>
                </a:lnTo>
                <a:lnTo>
                  <a:pt x="125222" y="130682"/>
                </a:lnTo>
                <a:lnTo>
                  <a:pt x="135534" y="142210"/>
                </a:lnTo>
                <a:lnTo>
                  <a:pt x="163449" y="176911"/>
                </a:lnTo>
                <a:lnTo>
                  <a:pt x="196345" y="224041"/>
                </a:lnTo>
                <a:lnTo>
                  <a:pt x="211709" y="247141"/>
                </a:lnTo>
                <a:lnTo>
                  <a:pt x="218640" y="231951"/>
                </a:lnTo>
                <a:lnTo>
                  <a:pt x="232410" y="174498"/>
                </a:lnTo>
                <a:lnTo>
                  <a:pt x="235517" y="128474"/>
                </a:lnTo>
                <a:lnTo>
                  <a:pt x="235712" y="110489"/>
                </a:lnTo>
                <a:lnTo>
                  <a:pt x="227711" y="106806"/>
                </a:lnTo>
                <a:lnTo>
                  <a:pt x="222250" y="102997"/>
                </a:lnTo>
                <a:lnTo>
                  <a:pt x="219329" y="99313"/>
                </a:lnTo>
                <a:lnTo>
                  <a:pt x="216408" y="95630"/>
                </a:lnTo>
                <a:lnTo>
                  <a:pt x="215011" y="90677"/>
                </a:lnTo>
                <a:lnTo>
                  <a:pt x="215011" y="84454"/>
                </a:lnTo>
                <a:lnTo>
                  <a:pt x="215274" y="74332"/>
                </a:lnTo>
                <a:lnTo>
                  <a:pt x="221876" y="33057"/>
                </a:lnTo>
                <a:lnTo>
                  <a:pt x="229115" y="11289"/>
                </a:lnTo>
                <a:lnTo>
                  <a:pt x="233807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02910" y="682244"/>
            <a:ext cx="560705" cy="433070"/>
          </a:xfrm>
          <a:custGeom>
            <a:avLst/>
            <a:gdLst/>
            <a:ahLst/>
            <a:cxnLst/>
            <a:rect l="l" t="t" r="r" b="b"/>
            <a:pathLst>
              <a:path w="560704" h="433069">
                <a:moveTo>
                  <a:pt x="490474" y="0"/>
                </a:moveTo>
                <a:lnTo>
                  <a:pt x="505840" y="8000"/>
                </a:lnTo>
                <a:lnTo>
                  <a:pt x="505840" y="9270"/>
                </a:lnTo>
                <a:lnTo>
                  <a:pt x="505460" y="12826"/>
                </a:lnTo>
                <a:lnTo>
                  <a:pt x="504571" y="18668"/>
                </a:lnTo>
                <a:lnTo>
                  <a:pt x="505452" y="24147"/>
                </a:lnTo>
                <a:lnTo>
                  <a:pt x="534701" y="50006"/>
                </a:lnTo>
                <a:lnTo>
                  <a:pt x="558164" y="60832"/>
                </a:lnTo>
                <a:lnTo>
                  <a:pt x="556472" y="71524"/>
                </a:lnTo>
                <a:lnTo>
                  <a:pt x="546228" y="112670"/>
                </a:lnTo>
                <a:lnTo>
                  <a:pt x="536066" y="139191"/>
                </a:lnTo>
                <a:lnTo>
                  <a:pt x="524001" y="134492"/>
                </a:lnTo>
                <a:lnTo>
                  <a:pt x="560451" y="341883"/>
                </a:lnTo>
                <a:lnTo>
                  <a:pt x="560451" y="432942"/>
                </a:lnTo>
                <a:lnTo>
                  <a:pt x="399923" y="432942"/>
                </a:lnTo>
                <a:lnTo>
                  <a:pt x="376300" y="432942"/>
                </a:lnTo>
                <a:lnTo>
                  <a:pt x="152018" y="432942"/>
                </a:lnTo>
                <a:lnTo>
                  <a:pt x="129412" y="432942"/>
                </a:lnTo>
                <a:lnTo>
                  <a:pt x="105155" y="432942"/>
                </a:lnTo>
                <a:lnTo>
                  <a:pt x="86911" y="430922"/>
                </a:lnTo>
                <a:lnTo>
                  <a:pt x="48513" y="400811"/>
                </a:lnTo>
                <a:lnTo>
                  <a:pt x="33940" y="353139"/>
                </a:lnTo>
                <a:lnTo>
                  <a:pt x="29083" y="281177"/>
                </a:lnTo>
                <a:lnTo>
                  <a:pt x="29083" y="185800"/>
                </a:lnTo>
                <a:lnTo>
                  <a:pt x="28531" y="170437"/>
                </a:lnTo>
                <a:lnTo>
                  <a:pt x="17180" y="130397"/>
                </a:lnTo>
                <a:lnTo>
                  <a:pt x="0" y="110108"/>
                </a:lnTo>
                <a:lnTo>
                  <a:pt x="36194" y="26415"/>
                </a:lnTo>
                <a:lnTo>
                  <a:pt x="58697" y="66153"/>
                </a:lnTo>
                <a:lnTo>
                  <a:pt x="70103" y="113918"/>
                </a:lnTo>
                <a:lnTo>
                  <a:pt x="72389" y="156971"/>
                </a:lnTo>
                <a:lnTo>
                  <a:pt x="72389" y="223011"/>
                </a:lnTo>
                <a:lnTo>
                  <a:pt x="72963" y="255299"/>
                </a:lnTo>
                <a:lnTo>
                  <a:pt x="77587" y="303825"/>
                </a:lnTo>
                <a:lnTo>
                  <a:pt x="97680" y="340506"/>
                </a:lnTo>
                <a:lnTo>
                  <a:pt x="105155" y="341883"/>
                </a:lnTo>
                <a:lnTo>
                  <a:pt x="129412" y="341883"/>
                </a:lnTo>
                <a:lnTo>
                  <a:pt x="152018" y="341883"/>
                </a:lnTo>
                <a:lnTo>
                  <a:pt x="346710" y="341883"/>
                </a:lnTo>
                <a:lnTo>
                  <a:pt x="340258" y="334238"/>
                </a:lnTo>
                <a:lnTo>
                  <a:pt x="309483" y="303958"/>
                </a:lnTo>
                <a:lnTo>
                  <a:pt x="284628" y="284237"/>
                </a:lnTo>
                <a:lnTo>
                  <a:pt x="275161" y="276859"/>
                </a:lnTo>
                <a:lnTo>
                  <a:pt x="265717" y="269482"/>
                </a:lnTo>
                <a:lnTo>
                  <a:pt x="256286" y="262127"/>
                </a:lnTo>
                <a:lnTo>
                  <a:pt x="245617" y="274192"/>
                </a:lnTo>
                <a:lnTo>
                  <a:pt x="232185" y="260881"/>
                </a:lnTo>
                <a:lnTo>
                  <a:pt x="202743" y="228494"/>
                </a:lnTo>
                <a:lnTo>
                  <a:pt x="193421" y="194436"/>
                </a:lnTo>
                <a:lnTo>
                  <a:pt x="193706" y="178817"/>
                </a:lnTo>
                <a:lnTo>
                  <a:pt x="202332" y="137505"/>
                </a:lnTo>
                <a:lnTo>
                  <a:pt x="236450" y="105870"/>
                </a:lnTo>
                <a:lnTo>
                  <a:pt x="277479" y="83458"/>
                </a:lnTo>
                <a:lnTo>
                  <a:pt x="314198" y="67563"/>
                </a:lnTo>
                <a:lnTo>
                  <a:pt x="351095" y="53133"/>
                </a:lnTo>
                <a:lnTo>
                  <a:pt x="370839" y="45465"/>
                </a:lnTo>
                <a:lnTo>
                  <a:pt x="370839" y="125221"/>
                </a:lnTo>
                <a:lnTo>
                  <a:pt x="368436" y="125749"/>
                </a:lnTo>
                <a:lnTo>
                  <a:pt x="362950" y="127349"/>
                </a:lnTo>
                <a:lnTo>
                  <a:pt x="313229" y="143922"/>
                </a:lnTo>
                <a:lnTo>
                  <a:pt x="269414" y="162591"/>
                </a:lnTo>
                <a:lnTo>
                  <a:pt x="262381" y="169671"/>
                </a:lnTo>
                <a:lnTo>
                  <a:pt x="263860" y="172456"/>
                </a:lnTo>
                <a:lnTo>
                  <a:pt x="268303" y="177752"/>
                </a:lnTo>
                <a:lnTo>
                  <a:pt x="275722" y="185548"/>
                </a:lnTo>
                <a:lnTo>
                  <a:pt x="286130" y="195833"/>
                </a:lnTo>
                <a:lnTo>
                  <a:pt x="301700" y="211216"/>
                </a:lnTo>
                <a:lnTo>
                  <a:pt x="316007" y="225932"/>
                </a:lnTo>
                <a:lnTo>
                  <a:pt x="358096" y="274962"/>
                </a:lnTo>
                <a:lnTo>
                  <a:pt x="387711" y="318015"/>
                </a:lnTo>
                <a:lnTo>
                  <a:pt x="399923" y="339470"/>
                </a:lnTo>
                <a:lnTo>
                  <a:pt x="399923" y="341883"/>
                </a:lnTo>
                <a:lnTo>
                  <a:pt x="520318" y="341883"/>
                </a:lnTo>
                <a:lnTo>
                  <a:pt x="479805" y="114426"/>
                </a:lnTo>
                <a:lnTo>
                  <a:pt x="458342" y="100456"/>
                </a:lnTo>
                <a:lnTo>
                  <a:pt x="458722" y="90529"/>
                </a:lnTo>
                <a:lnTo>
                  <a:pt x="468864" y="47220"/>
                </a:lnTo>
                <a:lnTo>
                  <a:pt x="481921" y="16930"/>
                </a:lnTo>
                <a:lnTo>
                  <a:pt x="490474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79998" y="608330"/>
            <a:ext cx="101600" cy="105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41119" y="1200950"/>
            <a:ext cx="3082798" cy="6109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62185" y="633602"/>
            <a:ext cx="3045730" cy="712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93972" y="1251585"/>
            <a:ext cx="161798" cy="995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59254" y="1031621"/>
            <a:ext cx="91567" cy="924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15414" y="1031621"/>
            <a:ext cx="91566" cy="92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22042" y="968121"/>
            <a:ext cx="64769" cy="50800"/>
          </a:xfrm>
          <a:custGeom>
            <a:avLst/>
            <a:gdLst/>
            <a:ahLst/>
            <a:cxnLst/>
            <a:rect l="l" t="t" r="r" b="b"/>
            <a:pathLst>
              <a:path w="64769" h="50800">
                <a:moveTo>
                  <a:pt x="22097" y="0"/>
                </a:moveTo>
                <a:lnTo>
                  <a:pt x="15859" y="1883"/>
                </a:lnTo>
                <a:lnTo>
                  <a:pt x="10096" y="7540"/>
                </a:lnTo>
                <a:lnTo>
                  <a:pt x="4810" y="16984"/>
                </a:lnTo>
                <a:lnTo>
                  <a:pt x="0" y="30225"/>
                </a:lnTo>
                <a:lnTo>
                  <a:pt x="8219" y="33347"/>
                </a:lnTo>
                <a:lnTo>
                  <a:pt x="47688" y="47751"/>
                </a:lnTo>
                <a:lnTo>
                  <a:pt x="57022" y="50291"/>
                </a:lnTo>
                <a:lnTo>
                  <a:pt x="61849" y="50291"/>
                </a:lnTo>
                <a:lnTo>
                  <a:pt x="64388" y="48640"/>
                </a:lnTo>
                <a:lnTo>
                  <a:pt x="64388" y="45592"/>
                </a:lnTo>
                <a:lnTo>
                  <a:pt x="42171" y="11304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96436" y="896874"/>
            <a:ext cx="343535" cy="358140"/>
          </a:xfrm>
          <a:custGeom>
            <a:avLst/>
            <a:gdLst/>
            <a:ahLst/>
            <a:cxnLst/>
            <a:rect l="l" t="t" r="r" b="b"/>
            <a:pathLst>
              <a:path w="343535" h="358140">
                <a:moveTo>
                  <a:pt x="301371" y="0"/>
                </a:moveTo>
                <a:lnTo>
                  <a:pt x="337105" y="23151"/>
                </a:lnTo>
                <a:lnTo>
                  <a:pt x="343535" y="55245"/>
                </a:lnTo>
                <a:lnTo>
                  <a:pt x="343298" y="64008"/>
                </a:lnTo>
                <a:lnTo>
                  <a:pt x="329600" y="108067"/>
                </a:lnTo>
                <a:lnTo>
                  <a:pt x="324103" y="117475"/>
                </a:lnTo>
                <a:lnTo>
                  <a:pt x="319793" y="106614"/>
                </a:lnTo>
                <a:lnTo>
                  <a:pt x="315817" y="97837"/>
                </a:lnTo>
                <a:lnTo>
                  <a:pt x="312173" y="91132"/>
                </a:lnTo>
                <a:lnTo>
                  <a:pt x="308863" y="86487"/>
                </a:lnTo>
                <a:lnTo>
                  <a:pt x="304673" y="81661"/>
                </a:lnTo>
                <a:lnTo>
                  <a:pt x="298703" y="79375"/>
                </a:lnTo>
                <a:lnTo>
                  <a:pt x="290957" y="79375"/>
                </a:lnTo>
                <a:lnTo>
                  <a:pt x="241173" y="99949"/>
                </a:lnTo>
                <a:lnTo>
                  <a:pt x="211526" y="127166"/>
                </a:lnTo>
                <a:lnTo>
                  <a:pt x="209550" y="134620"/>
                </a:lnTo>
                <a:lnTo>
                  <a:pt x="209550" y="139446"/>
                </a:lnTo>
                <a:lnTo>
                  <a:pt x="250443" y="146938"/>
                </a:lnTo>
                <a:lnTo>
                  <a:pt x="253746" y="146938"/>
                </a:lnTo>
                <a:lnTo>
                  <a:pt x="257048" y="146938"/>
                </a:lnTo>
                <a:lnTo>
                  <a:pt x="260350" y="146938"/>
                </a:lnTo>
                <a:lnTo>
                  <a:pt x="263525" y="146938"/>
                </a:lnTo>
                <a:lnTo>
                  <a:pt x="266826" y="146812"/>
                </a:lnTo>
                <a:lnTo>
                  <a:pt x="311223" y="150810"/>
                </a:lnTo>
                <a:lnTo>
                  <a:pt x="329184" y="178815"/>
                </a:lnTo>
                <a:lnTo>
                  <a:pt x="328330" y="196649"/>
                </a:lnTo>
                <a:lnTo>
                  <a:pt x="315722" y="248030"/>
                </a:lnTo>
                <a:lnTo>
                  <a:pt x="295227" y="283924"/>
                </a:lnTo>
                <a:lnTo>
                  <a:pt x="247088" y="318394"/>
                </a:lnTo>
                <a:lnTo>
                  <a:pt x="205611" y="336456"/>
                </a:lnTo>
                <a:lnTo>
                  <a:pt x="163129" y="349916"/>
                </a:lnTo>
                <a:lnTo>
                  <a:pt x="123072" y="356774"/>
                </a:lnTo>
                <a:lnTo>
                  <a:pt x="104139" y="357631"/>
                </a:lnTo>
                <a:lnTo>
                  <a:pt x="58560" y="351778"/>
                </a:lnTo>
                <a:lnTo>
                  <a:pt x="26019" y="334232"/>
                </a:lnTo>
                <a:lnTo>
                  <a:pt x="6502" y="305018"/>
                </a:lnTo>
                <a:lnTo>
                  <a:pt x="0" y="264160"/>
                </a:lnTo>
                <a:lnTo>
                  <a:pt x="718" y="241367"/>
                </a:lnTo>
                <a:lnTo>
                  <a:pt x="6536" y="200687"/>
                </a:lnTo>
                <a:lnTo>
                  <a:pt x="20012" y="161992"/>
                </a:lnTo>
                <a:lnTo>
                  <a:pt x="47670" y="110279"/>
                </a:lnTo>
                <a:lnTo>
                  <a:pt x="66928" y="79375"/>
                </a:lnTo>
                <a:lnTo>
                  <a:pt x="82296" y="89408"/>
                </a:lnTo>
                <a:lnTo>
                  <a:pt x="70697" y="109716"/>
                </a:lnTo>
                <a:lnTo>
                  <a:pt x="60658" y="128905"/>
                </a:lnTo>
                <a:lnTo>
                  <a:pt x="45212" y="163829"/>
                </a:lnTo>
                <a:lnTo>
                  <a:pt x="33549" y="208264"/>
                </a:lnTo>
                <a:lnTo>
                  <a:pt x="32765" y="220979"/>
                </a:lnTo>
                <a:lnTo>
                  <a:pt x="37220" y="248650"/>
                </a:lnTo>
                <a:lnTo>
                  <a:pt x="50593" y="268414"/>
                </a:lnTo>
                <a:lnTo>
                  <a:pt x="72896" y="280273"/>
                </a:lnTo>
                <a:lnTo>
                  <a:pt x="104139" y="284225"/>
                </a:lnTo>
                <a:lnTo>
                  <a:pt x="117328" y="283918"/>
                </a:lnTo>
                <a:lnTo>
                  <a:pt x="167062" y="276705"/>
                </a:lnTo>
                <a:lnTo>
                  <a:pt x="203835" y="265811"/>
                </a:lnTo>
                <a:lnTo>
                  <a:pt x="240664" y="251078"/>
                </a:lnTo>
                <a:lnTo>
                  <a:pt x="275843" y="235330"/>
                </a:lnTo>
                <a:lnTo>
                  <a:pt x="290957" y="225171"/>
                </a:lnTo>
                <a:lnTo>
                  <a:pt x="290957" y="220979"/>
                </a:lnTo>
                <a:lnTo>
                  <a:pt x="290957" y="218693"/>
                </a:lnTo>
                <a:lnTo>
                  <a:pt x="285496" y="217297"/>
                </a:lnTo>
                <a:lnTo>
                  <a:pt x="274700" y="216788"/>
                </a:lnTo>
                <a:lnTo>
                  <a:pt x="263905" y="216280"/>
                </a:lnTo>
                <a:lnTo>
                  <a:pt x="256286" y="215900"/>
                </a:lnTo>
                <a:lnTo>
                  <a:pt x="251713" y="215900"/>
                </a:lnTo>
                <a:lnTo>
                  <a:pt x="228115" y="214991"/>
                </a:lnTo>
                <a:lnTo>
                  <a:pt x="182752" y="201167"/>
                </a:lnTo>
                <a:lnTo>
                  <a:pt x="168783" y="156717"/>
                </a:lnTo>
                <a:lnTo>
                  <a:pt x="169382" y="148502"/>
                </a:lnTo>
                <a:lnTo>
                  <a:pt x="183897" y="106162"/>
                </a:lnTo>
                <a:lnTo>
                  <a:pt x="204597" y="71247"/>
                </a:lnTo>
                <a:lnTo>
                  <a:pt x="228996" y="40401"/>
                </a:lnTo>
                <a:lnTo>
                  <a:pt x="265634" y="10126"/>
                </a:lnTo>
                <a:lnTo>
                  <a:pt x="289585" y="1121"/>
                </a:lnTo>
                <a:lnTo>
                  <a:pt x="301371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96135" y="881252"/>
            <a:ext cx="82169" cy="687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05914" y="725423"/>
            <a:ext cx="201295" cy="281940"/>
          </a:xfrm>
          <a:custGeom>
            <a:avLst/>
            <a:gdLst/>
            <a:ahLst/>
            <a:cxnLst/>
            <a:rect l="l" t="t" r="r" b="b"/>
            <a:pathLst>
              <a:path w="201294" h="281940">
                <a:moveTo>
                  <a:pt x="104774" y="0"/>
                </a:moveTo>
                <a:lnTo>
                  <a:pt x="158317" y="12858"/>
                </a:lnTo>
                <a:lnTo>
                  <a:pt x="194246" y="49387"/>
                </a:lnTo>
                <a:lnTo>
                  <a:pt x="201295" y="83058"/>
                </a:lnTo>
                <a:lnTo>
                  <a:pt x="200534" y="93110"/>
                </a:lnTo>
                <a:lnTo>
                  <a:pt x="181893" y="127267"/>
                </a:lnTo>
                <a:lnTo>
                  <a:pt x="154051" y="137287"/>
                </a:lnTo>
                <a:lnTo>
                  <a:pt x="146026" y="136596"/>
                </a:lnTo>
                <a:lnTo>
                  <a:pt x="115879" y="107574"/>
                </a:lnTo>
                <a:lnTo>
                  <a:pt x="133603" y="66293"/>
                </a:lnTo>
                <a:lnTo>
                  <a:pt x="141678" y="60838"/>
                </a:lnTo>
                <a:lnTo>
                  <a:pt x="147431" y="55895"/>
                </a:lnTo>
                <a:lnTo>
                  <a:pt x="150874" y="51452"/>
                </a:lnTo>
                <a:lnTo>
                  <a:pt x="152018" y="47498"/>
                </a:lnTo>
                <a:lnTo>
                  <a:pt x="152018" y="39877"/>
                </a:lnTo>
                <a:lnTo>
                  <a:pt x="113157" y="22098"/>
                </a:lnTo>
                <a:lnTo>
                  <a:pt x="102796" y="22860"/>
                </a:lnTo>
                <a:lnTo>
                  <a:pt x="67135" y="47894"/>
                </a:lnTo>
                <a:lnTo>
                  <a:pt x="63627" y="64262"/>
                </a:lnTo>
                <a:lnTo>
                  <a:pt x="64508" y="73023"/>
                </a:lnTo>
                <a:lnTo>
                  <a:pt x="67151" y="82915"/>
                </a:lnTo>
                <a:lnTo>
                  <a:pt x="71556" y="93926"/>
                </a:lnTo>
                <a:lnTo>
                  <a:pt x="77723" y="106045"/>
                </a:lnTo>
                <a:lnTo>
                  <a:pt x="87366" y="123761"/>
                </a:lnTo>
                <a:lnTo>
                  <a:pt x="94948" y="138049"/>
                </a:lnTo>
                <a:lnTo>
                  <a:pt x="109980" y="174295"/>
                </a:lnTo>
                <a:lnTo>
                  <a:pt x="116976" y="212308"/>
                </a:lnTo>
                <a:lnTo>
                  <a:pt x="117855" y="232410"/>
                </a:lnTo>
                <a:lnTo>
                  <a:pt x="117643" y="243792"/>
                </a:lnTo>
                <a:lnTo>
                  <a:pt x="117014" y="255841"/>
                </a:lnTo>
                <a:lnTo>
                  <a:pt x="115980" y="268557"/>
                </a:lnTo>
                <a:lnTo>
                  <a:pt x="114553" y="281939"/>
                </a:lnTo>
                <a:lnTo>
                  <a:pt x="94107" y="281559"/>
                </a:lnTo>
                <a:lnTo>
                  <a:pt x="94107" y="277495"/>
                </a:lnTo>
                <a:lnTo>
                  <a:pt x="94234" y="274447"/>
                </a:lnTo>
                <a:lnTo>
                  <a:pt x="94487" y="272161"/>
                </a:lnTo>
                <a:lnTo>
                  <a:pt x="96139" y="254762"/>
                </a:lnTo>
                <a:lnTo>
                  <a:pt x="71373" y="213995"/>
                </a:lnTo>
                <a:lnTo>
                  <a:pt x="52631" y="197278"/>
                </a:lnTo>
                <a:lnTo>
                  <a:pt x="38687" y="184657"/>
                </a:lnTo>
                <a:lnTo>
                  <a:pt x="6286" y="140096"/>
                </a:lnTo>
                <a:lnTo>
                  <a:pt x="0" y="104775"/>
                </a:lnTo>
                <a:lnTo>
                  <a:pt x="1881" y="83153"/>
                </a:lnTo>
                <a:lnTo>
                  <a:pt x="16930" y="45624"/>
                </a:lnTo>
                <a:lnTo>
                  <a:pt x="46124" y="16716"/>
                </a:lnTo>
                <a:lnTo>
                  <a:pt x="83462" y="1857"/>
                </a:lnTo>
                <a:lnTo>
                  <a:pt x="104774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62075" y="725423"/>
            <a:ext cx="201295" cy="281940"/>
          </a:xfrm>
          <a:custGeom>
            <a:avLst/>
            <a:gdLst/>
            <a:ahLst/>
            <a:cxnLst/>
            <a:rect l="l" t="t" r="r" b="b"/>
            <a:pathLst>
              <a:path w="201294" h="281940">
                <a:moveTo>
                  <a:pt x="104775" y="0"/>
                </a:moveTo>
                <a:lnTo>
                  <a:pt x="158317" y="12858"/>
                </a:lnTo>
                <a:lnTo>
                  <a:pt x="194246" y="49387"/>
                </a:lnTo>
                <a:lnTo>
                  <a:pt x="201294" y="83058"/>
                </a:lnTo>
                <a:lnTo>
                  <a:pt x="200534" y="93110"/>
                </a:lnTo>
                <a:lnTo>
                  <a:pt x="181893" y="127267"/>
                </a:lnTo>
                <a:lnTo>
                  <a:pt x="154050" y="137287"/>
                </a:lnTo>
                <a:lnTo>
                  <a:pt x="146026" y="136596"/>
                </a:lnTo>
                <a:lnTo>
                  <a:pt x="115879" y="107574"/>
                </a:lnTo>
                <a:lnTo>
                  <a:pt x="133603" y="66293"/>
                </a:lnTo>
                <a:lnTo>
                  <a:pt x="141678" y="60838"/>
                </a:lnTo>
                <a:lnTo>
                  <a:pt x="147431" y="55895"/>
                </a:lnTo>
                <a:lnTo>
                  <a:pt x="150874" y="51452"/>
                </a:lnTo>
                <a:lnTo>
                  <a:pt x="152019" y="47498"/>
                </a:lnTo>
                <a:lnTo>
                  <a:pt x="152019" y="39877"/>
                </a:lnTo>
                <a:lnTo>
                  <a:pt x="113156" y="22098"/>
                </a:lnTo>
                <a:lnTo>
                  <a:pt x="102796" y="22860"/>
                </a:lnTo>
                <a:lnTo>
                  <a:pt x="67135" y="47894"/>
                </a:lnTo>
                <a:lnTo>
                  <a:pt x="63627" y="64262"/>
                </a:lnTo>
                <a:lnTo>
                  <a:pt x="64508" y="73023"/>
                </a:lnTo>
                <a:lnTo>
                  <a:pt x="67151" y="82915"/>
                </a:lnTo>
                <a:lnTo>
                  <a:pt x="71556" y="93926"/>
                </a:lnTo>
                <a:lnTo>
                  <a:pt x="77724" y="106045"/>
                </a:lnTo>
                <a:lnTo>
                  <a:pt x="87366" y="123761"/>
                </a:lnTo>
                <a:lnTo>
                  <a:pt x="94948" y="138049"/>
                </a:lnTo>
                <a:lnTo>
                  <a:pt x="109980" y="174295"/>
                </a:lnTo>
                <a:lnTo>
                  <a:pt x="116976" y="212308"/>
                </a:lnTo>
                <a:lnTo>
                  <a:pt x="117856" y="232410"/>
                </a:lnTo>
                <a:lnTo>
                  <a:pt x="117643" y="243792"/>
                </a:lnTo>
                <a:lnTo>
                  <a:pt x="117014" y="255841"/>
                </a:lnTo>
                <a:lnTo>
                  <a:pt x="115980" y="268557"/>
                </a:lnTo>
                <a:lnTo>
                  <a:pt x="114553" y="281939"/>
                </a:lnTo>
                <a:lnTo>
                  <a:pt x="94106" y="281559"/>
                </a:lnTo>
                <a:lnTo>
                  <a:pt x="94106" y="277495"/>
                </a:lnTo>
                <a:lnTo>
                  <a:pt x="94234" y="274447"/>
                </a:lnTo>
                <a:lnTo>
                  <a:pt x="94487" y="272161"/>
                </a:lnTo>
                <a:lnTo>
                  <a:pt x="96138" y="254762"/>
                </a:lnTo>
                <a:lnTo>
                  <a:pt x="71374" y="213995"/>
                </a:lnTo>
                <a:lnTo>
                  <a:pt x="52631" y="197278"/>
                </a:lnTo>
                <a:lnTo>
                  <a:pt x="38687" y="184657"/>
                </a:lnTo>
                <a:lnTo>
                  <a:pt x="6286" y="140096"/>
                </a:lnTo>
                <a:lnTo>
                  <a:pt x="0" y="104775"/>
                </a:lnTo>
                <a:lnTo>
                  <a:pt x="1881" y="83153"/>
                </a:lnTo>
                <a:lnTo>
                  <a:pt x="16930" y="45624"/>
                </a:lnTo>
                <a:lnTo>
                  <a:pt x="46124" y="16716"/>
                </a:lnTo>
                <a:lnTo>
                  <a:pt x="83462" y="1857"/>
                </a:lnTo>
                <a:lnTo>
                  <a:pt x="10477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29557" y="708659"/>
            <a:ext cx="78740" cy="429895"/>
          </a:xfrm>
          <a:custGeom>
            <a:avLst/>
            <a:gdLst/>
            <a:ahLst/>
            <a:cxnLst/>
            <a:rect l="l" t="t" r="r" b="b"/>
            <a:pathLst>
              <a:path w="78739" h="429894">
                <a:moveTo>
                  <a:pt x="39496" y="0"/>
                </a:moveTo>
                <a:lnTo>
                  <a:pt x="59562" y="118490"/>
                </a:lnTo>
                <a:lnTo>
                  <a:pt x="68976" y="181625"/>
                </a:lnTo>
                <a:lnTo>
                  <a:pt x="75056" y="235712"/>
                </a:lnTo>
                <a:lnTo>
                  <a:pt x="78146" y="291254"/>
                </a:lnTo>
                <a:lnTo>
                  <a:pt x="78358" y="308990"/>
                </a:lnTo>
                <a:lnTo>
                  <a:pt x="77928" y="323611"/>
                </a:lnTo>
                <a:lnTo>
                  <a:pt x="71373" y="363474"/>
                </a:lnTo>
                <a:lnTo>
                  <a:pt x="53461" y="409926"/>
                </a:lnTo>
                <a:lnTo>
                  <a:pt x="44195" y="429640"/>
                </a:lnTo>
                <a:lnTo>
                  <a:pt x="24129" y="421513"/>
                </a:lnTo>
                <a:lnTo>
                  <a:pt x="27630" y="401101"/>
                </a:lnTo>
                <a:lnTo>
                  <a:pt x="30130" y="382714"/>
                </a:lnTo>
                <a:lnTo>
                  <a:pt x="31630" y="366327"/>
                </a:lnTo>
                <a:lnTo>
                  <a:pt x="32130" y="351916"/>
                </a:lnTo>
                <a:lnTo>
                  <a:pt x="31918" y="340514"/>
                </a:lnTo>
                <a:lnTo>
                  <a:pt x="28828" y="291973"/>
                </a:lnTo>
                <a:lnTo>
                  <a:pt x="25018" y="252666"/>
                </a:lnTo>
                <a:lnTo>
                  <a:pt x="20446" y="213740"/>
                </a:lnTo>
                <a:lnTo>
                  <a:pt x="13827" y="171354"/>
                </a:lnTo>
                <a:lnTo>
                  <a:pt x="4063" y="121538"/>
                </a:lnTo>
                <a:lnTo>
                  <a:pt x="2303" y="112867"/>
                </a:lnTo>
                <a:lnTo>
                  <a:pt x="1031" y="105695"/>
                </a:lnTo>
                <a:lnTo>
                  <a:pt x="259" y="100000"/>
                </a:lnTo>
                <a:lnTo>
                  <a:pt x="0" y="95757"/>
                </a:lnTo>
                <a:lnTo>
                  <a:pt x="644" y="89634"/>
                </a:lnTo>
                <a:lnTo>
                  <a:pt x="16101" y="47309"/>
                </a:lnTo>
                <a:lnTo>
                  <a:pt x="30666" y="17071"/>
                </a:lnTo>
                <a:lnTo>
                  <a:pt x="39496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53029" y="708659"/>
            <a:ext cx="78740" cy="429895"/>
          </a:xfrm>
          <a:custGeom>
            <a:avLst/>
            <a:gdLst/>
            <a:ahLst/>
            <a:cxnLst/>
            <a:rect l="l" t="t" r="r" b="b"/>
            <a:pathLst>
              <a:path w="78739" h="429894">
                <a:moveTo>
                  <a:pt x="39496" y="0"/>
                </a:moveTo>
                <a:lnTo>
                  <a:pt x="59562" y="118490"/>
                </a:lnTo>
                <a:lnTo>
                  <a:pt x="68976" y="181625"/>
                </a:lnTo>
                <a:lnTo>
                  <a:pt x="75056" y="235712"/>
                </a:lnTo>
                <a:lnTo>
                  <a:pt x="78146" y="291254"/>
                </a:lnTo>
                <a:lnTo>
                  <a:pt x="78358" y="308990"/>
                </a:lnTo>
                <a:lnTo>
                  <a:pt x="77928" y="323611"/>
                </a:lnTo>
                <a:lnTo>
                  <a:pt x="71373" y="363474"/>
                </a:lnTo>
                <a:lnTo>
                  <a:pt x="53461" y="409926"/>
                </a:lnTo>
                <a:lnTo>
                  <a:pt x="44195" y="429640"/>
                </a:lnTo>
                <a:lnTo>
                  <a:pt x="24129" y="421513"/>
                </a:lnTo>
                <a:lnTo>
                  <a:pt x="27630" y="401101"/>
                </a:lnTo>
                <a:lnTo>
                  <a:pt x="30130" y="382714"/>
                </a:lnTo>
                <a:lnTo>
                  <a:pt x="31630" y="366327"/>
                </a:lnTo>
                <a:lnTo>
                  <a:pt x="32131" y="351916"/>
                </a:lnTo>
                <a:lnTo>
                  <a:pt x="31918" y="340514"/>
                </a:lnTo>
                <a:lnTo>
                  <a:pt x="28828" y="291973"/>
                </a:lnTo>
                <a:lnTo>
                  <a:pt x="25018" y="252666"/>
                </a:lnTo>
                <a:lnTo>
                  <a:pt x="20446" y="213740"/>
                </a:lnTo>
                <a:lnTo>
                  <a:pt x="13827" y="171354"/>
                </a:lnTo>
                <a:lnTo>
                  <a:pt x="4063" y="121538"/>
                </a:lnTo>
                <a:lnTo>
                  <a:pt x="2303" y="112867"/>
                </a:lnTo>
                <a:lnTo>
                  <a:pt x="1031" y="105695"/>
                </a:lnTo>
                <a:lnTo>
                  <a:pt x="259" y="100000"/>
                </a:lnTo>
                <a:lnTo>
                  <a:pt x="0" y="95757"/>
                </a:lnTo>
                <a:lnTo>
                  <a:pt x="644" y="89634"/>
                </a:lnTo>
                <a:lnTo>
                  <a:pt x="16101" y="47309"/>
                </a:lnTo>
                <a:lnTo>
                  <a:pt x="30666" y="17071"/>
                </a:lnTo>
                <a:lnTo>
                  <a:pt x="39496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22903" y="682244"/>
            <a:ext cx="360680" cy="433070"/>
          </a:xfrm>
          <a:custGeom>
            <a:avLst/>
            <a:gdLst/>
            <a:ahLst/>
            <a:cxnLst/>
            <a:rect l="l" t="t" r="r" b="b"/>
            <a:pathLst>
              <a:path w="360679" h="433069">
                <a:moveTo>
                  <a:pt x="290322" y="0"/>
                </a:moveTo>
                <a:lnTo>
                  <a:pt x="305688" y="8000"/>
                </a:lnTo>
                <a:lnTo>
                  <a:pt x="305688" y="9270"/>
                </a:lnTo>
                <a:lnTo>
                  <a:pt x="305308" y="12826"/>
                </a:lnTo>
                <a:lnTo>
                  <a:pt x="304419" y="18668"/>
                </a:lnTo>
                <a:lnTo>
                  <a:pt x="305300" y="24147"/>
                </a:lnTo>
                <a:lnTo>
                  <a:pt x="334549" y="50006"/>
                </a:lnTo>
                <a:lnTo>
                  <a:pt x="358013" y="60832"/>
                </a:lnTo>
                <a:lnTo>
                  <a:pt x="356320" y="71524"/>
                </a:lnTo>
                <a:lnTo>
                  <a:pt x="346076" y="112670"/>
                </a:lnTo>
                <a:lnTo>
                  <a:pt x="335914" y="139191"/>
                </a:lnTo>
                <a:lnTo>
                  <a:pt x="323850" y="134492"/>
                </a:lnTo>
                <a:lnTo>
                  <a:pt x="360299" y="341883"/>
                </a:lnTo>
                <a:lnTo>
                  <a:pt x="360299" y="432942"/>
                </a:lnTo>
                <a:lnTo>
                  <a:pt x="199898" y="432942"/>
                </a:lnTo>
                <a:lnTo>
                  <a:pt x="176149" y="432942"/>
                </a:lnTo>
                <a:lnTo>
                  <a:pt x="48260" y="432942"/>
                </a:lnTo>
                <a:lnTo>
                  <a:pt x="37855" y="432349"/>
                </a:lnTo>
                <a:lnTo>
                  <a:pt x="3619" y="408559"/>
                </a:lnTo>
                <a:lnTo>
                  <a:pt x="0" y="386333"/>
                </a:lnTo>
                <a:lnTo>
                  <a:pt x="95" y="378837"/>
                </a:lnTo>
                <a:lnTo>
                  <a:pt x="3428" y="337407"/>
                </a:lnTo>
                <a:lnTo>
                  <a:pt x="18796" y="319404"/>
                </a:lnTo>
                <a:lnTo>
                  <a:pt x="20574" y="327151"/>
                </a:lnTo>
                <a:lnTo>
                  <a:pt x="24511" y="332866"/>
                </a:lnTo>
                <a:lnTo>
                  <a:pt x="30734" y="336422"/>
                </a:lnTo>
                <a:lnTo>
                  <a:pt x="36830" y="340105"/>
                </a:lnTo>
                <a:lnTo>
                  <a:pt x="44196" y="341883"/>
                </a:lnTo>
                <a:lnTo>
                  <a:pt x="52959" y="341883"/>
                </a:lnTo>
                <a:lnTo>
                  <a:pt x="168148" y="341883"/>
                </a:lnTo>
                <a:lnTo>
                  <a:pt x="163603" y="318472"/>
                </a:lnTo>
                <a:lnTo>
                  <a:pt x="150181" y="279126"/>
                </a:lnTo>
                <a:lnTo>
                  <a:pt x="122491" y="240395"/>
                </a:lnTo>
                <a:lnTo>
                  <a:pt x="97536" y="220979"/>
                </a:lnTo>
                <a:lnTo>
                  <a:pt x="121538" y="116458"/>
                </a:lnTo>
                <a:lnTo>
                  <a:pt x="158781" y="153638"/>
                </a:lnTo>
                <a:lnTo>
                  <a:pt x="183261" y="200151"/>
                </a:lnTo>
                <a:lnTo>
                  <a:pt x="195770" y="255095"/>
                </a:lnTo>
                <a:lnTo>
                  <a:pt x="199898" y="325373"/>
                </a:lnTo>
                <a:lnTo>
                  <a:pt x="199898" y="341883"/>
                </a:lnTo>
                <a:lnTo>
                  <a:pt x="320167" y="341883"/>
                </a:lnTo>
                <a:lnTo>
                  <a:pt x="279654" y="114426"/>
                </a:lnTo>
                <a:lnTo>
                  <a:pt x="258191" y="100456"/>
                </a:lnTo>
                <a:lnTo>
                  <a:pt x="258570" y="90529"/>
                </a:lnTo>
                <a:lnTo>
                  <a:pt x="268712" y="47220"/>
                </a:lnTo>
                <a:lnTo>
                  <a:pt x="281769" y="16930"/>
                </a:lnTo>
                <a:lnTo>
                  <a:pt x="290322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20316" y="682244"/>
            <a:ext cx="1086485" cy="433070"/>
          </a:xfrm>
          <a:custGeom>
            <a:avLst/>
            <a:gdLst/>
            <a:ahLst/>
            <a:cxnLst/>
            <a:rect l="l" t="t" r="r" b="b"/>
            <a:pathLst>
              <a:path w="1086485" h="433069">
                <a:moveTo>
                  <a:pt x="373252" y="0"/>
                </a:moveTo>
                <a:lnTo>
                  <a:pt x="388619" y="8000"/>
                </a:lnTo>
                <a:lnTo>
                  <a:pt x="388619" y="9270"/>
                </a:lnTo>
                <a:lnTo>
                  <a:pt x="388238" y="12826"/>
                </a:lnTo>
                <a:lnTo>
                  <a:pt x="387350" y="18668"/>
                </a:lnTo>
                <a:lnTo>
                  <a:pt x="388231" y="24147"/>
                </a:lnTo>
                <a:lnTo>
                  <a:pt x="417480" y="50006"/>
                </a:lnTo>
                <a:lnTo>
                  <a:pt x="440944" y="60832"/>
                </a:lnTo>
                <a:lnTo>
                  <a:pt x="439251" y="71524"/>
                </a:lnTo>
                <a:lnTo>
                  <a:pt x="429007" y="112670"/>
                </a:lnTo>
                <a:lnTo>
                  <a:pt x="418845" y="139191"/>
                </a:lnTo>
                <a:lnTo>
                  <a:pt x="406781" y="134492"/>
                </a:lnTo>
                <a:lnTo>
                  <a:pt x="443229" y="341883"/>
                </a:lnTo>
                <a:lnTo>
                  <a:pt x="486917" y="341883"/>
                </a:lnTo>
                <a:lnTo>
                  <a:pt x="501203" y="341411"/>
                </a:lnTo>
                <a:lnTo>
                  <a:pt x="545326" y="328920"/>
                </a:lnTo>
                <a:lnTo>
                  <a:pt x="566292" y="302005"/>
                </a:lnTo>
                <a:lnTo>
                  <a:pt x="576486" y="281695"/>
                </a:lnTo>
                <a:lnTo>
                  <a:pt x="600922" y="246695"/>
                </a:lnTo>
                <a:lnTo>
                  <a:pt x="639651" y="213629"/>
                </a:lnTo>
                <a:lnTo>
                  <a:pt x="660019" y="207517"/>
                </a:lnTo>
                <a:lnTo>
                  <a:pt x="669089" y="210752"/>
                </a:lnTo>
                <a:lnTo>
                  <a:pt x="702182" y="259079"/>
                </a:lnTo>
                <a:lnTo>
                  <a:pt x="718391" y="298799"/>
                </a:lnTo>
                <a:lnTo>
                  <a:pt x="727075" y="336041"/>
                </a:lnTo>
                <a:lnTo>
                  <a:pt x="727456" y="341883"/>
                </a:lnTo>
                <a:lnTo>
                  <a:pt x="942213" y="341883"/>
                </a:lnTo>
                <a:lnTo>
                  <a:pt x="903160" y="305863"/>
                </a:lnTo>
                <a:lnTo>
                  <a:pt x="867156" y="281558"/>
                </a:lnTo>
                <a:lnTo>
                  <a:pt x="822239" y="266199"/>
                </a:lnTo>
                <a:lnTo>
                  <a:pt x="807592" y="265175"/>
                </a:lnTo>
                <a:lnTo>
                  <a:pt x="801751" y="265175"/>
                </a:lnTo>
                <a:lnTo>
                  <a:pt x="770763" y="269875"/>
                </a:lnTo>
                <a:lnTo>
                  <a:pt x="780190" y="250130"/>
                </a:lnTo>
                <a:lnTo>
                  <a:pt x="811783" y="207517"/>
                </a:lnTo>
                <a:lnTo>
                  <a:pt x="849092" y="188712"/>
                </a:lnTo>
                <a:lnTo>
                  <a:pt x="863091" y="187451"/>
                </a:lnTo>
                <a:lnTo>
                  <a:pt x="874043" y="188118"/>
                </a:lnTo>
                <a:lnTo>
                  <a:pt x="916158" y="204339"/>
                </a:lnTo>
                <a:lnTo>
                  <a:pt x="951483" y="232663"/>
                </a:lnTo>
                <a:lnTo>
                  <a:pt x="991096" y="272615"/>
                </a:lnTo>
                <a:lnTo>
                  <a:pt x="1020321" y="304069"/>
                </a:lnTo>
                <a:lnTo>
                  <a:pt x="1030636" y="314451"/>
                </a:lnTo>
                <a:lnTo>
                  <a:pt x="1063339" y="335502"/>
                </a:lnTo>
                <a:lnTo>
                  <a:pt x="1086484" y="341883"/>
                </a:lnTo>
                <a:lnTo>
                  <a:pt x="1086484" y="432942"/>
                </a:lnTo>
                <a:lnTo>
                  <a:pt x="704088" y="432942"/>
                </a:lnTo>
                <a:lnTo>
                  <a:pt x="704088" y="430910"/>
                </a:lnTo>
                <a:lnTo>
                  <a:pt x="690371" y="429132"/>
                </a:lnTo>
                <a:lnTo>
                  <a:pt x="645921" y="418845"/>
                </a:lnTo>
                <a:lnTo>
                  <a:pt x="606615" y="405717"/>
                </a:lnTo>
                <a:lnTo>
                  <a:pt x="572261" y="390397"/>
                </a:lnTo>
                <a:lnTo>
                  <a:pt x="561994" y="403711"/>
                </a:lnTo>
                <a:lnTo>
                  <a:pt x="524382" y="428625"/>
                </a:lnTo>
                <a:lnTo>
                  <a:pt x="486917" y="432942"/>
                </a:lnTo>
                <a:lnTo>
                  <a:pt x="443229" y="432942"/>
                </a:lnTo>
                <a:lnTo>
                  <a:pt x="420623" y="432942"/>
                </a:lnTo>
                <a:lnTo>
                  <a:pt x="283717" y="432942"/>
                </a:lnTo>
                <a:lnTo>
                  <a:pt x="259079" y="432942"/>
                </a:lnTo>
                <a:lnTo>
                  <a:pt x="239775" y="432942"/>
                </a:lnTo>
                <a:lnTo>
                  <a:pt x="231775" y="432942"/>
                </a:lnTo>
                <a:lnTo>
                  <a:pt x="224408" y="431291"/>
                </a:lnTo>
                <a:lnTo>
                  <a:pt x="191960" y="404288"/>
                </a:lnTo>
                <a:lnTo>
                  <a:pt x="169973" y="350377"/>
                </a:lnTo>
                <a:lnTo>
                  <a:pt x="161416" y="295275"/>
                </a:lnTo>
                <a:lnTo>
                  <a:pt x="150701" y="308328"/>
                </a:lnTo>
                <a:lnTo>
                  <a:pt x="117125" y="342634"/>
                </a:lnTo>
                <a:lnTo>
                  <a:pt x="95122" y="352170"/>
                </a:lnTo>
                <a:lnTo>
                  <a:pt x="90931" y="352170"/>
                </a:lnTo>
                <a:lnTo>
                  <a:pt x="38226" y="342138"/>
                </a:lnTo>
                <a:lnTo>
                  <a:pt x="0" y="330072"/>
                </a:lnTo>
                <a:lnTo>
                  <a:pt x="0" y="326135"/>
                </a:lnTo>
                <a:lnTo>
                  <a:pt x="23367" y="268985"/>
                </a:lnTo>
                <a:lnTo>
                  <a:pt x="43386" y="230124"/>
                </a:lnTo>
                <a:lnTo>
                  <a:pt x="68643" y="199199"/>
                </a:lnTo>
                <a:lnTo>
                  <a:pt x="102171" y="176180"/>
                </a:lnTo>
                <a:lnTo>
                  <a:pt x="140715" y="153288"/>
                </a:lnTo>
                <a:lnTo>
                  <a:pt x="140081" y="150240"/>
                </a:lnTo>
                <a:lnTo>
                  <a:pt x="139572" y="146938"/>
                </a:lnTo>
                <a:lnTo>
                  <a:pt x="139191" y="143763"/>
                </a:lnTo>
                <a:lnTo>
                  <a:pt x="138810" y="140461"/>
                </a:lnTo>
                <a:lnTo>
                  <a:pt x="138683" y="137413"/>
                </a:lnTo>
                <a:lnTo>
                  <a:pt x="138683" y="134492"/>
                </a:lnTo>
                <a:lnTo>
                  <a:pt x="148050" y="92404"/>
                </a:lnTo>
                <a:lnTo>
                  <a:pt x="165481" y="54863"/>
                </a:lnTo>
                <a:lnTo>
                  <a:pt x="197611" y="263778"/>
                </a:lnTo>
                <a:lnTo>
                  <a:pt x="201783" y="286448"/>
                </a:lnTo>
                <a:lnTo>
                  <a:pt x="217677" y="330453"/>
                </a:lnTo>
                <a:lnTo>
                  <a:pt x="230377" y="341883"/>
                </a:lnTo>
                <a:lnTo>
                  <a:pt x="239775" y="341883"/>
                </a:lnTo>
                <a:lnTo>
                  <a:pt x="259079" y="341883"/>
                </a:lnTo>
                <a:lnTo>
                  <a:pt x="283717" y="341883"/>
                </a:lnTo>
                <a:lnTo>
                  <a:pt x="403097" y="341883"/>
                </a:lnTo>
                <a:lnTo>
                  <a:pt x="362584" y="114426"/>
                </a:lnTo>
                <a:lnTo>
                  <a:pt x="341121" y="100456"/>
                </a:lnTo>
                <a:lnTo>
                  <a:pt x="341501" y="90529"/>
                </a:lnTo>
                <a:lnTo>
                  <a:pt x="342630" y="80565"/>
                </a:lnTo>
                <a:lnTo>
                  <a:pt x="357505" y="32670"/>
                </a:lnTo>
                <a:lnTo>
                  <a:pt x="364700" y="16930"/>
                </a:lnTo>
                <a:lnTo>
                  <a:pt x="373252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47033" y="633602"/>
            <a:ext cx="118745" cy="116839"/>
          </a:xfrm>
          <a:custGeom>
            <a:avLst/>
            <a:gdLst/>
            <a:ahLst/>
            <a:cxnLst/>
            <a:rect l="l" t="t" r="r" b="b"/>
            <a:pathLst>
              <a:path w="118745" h="116840">
                <a:moveTo>
                  <a:pt x="40512" y="0"/>
                </a:moveTo>
                <a:lnTo>
                  <a:pt x="118617" y="41529"/>
                </a:lnTo>
                <a:lnTo>
                  <a:pt x="78358" y="116586"/>
                </a:lnTo>
                <a:lnTo>
                  <a:pt x="0" y="75692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83623" y="4857445"/>
            <a:ext cx="111633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95" b="1">
                <a:solidFill>
                  <a:srgbClr val="66FF33"/>
                </a:solidFill>
                <a:latin typeface="Arial"/>
                <a:cs typeface="Arial"/>
              </a:rPr>
              <a:t>ناتنب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5437" y="610743"/>
            <a:ext cx="1531203" cy="58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17184" y="1075182"/>
            <a:ext cx="118745" cy="116839"/>
          </a:xfrm>
          <a:custGeom>
            <a:avLst/>
            <a:gdLst/>
            <a:ahLst/>
            <a:cxnLst/>
            <a:rect l="l" t="t" r="r" b="b"/>
            <a:pathLst>
              <a:path w="118745" h="116840">
                <a:moveTo>
                  <a:pt x="40512" y="0"/>
                </a:moveTo>
                <a:lnTo>
                  <a:pt x="118617" y="41528"/>
                </a:lnTo>
                <a:lnTo>
                  <a:pt x="78358" y="116585"/>
                </a:lnTo>
                <a:lnTo>
                  <a:pt x="0" y="75691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52566" y="1071880"/>
            <a:ext cx="118745" cy="116839"/>
          </a:xfrm>
          <a:custGeom>
            <a:avLst/>
            <a:gdLst/>
            <a:ahLst/>
            <a:cxnLst/>
            <a:rect l="l" t="t" r="r" b="b"/>
            <a:pathLst>
              <a:path w="118745" h="116840">
                <a:moveTo>
                  <a:pt x="40512" y="0"/>
                </a:moveTo>
                <a:lnTo>
                  <a:pt x="118491" y="41529"/>
                </a:lnTo>
                <a:lnTo>
                  <a:pt x="78359" y="116459"/>
                </a:lnTo>
                <a:lnTo>
                  <a:pt x="0" y="75692"/>
                </a:lnTo>
                <a:lnTo>
                  <a:pt x="40512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18656" y="898778"/>
            <a:ext cx="60960" cy="53975"/>
          </a:xfrm>
          <a:custGeom>
            <a:avLst/>
            <a:gdLst/>
            <a:ahLst/>
            <a:cxnLst/>
            <a:rect l="l" t="t" r="r" b="b"/>
            <a:pathLst>
              <a:path w="60959" h="53975">
                <a:moveTo>
                  <a:pt x="22733" y="0"/>
                </a:moveTo>
                <a:lnTo>
                  <a:pt x="15875" y="0"/>
                </a:lnTo>
                <a:lnTo>
                  <a:pt x="10287" y="2667"/>
                </a:lnTo>
                <a:lnTo>
                  <a:pt x="6223" y="8128"/>
                </a:lnTo>
                <a:lnTo>
                  <a:pt x="2032" y="13588"/>
                </a:lnTo>
                <a:lnTo>
                  <a:pt x="0" y="19558"/>
                </a:lnTo>
                <a:lnTo>
                  <a:pt x="0" y="26035"/>
                </a:lnTo>
                <a:lnTo>
                  <a:pt x="0" y="34162"/>
                </a:lnTo>
                <a:lnTo>
                  <a:pt x="37853" y="53349"/>
                </a:lnTo>
                <a:lnTo>
                  <a:pt x="48260" y="53848"/>
                </a:lnTo>
                <a:lnTo>
                  <a:pt x="60960" y="53848"/>
                </a:lnTo>
                <a:lnTo>
                  <a:pt x="55058" y="30271"/>
                </a:lnTo>
                <a:lnTo>
                  <a:pt x="46704" y="13446"/>
                </a:lnTo>
                <a:lnTo>
                  <a:pt x="35921" y="3359"/>
                </a:lnTo>
                <a:lnTo>
                  <a:pt x="22733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75402" y="798322"/>
            <a:ext cx="784860" cy="245745"/>
          </a:xfrm>
          <a:custGeom>
            <a:avLst/>
            <a:gdLst/>
            <a:ahLst/>
            <a:cxnLst/>
            <a:rect l="l" t="t" r="r" b="b"/>
            <a:pathLst>
              <a:path w="784860" h="245744">
                <a:moveTo>
                  <a:pt x="561594" y="0"/>
                </a:moveTo>
                <a:lnTo>
                  <a:pt x="604138" y="10667"/>
                </a:lnTo>
                <a:lnTo>
                  <a:pt x="637553" y="34117"/>
                </a:lnTo>
                <a:lnTo>
                  <a:pt x="674242" y="69199"/>
                </a:lnTo>
                <a:lnTo>
                  <a:pt x="706882" y="103758"/>
                </a:lnTo>
                <a:lnTo>
                  <a:pt x="718714" y="116597"/>
                </a:lnTo>
                <a:lnTo>
                  <a:pt x="729059" y="126936"/>
                </a:lnTo>
                <a:lnTo>
                  <a:pt x="761761" y="147923"/>
                </a:lnTo>
                <a:lnTo>
                  <a:pt x="784860" y="154304"/>
                </a:lnTo>
                <a:lnTo>
                  <a:pt x="784860" y="245363"/>
                </a:lnTo>
                <a:lnTo>
                  <a:pt x="426338" y="245363"/>
                </a:lnTo>
                <a:lnTo>
                  <a:pt x="402463" y="245363"/>
                </a:lnTo>
                <a:lnTo>
                  <a:pt x="145287" y="245363"/>
                </a:lnTo>
                <a:lnTo>
                  <a:pt x="135544" y="245342"/>
                </a:lnTo>
                <a:lnTo>
                  <a:pt x="95885" y="244475"/>
                </a:lnTo>
                <a:lnTo>
                  <a:pt x="49730" y="231100"/>
                </a:lnTo>
                <a:lnTo>
                  <a:pt x="17780" y="198881"/>
                </a:lnTo>
                <a:lnTo>
                  <a:pt x="1117" y="151929"/>
                </a:lnTo>
                <a:lnTo>
                  <a:pt x="0" y="134619"/>
                </a:lnTo>
                <a:lnTo>
                  <a:pt x="119" y="127525"/>
                </a:lnTo>
                <a:lnTo>
                  <a:pt x="6780" y="82538"/>
                </a:lnTo>
                <a:lnTo>
                  <a:pt x="20845" y="46470"/>
                </a:lnTo>
                <a:lnTo>
                  <a:pt x="44196" y="8000"/>
                </a:lnTo>
                <a:lnTo>
                  <a:pt x="62992" y="20065"/>
                </a:lnTo>
                <a:lnTo>
                  <a:pt x="59443" y="26590"/>
                </a:lnTo>
                <a:lnTo>
                  <a:pt x="56229" y="32829"/>
                </a:lnTo>
                <a:lnTo>
                  <a:pt x="41013" y="71062"/>
                </a:lnTo>
                <a:lnTo>
                  <a:pt x="38226" y="93725"/>
                </a:lnTo>
                <a:lnTo>
                  <a:pt x="38969" y="103032"/>
                </a:lnTo>
                <a:lnTo>
                  <a:pt x="64643" y="140811"/>
                </a:lnTo>
                <a:lnTo>
                  <a:pt x="103925" y="151723"/>
                </a:lnTo>
                <a:lnTo>
                  <a:pt x="142353" y="154207"/>
                </a:lnTo>
                <a:lnTo>
                  <a:pt x="152781" y="154304"/>
                </a:lnTo>
                <a:lnTo>
                  <a:pt x="394843" y="154304"/>
                </a:lnTo>
                <a:lnTo>
                  <a:pt x="379475" y="118110"/>
                </a:lnTo>
                <a:lnTo>
                  <a:pt x="356615" y="85725"/>
                </a:lnTo>
                <a:lnTo>
                  <a:pt x="386842" y="8000"/>
                </a:lnTo>
                <a:lnTo>
                  <a:pt x="407558" y="42306"/>
                </a:lnTo>
                <a:lnTo>
                  <a:pt x="422534" y="88471"/>
                </a:lnTo>
                <a:lnTo>
                  <a:pt x="425912" y="126952"/>
                </a:lnTo>
                <a:lnTo>
                  <a:pt x="426338" y="150622"/>
                </a:lnTo>
                <a:lnTo>
                  <a:pt x="426338" y="154304"/>
                </a:lnTo>
                <a:lnTo>
                  <a:pt x="640588" y="154304"/>
                </a:lnTo>
                <a:lnTo>
                  <a:pt x="601535" y="118284"/>
                </a:lnTo>
                <a:lnTo>
                  <a:pt x="565531" y="93979"/>
                </a:lnTo>
                <a:lnTo>
                  <a:pt x="520614" y="78620"/>
                </a:lnTo>
                <a:lnTo>
                  <a:pt x="505968" y="77597"/>
                </a:lnTo>
                <a:lnTo>
                  <a:pt x="500125" y="77597"/>
                </a:lnTo>
                <a:lnTo>
                  <a:pt x="494919" y="77850"/>
                </a:lnTo>
                <a:lnTo>
                  <a:pt x="490093" y="78486"/>
                </a:lnTo>
                <a:lnTo>
                  <a:pt x="485267" y="78993"/>
                </a:lnTo>
                <a:lnTo>
                  <a:pt x="478282" y="80263"/>
                </a:lnTo>
                <a:lnTo>
                  <a:pt x="469138" y="82295"/>
                </a:lnTo>
                <a:lnTo>
                  <a:pt x="478619" y="62607"/>
                </a:lnTo>
                <a:lnTo>
                  <a:pt x="510159" y="20065"/>
                </a:lnTo>
                <a:lnTo>
                  <a:pt x="547592" y="1242"/>
                </a:lnTo>
                <a:lnTo>
                  <a:pt x="561594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28281" y="637158"/>
            <a:ext cx="78740" cy="429895"/>
          </a:xfrm>
          <a:custGeom>
            <a:avLst/>
            <a:gdLst/>
            <a:ahLst/>
            <a:cxnLst/>
            <a:rect l="l" t="t" r="r" b="b"/>
            <a:pathLst>
              <a:path w="78740" h="429894">
                <a:moveTo>
                  <a:pt x="39624" y="0"/>
                </a:moveTo>
                <a:lnTo>
                  <a:pt x="59690" y="118617"/>
                </a:lnTo>
                <a:lnTo>
                  <a:pt x="69040" y="181705"/>
                </a:lnTo>
                <a:lnTo>
                  <a:pt x="75057" y="235838"/>
                </a:lnTo>
                <a:lnTo>
                  <a:pt x="78164" y="291328"/>
                </a:lnTo>
                <a:lnTo>
                  <a:pt x="78359" y="309117"/>
                </a:lnTo>
                <a:lnTo>
                  <a:pt x="77928" y="323665"/>
                </a:lnTo>
                <a:lnTo>
                  <a:pt x="71374" y="363474"/>
                </a:lnTo>
                <a:lnTo>
                  <a:pt x="53514" y="409944"/>
                </a:lnTo>
                <a:lnTo>
                  <a:pt x="44323" y="429640"/>
                </a:lnTo>
                <a:lnTo>
                  <a:pt x="24129" y="421639"/>
                </a:lnTo>
                <a:lnTo>
                  <a:pt x="27650" y="401208"/>
                </a:lnTo>
                <a:lnTo>
                  <a:pt x="30194" y="382777"/>
                </a:lnTo>
                <a:lnTo>
                  <a:pt x="31738" y="366347"/>
                </a:lnTo>
                <a:lnTo>
                  <a:pt x="32258" y="351916"/>
                </a:lnTo>
                <a:lnTo>
                  <a:pt x="32043" y="340534"/>
                </a:lnTo>
                <a:lnTo>
                  <a:pt x="28828" y="292100"/>
                </a:lnTo>
                <a:lnTo>
                  <a:pt x="25114" y="252745"/>
                </a:lnTo>
                <a:lnTo>
                  <a:pt x="20447" y="213867"/>
                </a:lnTo>
                <a:lnTo>
                  <a:pt x="13874" y="171465"/>
                </a:lnTo>
                <a:lnTo>
                  <a:pt x="4064" y="121538"/>
                </a:lnTo>
                <a:lnTo>
                  <a:pt x="2303" y="112920"/>
                </a:lnTo>
                <a:lnTo>
                  <a:pt x="1031" y="105743"/>
                </a:lnTo>
                <a:lnTo>
                  <a:pt x="259" y="100018"/>
                </a:lnTo>
                <a:lnTo>
                  <a:pt x="0" y="95757"/>
                </a:lnTo>
                <a:lnTo>
                  <a:pt x="662" y="89687"/>
                </a:lnTo>
                <a:lnTo>
                  <a:pt x="16156" y="47327"/>
                </a:lnTo>
                <a:lnTo>
                  <a:pt x="30737" y="17125"/>
                </a:lnTo>
                <a:lnTo>
                  <a:pt x="39624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6490" y="637158"/>
            <a:ext cx="78740" cy="429895"/>
          </a:xfrm>
          <a:custGeom>
            <a:avLst/>
            <a:gdLst/>
            <a:ahLst/>
            <a:cxnLst/>
            <a:rect l="l" t="t" r="r" b="b"/>
            <a:pathLst>
              <a:path w="78739" h="429894">
                <a:moveTo>
                  <a:pt x="39624" y="0"/>
                </a:moveTo>
                <a:lnTo>
                  <a:pt x="59689" y="118617"/>
                </a:lnTo>
                <a:lnTo>
                  <a:pt x="69040" y="181705"/>
                </a:lnTo>
                <a:lnTo>
                  <a:pt x="75057" y="235838"/>
                </a:lnTo>
                <a:lnTo>
                  <a:pt x="78164" y="291328"/>
                </a:lnTo>
                <a:lnTo>
                  <a:pt x="78359" y="309117"/>
                </a:lnTo>
                <a:lnTo>
                  <a:pt x="77928" y="323665"/>
                </a:lnTo>
                <a:lnTo>
                  <a:pt x="71374" y="363474"/>
                </a:lnTo>
                <a:lnTo>
                  <a:pt x="53514" y="409944"/>
                </a:lnTo>
                <a:lnTo>
                  <a:pt x="44323" y="429640"/>
                </a:lnTo>
                <a:lnTo>
                  <a:pt x="24130" y="421639"/>
                </a:lnTo>
                <a:lnTo>
                  <a:pt x="27650" y="401208"/>
                </a:lnTo>
                <a:lnTo>
                  <a:pt x="30194" y="382777"/>
                </a:lnTo>
                <a:lnTo>
                  <a:pt x="31738" y="366347"/>
                </a:lnTo>
                <a:lnTo>
                  <a:pt x="32258" y="351916"/>
                </a:lnTo>
                <a:lnTo>
                  <a:pt x="32043" y="340534"/>
                </a:lnTo>
                <a:lnTo>
                  <a:pt x="28829" y="292100"/>
                </a:lnTo>
                <a:lnTo>
                  <a:pt x="25114" y="252745"/>
                </a:lnTo>
                <a:lnTo>
                  <a:pt x="20447" y="213867"/>
                </a:lnTo>
                <a:lnTo>
                  <a:pt x="13874" y="171465"/>
                </a:lnTo>
                <a:lnTo>
                  <a:pt x="4063" y="121538"/>
                </a:lnTo>
                <a:lnTo>
                  <a:pt x="2303" y="112920"/>
                </a:lnTo>
                <a:lnTo>
                  <a:pt x="1031" y="105743"/>
                </a:lnTo>
                <a:lnTo>
                  <a:pt x="259" y="100018"/>
                </a:lnTo>
                <a:lnTo>
                  <a:pt x="0" y="95757"/>
                </a:lnTo>
                <a:lnTo>
                  <a:pt x="662" y="89687"/>
                </a:lnTo>
                <a:lnTo>
                  <a:pt x="16156" y="47327"/>
                </a:lnTo>
                <a:lnTo>
                  <a:pt x="30737" y="17125"/>
                </a:lnTo>
                <a:lnTo>
                  <a:pt x="39624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12408" y="610743"/>
            <a:ext cx="469900" cy="580390"/>
          </a:xfrm>
          <a:custGeom>
            <a:avLst/>
            <a:gdLst/>
            <a:ahLst/>
            <a:cxnLst/>
            <a:rect l="l" t="t" r="r" b="b"/>
            <a:pathLst>
              <a:path w="469900" h="580390">
                <a:moveTo>
                  <a:pt x="399541" y="0"/>
                </a:moveTo>
                <a:lnTo>
                  <a:pt x="415036" y="8001"/>
                </a:lnTo>
                <a:lnTo>
                  <a:pt x="415036" y="9398"/>
                </a:lnTo>
                <a:lnTo>
                  <a:pt x="414527" y="12954"/>
                </a:lnTo>
                <a:lnTo>
                  <a:pt x="413638" y="18796"/>
                </a:lnTo>
                <a:lnTo>
                  <a:pt x="414520" y="24272"/>
                </a:lnTo>
                <a:lnTo>
                  <a:pt x="443817" y="50069"/>
                </a:lnTo>
                <a:lnTo>
                  <a:pt x="467233" y="60960"/>
                </a:lnTo>
                <a:lnTo>
                  <a:pt x="465540" y="71578"/>
                </a:lnTo>
                <a:lnTo>
                  <a:pt x="455314" y="112726"/>
                </a:lnTo>
                <a:lnTo>
                  <a:pt x="445135" y="139319"/>
                </a:lnTo>
                <a:lnTo>
                  <a:pt x="433069" y="134620"/>
                </a:lnTo>
                <a:lnTo>
                  <a:pt x="469518" y="341884"/>
                </a:lnTo>
                <a:lnTo>
                  <a:pt x="469518" y="432943"/>
                </a:lnTo>
                <a:lnTo>
                  <a:pt x="305181" y="432943"/>
                </a:lnTo>
                <a:lnTo>
                  <a:pt x="304291" y="438531"/>
                </a:lnTo>
                <a:lnTo>
                  <a:pt x="288274" y="481330"/>
                </a:lnTo>
                <a:lnTo>
                  <a:pt x="258444" y="523748"/>
                </a:lnTo>
                <a:lnTo>
                  <a:pt x="209915" y="565927"/>
                </a:lnTo>
                <a:lnTo>
                  <a:pt x="162051" y="580009"/>
                </a:lnTo>
                <a:lnTo>
                  <a:pt x="147814" y="578891"/>
                </a:lnTo>
                <a:lnTo>
                  <a:pt x="101218" y="562229"/>
                </a:lnTo>
                <a:lnTo>
                  <a:pt x="59420" y="535860"/>
                </a:lnTo>
                <a:lnTo>
                  <a:pt x="0" y="492252"/>
                </a:lnTo>
                <a:lnTo>
                  <a:pt x="13969" y="472821"/>
                </a:lnTo>
                <a:lnTo>
                  <a:pt x="31255" y="483895"/>
                </a:lnTo>
                <a:lnTo>
                  <a:pt x="46910" y="492934"/>
                </a:lnTo>
                <a:lnTo>
                  <a:pt x="83133" y="507878"/>
                </a:lnTo>
                <a:lnTo>
                  <a:pt x="116458" y="511683"/>
                </a:lnTo>
                <a:lnTo>
                  <a:pt x="132699" y="510543"/>
                </a:lnTo>
                <a:lnTo>
                  <a:pt x="180847" y="493649"/>
                </a:lnTo>
                <a:lnTo>
                  <a:pt x="218932" y="465629"/>
                </a:lnTo>
                <a:lnTo>
                  <a:pt x="258444" y="424561"/>
                </a:lnTo>
                <a:lnTo>
                  <a:pt x="249046" y="425958"/>
                </a:lnTo>
                <a:lnTo>
                  <a:pt x="241299" y="426593"/>
                </a:lnTo>
                <a:lnTo>
                  <a:pt x="235076" y="426593"/>
                </a:lnTo>
                <a:lnTo>
                  <a:pt x="219338" y="425237"/>
                </a:lnTo>
                <a:lnTo>
                  <a:pt x="182244" y="405003"/>
                </a:lnTo>
                <a:lnTo>
                  <a:pt x="163921" y="363819"/>
                </a:lnTo>
                <a:lnTo>
                  <a:pt x="162687" y="346202"/>
                </a:lnTo>
                <a:lnTo>
                  <a:pt x="164137" y="321365"/>
                </a:lnTo>
                <a:lnTo>
                  <a:pt x="175706" y="272978"/>
                </a:lnTo>
                <a:lnTo>
                  <a:pt x="198804" y="227331"/>
                </a:lnTo>
                <a:lnTo>
                  <a:pt x="227431" y="202047"/>
                </a:lnTo>
                <a:lnTo>
                  <a:pt x="243077" y="198882"/>
                </a:lnTo>
                <a:lnTo>
                  <a:pt x="255988" y="201168"/>
                </a:lnTo>
                <a:lnTo>
                  <a:pt x="288670" y="235458"/>
                </a:lnTo>
                <a:lnTo>
                  <a:pt x="302672" y="275653"/>
                </a:lnTo>
                <a:lnTo>
                  <a:pt x="307339" y="323469"/>
                </a:lnTo>
                <a:lnTo>
                  <a:pt x="307339" y="341884"/>
                </a:lnTo>
                <a:lnTo>
                  <a:pt x="429387" y="341884"/>
                </a:lnTo>
                <a:lnTo>
                  <a:pt x="388873" y="114554"/>
                </a:lnTo>
                <a:lnTo>
                  <a:pt x="367411" y="100457"/>
                </a:lnTo>
                <a:lnTo>
                  <a:pt x="367791" y="90547"/>
                </a:lnTo>
                <a:lnTo>
                  <a:pt x="378003" y="47291"/>
                </a:lnTo>
                <a:lnTo>
                  <a:pt x="391044" y="17002"/>
                </a:lnTo>
                <a:lnTo>
                  <a:pt x="399541" y="0"/>
                </a:lnTo>
                <a:close/>
              </a:path>
            </a:pathLst>
          </a:custGeom>
          <a:ln w="9144">
            <a:solidFill>
              <a:srgbClr val="FC92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5176" y="1575879"/>
            <a:ext cx="3829685" cy="5112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2232" y="1642872"/>
            <a:ext cx="3645408" cy="492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22420" y="1623060"/>
            <a:ext cx="3685540" cy="4968240"/>
          </a:xfrm>
          <a:custGeom>
            <a:avLst/>
            <a:gdLst/>
            <a:ahLst/>
            <a:cxnLst/>
            <a:rect l="l" t="t" r="r" b="b"/>
            <a:pathLst>
              <a:path w="3685540" h="4968240">
                <a:moveTo>
                  <a:pt x="0" y="4968240"/>
                </a:moveTo>
                <a:lnTo>
                  <a:pt x="3685031" y="4968240"/>
                </a:lnTo>
                <a:lnTo>
                  <a:pt x="3685031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ln w="39624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122" y="449656"/>
            <a:ext cx="642810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1">
                <a:solidFill>
                  <a:srgbClr val="FFAF7E"/>
                </a:solidFill>
                <a:latin typeface="Arial"/>
                <a:cs typeface="Arial"/>
              </a:rPr>
              <a:t>؟؟ </a:t>
            </a:r>
            <a:r>
              <a:rPr dirty="0" sz="4800" spc="-409" b="1">
                <a:solidFill>
                  <a:srgbClr val="FFAF7E"/>
                </a:solidFill>
                <a:latin typeface="Arial"/>
                <a:cs typeface="Arial"/>
              </a:rPr>
              <a:t>ةروصلا </a:t>
            </a:r>
            <a:r>
              <a:rPr dirty="0" sz="4800" spc="204" b="1">
                <a:solidFill>
                  <a:srgbClr val="FFAF7E"/>
                </a:solidFill>
                <a:latin typeface="Arial"/>
                <a:cs typeface="Arial"/>
              </a:rPr>
              <a:t>هذه </a:t>
            </a:r>
            <a:r>
              <a:rPr dirty="0" sz="4800" spc="-1255" b="1">
                <a:solidFill>
                  <a:srgbClr val="FFAF7E"/>
                </a:solidFill>
                <a:latin typeface="Arial"/>
                <a:cs typeface="Arial"/>
              </a:rPr>
              <a:t>يف </a:t>
            </a:r>
            <a:r>
              <a:rPr dirty="0" sz="4800" spc="-420" b="1">
                <a:solidFill>
                  <a:srgbClr val="FFAF7E"/>
                </a:solidFill>
                <a:latin typeface="Arial"/>
                <a:cs typeface="Arial"/>
              </a:rPr>
              <a:t>دوقولا</a:t>
            </a:r>
            <a:r>
              <a:rPr dirty="0" sz="4800" spc="-790" b="1">
                <a:solidFill>
                  <a:srgbClr val="FFAF7E"/>
                </a:solidFill>
                <a:latin typeface="Arial"/>
                <a:cs typeface="Arial"/>
              </a:rPr>
              <a:t> </a:t>
            </a:r>
            <a:r>
              <a:rPr dirty="0" sz="4800" spc="-200" b="1">
                <a:solidFill>
                  <a:srgbClr val="FFAF7E"/>
                </a:solidFill>
                <a:latin typeface="Arial"/>
                <a:cs typeface="Arial"/>
              </a:rPr>
              <a:t>عونام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001" y="5252415"/>
            <a:ext cx="78276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935" b="1">
                <a:solidFill>
                  <a:srgbClr val="FFFF66"/>
                </a:solidFill>
                <a:latin typeface="Arial"/>
                <a:cs typeface="Arial"/>
              </a:rPr>
              <a:t>يف </a:t>
            </a:r>
            <a:r>
              <a:rPr dirty="0" sz="3600" spc="-625" b="1">
                <a:solidFill>
                  <a:srgbClr val="FFFF66"/>
                </a:solidFill>
                <a:latin typeface="Arial"/>
                <a:cs typeface="Arial"/>
              </a:rPr>
              <a:t>يعيبطلا </a:t>
            </a:r>
            <a:r>
              <a:rPr dirty="0" sz="3600" spc="-275" b="1">
                <a:solidFill>
                  <a:srgbClr val="FFFF66"/>
                </a:solidFill>
                <a:latin typeface="Arial"/>
                <a:cs typeface="Arial"/>
              </a:rPr>
              <a:t>زاغلا </a:t>
            </a:r>
            <a:r>
              <a:rPr dirty="0" sz="3600" spc="95" b="1">
                <a:solidFill>
                  <a:srgbClr val="FFFF66"/>
                </a:solidFill>
                <a:latin typeface="Arial"/>
                <a:cs typeface="Arial"/>
              </a:rPr>
              <a:t>نم </a:t>
            </a:r>
            <a:r>
              <a:rPr dirty="0" sz="3600" spc="-65" b="1">
                <a:solidFill>
                  <a:srgbClr val="FFFF66"/>
                </a:solidFill>
                <a:latin typeface="Arial"/>
                <a:cs typeface="Arial"/>
              </a:rPr>
              <a:t>ءزج </a:t>
            </a:r>
            <a:r>
              <a:rPr dirty="0" sz="3600" spc="-944" b="1">
                <a:solidFill>
                  <a:srgbClr val="FFFF66"/>
                </a:solidFill>
                <a:latin typeface="Arial"/>
                <a:cs typeface="Arial"/>
              </a:rPr>
              <a:t>ربتعي </a:t>
            </a:r>
            <a:r>
              <a:rPr dirty="0" sz="3600" spc="-195" b="1">
                <a:solidFill>
                  <a:srgbClr val="FFFF66"/>
                </a:solidFill>
                <a:latin typeface="Arial"/>
                <a:cs typeface="Arial"/>
              </a:rPr>
              <a:t>يذلا </a:t>
            </a:r>
            <a:r>
              <a:rPr dirty="0" sz="3600" spc="-465" b="1">
                <a:solidFill>
                  <a:srgbClr val="FFFF66"/>
                </a:solidFill>
                <a:latin typeface="Arial"/>
                <a:cs typeface="Arial"/>
              </a:rPr>
              <a:t>ناثيملا</a:t>
            </a:r>
            <a:r>
              <a:rPr dirty="0" sz="3600" spc="-37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3600" spc="-665" b="1">
                <a:solidFill>
                  <a:srgbClr val="FFFF66"/>
                </a:solidFill>
                <a:latin typeface="Arial"/>
                <a:cs typeface="Arial"/>
              </a:rPr>
              <a:t>مدختسي</a:t>
            </a:r>
            <a:endParaRPr sz="360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5"/>
              </a:spcBef>
            </a:pPr>
            <a:r>
              <a:rPr dirty="0" sz="3600" spc="-170" b="1">
                <a:solidFill>
                  <a:srgbClr val="FFFF66"/>
                </a:solidFill>
                <a:latin typeface="Arial"/>
                <a:cs typeface="Arial"/>
              </a:rPr>
              <a:t>..لزانملا </a:t>
            </a:r>
            <a:r>
              <a:rPr dirty="0" sz="3600" spc="-940" b="1">
                <a:solidFill>
                  <a:srgbClr val="FFFF66"/>
                </a:solidFill>
                <a:latin typeface="Arial"/>
                <a:cs typeface="Arial"/>
              </a:rPr>
              <a:t>يف </a:t>
            </a:r>
            <a:r>
              <a:rPr dirty="0" sz="3600" spc="-310" b="1">
                <a:solidFill>
                  <a:srgbClr val="FFFF66"/>
                </a:solidFill>
                <a:latin typeface="Arial"/>
                <a:cs typeface="Arial"/>
              </a:rPr>
              <a:t>ةمدختسملا </a:t>
            </a:r>
            <a:r>
              <a:rPr dirty="0" sz="3600" spc="-275" b="1">
                <a:solidFill>
                  <a:srgbClr val="FFFF66"/>
                </a:solidFill>
                <a:latin typeface="Arial"/>
                <a:cs typeface="Arial"/>
              </a:rPr>
              <a:t>زاغلا</a:t>
            </a:r>
            <a:r>
              <a:rPr dirty="0" sz="3600" spc="100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3600" spc="-285" b="1">
                <a:solidFill>
                  <a:srgbClr val="FFFF66"/>
                </a:solidFill>
                <a:latin typeface="Arial"/>
                <a:cs typeface="Arial"/>
              </a:rPr>
              <a:t>تانوطسا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744" y="1716023"/>
            <a:ext cx="4785359" cy="322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4454728"/>
            <a:ext cx="65176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00"/>
                </a:solidFill>
                <a:latin typeface="Arial"/>
                <a:cs typeface="Arial"/>
                <a:hlinkClick r:id="rId2"/>
              </a:rPr>
              <a:t>http://www.youtube.com/watch?v=kMv2vkU6Qls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127" y="356615"/>
            <a:ext cx="5141976" cy="3681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52488" y="1847138"/>
            <a:ext cx="1409446" cy="745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72300" y="1147444"/>
            <a:ext cx="1374648" cy="779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67395" y="1765426"/>
            <a:ext cx="221106" cy="166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52283" y="1765426"/>
            <a:ext cx="221107" cy="166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19822" y="1557908"/>
            <a:ext cx="83693" cy="75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72300" y="1447038"/>
            <a:ext cx="603250" cy="472440"/>
          </a:xfrm>
          <a:custGeom>
            <a:avLst/>
            <a:gdLst/>
            <a:ahLst/>
            <a:cxnLst/>
            <a:rect l="l" t="t" r="r" b="b"/>
            <a:pathLst>
              <a:path w="603250" h="472439">
                <a:moveTo>
                  <a:pt x="549909" y="0"/>
                </a:moveTo>
                <a:lnTo>
                  <a:pt x="575722" y="35639"/>
                </a:lnTo>
                <a:lnTo>
                  <a:pt x="591820" y="72898"/>
                </a:lnTo>
                <a:lnTo>
                  <a:pt x="600281" y="120173"/>
                </a:lnTo>
                <a:lnTo>
                  <a:pt x="603123" y="185927"/>
                </a:lnTo>
                <a:lnTo>
                  <a:pt x="603123" y="292735"/>
                </a:lnTo>
                <a:lnTo>
                  <a:pt x="373125" y="292735"/>
                </a:lnTo>
                <a:lnTo>
                  <a:pt x="371982" y="299592"/>
                </a:lnTo>
                <a:lnTo>
                  <a:pt x="352361" y="351789"/>
                </a:lnTo>
                <a:lnTo>
                  <a:pt x="315975" y="403606"/>
                </a:lnTo>
                <a:lnTo>
                  <a:pt x="286238" y="433683"/>
                </a:lnTo>
                <a:lnTo>
                  <a:pt x="227286" y="468024"/>
                </a:lnTo>
                <a:lnTo>
                  <a:pt x="198120" y="472313"/>
                </a:lnTo>
                <a:lnTo>
                  <a:pt x="180760" y="470957"/>
                </a:lnTo>
                <a:lnTo>
                  <a:pt x="143613" y="460150"/>
                </a:lnTo>
                <a:lnTo>
                  <a:pt x="101012" y="437223"/>
                </a:lnTo>
                <a:lnTo>
                  <a:pt x="39100" y="394412"/>
                </a:lnTo>
                <a:lnTo>
                  <a:pt x="0" y="365125"/>
                </a:lnTo>
                <a:lnTo>
                  <a:pt x="17272" y="341375"/>
                </a:lnTo>
                <a:lnTo>
                  <a:pt x="38369" y="354901"/>
                </a:lnTo>
                <a:lnTo>
                  <a:pt x="57467" y="365950"/>
                </a:lnTo>
                <a:lnTo>
                  <a:pt x="101738" y="384212"/>
                </a:lnTo>
                <a:lnTo>
                  <a:pt x="142494" y="388874"/>
                </a:lnTo>
                <a:lnTo>
                  <a:pt x="162260" y="387492"/>
                </a:lnTo>
                <a:lnTo>
                  <a:pt x="201554" y="376443"/>
                </a:lnTo>
                <a:lnTo>
                  <a:pt x="244181" y="351653"/>
                </a:lnTo>
                <a:lnTo>
                  <a:pt x="291615" y="309500"/>
                </a:lnTo>
                <a:lnTo>
                  <a:pt x="315975" y="282448"/>
                </a:lnTo>
                <a:lnTo>
                  <a:pt x="307760" y="283521"/>
                </a:lnTo>
                <a:lnTo>
                  <a:pt x="300259" y="284273"/>
                </a:lnTo>
                <a:lnTo>
                  <a:pt x="293473" y="284716"/>
                </a:lnTo>
                <a:lnTo>
                  <a:pt x="287400" y="284861"/>
                </a:lnTo>
                <a:lnTo>
                  <a:pt x="268158" y="283217"/>
                </a:lnTo>
                <a:lnTo>
                  <a:pt x="222884" y="258572"/>
                </a:lnTo>
                <a:lnTo>
                  <a:pt x="200489" y="208190"/>
                </a:lnTo>
                <a:lnTo>
                  <a:pt x="199008" y="186689"/>
                </a:lnTo>
                <a:lnTo>
                  <a:pt x="200771" y="156285"/>
                </a:lnTo>
                <a:lnTo>
                  <a:pt x="214868" y="97143"/>
                </a:lnTo>
                <a:lnTo>
                  <a:pt x="243083" y="41376"/>
                </a:lnTo>
                <a:lnTo>
                  <a:pt x="278084" y="10463"/>
                </a:lnTo>
                <a:lnTo>
                  <a:pt x="297179" y="6603"/>
                </a:lnTo>
                <a:lnTo>
                  <a:pt x="312943" y="9390"/>
                </a:lnTo>
                <a:lnTo>
                  <a:pt x="352805" y="51181"/>
                </a:lnTo>
                <a:lnTo>
                  <a:pt x="370062" y="100409"/>
                </a:lnTo>
                <a:lnTo>
                  <a:pt x="375793" y="158876"/>
                </a:lnTo>
                <a:lnTo>
                  <a:pt x="375793" y="181356"/>
                </a:lnTo>
                <a:lnTo>
                  <a:pt x="562228" y="181356"/>
                </a:lnTo>
                <a:lnTo>
                  <a:pt x="551299" y="144404"/>
                </a:lnTo>
                <a:lnTo>
                  <a:pt x="527361" y="109575"/>
                </a:lnTo>
                <a:lnTo>
                  <a:pt x="517144" y="97409"/>
                </a:lnTo>
                <a:lnTo>
                  <a:pt x="549909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4006" y="1425321"/>
            <a:ext cx="78740" cy="68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19365" y="1326007"/>
            <a:ext cx="727710" cy="414020"/>
          </a:xfrm>
          <a:custGeom>
            <a:avLst/>
            <a:gdLst/>
            <a:ahLst/>
            <a:cxnLst/>
            <a:rect l="l" t="t" r="r" b="b"/>
            <a:pathLst>
              <a:path w="727709" h="414019">
                <a:moveTo>
                  <a:pt x="608456" y="0"/>
                </a:moveTo>
                <a:lnTo>
                  <a:pt x="650208" y="18684"/>
                </a:lnTo>
                <a:lnTo>
                  <a:pt x="689482" y="74802"/>
                </a:lnTo>
                <a:lnTo>
                  <a:pt x="706151" y="112781"/>
                </a:lnTo>
                <a:lnTo>
                  <a:pt x="718057" y="151844"/>
                </a:lnTo>
                <a:lnTo>
                  <a:pt x="725201" y="191978"/>
                </a:lnTo>
                <a:lnTo>
                  <a:pt x="727582" y="233171"/>
                </a:lnTo>
                <a:lnTo>
                  <a:pt x="727582" y="413765"/>
                </a:lnTo>
                <a:lnTo>
                  <a:pt x="471169" y="413765"/>
                </a:lnTo>
                <a:lnTo>
                  <a:pt x="443483" y="413765"/>
                </a:lnTo>
                <a:lnTo>
                  <a:pt x="244348" y="413765"/>
                </a:lnTo>
                <a:lnTo>
                  <a:pt x="214883" y="413765"/>
                </a:lnTo>
                <a:lnTo>
                  <a:pt x="58927" y="413765"/>
                </a:lnTo>
                <a:lnTo>
                  <a:pt x="46263" y="413049"/>
                </a:lnTo>
                <a:lnTo>
                  <a:pt x="9965" y="394160"/>
                </a:lnTo>
                <a:lnTo>
                  <a:pt x="0" y="356869"/>
                </a:lnTo>
                <a:lnTo>
                  <a:pt x="119" y="347654"/>
                </a:lnTo>
                <a:lnTo>
                  <a:pt x="2954" y="307508"/>
                </a:lnTo>
                <a:lnTo>
                  <a:pt x="22986" y="274954"/>
                </a:lnTo>
                <a:lnTo>
                  <a:pt x="25106" y="281622"/>
                </a:lnTo>
                <a:lnTo>
                  <a:pt x="28225" y="287337"/>
                </a:lnTo>
                <a:lnTo>
                  <a:pt x="64769" y="302387"/>
                </a:lnTo>
                <a:lnTo>
                  <a:pt x="205485" y="302387"/>
                </a:lnTo>
                <a:lnTo>
                  <a:pt x="192627" y="248269"/>
                </a:lnTo>
                <a:lnTo>
                  <a:pt x="172719" y="206247"/>
                </a:lnTo>
                <a:lnTo>
                  <a:pt x="135393" y="166046"/>
                </a:lnTo>
                <a:lnTo>
                  <a:pt x="119125" y="154685"/>
                </a:lnTo>
                <a:lnTo>
                  <a:pt x="148589" y="26923"/>
                </a:lnTo>
                <a:lnTo>
                  <a:pt x="194008" y="72389"/>
                </a:lnTo>
                <a:lnTo>
                  <a:pt x="223900" y="129285"/>
                </a:lnTo>
                <a:lnTo>
                  <a:pt x="239267" y="196421"/>
                </a:lnTo>
                <a:lnTo>
                  <a:pt x="243081" y="237031"/>
                </a:lnTo>
                <a:lnTo>
                  <a:pt x="244348" y="282320"/>
                </a:lnTo>
                <a:lnTo>
                  <a:pt x="244348" y="302387"/>
                </a:lnTo>
                <a:lnTo>
                  <a:pt x="430275" y="302387"/>
                </a:lnTo>
                <a:lnTo>
                  <a:pt x="419346" y="265435"/>
                </a:lnTo>
                <a:lnTo>
                  <a:pt x="395408" y="230606"/>
                </a:lnTo>
                <a:lnTo>
                  <a:pt x="385190" y="218439"/>
                </a:lnTo>
                <a:lnTo>
                  <a:pt x="417956" y="121030"/>
                </a:lnTo>
                <a:lnTo>
                  <a:pt x="443769" y="156670"/>
                </a:lnTo>
                <a:lnTo>
                  <a:pt x="459866" y="193928"/>
                </a:lnTo>
                <a:lnTo>
                  <a:pt x="467582" y="234314"/>
                </a:lnTo>
                <a:lnTo>
                  <a:pt x="470915" y="288797"/>
                </a:lnTo>
                <a:lnTo>
                  <a:pt x="471042" y="302387"/>
                </a:lnTo>
                <a:lnTo>
                  <a:pt x="689101" y="302387"/>
                </a:lnTo>
                <a:lnTo>
                  <a:pt x="687976" y="260471"/>
                </a:lnTo>
                <a:lnTo>
                  <a:pt x="678247" y="220100"/>
                </a:lnTo>
                <a:lnTo>
                  <a:pt x="673607" y="211073"/>
                </a:lnTo>
                <a:lnTo>
                  <a:pt x="666466" y="223077"/>
                </a:lnTo>
                <a:lnTo>
                  <a:pt x="658193" y="233568"/>
                </a:lnTo>
                <a:lnTo>
                  <a:pt x="627084" y="255916"/>
                </a:lnTo>
                <a:lnTo>
                  <a:pt x="591311" y="263525"/>
                </a:lnTo>
                <a:lnTo>
                  <a:pt x="575571" y="262167"/>
                </a:lnTo>
                <a:lnTo>
                  <a:pt x="536066" y="241807"/>
                </a:lnTo>
                <a:lnTo>
                  <a:pt x="514885" y="203017"/>
                </a:lnTo>
                <a:lnTo>
                  <a:pt x="513460" y="187325"/>
                </a:lnTo>
                <a:lnTo>
                  <a:pt x="515314" y="162085"/>
                </a:lnTo>
                <a:lnTo>
                  <a:pt x="530070" y="104796"/>
                </a:lnTo>
                <a:lnTo>
                  <a:pt x="559165" y="40933"/>
                </a:lnTo>
                <a:lnTo>
                  <a:pt x="591931" y="4548"/>
                </a:lnTo>
                <a:lnTo>
                  <a:pt x="608456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42731" y="1147444"/>
            <a:ext cx="145415" cy="142875"/>
          </a:xfrm>
          <a:custGeom>
            <a:avLst/>
            <a:gdLst/>
            <a:ahLst/>
            <a:cxnLst/>
            <a:rect l="l" t="t" r="r" b="b"/>
            <a:pathLst>
              <a:path w="145415" h="142875">
                <a:moveTo>
                  <a:pt x="49529" y="0"/>
                </a:moveTo>
                <a:lnTo>
                  <a:pt x="144907" y="50800"/>
                </a:lnTo>
                <a:lnTo>
                  <a:pt x="95758" y="142493"/>
                </a:lnTo>
                <a:lnTo>
                  <a:pt x="0" y="92582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213359"/>
            <a:ext cx="2590800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32703" y="859561"/>
            <a:ext cx="2921380" cy="1156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3088" y="1950846"/>
            <a:ext cx="7661909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2700" marR="12065" indent="180530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.. </a:t>
            </a:r>
            <a:r>
              <a:rPr dirty="0" sz="3600" spc="85" b="1">
                <a:solidFill>
                  <a:srgbClr val="FFFF00"/>
                </a:solidFill>
                <a:latin typeface="Arial"/>
                <a:cs typeface="Arial"/>
              </a:rPr>
              <a:t>كماما </a:t>
            </a:r>
            <a:r>
              <a:rPr dirty="0" sz="3600" spc="-625" b="1">
                <a:solidFill>
                  <a:srgbClr val="FFFF00"/>
                </a:solidFill>
                <a:latin typeface="Arial"/>
                <a:cs typeface="Arial"/>
              </a:rPr>
              <a:t>ىتلا </a:t>
            </a:r>
            <a:r>
              <a:rPr dirty="0" sz="3600" spc="-595" b="1">
                <a:solidFill>
                  <a:srgbClr val="FFFF00"/>
                </a:solidFill>
                <a:latin typeface="Arial"/>
                <a:cs typeface="Arial"/>
              </a:rPr>
              <a:t>ةيئيزجلا </a:t>
            </a:r>
            <a:r>
              <a:rPr dirty="0" sz="3600" spc="-220" b="1">
                <a:solidFill>
                  <a:srgbClr val="FFFF00"/>
                </a:solidFill>
                <a:latin typeface="Arial"/>
                <a:cs typeface="Arial"/>
              </a:rPr>
              <a:t>جذامنلا</a:t>
            </a:r>
            <a:r>
              <a:rPr dirty="0" sz="3600" spc="-4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65" b="1">
                <a:solidFill>
                  <a:srgbClr val="FFFF00"/>
                </a:solidFill>
                <a:latin typeface="Arial"/>
                <a:cs typeface="Arial"/>
              </a:rPr>
              <a:t>للاخ</a:t>
            </a:r>
            <a:r>
              <a:rPr dirty="0" sz="36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90" b="1">
                <a:solidFill>
                  <a:srgbClr val="FFFF00"/>
                </a:solidFill>
                <a:latin typeface="Arial"/>
                <a:cs typeface="Arial"/>
              </a:rPr>
              <a:t>نم </a:t>
            </a:r>
            <a:r>
              <a:rPr dirty="0" sz="3600" spc="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تارذ </a:t>
            </a:r>
            <a:r>
              <a:rPr dirty="0" sz="3600" spc="-50" b="1">
                <a:solidFill>
                  <a:srgbClr val="FFFF00"/>
                </a:solidFill>
                <a:latin typeface="Arial"/>
                <a:cs typeface="Arial"/>
              </a:rPr>
              <a:t>ىدحا </a:t>
            </a:r>
            <a:r>
              <a:rPr dirty="0" sz="3600" spc="-690" b="1">
                <a:solidFill>
                  <a:srgbClr val="FFFF00"/>
                </a:solidFill>
                <a:latin typeface="Arial"/>
                <a:cs typeface="Arial"/>
              </a:rPr>
              <a:t>يلدبتسا   </a:t>
            </a:r>
            <a:r>
              <a:rPr dirty="0" sz="3600" spc="-685" b="1">
                <a:solidFill>
                  <a:srgbClr val="FFFF00"/>
                </a:solidFill>
                <a:latin typeface="Arial"/>
                <a:cs typeface="Arial"/>
              </a:rPr>
              <a:t>مث   </a:t>
            </a:r>
            <a:r>
              <a:rPr dirty="0" sz="3600" spc="-465" b="1">
                <a:solidFill>
                  <a:srgbClr val="FFFF00"/>
                </a:solidFill>
                <a:latin typeface="Arial"/>
                <a:cs typeface="Arial"/>
              </a:rPr>
              <a:t>ناثيملا  </a:t>
            </a:r>
            <a:r>
              <a:rPr dirty="0" sz="3600" spc="-240" b="1">
                <a:solidFill>
                  <a:srgbClr val="FFFF00"/>
                </a:solidFill>
                <a:latin typeface="Arial"/>
                <a:cs typeface="Arial"/>
              </a:rPr>
              <a:t>يزجل  </a:t>
            </a:r>
            <a:r>
              <a:rPr dirty="0" sz="3600" spc="-155" b="1">
                <a:solidFill>
                  <a:srgbClr val="FFFF00"/>
                </a:solidFill>
                <a:latin typeface="Arial"/>
                <a:cs typeface="Arial"/>
              </a:rPr>
              <a:t>جذومن</a:t>
            </a:r>
            <a:r>
              <a:rPr dirty="0" sz="3600" spc="-4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245" b="1">
                <a:solidFill>
                  <a:srgbClr val="FFFF00"/>
                </a:solidFill>
                <a:latin typeface="Arial"/>
                <a:cs typeface="Arial"/>
              </a:rPr>
              <a:t>يجذمن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... </a:t>
            </a:r>
            <a:r>
              <a:rPr dirty="0" sz="3600" spc="-315" b="1">
                <a:solidFill>
                  <a:srgbClr val="FFFF00"/>
                </a:solidFill>
                <a:latin typeface="Arial"/>
                <a:cs typeface="Arial"/>
              </a:rPr>
              <a:t>مزليام  </a:t>
            </a:r>
            <a:r>
              <a:rPr dirty="0" sz="3600" spc="-475" b="1">
                <a:solidFill>
                  <a:srgbClr val="FFFF00"/>
                </a:solidFill>
                <a:latin typeface="Arial"/>
                <a:cs typeface="Arial"/>
              </a:rPr>
              <a:t>ةفاضأ  </a:t>
            </a:r>
            <a:r>
              <a:rPr dirty="0" sz="3600" spc="-35" b="1">
                <a:solidFill>
                  <a:srgbClr val="FFFF00"/>
                </a:solidFill>
                <a:latin typeface="Arial"/>
                <a:cs typeface="Arial"/>
              </a:rPr>
              <a:t>عم </a:t>
            </a:r>
            <a:r>
              <a:rPr dirty="0" sz="3600" spc="-405" b="1">
                <a:solidFill>
                  <a:srgbClr val="FFFF00"/>
                </a:solidFill>
                <a:latin typeface="Arial"/>
                <a:cs typeface="Arial"/>
              </a:rPr>
              <a:t>نوبرك  </a:t>
            </a:r>
            <a:r>
              <a:rPr dirty="0" sz="3600" spc="-340" b="1">
                <a:solidFill>
                  <a:srgbClr val="FFFF00"/>
                </a:solidFill>
                <a:latin typeface="Arial"/>
                <a:cs typeface="Arial"/>
              </a:rPr>
              <a:t>ةرذب</a:t>
            </a:r>
            <a:r>
              <a:rPr dirty="0" sz="3600" spc="-5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330" b="1">
                <a:solidFill>
                  <a:srgbClr val="FFFF00"/>
                </a:solidFill>
                <a:latin typeface="Arial"/>
                <a:cs typeface="Arial"/>
              </a:rPr>
              <a:t>نيجورديهلا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8591" y="3861752"/>
            <a:ext cx="2762885" cy="2308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65647" y="3928871"/>
            <a:ext cx="2578607" cy="2124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45835" y="3909059"/>
            <a:ext cx="2618740" cy="2164080"/>
          </a:xfrm>
          <a:custGeom>
            <a:avLst/>
            <a:gdLst/>
            <a:ahLst/>
            <a:cxnLst/>
            <a:rect l="l" t="t" r="r" b="b"/>
            <a:pathLst>
              <a:path w="2618740" h="2164079">
                <a:moveTo>
                  <a:pt x="0" y="2164079"/>
                </a:moveTo>
                <a:lnTo>
                  <a:pt x="2618232" y="2164079"/>
                </a:lnTo>
                <a:lnTo>
                  <a:pt x="2618232" y="0"/>
                </a:lnTo>
                <a:lnTo>
                  <a:pt x="0" y="0"/>
                </a:lnTo>
                <a:lnTo>
                  <a:pt x="0" y="2164079"/>
                </a:lnTo>
                <a:close/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9872" y="3858767"/>
            <a:ext cx="2791967" cy="2069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87140" y="5116798"/>
            <a:ext cx="1214755" cy="342900"/>
          </a:xfrm>
          <a:custGeom>
            <a:avLst/>
            <a:gdLst/>
            <a:ahLst/>
            <a:cxnLst/>
            <a:rect l="l" t="t" r="r" b="b"/>
            <a:pathLst>
              <a:path w="1214754" h="342900">
                <a:moveTo>
                  <a:pt x="997922" y="209393"/>
                </a:moveTo>
                <a:lnTo>
                  <a:pt x="891032" y="271557"/>
                </a:lnTo>
                <a:lnTo>
                  <a:pt x="879727" y="281586"/>
                </a:lnTo>
                <a:lnTo>
                  <a:pt x="873363" y="294735"/>
                </a:lnTo>
                <a:lnTo>
                  <a:pt x="872404" y="309312"/>
                </a:lnTo>
                <a:lnTo>
                  <a:pt x="877315" y="323627"/>
                </a:lnTo>
                <a:lnTo>
                  <a:pt x="887345" y="334934"/>
                </a:lnTo>
                <a:lnTo>
                  <a:pt x="900493" y="341312"/>
                </a:lnTo>
                <a:lnTo>
                  <a:pt x="915070" y="342308"/>
                </a:lnTo>
                <a:lnTo>
                  <a:pt x="929386" y="337470"/>
                </a:lnTo>
                <a:lnTo>
                  <a:pt x="1149155" y="209581"/>
                </a:lnTo>
                <a:lnTo>
                  <a:pt x="1138936" y="209581"/>
                </a:lnTo>
                <a:lnTo>
                  <a:pt x="997922" y="209393"/>
                </a:lnTo>
                <a:close/>
              </a:path>
              <a:path w="1214754" h="342900">
                <a:moveTo>
                  <a:pt x="1063336" y="171349"/>
                </a:moveTo>
                <a:lnTo>
                  <a:pt x="997922" y="209393"/>
                </a:lnTo>
                <a:lnTo>
                  <a:pt x="1138936" y="209581"/>
                </a:lnTo>
                <a:lnTo>
                  <a:pt x="1138944" y="204374"/>
                </a:lnTo>
                <a:lnTo>
                  <a:pt x="1119759" y="204374"/>
                </a:lnTo>
                <a:lnTo>
                  <a:pt x="1063336" y="171349"/>
                </a:lnTo>
                <a:close/>
              </a:path>
              <a:path w="1214754" h="342900">
                <a:moveTo>
                  <a:pt x="915469" y="0"/>
                </a:moveTo>
                <a:lnTo>
                  <a:pt x="900922" y="952"/>
                </a:lnTo>
                <a:lnTo>
                  <a:pt x="887779" y="7286"/>
                </a:lnTo>
                <a:lnTo>
                  <a:pt x="877697" y="18573"/>
                </a:lnTo>
                <a:lnTo>
                  <a:pt x="872765" y="32889"/>
                </a:lnTo>
                <a:lnTo>
                  <a:pt x="873680" y="47466"/>
                </a:lnTo>
                <a:lnTo>
                  <a:pt x="880000" y="60614"/>
                </a:lnTo>
                <a:lnTo>
                  <a:pt x="891286" y="70643"/>
                </a:lnTo>
                <a:lnTo>
                  <a:pt x="998148" y="133193"/>
                </a:lnTo>
                <a:lnTo>
                  <a:pt x="1139063" y="133381"/>
                </a:lnTo>
                <a:lnTo>
                  <a:pt x="1138936" y="209581"/>
                </a:lnTo>
                <a:lnTo>
                  <a:pt x="1149155" y="209581"/>
                </a:lnTo>
                <a:lnTo>
                  <a:pt x="1214627" y="171481"/>
                </a:lnTo>
                <a:lnTo>
                  <a:pt x="929767" y="4857"/>
                </a:lnTo>
                <a:lnTo>
                  <a:pt x="915469" y="0"/>
                </a:lnTo>
                <a:close/>
              </a:path>
              <a:path w="1214754" h="342900">
                <a:moveTo>
                  <a:pt x="0" y="131857"/>
                </a:moveTo>
                <a:lnTo>
                  <a:pt x="0" y="208057"/>
                </a:lnTo>
                <a:lnTo>
                  <a:pt x="997922" y="209393"/>
                </a:lnTo>
                <a:lnTo>
                  <a:pt x="1063336" y="171349"/>
                </a:lnTo>
                <a:lnTo>
                  <a:pt x="998148" y="133193"/>
                </a:lnTo>
                <a:lnTo>
                  <a:pt x="0" y="131857"/>
                </a:lnTo>
                <a:close/>
              </a:path>
              <a:path w="1214754" h="342900">
                <a:moveTo>
                  <a:pt x="1119886" y="138461"/>
                </a:moveTo>
                <a:lnTo>
                  <a:pt x="1063336" y="171349"/>
                </a:lnTo>
                <a:lnTo>
                  <a:pt x="1119759" y="204374"/>
                </a:lnTo>
                <a:lnTo>
                  <a:pt x="1119886" y="138461"/>
                </a:lnTo>
                <a:close/>
              </a:path>
              <a:path w="1214754" h="342900">
                <a:moveTo>
                  <a:pt x="1139054" y="138461"/>
                </a:moveTo>
                <a:lnTo>
                  <a:pt x="1119886" y="138461"/>
                </a:lnTo>
                <a:lnTo>
                  <a:pt x="1119759" y="204374"/>
                </a:lnTo>
                <a:lnTo>
                  <a:pt x="1138944" y="204374"/>
                </a:lnTo>
                <a:lnTo>
                  <a:pt x="1139054" y="138461"/>
                </a:lnTo>
                <a:close/>
              </a:path>
              <a:path w="1214754" h="342900">
                <a:moveTo>
                  <a:pt x="998148" y="133193"/>
                </a:moveTo>
                <a:lnTo>
                  <a:pt x="1063336" y="171349"/>
                </a:lnTo>
                <a:lnTo>
                  <a:pt x="1119886" y="138461"/>
                </a:lnTo>
                <a:lnTo>
                  <a:pt x="1139054" y="138461"/>
                </a:lnTo>
                <a:lnTo>
                  <a:pt x="1139063" y="133381"/>
                </a:lnTo>
                <a:lnTo>
                  <a:pt x="998148" y="133193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61288" y="6105140"/>
            <a:ext cx="1351661" cy="7480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45352" y="6105140"/>
            <a:ext cx="1193152" cy="7480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531" y="229057"/>
            <a:ext cx="800290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1">
                <a:solidFill>
                  <a:srgbClr val="FFFF00"/>
                </a:solidFill>
                <a:latin typeface="Arial"/>
                <a:cs typeface="Arial"/>
              </a:rPr>
              <a:t>؟؟ </a:t>
            </a:r>
            <a:r>
              <a:rPr dirty="0" sz="4800" spc="-635" b="1">
                <a:solidFill>
                  <a:srgbClr val="FFFF00"/>
                </a:solidFill>
                <a:latin typeface="Arial"/>
                <a:cs typeface="Arial"/>
              </a:rPr>
              <a:t>ناثيلأا </a:t>
            </a:r>
            <a:r>
              <a:rPr dirty="0" sz="4800" spc="-335" b="1">
                <a:solidFill>
                  <a:srgbClr val="FFFF00"/>
                </a:solidFill>
                <a:latin typeface="Arial"/>
                <a:cs typeface="Arial"/>
              </a:rPr>
              <a:t>بكرمل </a:t>
            </a:r>
            <a:r>
              <a:rPr dirty="0" sz="4800" spc="-795" b="1">
                <a:solidFill>
                  <a:srgbClr val="FFFF00"/>
                </a:solidFill>
                <a:latin typeface="Arial"/>
                <a:cs typeface="Arial"/>
              </a:rPr>
              <a:t>ةيئيزجلا ةغيصلا</a:t>
            </a:r>
            <a:r>
              <a:rPr dirty="0" sz="4800" spc="-79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800" spc="-975" b="1">
                <a:solidFill>
                  <a:srgbClr val="FFFF00"/>
                </a:solidFill>
                <a:latin typeface="Arial"/>
                <a:cs typeface="Arial"/>
              </a:rPr>
              <a:t>يبتكأ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98591" y="2148839"/>
            <a:ext cx="2762885" cy="23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65647" y="2215895"/>
            <a:ext cx="2578607" cy="2124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5835" y="2196083"/>
            <a:ext cx="2618740" cy="2164080"/>
          </a:xfrm>
          <a:custGeom>
            <a:avLst/>
            <a:gdLst/>
            <a:ahLst/>
            <a:cxnLst/>
            <a:rect l="l" t="t" r="r" b="b"/>
            <a:pathLst>
              <a:path w="2618740" h="2164079">
                <a:moveTo>
                  <a:pt x="0" y="2164080"/>
                </a:moveTo>
                <a:lnTo>
                  <a:pt x="2618232" y="2164080"/>
                </a:lnTo>
                <a:lnTo>
                  <a:pt x="2618232" y="0"/>
                </a:lnTo>
                <a:lnTo>
                  <a:pt x="0" y="0"/>
                </a:lnTo>
                <a:lnTo>
                  <a:pt x="0" y="2164080"/>
                </a:lnTo>
                <a:close/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9872" y="2142744"/>
            <a:ext cx="2791967" cy="2072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7140" y="3403822"/>
            <a:ext cx="1214755" cy="342900"/>
          </a:xfrm>
          <a:custGeom>
            <a:avLst/>
            <a:gdLst/>
            <a:ahLst/>
            <a:cxnLst/>
            <a:rect l="l" t="t" r="r" b="b"/>
            <a:pathLst>
              <a:path w="1214754" h="342900">
                <a:moveTo>
                  <a:pt x="997922" y="209393"/>
                </a:moveTo>
                <a:lnTo>
                  <a:pt x="891032" y="271557"/>
                </a:lnTo>
                <a:lnTo>
                  <a:pt x="879727" y="281586"/>
                </a:lnTo>
                <a:lnTo>
                  <a:pt x="873363" y="294735"/>
                </a:lnTo>
                <a:lnTo>
                  <a:pt x="872404" y="309312"/>
                </a:lnTo>
                <a:lnTo>
                  <a:pt x="877315" y="323627"/>
                </a:lnTo>
                <a:lnTo>
                  <a:pt x="887345" y="334934"/>
                </a:lnTo>
                <a:lnTo>
                  <a:pt x="900493" y="341312"/>
                </a:lnTo>
                <a:lnTo>
                  <a:pt x="915070" y="342308"/>
                </a:lnTo>
                <a:lnTo>
                  <a:pt x="929386" y="337470"/>
                </a:lnTo>
                <a:lnTo>
                  <a:pt x="1149155" y="209581"/>
                </a:lnTo>
                <a:lnTo>
                  <a:pt x="1138936" y="209581"/>
                </a:lnTo>
                <a:lnTo>
                  <a:pt x="997922" y="209393"/>
                </a:lnTo>
                <a:close/>
              </a:path>
              <a:path w="1214754" h="342900">
                <a:moveTo>
                  <a:pt x="1063336" y="171349"/>
                </a:moveTo>
                <a:lnTo>
                  <a:pt x="997922" y="209393"/>
                </a:lnTo>
                <a:lnTo>
                  <a:pt x="1138936" y="209581"/>
                </a:lnTo>
                <a:lnTo>
                  <a:pt x="1138944" y="204374"/>
                </a:lnTo>
                <a:lnTo>
                  <a:pt x="1119759" y="204374"/>
                </a:lnTo>
                <a:lnTo>
                  <a:pt x="1063336" y="171349"/>
                </a:lnTo>
                <a:close/>
              </a:path>
              <a:path w="1214754" h="342900">
                <a:moveTo>
                  <a:pt x="915469" y="0"/>
                </a:moveTo>
                <a:lnTo>
                  <a:pt x="900922" y="952"/>
                </a:lnTo>
                <a:lnTo>
                  <a:pt x="887779" y="7286"/>
                </a:lnTo>
                <a:lnTo>
                  <a:pt x="877697" y="18573"/>
                </a:lnTo>
                <a:lnTo>
                  <a:pt x="872765" y="32889"/>
                </a:lnTo>
                <a:lnTo>
                  <a:pt x="873680" y="47466"/>
                </a:lnTo>
                <a:lnTo>
                  <a:pt x="880000" y="60614"/>
                </a:lnTo>
                <a:lnTo>
                  <a:pt x="891286" y="70643"/>
                </a:lnTo>
                <a:lnTo>
                  <a:pt x="998148" y="133193"/>
                </a:lnTo>
                <a:lnTo>
                  <a:pt x="1139063" y="133381"/>
                </a:lnTo>
                <a:lnTo>
                  <a:pt x="1138936" y="209581"/>
                </a:lnTo>
                <a:lnTo>
                  <a:pt x="1149155" y="209581"/>
                </a:lnTo>
                <a:lnTo>
                  <a:pt x="1214627" y="171481"/>
                </a:lnTo>
                <a:lnTo>
                  <a:pt x="929767" y="4857"/>
                </a:lnTo>
                <a:lnTo>
                  <a:pt x="915469" y="0"/>
                </a:lnTo>
                <a:close/>
              </a:path>
              <a:path w="1214754" h="342900">
                <a:moveTo>
                  <a:pt x="0" y="131857"/>
                </a:moveTo>
                <a:lnTo>
                  <a:pt x="0" y="208057"/>
                </a:lnTo>
                <a:lnTo>
                  <a:pt x="997922" y="209393"/>
                </a:lnTo>
                <a:lnTo>
                  <a:pt x="1063336" y="171349"/>
                </a:lnTo>
                <a:lnTo>
                  <a:pt x="998148" y="133193"/>
                </a:lnTo>
                <a:lnTo>
                  <a:pt x="0" y="131857"/>
                </a:lnTo>
                <a:close/>
              </a:path>
              <a:path w="1214754" h="342900">
                <a:moveTo>
                  <a:pt x="1119886" y="138461"/>
                </a:moveTo>
                <a:lnTo>
                  <a:pt x="1063336" y="171349"/>
                </a:lnTo>
                <a:lnTo>
                  <a:pt x="1119759" y="204374"/>
                </a:lnTo>
                <a:lnTo>
                  <a:pt x="1119886" y="138461"/>
                </a:lnTo>
                <a:close/>
              </a:path>
              <a:path w="1214754" h="342900">
                <a:moveTo>
                  <a:pt x="1139054" y="138461"/>
                </a:moveTo>
                <a:lnTo>
                  <a:pt x="1119886" y="138461"/>
                </a:lnTo>
                <a:lnTo>
                  <a:pt x="1119759" y="204374"/>
                </a:lnTo>
                <a:lnTo>
                  <a:pt x="1138944" y="204374"/>
                </a:lnTo>
                <a:lnTo>
                  <a:pt x="1139054" y="138461"/>
                </a:lnTo>
                <a:close/>
              </a:path>
              <a:path w="1214754" h="342900">
                <a:moveTo>
                  <a:pt x="998148" y="133193"/>
                </a:moveTo>
                <a:lnTo>
                  <a:pt x="1063336" y="171349"/>
                </a:lnTo>
                <a:lnTo>
                  <a:pt x="1119886" y="138461"/>
                </a:lnTo>
                <a:lnTo>
                  <a:pt x="1139054" y="138461"/>
                </a:lnTo>
                <a:lnTo>
                  <a:pt x="1139063" y="133381"/>
                </a:lnTo>
                <a:lnTo>
                  <a:pt x="998148" y="133193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61288" y="4392205"/>
            <a:ext cx="1351661" cy="790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45352" y="4392205"/>
            <a:ext cx="1193152" cy="7907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4563" y="1185113"/>
            <a:ext cx="88677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1">
                <a:solidFill>
                  <a:srgbClr val="FFFF00"/>
                </a:solidFill>
                <a:latin typeface="Arial"/>
                <a:cs typeface="Arial"/>
              </a:rPr>
              <a:t>؟؟ </a:t>
            </a:r>
            <a:r>
              <a:rPr dirty="0" sz="4800" spc="-795" b="1">
                <a:solidFill>
                  <a:srgbClr val="FFFF00"/>
                </a:solidFill>
                <a:latin typeface="Arial"/>
                <a:cs typeface="Arial"/>
              </a:rPr>
              <a:t>نيبكرملل ةيئيزجلا ةغيصلا </a:t>
            </a:r>
            <a:r>
              <a:rPr dirty="0" sz="4800" spc="-1205" b="1">
                <a:solidFill>
                  <a:srgbClr val="FFFF00"/>
                </a:solidFill>
                <a:latin typeface="Arial"/>
                <a:cs typeface="Arial"/>
              </a:rPr>
              <a:t>نيب </a:t>
            </a:r>
            <a:r>
              <a:rPr dirty="0" sz="4800" spc="-630" b="1">
                <a:solidFill>
                  <a:srgbClr val="FFFF00"/>
                </a:solidFill>
                <a:latin typeface="Arial"/>
                <a:cs typeface="Arial"/>
              </a:rPr>
              <a:t>قرفلا</a:t>
            </a:r>
            <a:r>
              <a:rPr dirty="0" sz="4800" spc="-869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800" spc="229" b="1">
                <a:solidFill>
                  <a:srgbClr val="FFFF00"/>
                </a:solidFill>
                <a:latin typeface="Arial"/>
                <a:cs typeface="Arial"/>
              </a:rPr>
              <a:t>وهام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1224" y="5377992"/>
            <a:ext cx="100266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4000" spc="10" b="1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dirty="0" baseline="-20964" sz="3975" spc="15" b="1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baseline="-20964" sz="39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6675" y="5377992"/>
            <a:ext cx="119189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4000" spc="1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baseline="-20964" sz="3975" spc="15" b="1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4000" spc="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baseline="-20964" sz="3975" spc="15" b="1">
                <a:solidFill>
                  <a:srgbClr val="FFFF00"/>
                </a:solidFill>
                <a:latin typeface="Arial"/>
                <a:cs typeface="Arial"/>
              </a:rPr>
              <a:t>6</a:t>
            </a:r>
            <a:endParaRPr baseline="-20964" sz="3975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17035" y="5546746"/>
            <a:ext cx="2214880" cy="342900"/>
          </a:xfrm>
          <a:custGeom>
            <a:avLst/>
            <a:gdLst/>
            <a:ahLst/>
            <a:cxnLst/>
            <a:rect l="l" t="t" r="r" b="b"/>
            <a:pathLst>
              <a:path w="2214879" h="342900">
                <a:moveTo>
                  <a:pt x="1998198" y="209312"/>
                </a:moveTo>
                <a:lnTo>
                  <a:pt x="1891284" y="271567"/>
                </a:lnTo>
                <a:lnTo>
                  <a:pt x="1879979" y="281620"/>
                </a:lnTo>
                <a:lnTo>
                  <a:pt x="1873615" y="294773"/>
                </a:lnTo>
                <a:lnTo>
                  <a:pt x="1872656" y="309350"/>
                </a:lnTo>
                <a:lnTo>
                  <a:pt x="1877567" y="323675"/>
                </a:lnTo>
                <a:lnTo>
                  <a:pt x="1887597" y="334979"/>
                </a:lnTo>
                <a:lnTo>
                  <a:pt x="1900745" y="341333"/>
                </a:lnTo>
                <a:lnTo>
                  <a:pt x="1915322" y="342294"/>
                </a:lnTo>
                <a:lnTo>
                  <a:pt x="1929638" y="337417"/>
                </a:lnTo>
                <a:lnTo>
                  <a:pt x="2149421" y="209413"/>
                </a:lnTo>
                <a:lnTo>
                  <a:pt x="1998198" y="209312"/>
                </a:lnTo>
                <a:close/>
              </a:path>
              <a:path w="2214879" h="342900">
                <a:moveTo>
                  <a:pt x="2063526" y="171272"/>
                </a:moveTo>
                <a:lnTo>
                  <a:pt x="1998198" y="209312"/>
                </a:lnTo>
                <a:lnTo>
                  <a:pt x="2139061" y="209413"/>
                </a:lnTo>
                <a:lnTo>
                  <a:pt x="2139069" y="204206"/>
                </a:lnTo>
                <a:lnTo>
                  <a:pt x="2119884" y="204206"/>
                </a:lnTo>
                <a:lnTo>
                  <a:pt x="2063526" y="171272"/>
                </a:lnTo>
                <a:close/>
              </a:path>
              <a:path w="2214879" h="342900">
                <a:moveTo>
                  <a:pt x="1915574" y="0"/>
                </a:moveTo>
                <a:lnTo>
                  <a:pt x="1900983" y="914"/>
                </a:lnTo>
                <a:lnTo>
                  <a:pt x="1887797" y="7235"/>
                </a:lnTo>
                <a:lnTo>
                  <a:pt x="1877694" y="18520"/>
                </a:lnTo>
                <a:lnTo>
                  <a:pt x="1872837" y="32840"/>
                </a:lnTo>
                <a:lnTo>
                  <a:pt x="1873789" y="47434"/>
                </a:lnTo>
                <a:lnTo>
                  <a:pt x="1880123" y="60614"/>
                </a:lnTo>
                <a:lnTo>
                  <a:pt x="1891411" y="70691"/>
                </a:lnTo>
                <a:lnTo>
                  <a:pt x="1998226" y="133112"/>
                </a:lnTo>
                <a:lnTo>
                  <a:pt x="2139188" y="133213"/>
                </a:lnTo>
                <a:lnTo>
                  <a:pt x="2139061" y="209413"/>
                </a:lnTo>
                <a:lnTo>
                  <a:pt x="2149421" y="209413"/>
                </a:lnTo>
                <a:lnTo>
                  <a:pt x="2214753" y="171364"/>
                </a:lnTo>
                <a:lnTo>
                  <a:pt x="1929891" y="4931"/>
                </a:lnTo>
                <a:lnTo>
                  <a:pt x="1915574" y="0"/>
                </a:lnTo>
                <a:close/>
              </a:path>
              <a:path w="2214879" h="342900">
                <a:moveTo>
                  <a:pt x="0" y="131677"/>
                </a:moveTo>
                <a:lnTo>
                  <a:pt x="0" y="207877"/>
                </a:lnTo>
                <a:lnTo>
                  <a:pt x="1998198" y="209312"/>
                </a:lnTo>
                <a:lnTo>
                  <a:pt x="2063526" y="171272"/>
                </a:lnTo>
                <a:lnTo>
                  <a:pt x="1998226" y="133112"/>
                </a:lnTo>
                <a:lnTo>
                  <a:pt x="0" y="131677"/>
                </a:lnTo>
                <a:close/>
              </a:path>
              <a:path w="2214879" h="342900">
                <a:moveTo>
                  <a:pt x="2120011" y="138382"/>
                </a:moveTo>
                <a:lnTo>
                  <a:pt x="2063526" y="171272"/>
                </a:lnTo>
                <a:lnTo>
                  <a:pt x="2119884" y="204206"/>
                </a:lnTo>
                <a:lnTo>
                  <a:pt x="2120011" y="138382"/>
                </a:lnTo>
                <a:close/>
              </a:path>
              <a:path w="2214879" h="342900">
                <a:moveTo>
                  <a:pt x="2139179" y="138382"/>
                </a:moveTo>
                <a:lnTo>
                  <a:pt x="2120011" y="138382"/>
                </a:lnTo>
                <a:lnTo>
                  <a:pt x="2119884" y="204206"/>
                </a:lnTo>
                <a:lnTo>
                  <a:pt x="2139069" y="204206"/>
                </a:lnTo>
                <a:lnTo>
                  <a:pt x="2139179" y="138382"/>
                </a:lnTo>
                <a:close/>
              </a:path>
              <a:path w="2214879" h="342900">
                <a:moveTo>
                  <a:pt x="1998226" y="133112"/>
                </a:moveTo>
                <a:lnTo>
                  <a:pt x="2063526" y="171272"/>
                </a:lnTo>
                <a:lnTo>
                  <a:pt x="2120011" y="138382"/>
                </a:lnTo>
                <a:lnTo>
                  <a:pt x="2139179" y="138382"/>
                </a:lnTo>
                <a:lnTo>
                  <a:pt x="2139188" y="133213"/>
                </a:lnTo>
                <a:lnTo>
                  <a:pt x="1998226" y="133112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69613" y="5026609"/>
            <a:ext cx="81280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3200" b="1">
                <a:solidFill>
                  <a:srgbClr val="CCCCFF"/>
                </a:solidFill>
                <a:latin typeface="Arial"/>
                <a:cs typeface="Arial"/>
              </a:rPr>
              <a:t>CH</a:t>
            </a:r>
            <a:r>
              <a:rPr dirty="0" baseline="-19841" sz="3150" b="1">
                <a:solidFill>
                  <a:srgbClr val="CCCCFF"/>
                </a:solidFill>
                <a:latin typeface="Arial"/>
                <a:cs typeface="Arial"/>
              </a:rPr>
              <a:t>2</a:t>
            </a:r>
            <a:endParaRPr baseline="-19841"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726" y="6354572"/>
            <a:ext cx="18446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0">
                <a:solidFill>
                  <a:srgbClr val="FFFF00"/>
                </a:solidFill>
                <a:latin typeface="Times New Roman"/>
                <a:cs typeface="Times New Roman"/>
              </a:rPr>
              <a:t>Timberlake</a:t>
            </a:r>
            <a:r>
              <a:rPr dirty="0" sz="1400" spc="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LecturePLUS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8969" y="6354572"/>
            <a:ext cx="1143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323" y="306324"/>
            <a:ext cx="7772400" cy="1066800"/>
          </a:xfrm>
          <a:prstGeom prst="rect"/>
          <a:solidFill>
            <a:srgbClr val="0000FF"/>
          </a:solidFill>
          <a:ln w="27432">
            <a:solidFill>
              <a:srgbClr val="FF0033"/>
            </a:solidFill>
          </a:ln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4800" spc="-5" b="1">
                <a:solidFill>
                  <a:srgbClr val="FFFF00"/>
                </a:solidFill>
                <a:latin typeface="Arial"/>
                <a:cs typeface="Arial"/>
              </a:rPr>
              <a:t>؟؟ </a:t>
            </a:r>
            <a:r>
              <a:rPr dirty="0" sz="4800" spc="-440" b="1">
                <a:solidFill>
                  <a:srgbClr val="FFFF00"/>
                </a:solidFill>
                <a:latin typeface="Arial"/>
                <a:cs typeface="Arial"/>
              </a:rPr>
              <a:t>تاناكللأا</a:t>
            </a:r>
            <a:r>
              <a:rPr dirty="0" sz="48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800" spc="150" b="1">
                <a:solidFill>
                  <a:srgbClr val="FFFF00"/>
                </a:solidFill>
                <a:latin typeface="Arial"/>
                <a:cs typeface="Arial"/>
              </a:rPr>
              <a:t>يهام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0091" y="3807190"/>
            <a:ext cx="7035165" cy="1769745"/>
          </a:xfrm>
          <a:prstGeom prst="rect">
            <a:avLst/>
          </a:prstGeom>
        </p:spPr>
        <p:txBody>
          <a:bodyPr wrap="square" lIns="0" tIns="213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4400" spc="-715" b="1">
                <a:solidFill>
                  <a:srgbClr val="FFFF00"/>
                </a:solidFill>
                <a:latin typeface="Arial"/>
                <a:cs typeface="Arial"/>
              </a:rPr>
              <a:t>يوتحت </a:t>
            </a:r>
            <a:r>
              <a:rPr dirty="0" sz="4400" spc="-425" b="1">
                <a:solidFill>
                  <a:srgbClr val="FFFF00"/>
                </a:solidFill>
                <a:latin typeface="Arial"/>
                <a:cs typeface="Arial"/>
              </a:rPr>
              <a:t>تانوبركرديه </a:t>
            </a:r>
            <a:r>
              <a:rPr dirty="0" sz="4400" spc="120" b="1">
                <a:solidFill>
                  <a:srgbClr val="FFFF00"/>
                </a:solidFill>
                <a:latin typeface="Arial"/>
                <a:cs typeface="Arial"/>
              </a:rPr>
              <a:t>يه </a:t>
            </a:r>
            <a:r>
              <a:rPr dirty="0" sz="4400" spc="-5" b="1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dirty="0" sz="4400" spc="-6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355" b="1">
                <a:solidFill>
                  <a:srgbClr val="FFFF00"/>
                </a:solidFill>
                <a:latin typeface="Arial"/>
                <a:cs typeface="Arial"/>
              </a:rPr>
              <a:t>تاناكللأا</a:t>
            </a:r>
            <a:r>
              <a:rPr dirty="0" sz="3500" spc="-355">
                <a:solidFill>
                  <a:srgbClr val="66FF33"/>
                </a:solidFill>
                <a:latin typeface="Wingdings 2"/>
                <a:cs typeface="Wingdings 2"/>
              </a:rPr>
              <a:t></a:t>
            </a:r>
            <a:endParaRPr sz="3500">
              <a:latin typeface="Wingdings 2"/>
              <a:cs typeface="Wingdings 2"/>
            </a:endParaRPr>
          </a:p>
          <a:p>
            <a:pPr marL="125730">
              <a:lnSpc>
                <a:spcPct val="100000"/>
              </a:lnSpc>
              <a:spcBef>
                <a:spcPts val="1585"/>
              </a:spcBef>
            </a:pPr>
            <a:r>
              <a:rPr dirty="0" sz="4400" spc="-5" b="1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dirty="0" sz="4400" spc="-165" b="1">
                <a:solidFill>
                  <a:srgbClr val="FFFF00"/>
                </a:solidFill>
                <a:latin typeface="Arial"/>
                <a:cs typeface="Arial"/>
              </a:rPr>
              <a:t>تارذلا </a:t>
            </a:r>
            <a:r>
              <a:rPr dirty="0" sz="4400" spc="-1105" b="1">
                <a:solidFill>
                  <a:srgbClr val="FFFF00"/>
                </a:solidFill>
                <a:latin typeface="Arial"/>
                <a:cs typeface="Arial"/>
              </a:rPr>
              <a:t>نيب </a:t>
            </a:r>
            <a:r>
              <a:rPr dirty="0" sz="4400" spc="-1095" b="1">
                <a:solidFill>
                  <a:srgbClr val="FFFF00"/>
                </a:solidFill>
                <a:latin typeface="Arial"/>
                <a:cs typeface="Arial"/>
              </a:rPr>
              <a:t>طقف </a:t>
            </a:r>
            <a:r>
              <a:rPr dirty="0" sz="4400" spc="-250" b="1">
                <a:solidFill>
                  <a:srgbClr val="FFFF00"/>
                </a:solidFill>
                <a:latin typeface="Arial"/>
                <a:cs typeface="Arial"/>
              </a:rPr>
              <a:t>ةيداحا </a:t>
            </a:r>
            <a:r>
              <a:rPr dirty="0" sz="4400" spc="-335" b="1">
                <a:solidFill>
                  <a:srgbClr val="FFFF00"/>
                </a:solidFill>
                <a:latin typeface="Arial"/>
                <a:cs typeface="Arial"/>
              </a:rPr>
              <a:t>طباور</a:t>
            </a:r>
            <a:r>
              <a:rPr dirty="0" sz="4400" spc="3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459" b="1">
                <a:solidFill>
                  <a:srgbClr val="FFFF00"/>
                </a:solidFill>
                <a:latin typeface="Arial"/>
                <a:cs typeface="Arial"/>
              </a:rPr>
              <a:t>ىلع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7144" y="1684891"/>
            <a:ext cx="2053779" cy="194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9142" y="294843"/>
            <a:ext cx="207327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solidFill>
                  <a:srgbClr val="66FF33"/>
                </a:solidFill>
                <a:latin typeface="Arial"/>
                <a:cs typeface="Arial"/>
              </a:rPr>
              <a:t>تاناكللأا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6135" y="2322576"/>
            <a:ext cx="155448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52544" y="2322576"/>
            <a:ext cx="155448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88279" y="2322576"/>
            <a:ext cx="155448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1871" y="2322576"/>
            <a:ext cx="155448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36135" y="3115055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2544" y="3115055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88279" y="3115055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71871" y="3115055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49623" y="2828544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49623" y="2612135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04688" y="2828544"/>
            <a:ext cx="155448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04688" y="2612135"/>
            <a:ext cx="155448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39055" y="2828544"/>
            <a:ext cx="155448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39055" y="2612135"/>
            <a:ext cx="155448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195064" y="1867611"/>
            <a:ext cx="245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9717" y="1867611"/>
            <a:ext cx="245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5898" y="2553665"/>
            <a:ext cx="245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5938" y="2075268"/>
            <a:ext cx="1331595" cy="1632585"/>
          </a:xfrm>
          <a:prstGeom prst="rect">
            <a:avLst/>
          </a:prstGeom>
        </p:spPr>
        <p:txBody>
          <a:bodyPr wrap="square" lIns="0" tIns="351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70"/>
              </a:spcBef>
              <a:tabLst>
                <a:tab pos="878205" algn="l"/>
              </a:tabLst>
            </a:pPr>
            <a:r>
              <a:rPr dirty="0" sz="480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480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dirty="0" sz="4800">
                <a:solidFill>
                  <a:srgbClr val="FFFF00"/>
                </a:solidFill>
                <a:latin typeface="Arial"/>
                <a:cs typeface="Arial"/>
              </a:rPr>
              <a:t>C</a:t>
            </a:r>
            <a:endParaRPr sz="48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spcBef>
                <a:spcPts val="1340"/>
              </a:spcBef>
              <a:tabLst>
                <a:tab pos="1045844" algn="l"/>
              </a:tabLst>
            </a:pP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H	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9009" y="2629865"/>
            <a:ext cx="245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4232" y="4520171"/>
            <a:ext cx="7597013" cy="848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726" y="6354572"/>
            <a:ext cx="18446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0">
                <a:solidFill>
                  <a:srgbClr val="FFFF00"/>
                </a:solidFill>
                <a:latin typeface="Times New Roman"/>
                <a:cs typeface="Times New Roman"/>
              </a:rPr>
              <a:t>Timberlake</a:t>
            </a:r>
            <a:r>
              <a:rPr dirty="0" sz="1400" spc="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00"/>
                </a:solidFill>
                <a:latin typeface="Times New Roman"/>
                <a:cs typeface="Times New Roman"/>
              </a:rPr>
              <a:t>LecturePLUS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8969" y="6354572"/>
            <a:ext cx="11430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24" y="382524"/>
            <a:ext cx="8382000" cy="1143000"/>
          </a:xfrm>
          <a:prstGeom prst="rect"/>
          <a:solidFill>
            <a:srgbClr val="0000FF"/>
          </a:solidFill>
          <a:ln w="39623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52729">
              <a:lnSpc>
                <a:spcPts val="8620"/>
              </a:lnSpc>
            </a:pPr>
            <a:r>
              <a:rPr dirty="0" sz="7200" spc="-660" b="1">
                <a:solidFill>
                  <a:srgbClr val="FF9900"/>
                </a:solidFill>
                <a:latin typeface="Arial"/>
                <a:cs typeface="Arial"/>
              </a:rPr>
              <a:t>تاناكللأا</a:t>
            </a:r>
            <a:endParaRPr sz="7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7160" y="3492830"/>
            <a:ext cx="6015355" cy="2171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3200" spc="-800" b="1">
                <a:solidFill>
                  <a:srgbClr val="FFFF00"/>
                </a:solidFill>
                <a:latin typeface="Arial"/>
                <a:cs typeface="Arial"/>
              </a:rPr>
              <a:t>طقف           </a:t>
            </a:r>
            <a:r>
              <a:rPr dirty="0" sz="3200" spc="-295" b="1">
                <a:solidFill>
                  <a:srgbClr val="FFFF00"/>
                </a:solidFill>
                <a:latin typeface="Arial"/>
                <a:cs typeface="Arial"/>
              </a:rPr>
              <a:t>نيجورديهلا </a:t>
            </a: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و </a:t>
            </a:r>
            <a:r>
              <a:rPr dirty="0" sz="3200" spc="-365" b="1">
                <a:solidFill>
                  <a:srgbClr val="FFFF00"/>
                </a:solidFill>
                <a:latin typeface="Arial"/>
                <a:cs typeface="Arial"/>
              </a:rPr>
              <a:t>نوبركلا  </a:t>
            </a:r>
            <a:r>
              <a:rPr dirty="0" sz="3200" spc="-335" b="1">
                <a:solidFill>
                  <a:srgbClr val="FFFF00"/>
                </a:solidFill>
                <a:latin typeface="Arial"/>
                <a:cs typeface="Arial"/>
              </a:rPr>
              <a:t>ىلع  </a:t>
            </a:r>
            <a:r>
              <a:rPr dirty="0" sz="3200" spc="-520" b="1">
                <a:solidFill>
                  <a:srgbClr val="FFFF00"/>
                </a:solidFill>
                <a:latin typeface="Arial"/>
                <a:cs typeface="Arial"/>
              </a:rPr>
              <a:t>يوتحت</a:t>
            </a:r>
            <a:r>
              <a:rPr dirty="0" sz="3200" spc="-48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550" spc="15">
                <a:solidFill>
                  <a:srgbClr val="66FF33"/>
                </a:solidFill>
                <a:latin typeface="Wingdings 2"/>
                <a:cs typeface="Wingdings 2"/>
              </a:rPr>
              <a:t></a:t>
            </a:r>
            <a:endParaRPr sz="2550">
              <a:latin typeface="Wingdings 2"/>
              <a:cs typeface="Wingdings 2"/>
            </a:endParaRPr>
          </a:p>
          <a:p>
            <a:pPr algn="r" marR="5080">
              <a:lnSpc>
                <a:spcPct val="100000"/>
              </a:lnSpc>
              <a:spcBef>
                <a:spcPts val="2690"/>
              </a:spcBef>
            </a:pP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C-C </a:t>
            </a:r>
            <a:r>
              <a:rPr dirty="0" sz="3200" spc="-365" b="1">
                <a:solidFill>
                  <a:srgbClr val="FFFF00"/>
                </a:solidFill>
                <a:latin typeface="Arial"/>
                <a:cs typeface="Arial"/>
              </a:rPr>
              <a:t>نوبركلا  </a:t>
            </a:r>
            <a:r>
              <a:rPr dirty="0" sz="3200" spc="-10" b="1">
                <a:solidFill>
                  <a:srgbClr val="FFFF00"/>
                </a:solidFill>
                <a:latin typeface="Arial"/>
                <a:cs typeface="Arial"/>
              </a:rPr>
              <a:t>تارذ </a:t>
            </a:r>
            <a:r>
              <a:rPr dirty="0" sz="3200" spc="-810" b="1">
                <a:solidFill>
                  <a:srgbClr val="FFFF00"/>
                </a:solidFill>
                <a:latin typeface="Arial"/>
                <a:cs typeface="Arial"/>
              </a:rPr>
              <a:t>نيب                       </a:t>
            </a:r>
            <a:r>
              <a:rPr dirty="0" sz="3200" spc="-190" b="1">
                <a:solidFill>
                  <a:srgbClr val="FFFF00"/>
                </a:solidFill>
                <a:latin typeface="Arial"/>
                <a:cs typeface="Arial"/>
              </a:rPr>
              <a:t>ةيداحا </a:t>
            </a:r>
            <a:r>
              <a:rPr dirty="0" sz="3200" spc="-204" b="1">
                <a:solidFill>
                  <a:srgbClr val="FFFF00"/>
                </a:solidFill>
                <a:latin typeface="Arial"/>
                <a:cs typeface="Arial"/>
              </a:rPr>
              <a:t>ةطبار</a:t>
            </a:r>
            <a:r>
              <a:rPr dirty="0" sz="3200" spc="-2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550" spc="15">
                <a:solidFill>
                  <a:srgbClr val="66FF33"/>
                </a:solidFill>
                <a:latin typeface="Wingdings 2"/>
                <a:cs typeface="Wingdings 2"/>
              </a:rPr>
              <a:t></a:t>
            </a:r>
            <a:endParaRPr sz="2550">
              <a:latin typeface="Wingdings 2"/>
              <a:cs typeface="Wingdings 2"/>
            </a:endParaRPr>
          </a:p>
          <a:p>
            <a:pPr algn="r" marR="5080">
              <a:lnSpc>
                <a:spcPct val="100000"/>
              </a:lnSpc>
              <a:spcBef>
                <a:spcPts val="2690"/>
              </a:spcBef>
            </a:pPr>
            <a:r>
              <a:rPr dirty="0" sz="3200" spc="-5" b="1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dirty="0" sz="3200" spc="-250" b="1">
                <a:solidFill>
                  <a:srgbClr val="FFFF00"/>
                </a:solidFill>
                <a:latin typeface="Arial"/>
                <a:cs typeface="Arial"/>
              </a:rPr>
              <a:t>طباور  </a:t>
            </a:r>
            <a:r>
              <a:rPr dirty="0" sz="3200" spc="-459" b="1">
                <a:solidFill>
                  <a:srgbClr val="FFFF00"/>
                </a:solidFill>
                <a:latin typeface="Arial"/>
                <a:cs typeface="Arial"/>
              </a:rPr>
              <a:t>ةعبراب  </a:t>
            </a:r>
            <a:r>
              <a:rPr dirty="0" sz="3200" spc="-565" b="1">
                <a:solidFill>
                  <a:srgbClr val="FFFF00"/>
                </a:solidFill>
                <a:latin typeface="Arial"/>
                <a:cs typeface="Arial"/>
              </a:rPr>
              <a:t>اهسفن   </a:t>
            </a:r>
            <a:r>
              <a:rPr dirty="0" sz="3200" spc="-650" b="1">
                <a:solidFill>
                  <a:srgbClr val="FFFF00"/>
                </a:solidFill>
                <a:latin typeface="Arial"/>
                <a:cs typeface="Arial"/>
              </a:rPr>
              <a:t>طيحت    </a:t>
            </a:r>
            <a:r>
              <a:rPr dirty="0" sz="3200" spc="-360" b="1">
                <a:solidFill>
                  <a:srgbClr val="FFFF00"/>
                </a:solidFill>
                <a:latin typeface="Arial"/>
                <a:cs typeface="Arial"/>
              </a:rPr>
              <a:t>نوبرك  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ةرذ </a:t>
            </a:r>
            <a:r>
              <a:rPr dirty="0" sz="3200" spc="-295" b="1">
                <a:solidFill>
                  <a:srgbClr val="FFFF00"/>
                </a:solidFill>
                <a:latin typeface="Arial"/>
                <a:cs typeface="Arial"/>
              </a:rPr>
              <a:t>لك</a:t>
            </a:r>
            <a:r>
              <a:rPr dirty="0" sz="3200" spc="-9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550" spc="15">
                <a:solidFill>
                  <a:srgbClr val="66FF33"/>
                </a:solidFill>
                <a:latin typeface="Wingdings 2"/>
                <a:cs typeface="Wingdings 2"/>
              </a:rPr>
              <a:t></a:t>
            </a:r>
            <a:endParaRPr sz="2550">
              <a:latin typeface="Wingdings 2"/>
              <a:cs typeface="Wingdings 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9247" y="1855943"/>
            <a:ext cx="3025775" cy="1446530"/>
          </a:xfrm>
          <a:custGeom>
            <a:avLst/>
            <a:gdLst/>
            <a:ahLst/>
            <a:cxnLst/>
            <a:rect l="l" t="t" r="r" b="b"/>
            <a:pathLst>
              <a:path w="3025775" h="1446529">
                <a:moveTo>
                  <a:pt x="1511876" y="0"/>
                </a:moveTo>
                <a:lnTo>
                  <a:pt x="1357890" y="3315"/>
                </a:lnTo>
                <a:lnTo>
                  <a:pt x="1281717" y="8289"/>
                </a:lnTo>
                <a:lnTo>
                  <a:pt x="1207183" y="14897"/>
                </a:lnTo>
                <a:lnTo>
                  <a:pt x="1134334" y="23163"/>
                </a:lnTo>
                <a:lnTo>
                  <a:pt x="1063125" y="33087"/>
                </a:lnTo>
                <a:lnTo>
                  <a:pt x="924032" y="56251"/>
                </a:lnTo>
                <a:lnTo>
                  <a:pt x="856125" y="71148"/>
                </a:lnTo>
                <a:lnTo>
                  <a:pt x="728623" y="104236"/>
                </a:lnTo>
                <a:lnTo>
                  <a:pt x="607725" y="143955"/>
                </a:lnTo>
                <a:lnTo>
                  <a:pt x="549769" y="165461"/>
                </a:lnTo>
                <a:lnTo>
                  <a:pt x="495139" y="188624"/>
                </a:lnTo>
                <a:lnTo>
                  <a:pt x="443787" y="211788"/>
                </a:lnTo>
                <a:lnTo>
                  <a:pt x="392458" y="236609"/>
                </a:lnTo>
                <a:lnTo>
                  <a:pt x="346094" y="263089"/>
                </a:lnTo>
                <a:lnTo>
                  <a:pt x="299730" y="291226"/>
                </a:lnTo>
                <a:lnTo>
                  <a:pt x="258330" y="319340"/>
                </a:lnTo>
                <a:lnTo>
                  <a:pt x="218585" y="349135"/>
                </a:lnTo>
                <a:lnTo>
                  <a:pt x="182154" y="378907"/>
                </a:lnTo>
                <a:lnTo>
                  <a:pt x="149034" y="410360"/>
                </a:lnTo>
                <a:lnTo>
                  <a:pt x="119227" y="441790"/>
                </a:lnTo>
                <a:lnTo>
                  <a:pt x="91076" y="474877"/>
                </a:lnTo>
                <a:lnTo>
                  <a:pt x="67894" y="507965"/>
                </a:lnTo>
                <a:lnTo>
                  <a:pt x="48023" y="542710"/>
                </a:lnTo>
                <a:lnTo>
                  <a:pt x="31463" y="577479"/>
                </a:lnTo>
                <a:lnTo>
                  <a:pt x="18215" y="613859"/>
                </a:lnTo>
                <a:lnTo>
                  <a:pt x="1655" y="686666"/>
                </a:lnTo>
                <a:lnTo>
                  <a:pt x="0" y="723069"/>
                </a:lnTo>
                <a:lnTo>
                  <a:pt x="1656" y="759473"/>
                </a:lnTo>
                <a:lnTo>
                  <a:pt x="8279" y="797534"/>
                </a:lnTo>
                <a:lnTo>
                  <a:pt x="31463" y="868683"/>
                </a:lnTo>
                <a:lnTo>
                  <a:pt x="48023" y="903428"/>
                </a:lnTo>
                <a:lnTo>
                  <a:pt x="67894" y="938174"/>
                </a:lnTo>
                <a:lnTo>
                  <a:pt x="91076" y="971261"/>
                </a:lnTo>
                <a:lnTo>
                  <a:pt x="119228" y="1004372"/>
                </a:lnTo>
                <a:lnTo>
                  <a:pt x="149034" y="1035802"/>
                </a:lnTo>
                <a:lnTo>
                  <a:pt x="182154" y="1067231"/>
                </a:lnTo>
                <a:lnTo>
                  <a:pt x="218585" y="1097026"/>
                </a:lnTo>
                <a:lnTo>
                  <a:pt x="258330" y="1126798"/>
                </a:lnTo>
                <a:lnTo>
                  <a:pt x="299730" y="1154936"/>
                </a:lnTo>
                <a:lnTo>
                  <a:pt x="346094" y="1183050"/>
                </a:lnTo>
                <a:lnTo>
                  <a:pt x="392459" y="1209529"/>
                </a:lnTo>
                <a:lnTo>
                  <a:pt x="443787" y="1234351"/>
                </a:lnTo>
                <a:lnTo>
                  <a:pt x="495139" y="1257514"/>
                </a:lnTo>
                <a:lnTo>
                  <a:pt x="549770" y="1280683"/>
                </a:lnTo>
                <a:lnTo>
                  <a:pt x="607725" y="1302193"/>
                </a:lnTo>
                <a:lnTo>
                  <a:pt x="728623" y="1341905"/>
                </a:lnTo>
                <a:lnTo>
                  <a:pt x="856125" y="1374997"/>
                </a:lnTo>
                <a:lnTo>
                  <a:pt x="924032" y="1389888"/>
                </a:lnTo>
                <a:lnTo>
                  <a:pt x="1063126" y="1413054"/>
                </a:lnTo>
                <a:lnTo>
                  <a:pt x="1134335" y="1422980"/>
                </a:lnTo>
                <a:lnTo>
                  <a:pt x="1207183" y="1431253"/>
                </a:lnTo>
                <a:lnTo>
                  <a:pt x="1281717" y="1437873"/>
                </a:lnTo>
                <a:lnTo>
                  <a:pt x="1357890" y="1442837"/>
                </a:lnTo>
                <a:lnTo>
                  <a:pt x="1511876" y="1446146"/>
                </a:lnTo>
                <a:lnTo>
                  <a:pt x="1665885" y="1442837"/>
                </a:lnTo>
                <a:lnTo>
                  <a:pt x="1742059" y="1437873"/>
                </a:lnTo>
                <a:lnTo>
                  <a:pt x="1816593" y="1431253"/>
                </a:lnTo>
                <a:lnTo>
                  <a:pt x="1889441" y="1422980"/>
                </a:lnTo>
                <a:lnTo>
                  <a:pt x="1962312" y="1413054"/>
                </a:lnTo>
                <a:lnTo>
                  <a:pt x="2101405" y="1389888"/>
                </a:lnTo>
                <a:lnTo>
                  <a:pt x="2167650" y="1374997"/>
                </a:lnTo>
                <a:lnTo>
                  <a:pt x="2233872" y="1358451"/>
                </a:lnTo>
                <a:lnTo>
                  <a:pt x="2296815" y="1341905"/>
                </a:lnTo>
                <a:lnTo>
                  <a:pt x="2417644" y="1302193"/>
                </a:lnTo>
                <a:lnTo>
                  <a:pt x="2473983" y="1280683"/>
                </a:lnTo>
                <a:lnTo>
                  <a:pt x="2530322" y="1257515"/>
                </a:lnTo>
                <a:lnTo>
                  <a:pt x="2581581" y="1234351"/>
                </a:lnTo>
                <a:lnTo>
                  <a:pt x="2633072" y="1209529"/>
                </a:lnTo>
                <a:lnTo>
                  <a:pt x="2679251" y="1183050"/>
                </a:lnTo>
                <a:lnTo>
                  <a:pt x="2724045" y="1154936"/>
                </a:lnTo>
                <a:lnTo>
                  <a:pt x="2766993" y="1126799"/>
                </a:lnTo>
                <a:lnTo>
                  <a:pt x="2806938" y="1097027"/>
                </a:lnTo>
                <a:lnTo>
                  <a:pt x="2843189" y="1067232"/>
                </a:lnTo>
                <a:lnTo>
                  <a:pt x="2876438" y="1035802"/>
                </a:lnTo>
                <a:lnTo>
                  <a:pt x="2906224" y="1004372"/>
                </a:lnTo>
                <a:lnTo>
                  <a:pt x="2934394" y="971261"/>
                </a:lnTo>
                <a:lnTo>
                  <a:pt x="2957484" y="938174"/>
                </a:lnTo>
                <a:lnTo>
                  <a:pt x="2977341" y="903428"/>
                </a:lnTo>
                <a:lnTo>
                  <a:pt x="2993965" y="868683"/>
                </a:lnTo>
                <a:lnTo>
                  <a:pt x="3007127" y="832280"/>
                </a:lnTo>
                <a:lnTo>
                  <a:pt x="3023751" y="759473"/>
                </a:lnTo>
                <a:lnTo>
                  <a:pt x="3025368" y="723070"/>
                </a:lnTo>
                <a:lnTo>
                  <a:pt x="3023751" y="686666"/>
                </a:lnTo>
                <a:lnTo>
                  <a:pt x="3017055" y="648628"/>
                </a:lnTo>
                <a:lnTo>
                  <a:pt x="2993965" y="577479"/>
                </a:lnTo>
                <a:lnTo>
                  <a:pt x="2977341" y="542711"/>
                </a:lnTo>
                <a:lnTo>
                  <a:pt x="2957483" y="507965"/>
                </a:lnTo>
                <a:lnTo>
                  <a:pt x="2934394" y="474878"/>
                </a:lnTo>
                <a:lnTo>
                  <a:pt x="2906224" y="441790"/>
                </a:lnTo>
                <a:lnTo>
                  <a:pt x="2876438" y="410360"/>
                </a:lnTo>
                <a:lnTo>
                  <a:pt x="2843189" y="378907"/>
                </a:lnTo>
                <a:lnTo>
                  <a:pt x="2806938" y="349135"/>
                </a:lnTo>
                <a:lnTo>
                  <a:pt x="2766992" y="319340"/>
                </a:lnTo>
                <a:lnTo>
                  <a:pt x="2724045" y="291226"/>
                </a:lnTo>
                <a:lnTo>
                  <a:pt x="2679251" y="263089"/>
                </a:lnTo>
                <a:lnTo>
                  <a:pt x="2633071" y="236610"/>
                </a:lnTo>
                <a:lnTo>
                  <a:pt x="2581581" y="211788"/>
                </a:lnTo>
                <a:lnTo>
                  <a:pt x="2530322" y="188625"/>
                </a:lnTo>
                <a:lnTo>
                  <a:pt x="2473983" y="165461"/>
                </a:lnTo>
                <a:lnTo>
                  <a:pt x="2417643" y="143955"/>
                </a:lnTo>
                <a:lnTo>
                  <a:pt x="2296814" y="104236"/>
                </a:lnTo>
                <a:lnTo>
                  <a:pt x="2233872" y="87704"/>
                </a:lnTo>
                <a:lnTo>
                  <a:pt x="2167650" y="71148"/>
                </a:lnTo>
                <a:lnTo>
                  <a:pt x="2101405" y="56251"/>
                </a:lnTo>
                <a:lnTo>
                  <a:pt x="1962312" y="33087"/>
                </a:lnTo>
                <a:lnTo>
                  <a:pt x="1889441" y="23163"/>
                </a:lnTo>
                <a:lnTo>
                  <a:pt x="1816592" y="14897"/>
                </a:lnTo>
                <a:lnTo>
                  <a:pt x="1742058" y="8289"/>
                </a:lnTo>
                <a:lnTo>
                  <a:pt x="1665885" y="3315"/>
                </a:lnTo>
                <a:lnTo>
                  <a:pt x="1511876" y="0"/>
                </a:lnTo>
                <a:close/>
              </a:path>
            </a:pathLst>
          </a:custGeom>
          <a:solidFill>
            <a:srgbClr val="BEB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40133" y="1576501"/>
            <a:ext cx="2880360" cy="1765300"/>
          </a:xfrm>
          <a:custGeom>
            <a:avLst/>
            <a:gdLst/>
            <a:ahLst/>
            <a:cxnLst/>
            <a:rect l="l" t="t" r="r" b="b"/>
            <a:pathLst>
              <a:path w="2880359" h="1765300">
                <a:moveTo>
                  <a:pt x="2792034" y="1727200"/>
                </a:moveTo>
                <a:lnTo>
                  <a:pt x="44708" y="1727199"/>
                </a:lnTo>
                <a:lnTo>
                  <a:pt x="31462" y="1739899"/>
                </a:lnTo>
                <a:lnTo>
                  <a:pt x="19871" y="1752599"/>
                </a:lnTo>
                <a:lnTo>
                  <a:pt x="8277" y="1752599"/>
                </a:lnTo>
                <a:lnTo>
                  <a:pt x="0" y="1765299"/>
                </a:lnTo>
                <a:lnTo>
                  <a:pt x="2846526" y="1765300"/>
                </a:lnTo>
                <a:lnTo>
                  <a:pt x="2792034" y="1727200"/>
                </a:lnTo>
                <a:close/>
              </a:path>
              <a:path w="2880359" h="1765300">
                <a:moveTo>
                  <a:pt x="2555133" y="1612900"/>
                </a:moveTo>
                <a:lnTo>
                  <a:pt x="286489" y="1612899"/>
                </a:lnTo>
                <a:lnTo>
                  <a:pt x="269910" y="1625599"/>
                </a:lnTo>
                <a:lnTo>
                  <a:pt x="235137" y="1625599"/>
                </a:lnTo>
                <a:lnTo>
                  <a:pt x="202026" y="1638299"/>
                </a:lnTo>
                <a:lnTo>
                  <a:pt x="157324" y="1676399"/>
                </a:lnTo>
                <a:lnTo>
                  <a:pt x="105973" y="1676399"/>
                </a:lnTo>
                <a:lnTo>
                  <a:pt x="89419" y="1689099"/>
                </a:lnTo>
                <a:lnTo>
                  <a:pt x="79484" y="1701799"/>
                </a:lnTo>
                <a:lnTo>
                  <a:pt x="56302" y="1727199"/>
                </a:lnTo>
                <a:lnTo>
                  <a:pt x="2773793" y="1727200"/>
                </a:lnTo>
                <a:lnTo>
                  <a:pt x="2714222" y="1701800"/>
                </a:lnTo>
                <a:lnTo>
                  <a:pt x="2694133" y="1689100"/>
                </a:lnTo>
                <a:lnTo>
                  <a:pt x="2676123" y="1676400"/>
                </a:lnTo>
                <a:lnTo>
                  <a:pt x="2656035" y="1663700"/>
                </a:lnTo>
                <a:lnTo>
                  <a:pt x="2638025" y="1651000"/>
                </a:lnTo>
                <a:lnTo>
                  <a:pt x="2618168" y="1638300"/>
                </a:lnTo>
                <a:lnTo>
                  <a:pt x="2596464" y="1638300"/>
                </a:lnTo>
                <a:lnTo>
                  <a:pt x="2576606" y="1625600"/>
                </a:lnTo>
                <a:lnTo>
                  <a:pt x="2555133" y="1612900"/>
                </a:lnTo>
                <a:close/>
              </a:path>
              <a:path w="2880359" h="1765300">
                <a:moveTo>
                  <a:pt x="1973892" y="482600"/>
                </a:moveTo>
                <a:lnTo>
                  <a:pt x="1849692" y="482600"/>
                </a:lnTo>
                <a:lnTo>
                  <a:pt x="1857982" y="533400"/>
                </a:lnTo>
                <a:lnTo>
                  <a:pt x="1869573" y="635000"/>
                </a:lnTo>
                <a:lnTo>
                  <a:pt x="1882826" y="774700"/>
                </a:lnTo>
                <a:lnTo>
                  <a:pt x="1896057" y="927100"/>
                </a:lnTo>
                <a:lnTo>
                  <a:pt x="1910973" y="1130300"/>
                </a:lnTo>
                <a:lnTo>
                  <a:pt x="1924226" y="1320800"/>
                </a:lnTo>
                <a:lnTo>
                  <a:pt x="1934155" y="1447800"/>
                </a:lnTo>
                <a:lnTo>
                  <a:pt x="1937457" y="1498600"/>
                </a:lnTo>
                <a:lnTo>
                  <a:pt x="1935818" y="1511300"/>
                </a:lnTo>
                <a:lnTo>
                  <a:pt x="1874537" y="1511300"/>
                </a:lnTo>
                <a:lnTo>
                  <a:pt x="1849693" y="1524000"/>
                </a:lnTo>
                <a:lnTo>
                  <a:pt x="1692382" y="1523999"/>
                </a:lnTo>
                <a:lnTo>
                  <a:pt x="1660910" y="1536699"/>
                </a:lnTo>
                <a:lnTo>
                  <a:pt x="1569844" y="1536699"/>
                </a:lnTo>
                <a:lnTo>
                  <a:pt x="1543360" y="1549399"/>
                </a:lnTo>
                <a:lnTo>
                  <a:pt x="534866" y="1549399"/>
                </a:lnTo>
                <a:lnTo>
                  <a:pt x="491826" y="1562099"/>
                </a:lnTo>
                <a:lnTo>
                  <a:pt x="448764" y="1587499"/>
                </a:lnTo>
                <a:lnTo>
                  <a:pt x="427244" y="1587499"/>
                </a:lnTo>
                <a:lnTo>
                  <a:pt x="410666" y="1600199"/>
                </a:lnTo>
                <a:lnTo>
                  <a:pt x="357675" y="1600199"/>
                </a:lnTo>
                <a:lnTo>
                  <a:pt x="321262" y="1612899"/>
                </a:lnTo>
                <a:lnTo>
                  <a:pt x="2098093" y="1612900"/>
                </a:lnTo>
                <a:lnTo>
                  <a:pt x="2081537" y="1600200"/>
                </a:lnTo>
                <a:lnTo>
                  <a:pt x="2079875" y="1587500"/>
                </a:lnTo>
                <a:lnTo>
                  <a:pt x="2074911" y="1536700"/>
                </a:lnTo>
                <a:lnTo>
                  <a:pt x="2068284" y="1473200"/>
                </a:lnTo>
                <a:lnTo>
                  <a:pt x="2060018" y="1384300"/>
                </a:lnTo>
                <a:lnTo>
                  <a:pt x="2050066" y="1282700"/>
                </a:lnTo>
                <a:lnTo>
                  <a:pt x="2040137" y="1168400"/>
                </a:lnTo>
                <a:lnTo>
                  <a:pt x="2016955" y="927100"/>
                </a:lnTo>
                <a:lnTo>
                  <a:pt x="2000400" y="749300"/>
                </a:lnTo>
                <a:lnTo>
                  <a:pt x="1992110" y="673100"/>
                </a:lnTo>
                <a:lnTo>
                  <a:pt x="1985484" y="596900"/>
                </a:lnTo>
                <a:lnTo>
                  <a:pt x="1978857" y="533400"/>
                </a:lnTo>
                <a:lnTo>
                  <a:pt x="1973892" y="482600"/>
                </a:lnTo>
                <a:close/>
              </a:path>
              <a:path w="2880359" h="1765300">
                <a:moveTo>
                  <a:pt x="2512186" y="1600200"/>
                </a:moveTo>
                <a:lnTo>
                  <a:pt x="2233953" y="1600200"/>
                </a:lnTo>
                <a:lnTo>
                  <a:pt x="2200704" y="1612900"/>
                </a:lnTo>
                <a:lnTo>
                  <a:pt x="2535275" y="1612900"/>
                </a:lnTo>
                <a:lnTo>
                  <a:pt x="2512186" y="1600200"/>
                </a:lnTo>
                <a:close/>
              </a:path>
              <a:path w="2880359" h="1765300">
                <a:moveTo>
                  <a:pt x="2445918" y="1587500"/>
                </a:moveTo>
                <a:lnTo>
                  <a:pt x="2303454" y="1587500"/>
                </a:lnTo>
                <a:lnTo>
                  <a:pt x="2285213" y="1600200"/>
                </a:lnTo>
                <a:lnTo>
                  <a:pt x="2469008" y="1600200"/>
                </a:lnTo>
                <a:lnTo>
                  <a:pt x="2445918" y="1587500"/>
                </a:lnTo>
                <a:close/>
              </a:path>
              <a:path w="2880359" h="1765300">
                <a:moveTo>
                  <a:pt x="1325178" y="1142999"/>
                </a:moveTo>
                <a:lnTo>
                  <a:pt x="660728" y="1142999"/>
                </a:lnTo>
                <a:lnTo>
                  <a:pt x="644173" y="1244599"/>
                </a:lnTo>
                <a:lnTo>
                  <a:pt x="639186" y="1295399"/>
                </a:lnTo>
                <a:lnTo>
                  <a:pt x="632582" y="1346199"/>
                </a:lnTo>
                <a:lnTo>
                  <a:pt x="627595" y="1396999"/>
                </a:lnTo>
                <a:lnTo>
                  <a:pt x="614364" y="1498599"/>
                </a:lnTo>
                <a:lnTo>
                  <a:pt x="606075" y="1549399"/>
                </a:lnTo>
                <a:lnTo>
                  <a:pt x="1543360" y="1549399"/>
                </a:lnTo>
                <a:lnTo>
                  <a:pt x="1536733" y="1511299"/>
                </a:lnTo>
                <a:lnTo>
                  <a:pt x="1518515" y="1473199"/>
                </a:lnTo>
                <a:lnTo>
                  <a:pt x="1480417" y="1447799"/>
                </a:lnTo>
                <a:lnTo>
                  <a:pt x="1427426" y="1435099"/>
                </a:lnTo>
                <a:lnTo>
                  <a:pt x="1432390" y="1384299"/>
                </a:lnTo>
                <a:lnTo>
                  <a:pt x="1432390" y="1333499"/>
                </a:lnTo>
                <a:lnTo>
                  <a:pt x="1425787" y="1231899"/>
                </a:lnTo>
                <a:lnTo>
                  <a:pt x="1409208" y="1219199"/>
                </a:lnTo>
                <a:lnTo>
                  <a:pt x="1376097" y="1219199"/>
                </a:lnTo>
                <a:lnTo>
                  <a:pt x="1359542" y="1206499"/>
                </a:lnTo>
                <a:lnTo>
                  <a:pt x="1289995" y="1206499"/>
                </a:lnTo>
                <a:lnTo>
                  <a:pt x="1325178" y="1142999"/>
                </a:lnTo>
                <a:close/>
              </a:path>
              <a:path w="2880359" h="1765300">
                <a:moveTo>
                  <a:pt x="821341" y="761999"/>
                </a:moveTo>
                <a:lnTo>
                  <a:pt x="816377" y="761999"/>
                </a:lnTo>
                <a:lnTo>
                  <a:pt x="801484" y="774699"/>
                </a:lnTo>
                <a:lnTo>
                  <a:pt x="776639" y="787399"/>
                </a:lnTo>
                <a:lnTo>
                  <a:pt x="746830" y="812799"/>
                </a:lnTo>
                <a:lnTo>
                  <a:pt x="710395" y="825499"/>
                </a:lnTo>
                <a:lnTo>
                  <a:pt x="668995" y="850899"/>
                </a:lnTo>
                <a:lnTo>
                  <a:pt x="625955" y="876299"/>
                </a:lnTo>
                <a:lnTo>
                  <a:pt x="579591" y="914399"/>
                </a:lnTo>
                <a:lnTo>
                  <a:pt x="490164" y="965199"/>
                </a:lnTo>
                <a:lnTo>
                  <a:pt x="447101" y="990599"/>
                </a:lnTo>
                <a:lnTo>
                  <a:pt x="409026" y="1015999"/>
                </a:lnTo>
                <a:lnTo>
                  <a:pt x="374253" y="1041399"/>
                </a:lnTo>
                <a:lnTo>
                  <a:pt x="347746" y="1054099"/>
                </a:lnTo>
                <a:lnTo>
                  <a:pt x="327889" y="1066799"/>
                </a:lnTo>
                <a:lnTo>
                  <a:pt x="317937" y="1079499"/>
                </a:lnTo>
                <a:lnTo>
                  <a:pt x="476910" y="1181099"/>
                </a:lnTo>
                <a:lnTo>
                  <a:pt x="523275" y="1181099"/>
                </a:lnTo>
                <a:lnTo>
                  <a:pt x="546457" y="1168399"/>
                </a:lnTo>
                <a:lnTo>
                  <a:pt x="589519" y="1155699"/>
                </a:lnTo>
                <a:lnTo>
                  <a:pt x="612702" y="1142999"/>
                </a:lnTo>
                <a:lnTo>
                  <a:pt x="1325178" y="1142999"/>
                </a:lnTo>
                <a:lnTo>
                  <a:pt x="1346288" y="1104899"/>
                </a:lnTo>
                <a:lnTo>
                  <a:pt x="1342986" y="1092199"/>
                </a:lnTo>
                <a:lnTo>
                  <a:pt x="1336360" y="1079499"/>
                </a:lnTo>
                <a:lnTo>
                  <a:pt x="1331395" y="1079499"/>
                </a:lnTo>
                <a:lnTo>
                  <a:pt x="1323106" y="1066799"/>
                </a:lnTo>
                <a:lnTo>
                  <a:pt x="1316479" y="1066799"/>
                </a:lnTo>
                <a:lnTo>
                  <a:pt x="1308213" y="1054099"/>
                </a:lnTo>
                <a:lnTo>
                  <a:pt x="1301586" y="1054099"/>
                </a:lnTo>
                <a:lnTo>
                  <a:pt x="1294960" y="1041399"/>
                </a:lnTo>
                <a:lnTo>
                  <a:pt x="1304888" y="1041399"/>
                </a:lnTo>
                <a:lnTo>
                  <a:pt x="1316479" y="1028699"/>
                </a:lnTo>
                <a:lnTo>
                  <a:pt x="1333035" y="1003299"/>
                </a:lnTo>
                <a:lnTo>
                  <a:pt x="1352915" y="990599"/>
                </a:lnTo>
                <a:lnTo>
                  <a:pt x="1376097" y="965199"/>
                </a:lnTo>
                <a:lnTo>
                  <a:pt x="1402581" y="939799"/>
                </a:lnTo>
                <a:lnTo>
                  <a:pt x="1430751" y="914399"/>
                </a:lnTo>
                <a:lnTo>
                  <a:pt x="1440687" y="901699"/>
                </a:lnTo>
                <a:lnTo>
                  <a:pt x="1293297" y="901699"/>
                </a:lnTo>
                <a:lnTo>
                  <a:pt x="1323106" y="863599"/>
                </a:lnTo>
                <a:lnTo>
                  <a:pt x="1336350" y="838199"/>
                </a:lnTo>
                <a:lnTo>
                  <a:pt x="967084" y="838199"/>
                </a:lnTo>
                <a:lnTo>
                  <a:pt x="821341" y="761999"/>
                </a:lnTo>
                <a:close/>
              </a:path>
              <a:path w="2880359" h="1765300">
                <a:moveTo>
                  <a:pt x="2770330" y="63500"/>
                </a:moveTo>
                <a:lnTo>
                  <a:pt x="2737311" y="63500"/>
                </a:lnTo>
                <a:lnTo>
                  <a:pt x="2712374" y="101600"/>
                </a:lnTo>
                <a:lnTo>
                  <a:pt x="2686052" y="152400"/>
                </a:lnTo>
                <a:lnTo>
                  <a:pt x="2659498" y="203200"/>
                </a:lnTo>
                <a:lnTo>
                  <a:pt x="2634561" y="241300"/>
                </a:lnTo>
                <a:lnTo>
                  <a:pt x="2611472" y="292100"/>
                </a:lnTo>
                <a:lnTo>
                  <a:pt x="2593231" y="317500"/>
                </a:lnTo>
                <a:lnTo>
                  <a:pt x="2581686" y="342900"/>
                </a:lnTo>
                <a:lnTo>
                  <a:pt x="2576606" y="355600"/>
                </a:lnTo>
                <a:lnTo>
                  <a:pt x="1776844" y="355600"/>
                </a:lnTo>
                <a:lnTo>
                  <a:pt x="1785110" y="368300"/>
                </a:lnTo>
                <a:lnTo>
                  <a:pt x="1809955" y="368300"/>
                </a:lnTo>
                <a:lnTo>
                  <a:pt x="1818244" y="381000"/>
                </a:lnTo>
                <a:lnTo>
                  <a:pt x="2053391" y="381000"/>
                </a:lnTo>
                <a:lnTo>
                  <a:pt x="2083200" y="393700"/>
                </a:lnTo>
                <a:lnTo>
                  <a:pt x="2108021" y="393700"/>
                </a:lnTo>
                <a:lnTo>
                  <a:pt x="2141155" y="406400"/>
                </a:lnTo>
                <a:lnTo>
                  <a:pt x="2177591" y="419100"/>
                </a:lnTo>
                <a:lnTo>
                  <a:pt x="2217328" y="431800"/>
                </a:lnTo>
                <a:lnTo>
                  <a:pt x="2260276" y="431800"/>
                </a:lnTo>
                <a:lnTo>
                  <a:pt x="2387962" y="469900"/>
                </a:lnTo>
                <a:lnTo>
                  <a:pt x="2426060" y="482600"/>
                </a:lnTo>
                <a:lnTo>
                  <a:pt x="2460695" y="495300"/>
                </a:lnTo>
                <a:lnTo>
                  <a:pt x="2488865" y="508000"/>
                </a:lnTo>
                <a:lnTo>
                  <a:pt x="2530196" y="508000"/>
                </a:lnTo>
                <a:lnTo>
                  <a:pt x="2530196" y="533400"/>
                </a:lnTo>
                <a:lnTo>
                  <a:pt x="2520267" y="596900"/>
                </a:lnTo>
                <a:lnTo>
                  <a:pt x="2505489" y="685800"/>
                </a:lnTo>
                <a:lnTo>
                  <a:pt x="2488865" y="787400"/>
                </a:lnTo>
                <a:lnTo>
                  <a:pt x="2470624" y="889000"/>
                </a:lnTo>
                <a:lnTo>
                  <a:pt x="2454230" y="977900"/>
                </a:lnTo>
                <a:lnTo>
                  <a:pt x="2442454" y="1028700"/>
                </a:lnTo>
                <a:lnTo>
                  <a:pt x="2437605" y="1054100"/>
                </a:lnTo>
                <a:lnTo>
                  <a:pt x="2497177" y="1079500"/>
                </a:lnTo>
                <a:lnTo>
                  <a:pt x="2536892" y="1041400"/>
                </a:lnTo>
                <a:lnTo>
                  <a:pt x="2574990" y="1003300"/>
                </a:lnTo>
                <a:lnTo>
                  <a:pt x="2647954" y="927100"/>
                </a:lnTo>
                <a:lnTo>
                  <a:pt x="2714221" y="850900"/>
                </a:lnTo>
                <a:lnTo>
                  <a:pt x="2744007" y="812800"/>
                </a:lnTo>
                <a:lnTo>
                  <a:pt x="2772177" y="762000"/>
                </a:lnTo>
                <a:lnTo>
                  <a:pt x="2796883" y="723900"/>
                </a:lnTo>
                <a:lnTo>
                  <a:pt x="2818356" y="673100"/>
                </a:lnTo>
                <a:lnTo>
                  <a:pt x="2838214" y="635000"/>
                </a:lnTo>
                <a:lnTo>
                  <a:pt x="2854838" y="584200"/>
                </a:lnTo>
                <a:lnTo>
                  <a:pt x="2866383" y="533400"/>
                </a:lnTo>
                <a:lnTo>
                  <a:pt x="2874696" y="482600"/>
                </a:lnTo>
                <a:lnTo>
                  <a:pt x="2879775" y="431800"/>
                </a:lnTo>
                <a:lnTo>
                  <a:pt x="2879775" y="381000"/>
                </a:lnTo>
                <a:lnTo>
                  <a:pt x="2878159" y="342900"/>
                </a:lnTo>
                <a:lnTo>
                  <a:pt x="2874696" y="292100"/>
                </a:lnTo>
                <a:lnTo>
                  <a:pt x="2871463" y="254000"/>
                </a:lnTo>
                <a:lnTo>
                  <a:pt x="2866383" y="215900"/>
                </a:lnTo>
                <a:lnTo>
                  <a:pt x="2856455" y="177800"/>
                </a:lnTo>
                <a:lnTo>
                  <a:pt x="2843293" y="152400"/>
                </a:lnTo>
                <a:lnTo>
                  <a:pt x="2825052" y="114300"/>
                </a:lnTo>
                <a:lnTo>
                  <a:pt x="2801963" y="88900"/>
                </a:lnTo>
                <a:lnTo>
                  <a:pt x="2793650" y="76200"/>
                </a:lnTo>
                <a:lnTo>
                  <a:pt x="2778642" y="76200"/>
                </a:lnTo>
                <a:lnTo>
                  <a:pt x="2770330" y="63500"/>
                </a:lnTo>
                <a:close/>
              </a:path>
              <a:path w="2880359" h="1765300">
                <a:moveTo>
                  <a:pt x="2053391" y="381000"/>
                </a:moveTo>
                <a:lnTo>
                  <a:pt x="1826510" y="381000"/>
                </a:lnTo>
                <a:lnTo>
                  <a:pt x="1293297" y="901699"/>
                </a:lnTo>
                <a:lnTo>
                  <a:pt x="1440687" y="901699"/>
                </a:lnTo>
                <a:lnTo>
                  <a:pt x="1460560" y="876299"/>
                </a:lnTo>
                <a:lnTo>
                  <a:pt x="1492008" y="850899"/>
                </a:lnTo>
                <a:lnTo>
                  <a:pt x="1558253" y="774700"/>
                </a:lnTo>
                <a:lnTo>
                  <a:pt x="1626137" y="711200"/>
                </a:lnTo>
                <a:lnTo>
                  <a:pt x="1659271" y="685800"/>
                </a:lnTo>
                <a:lnTo>
                  <a:pt x="1690719" y="647700"/>
                </a:lnTo>
                <a:lnTo>
                  <a:pt x="1715564" y="622300"/>
                </a:lnTo>
                <a:lnTo>
                  <a:pt x="1836462" y="495300"/>
                </a:lnTo>
                <a:lnTo>
                  <a:pt x="1849692" y="482600"/>
                </a:lnTo>
                <a:lnTo>
                  <a:pt x="1973892" y="482600"/>
                </a:lnTo>
                <a:lnTo>
                  <a:pt x="1968928" y="444500"/>
                </a:lnTo>
                <a:lnTo>
                  <a:pt x="1967266" y="419100"/>
                </a:lnTo>
                <a:lnTo>
                  <a:pt x="2035173" y="419100"/>
                </a:lnTo>
                <a:lnTo>
                  <a:pt x="2045101" y="393700"/>
                </a:lnTo>
                <a:lnTo>
                  <a:pt x="2053391" y="381000"/>
                </a:lnTo>
                <a:close/>
              </a:path>
              <a:path w="2880359" h="1765300">
                <a:moveTo>
                  <a:pt x="1089622" y="368299"/>
                </a:moveTo>
                <a:lnTo>
                  <a:pt x="1001857" y="368299"/>
                </a:lnTo>
                <a:lnTo>
                  <a:pt x="1001857" y="380999"/>
                </a:lnTo>
                <a:lnTo>
                  <a:pt x="1003497" y="393699"/>
                </a:lnTo>
                <a:lnTo>
                  <a:pt x="1006822" y="419099"/>
                </a:lnTo>
                <a:lnTo>
                  <a:pt x="1008484" y="457199"/>
                </a:lnTo>
                <a:lnTo>
                  <a:pt x="1025039" y="634999"/>
                </a:lnTo>
                <a:lnTo>
                  <a:pt x="1031666" y="711199"/>
                </a:lnTo>
                <a:lnTo>
                  <a:pt x="1033306" y="736599"/>
                </a:lnTo>
                <a:lnTo>
                  <a:pt x="1030004" y="749299"/>
                </a:lnTo>
                <a:lnTo>
                  <a:pt x="1016750" y="774699"/>
                </a:lnTo>
                <a:lnTo>
                  <a:pt x="1008484" y="787399"/>
                </a:lnTo>
                <a:lnTo>
                  <a:pt x="988604" y="812799"/>
                </a:lnTo>
                <a:lnTo>
                  <a:pt x="972048" y="825499"/>
                </a:lnTo>
                <a:lnTo>
                  <a:pt x="967084" y="838199"/>
                </a:lnTo>
                <a:lnTo>
                  <a:pt x="1336350" y="838199"/>
                </a:lnTo>
                <a:lnTo>
                  <a:pt x="1356217" y="800099"/>
                </a:lnTo>
                <a:lnTo>
                  <a:pt x="1392653" y="749299"/>
                </a:lnTo>
                <a:lnTo>
                  <a:pt x="1427426" y="685799"/>
                </a:lnTo>
                <a:lnTo>
                  <a:pt x="1460560" y="635000"/>
                </a:lnTo>
                <a:lnTo>
                  <a:pt x="1107840" y="634999"/>
                </a:lnTo>
                <a:lnTo>
                  <a:pt x="1106177" y="596899"/>
                </a:lnTo>
                <a:lnTo>
                  <a:pt x="1104515" y="546099"/>
                </a:lnTo>
                <a:lnTo>
                  <a:pt x="1099550" y="495299"/>
                </a:lnTo>
                <a:lnTo>
                  <a:pt x="1096248" y="457199"/>
                </a:lnTo>
                <a:lnTo>
                  <a:pt x="1094586" y="419099"/>
                </a:lnTo>
                <a:lnTo>
                  <a:pt x="1091284" y="393699"/>
                </a:lnTo>
                <a:lnTo>
                  <a:pt x="1089622" y="368299"/>
                </a:lnTo>
                <a:close/>
              </a:path>
              <a:path w="2880359" h="1765300">
                <a:moveTo>
                  <a:pt x="1260734" y="317499"/>
                </a:moveTo>
                <a:lnTo>
                  <a:pt x="1159168" y="317499"/>
                </a:lnTo>
                <a:lnTo>
                  <a:pt x="1162470" y="342899"/>
                </a:lnTo>
                <a:lnTo>
                  <a:pt x="1170759" y="393699"/>
                </a:lnTo>
                <a:lnTo>
                  <a:pt x="1182350" y="469899"/>
                </a:lnTo>
                <a:lnTo>
                  <a:pt x="1192279" y="533399"/>
                </a:lnTo>
                <a:lnTo>
                  <a:pt x="1190640" y="546099"/>
                </a:lnTo>
                <a:lnTo>
                  <a:pt x="1182350" y="546099"/>
                </a:lnTo>
                <a:lnTo>
                  <a:pt x="1172422" y="558799"/>
                </a:lnTo>
                <a:lnTo>
                  <a:pt x="1160831" y="571499"/>
                </a:lnTo>
                <a:lnTo>
                  <a:pt x="1147577" y="596899"/>
                </a:lnTo>
                <a:lnTo>
                  <a:pt x="1132661" y="609599"/>
                </a:lnTo>
                <a:lnTo>
                  <a:pt x="1119431" y="622299"/>
                </a:lnTo>
                <a:lnTo>
                  <a:pt x="1107840" y="634999"/>
                </a:lnTo>
                <a:lnTo>
                  <a:pt x="1460560" y="635000"/>
                </a:lnTo>
                <a:lnTo>
                  <a:pt x="1485381" y="584200"/>
                </a:lnTo>
                <a:lnTo>
                  <a:pt x="1503599" y="558800"/>
                </a:lnTo>
                <a:lnTo>
                  <a:pt x="1510226" y="546100"/>
                </a:lnTo>
                <a:lnTo>
                  <a:pt x="1422461" y="482600"/>
                </a:lnTo>
                <a:lnTo>
                  <a:pt x="1275079" y="482599"/>
                </a:lnTo>
                <a:lnTo>
                  <a:pt x="1260734" y="317499"/>
                </a:lnTo>
                <a:close/>
              </a:path>
              <a:path w="2880359" h="1765300">
                <a:moveTo>
                  <a:pt x="1334697" y="419099"/>
                </a:moveTo>
                <a:lnTo>
                  <a:pt x="1318142" y="431799"/>
                </a:lnTo>
                <a:lnTo>
                  <a:pt x="1311515" y="444499"/>
                </a:lnTo>
                <a:lnTo>
                  <a:pt x="1303226" y="444499"/>
                </a:lnTo>
                <a:lnTo>
                  <a:pt x="1296622" y="457199"/>
                </a:lnTo>
                <a:lnTo>
                  <a:pt x="1288333" y="469899"/>
                </a:lnTo>
                <a:lnTo>
                  <a:pt x="1281706" y="469899"/>
                </a:lnTo>
                <a:lnTo>
                  <a:pt x="1275079" y="482599"/>
                </a:lnTo>
                <a:lnTo>
                  <a:pt x="1422461" y="482600"/>
                </a:lnTo>
                <a:lnTo>
                  <a:pt x="1334697" y="419099"/>
                </a:lnTo>
                <a:close/>
              </a:path>
              <a:path w="2880359" h="1765300">
                <a:moveTo>
                  <a:pt x="2023582" y="419100"/>
                </a:moveTo>
                <a:lnTo>
                  <a:pt x="1967266" y="419100"/>
                </a:lnTo>
                <a:lnTo>
                  <a:pt x="2008666" y="431800"/>
                </a:lnTo>
                <a:lnTo>
                  <a:pt x="2023582" y="419100"/>
                </a:lnTo>
                <a:close/>
              </a:path>
              <a:path w="2880359" h="1765300">
                <a:moveTo>
                  <a:pt x="1366168" y="25400"/>
                </a:moveTo>
                <a:lnTo>
                  <a:pt x="1160831" y="25399"/>
                </a:lnTo>
                <a:lnTo>
                  <a:pt x="1139288" y="38099"/>
                </a:lnTo>
                <a:lnTo>
                  <a:pt x="1116106" y="63499"/>
                </a:lnTo>
                <a:lnTo>
                  <a:pt x="1092923" y="76199"/>
                </a:lnTo>
                <a:lnTo>
                  <a:pt x="1071404" y="88899"/>
                </a:lnTo>
                <a:lnTo>
                  <a:pt x="1048222" y="101599"/>
                </a:lnTo>
                <a:lnTo>
                  <a:pt x="1053186" y="101599"/>
                </a:lnTo>
                <a:lnTo>
                  <a:pt x="1056488" y="126999"/>
                </a:lnTo>
                <a:lnTo>
                  <a:pt x="1054848" y="139699"/>
                </a:lnTo>
                <a:lnTo>
                  <a:pt x="995230" y="152399"/>
                </a:lnTo>
                <a:lnTo>
                  <a:pt x="981977" y="152399"/>
                </a:lnTo>
                <a:lnTo>
                  <a:pt x="967084" y="165099"/>
                </a:lnTo>
                <a:lnTo>
                  <a:pt x="938914" y="165099"/>
                </a:lnTo>
                <a:lnTo>
                  <a:pt x="943902" y="215899"/>
                </a:lnTo>
                <a:lnTo>
                  <a:pt x="947204" y="330199"/>
                </a:lnTo>
                <a:lnTo>
                  <a:pt x="953830" y="380999"/>
                </a:lnTo>
                <a:lnTo>
                  <a:pt x="958795" y="380999"/>
                </a:lnTo>
                <a:lnTo>
                  <a:pt x="972048" y="368299"/>
                </a:lnTo>
                <a:lnTo>
                  <a:pt x="1089622" y="368299"/>
                </a:lnTo>
                <a:lnTo>
                  <a:pt x="1086297" y="330199"/>
                </a:lnTo>
                <a:lnTo>
                  <a:pt x="1122732" y="330199"/>
                </a:lnTo>
                <a:lnTo>
                  <a:pt x="1131022" y="317499"/>
                </a:lnTo>
                <a:lnTo>
                  <a:pt x="1260734" y="317499"/>
                </a:lnTo>
                <a:lnTo>
                  <a:pt x="1248595" y="177799"/>
                </a:lnTo>
                <a:lnTo>
                  <a:pt x="1904340" y="177800"/>
                </a:lnTo>
                <a:lnTo>
                  <a:pt x="1770217" y="139700"/>
                </a:lnTo>
                <a:lnTo>
                  <a:pt x="1712262" y="127000"/>
                </a:lnTo>
                <a:lnTo>
                  <a:pt x="1599653" y="88900"/>
                </a:lnTo>
                <a:lnTo>
                  <a:pt x="1546661" y="76200"/>
                </a:lnTo>
                <a:lnTo>
                  <a:pt x="1496972" y="63500"/>
                </a:lnTo>
                <a:lnTo>
                  <a:pt x="1450608" y="50800"/>
                </a:lnTo>
                <a:lnTo>
                  <a:pt x="1405906" y="38100"/>
                </a:lnTo>
                <a:lnTo>
                  <a:pt x="1366168" y="25400"/>
                </a:lnTo>
                <a:close/>
              </a:path>
              <a:path w="2880359" h="1765300">
                <a:moveTo>
                  <a:pt x="1904340" y="177800"/>
                </a:moveTo>
                <a:lnTo>
                  <a:pt x="1263488" y="177799"/>
                </a:lnTo>
                <a:lnTo>
                  <a:pt x="1280043" y="190500"/>
                </a:lnTo>
                <a:lnTo>
                  <a:pt x="1303226" y="190500"/>
                </a:lnTo>
                <a:lnTo>
                  <a:pt x="1329733" y="203200"/>
                </a:lnTo>
                <a:lnTo>
                  <a:pt x="1362843" y="203200"/>
                </a:lnTo>
                <a:lnTo>
                  <a:pt x="1397617" y="215900"/>
                </a:lnTo>
                <a:lnTo>
                  <a:pt x="1434052" y="228600"/>
                </a:lnTo>
                <a:lnTo>
                  <a:pt x="1473790" y="228600"/>
                </a:lnTo>
                <a:lnTo>
                  <a:pt x="1597990" y="266700"/>
                </a:lnTo>
                <a:lnTo>
                  <a:pt x="1637728" y="279400"/>
                </a:lnTo>
                <a:lnTo>
                  <a:pt x="1675826" y="292100"/>
                </a:lnTo>
                <a:lnTo>
                  <a:pt x="1710599" y="292100"/>
                </a:lnTo>
                <a:lnTo>
                  <a:pt x="1743710" y="304800"/>
                </a:lnTo>
                <a:lnTo>
                  <a:pt x="1743710" y="317500"/>
                </a:lnTo>
                <a:lnTo>
                  <a:pt x="1747035" y="330200"/>
                </a:lnTo>
                <a:lnTo>
                  <a:pt x="1753662" y="342900"/>
                </a:lnTo>
                <a:lnTo>
                  <a:pt x="1761928" y="355600"/>
                </a:lnTo>
                <a:lnTo>
                  <a:pt x="2565061" y="355600"/>
                </a:lnTo>
                <a:lnTo>
                  <a:pt x="2548436" y="342900"/>
                </a:lnTo>
                <a:lnTo>
                  <a:pt x="2497177" y="342900"/>
                </a:lnTo>
                <a:lnTo>
                  <a:pt x="2462311" y="330200"/>
                </a:lnTo>
                <a:lnTo>
                  <a:pt x="2424213" y="317500"/>
                </a:lnTo>
                <a:lnTo>
                  <a:pt x="2382882" y="304800"/>
                </a:lnTo>
                <a:lnTo>
                  <a:pt x="2288445" y="279400"/>
                </a:lnTo>
                <a:lnTo>
                  <a:pt x="2237186" y="266700"/>
                </a:lnTo>
                <a:lnTo>
                  <a:pt x="2126239" y="241300"/>
                </a:lnTo>
                <a:lnTo>
                  <a:pt x="2068284" y="215900"/>
                </a:lnTo>
                <a:lnTo>
                  <a:pt x="1949048" y="190500"/>
                </a:lnTo>
                <a:lnTo>
                  <a:pt x="1904340" y="177800"/>
                </a:lnTo>
                <a:close/>
              </a:path>
              <a:path w="2880359" h="1765300">
                <a:moveTo>
                  <a:pt x="1275079" y="0"/>
                </a:moveTo>
                <a:lnTo>
                  <a:pt x="1208834" y="0"/>
                </a:lnTo>
                <a:lnTo>
                  <a:pt x="1185652" y="25399"/>
                </a:lnTo>
                <a:lnTo>
                  <a:pt x="1331395" y="25400"/>
                </a:lnTo>
                <a:lnTo>
                  <a:pt x="1299924" y="12700"/>
                </a:lnTo>
                <a:lnTo>
                  <a:pt x="127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58784" y="1728543"/>
            <a:ext cx="288290" cy="788035"/>
          </a:xfrm>
          <a:custGeom>
            <a:avLst/>
            <a:gdLst/>
            <a:ahLst/>
            <a:cxnLst/>
            <a:rect l="l" t="t" r="r" b="b"/>
            <a:pathLst>
              <a:path w="288290" h="788035">
                <a:moveTo>
                  <a:pt x="241750" y="0"/>
                </a:moveTo>
                <a:lnTo>
                  <a:pt x="241750" y="3315"/>
                </a:lnTo>
                <a:lnTo>
                  <a:pt x="245213" y="13239"/>
                </a:lnTo>
                <a:lnTo>
                  <a:pt x="246830" y="29771"/>
                </a:lnTo>
                <a:lnTo>
                  <a:pt x="248446" y="52958"/>
                </a:lnTo>
                <a:lnTo>
                  <a:pt x="250062" y="82730"/>
                </a:lnTo>
                <a:lnTo>
                  <a:pt x="248446" y="117476"/>
                </a:lnTo>
                <a:lnTo>
                  <a:pt x="245213" y="158852"/>
                </a:lnTo>
                <a:lnTo>
                  <a:pt x="240134" y="206838"/>
                </a:lnTo>
                <a:lnTo>
                  <a:pt x="230205" y="259773"/>
                </a:lnTo>
                <a:lnTo>
                  <a:pt x="215427" y="319340"/>
                </a:lnTo>
                <a:lnTo>
                  <a:pt x="195570" y="383881"/>
                </a:lnTo>
                <a:lnTo>
                  <a:pt x="170633" y="453372"/>
                </a:lnTo>
                <a:lnTo>
                  <a:pt x="139231" y="529471"/>
                </a:lnTo>
                <a:lnTo>
                  <a:pt x="101133" y="610544"/>
                </a:lnTo>
                <a:lnTo>
                  <a:pt x="54722" y="696590"/>
                </a:lnTo>
                <a:lnTo>
                  <a:pt x="0" y="787610"/>
                </a:lnTo>
                <a:lnTo>
                  <a:pt x="5079" y="782636"/>
                </a:lnTo>
                <a:lnTo>
                  <a:pt x="38098" y="742917"/>
                </a:lnTo>
                <a:lnTo>
                  <a:pt x="92821" y="670111"/>
                </a:lnTo>
                <a:lnTo>
                  <a:pt x="124223" y="625441"/>
                </a:lnTo>
                <a:lnTo>
                  <a:pt x="157472" y="572506"/>
                </a:lnTo>
                <a:lnTo>
                  <a:pt x="190490" y="516231"/>
                </a:lnTo>
                <a:lnTo>
                  <a:pt x="220276" y="456664"/>
                </a:lnTo>
                <a:lnTo>
                  <a:pt x="246830" y="393805"/>
                </a:lnTo>
                <a:lnTo>
                  <a:pt x="266687" y="327606"/>
                </a:lnTo>
                <a:lnTo>
                  <a:pt x="281464" y="261431"/>
                </a:lnTo>
                <a:lnTo>
                  <a:pt x="288160" y="193598"/>
                </a:lnTo>
                <a:lnTo>
                  <a:pt x="284928" y="127400"/>
                </a:lnTo>
                <a:lnTo>
                  <a:pt x="269919" y="62882"/>
                </a:lnTo>
                <a:lnTo>
                  <a:pt x="24175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1958" y="1604436"/>
            <a:ext cx="1300480" cy="397510"/>
          </a:xfrm>
          <a:custGeom>
            <a:avLst/>
            <a:gdLst/>
            <a:ahLst/>
            <a:cxnLst/>
            <a:rect l="l" t="t" r="r" b="b"/>
            <a:pathLst>
              <a:path w="1300479" h="397510">
                <a:moveTo>
                  <a:pt x="0" y="0"/>
                </a:moveTo>
                <a:lnTo>
                  <a:pt x="6626" y="46350"/>
                </a:lnTo>
                <a:lnTo>
                  <a:pt x="1300003" y="397121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34551" y="1910560"/>
            <a:ext cx="58419" cy="50165"/>
          </a:xfrm>
          <a:custGeom>
            <a:avLst/>
            <a:gdLst/>
            <a:ahLst/>
            <a:cxnLst/>
            <a:rect l="l" t="t" r="r" b="b"/>
            <a:pathLst>
              <a:path w="58420" h="50164">
                <a:moveTo>
                  <a:pt x="28146" y="0"/>
                </a:moveTo>
                <a:lnTo>
                  <a:pt x="18217" y="1634"/>
                </a:lnTo>
                <a:lnTo>
                  <a:pt x="8266" y="6608"/>
                </a:lnTo>
                <a:lnTo>
                  <a:pt x="1639" y="14874"/>
                </a:lnTo>
                <a:lnTo>
                  <a:pt x="0" y="24821"/>
                </a:lnTo>
                <a:lnTo>
                  <a:pt x="1639" y="34745"/>
                </a:lnTo>
                <a:lnTo>
                  <a:pt x="8266" y="41353"/>
                </a:lnTo>
                <a:lnTo>
                  <a:pt x="18217" y="47985"/>
                </a:lnTo>
                <a:lnTo>
                  <a:pt x="28146" y="49619"/>
                </a:lnTo>
                <a:lnTo>
                  <a:pt x="39737" y="47985"/>
                </a:lnTo>
                <a:lnTo>
                  <a:pt x="49666" y="41353"/>
                </a:lnTo>
                <a:lnTo>
                  <a:pt x="56292" y="34745"/>
                </a:lnTo>
                <a:lnTo>
                  <a:pt x="57955" y="24821"/>
                </a:lnTo>
                <a:lnTo>
                  <a:pt x="56292" y="14874"/>
                </a:lnTo>
                <a:lnTo>
                  <a:pt x="49666" y="6608"/>
                </a:lnTo>
                <a:lnTo>
                  <a:pt x="39737" y="1634"/>
                </a:lnTo>
                <a:lnTo>
                  <a:pt x="2814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38021" y="2813965"/>
            <a:ext cx="288290" cy="179070"/>
          </a:xfrm>
          <a:custGeom>
            <a:avLst/>
            <a:gdLst/>
            <a:ahLst/>
            <a:cxnLst/>
            <a:rect l="l" t="t" r="r" b="b"/>
            <a:pathLst>
              <a:path w="288290" h="179069">
                <a:moveTo>
                  <a:pt x="6626" y="0"/>
                </a:moveTo>
                <a:lnTo>
                  <a:pt x="0" y="178700"/>
                </a:lnTo>
                <a:lnTo>
                  <a:pt x="288137" y="23163"/>
                </a:lnTo>
                <a:lnTo>
                  <a:pt x="66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40702" y="3148211"/>
            <a:ext cx="1097915" cy="137795"/>
          </a:xfrm>
          <a:custGeom>
            <a:avLst/>
            <a:gdLst/>
            <a:ahLst/>
            <a:cxnLst/>
            <a:rect l="l" t="t" r="r" b="b"/>
            <a:pathLst>
              <a:path w="1097915" h="137795">
                <a:moveTo>
                  <a:pt x="844276" y="74457"/>
                </a:moveTo>
                <a:lnTo>
                  <a:pt x="735249" y="74457"/>
                </a:lnTo>
                <a:lnTo>
                  <a:pt x="821351" y="137333"/>
                </a:lnTo>
                <a:lnTo>
                  <a:pt x="1008628" y="102585"/>
                </a:lnTo>
                <a:lnTo>
                  <a:pt x="879306" y="102585"/>
                </a:lnTo>
                <a:lnTo>
                  <a:pt x="844276" y="74457"/>
                </a:lnTo>
                <a:close/>
              </a:path>
              <a:path w="1097915" h="137795">
                <a:moveTo>
                  <a:pt x="235146" y="0"/>
                </a:moveTo>
                <a:lnTo>
                  <a:pt x="225218" y="1653"/>
                </a:lnTo>
                <a:lnTo>
                  <a:pt x="167239" y="18199"/>
                </a:lnTo>
                <a:lnTo>
                  <a:pt x="125839" y="28127"/>
                </a:lnTo>
                <a:lnTo>
                  <a:pt x="84462" y="39709"/>
                </a:lnTo>
                <a:lnTo>
                  <a:pt x="46364" y="49638"/>
                </a:lnTo>
                <a:lnTo>
                  <a:pt x="16555" y="57911"/>
                </a:lnTo>
                <a:lnTo>
                  <a:pt x="0" y="62875"/>
                </a:lnTo>
                <a:lnTo>
                  <a:pt x="293102" y="62875"/>
                </a:lnTo>
                <a:lnTo>
                  <a:pt x="241773" y="120787"/>
                </a:lnTo>
                <a:lnTo>
                  <a:pt x="735249" y="74457"/>
                </a:lnTo>
                <a:lnTo>
                  <a:pt x="844276" y="74457"/>
                </a:lnTo>
                <a:lnTo>
                  <a:pt x="794819" y="34745"/>
                </a:lnTo>
                <a:lnTo>
                  <a:pt x="367613" y="34745"/>
                </a:lnTo>
                <a:lnTo>
                  <a:pt x="235146" y="0"/>
                </a:lnTo>
                <a:close/>
              </a:path>
              <a:path w="1097915" h="137795">
                <a:moveTo>
                  <a:pt x="1097805" y="86039"/>
                </a:moveTo>
                <a:lnTo>
                  <a:pt x="879306" y="102585"/>
                </a:lnTo>
                <a:lnTo>
                  <a:pt x="1008628" y="102585"/>
                </a:lnTo>
                <a:lnTo>
                  <a:pt x="1097805" y="86039"/>
                </a:lnTo>
                <a:close/>
              </a:path>
              <a:path w="1097915" h="137795">
                <a:moveTo>
                  <a:pt x="786577" y="28128"/>
                </a:moveTo>
                <a:lnTo>
                  <a:pt x="367613" y="34745"/>
                </a:lnTo>
                <a:lnTo>
                  <a:pt x="794819" y="34745"/>
                </a:lnTo>
                <a:lnTo>
                  <a:pt x="786577" y="2812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56748" y="3227633"/>
            <a:ext cx="254000" cy="41910"/>
          </a:xfrm>
          <a:custGeom>
            <a:avLst/>
            <a:gdLst/>
            <a:ahLst/>
            <a:cxnLst/>
            <a:rect l="l" t="t" r="r" b="b"/>
            <a:pathLst>
              <a:path w="254000" h="41910">
                <a:moveTo>
                  <a:pt x="190491" y="0"/>
                </a:moveTo>
                <a:lnTo>
                  <a:pt x="163937" y="6617"/>
                </a:lnTo>
                <a:lnTo>
                  <a:pt x="135768" y="13237"/>
                </a:lnTo>
                <a:lnTo>
                  <a:pt x="104365" y="19854"/>
                </a:lnTo>
                <a:lnTo>
                  <a:pt x="71347" y="28127"/>
                </a:lnTo>
                <a:lnTo>
                  <a:pt x="15008" y="39709"/>
                </a:lnTo>
                <a:lnTo>
                  <a:pt x="0" y="41365"/>
                </a:lnTo>
                <a:lnTo>
                  <a:pt x="253526" y="29783"/>
                </a:lnTo>
                <a:lnTo>
                  <a:pt x="19049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63510" y="2039618"/>
            <a:ext cx="437515" cy="390525"/>
          </a:xfrm>
          <a:custGeom>
            <a:avLst/>
            <a:gdLst/>
            <a:ahLst/>
            <a:cxnLst/>
            <a:rect l="l" t="t" r="r" b="b"/>
            <a:pathLst>
              <a:path w="437515" h="390525">
                <a:moveTo>
                  <a:pt x="309657" y="0"/>
                </a:moveTo>
                <a:lnTo>
                  <a:pt x="0" y="390489"/>
                </a:lnTo>
                <a:lnTo>
                  <a:pt x="316284" y="56251"/>
                </a:lnTo>
                <a:lnTo>
                  <a:pt x="388489" y="56251"/>
                </a:lnTo>
                <a:lnTo>
                  <a:pt x="309657" y="0"/>
                </a:lnTo>
                <a:close/>
              </a:path>
              <a:path w="437515" h="390525">
                <a:moveTo>
                  <a:pt x="388489" y="56251"/>
                </a:moveTo>
                <a:lnTo>
                  <a:pt x="316284" y="56251"/>
                </a:lnTo>
                <a:lnTo>
                  <a:pt x="402409" y="130715"/>
                </a:lnTo>
                <a:lnTo>
                  <a:pt x="437182" y="90996"/>
                </a:lnTo>
                <a:lnTo>
                  <a:pt x="388489" y="5625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1044" y="2453271"/>
            <a:ext cx="356235" cy="309880"/>
          </a:xfrm>
          <a:custGeom>
            <a:avLst/>
            <a:gdLst/>
            <a:ahLst/>
            <a:cxnLst/>
            <a:rect l="l" t="t" r="r" b="b"/>
            <a:pathLst>
              <a:path w="356234" h="309880">
                <a:moveTo>
                  <a:pt x="0" y="0"/>
                </a:moveTo>
                <a:lnTo>
                  <a:pt x="293102" y="309416"/>
                </a:lnTo>
                <a:lnTo>
                  <a:pt x="356021" y="216762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56710" y="2562476"/>
            <a:ext cx="0" cy="567690"/>
          </a:xfrm>
          <a:custGeom>
            <a:avLst/>
            <a:gdLst/>
            <a:ahLst/>
            <a:cxnLst/>
            <a:rect l="l" t="t" r="r" b="b"/>
            <a:pathLst>
              <a:path w="0" h="567689">
                <a:moveTo>
                  <a:pt x="0" y="0"/>
                </a:moveTo>
                <a:lnTo>
                  <a:pt x="0" y="567532"/>
                </a:lnTo>
              </a:path>
            </a:pathLst>
          </a:custGeom>
          <a:ln w="28151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65998" y="2061124"/>
            <a:ext cx="119380" cy="1040765"/>
          </a:xfrm>
          <a:custGeom>
            <a:avLst/>
            <a:gdLst/>
            <a:ahLst/>
            <a:cxnLst/>
            <a:rect l="l" t="t" r="r" b="b"/>
            <a:pathLst>
              <a:path w="119379" h="1040764">
                <a:moveTo>
                  <a:pt x="3324" y="0"/>
                </a:moveTo>
                <a:lnTo>
                  <a:pt x="0" y="87704"/>
                </a:lnTo>
                <a:lnTo>
                  <a:pt x="97716" y="1040752"/>
                </a:lnTo>
                <a:lnTo>
                  <a:pt x="119236" y="1039094"/>
                </a:lnTo>
                <a:lnTo>
                  <a:pt x="33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19350" y="2372198"/>
            <a:ext cx="430530" cy="258445"/>
          </a:xfrm>
          <a:custGeom>
            <a:avLst/>
            <a:gdLst/>
            <a:ahLst/>
            <a:cxnLst/>
            <a:rect l="l" t="t" r="r" b="b"/>
            <a:pathLst>
              <a:path w="430529" h="258444">
                <a:moveTo>
                  <a:pt x="430532" y="0"/>
                </a:moveTo>
                <a:lnTo>
                  <a:pt x="0" y="258115"/>
                </a:lnTo>
                <a:lnTo>
                  <a:pt x="430532" y="62859"/>
                </a:lnTo>
                <a:lnTo>
                  <a:pt x="43053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37195" y="3164757"/>
            <a:ext cx="391160" cy="116205"/>
          </a:xfrm>
          <a:custGeom>
            <a:avLst/>
            <a:gdLst/>
            <a:ahLst/>
            <a:cxnLst/>
            <a:rect l="l" t="t" r="r" b="b"/>
            <a:pathLst>
              <a:path w="391160" h="116204">
                <a:moveTo>
                  <a:pt x="246737" y="69493"/>
                </a:moveTo>
                <a:lnTo>
                  <a:pt x="154009" y="69493"/>
                </a:lnTo>
                <a:lnTo>
                  <a:pt x="137430" y="72802"/>
                </a:lnTo>
                <a:lnTo>
                  <a:pt x="114248" y="74457"/>
                </a:lnTo>
                <a:lnTo>
                  <a:pt x="57955" y="81075"/>
                </a:lnTo>
                <a:lnTo>
                  <a:pt x="31448" y="82730"/>
                </a:lnTo>
                <a:lnTo>
                  <a:pt x="11591" y="86039"/>
                </a:lnTo>
                <a:lnTo>
                  <a:pt x="0" y="86039"/>
                </a:lnTo>
                <a:lnTo>
                  <a:pt x="102657" y="115822"/>
                </a:lnTo>
                <a:lnTo>
                  <a:pt x="246737" y="69493"/>
                </a:lnTo>
                <a:close/>
              </a:path>
              <a:path w="391160" h="116204">
                <a:moveTo>
                  <a:pt x="390795" y="0"/>
                </a:moveTo>
                <a:lnTo>
                  <a:pt x="269919" y="18199"/>
                </a:lnTo>
                <a:lnTo>
                  <a:pt x="160612" y="69493"/>
                </a:lnTo>
                <a:lnTo>
                  <a:pt x="246737" y="69493"/>
                </a:lnTo>
                <a:lnTo>
                  <a:pt x="235146" y="97621"/>
                </a:lnTo>
                <a:lnTo>
                  <a:pt x="39079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37942" y="3159792"/>
            <a:ext cx="477520" cy="91440"/>
          </a:xfrm>
          <a:custGeom>
            <a:avLst/>
            <a:gdLst/>
            <a:ahLst/>
            <a:cxnLst/>
            <a:rect l="l" t="t" r="r" b="b"/>
            <a:pathLst>
              <a:path w="477520" h="91439">
                <a:moveTo>
                  <a:pt x="436388" y="51293"/>
                </a:moveTo>
                <a:lnTo>
                  <a:pt x="327875" y="51293"/>
                </a:lnTo>
                <a:lnTo>
                  <a:pt x="379204" y="91003"/>
                </a:lnTo>
                <a:lnTo>
                  <a:pt x="436388" y="51293"/>
                </a:lnTo>
                <a:close/>
              </a:path>
              <a:path w="477520" h="91439">
                <a:moveTo>
                  <a:pt x="195386" y="0"/>
                </a:moveTo>
                <a:lnTo>
                  <a:pt x="130803" y="19854"/>
                </a:lnTo>
                <a:lnTo>
                  <a:pt x="64582" y="44674"/>
                </a:lnTo>
                <a:lnTo>
                  <a:pt x="34773" y="54602"/>
                </a:lnTo>
                <a:lnTo>
                  <a:pt x="0" y="67840"/>
                </a:lnTo>
                <a:lnTo>
                  <a:pt x="183794" y="33092"/>
                </a:lnTo>
                <a:lnTo>
                  <a:pt x="339466" y="33092"/>
                </a:lnTo>
                <a:lnTo>
                  <a:pt x="314621" y="26474"/>
                </a:lnTo>
                <a:lnTo>
                  <a:pt x="255003" y="13237"/>
                </a:lnTo>
                <a:lnTo>
                  <a:pt x="228519" y="6617"/>
                </a:lnTo>
                <a:lnTo>
                  <a:pt x="206977" y="1653"/>
                </a:lnTo>
                <a:lnTo>
                  <a:pt x="195386" y="0"/>
                </a:lnTo>
                <a:close/>
              </a:path>
              <a:path w="477520" h="91439">
                <a:moveTo>
                  <a:pt x="339466" y="33092"/>
                </a:moveTo>
                <a:lnTo>
                  <a:pt x="183794" y="33092"/>
                </a:lnTo>
                <a:lnTo>
                  <a:pt x="167239" y="62875"/>
                </a:lnTo>
                <a:lnTo>
                  <a:pt x="327875" y="51293"/>
                </a:lnTo>
                <a:lnTo>
                  <a:pt x="436388" y="51293"/>
                </a:lnTo>
                <a:lnTo>
                  <a:pt x="453069" y="39709"/>
                </a:lnTo>
                <a:lnTo>
                  <a:pt x="362648" y="39709"/>
                </a:lnTo>
                <a:lnTo>
                  <a:pt x="356021" y="38056"/>
                </a:lnTo>
                <a:lnTo>
                  <a:pt x="339466" y="33092"/>
                </a:lnTo>
                <a:close/>
              </a:path>
              <a:path w="477520" h="91439">
                <a:moveTo>
                  <a:pt x="476897" y="23163"/>
                </a:moveTo>
                <a:lnTo>
                  <a:pt x="362648" y="39709"/>
                </a:lnTo>
                <a:lnTo>
                  <a:pt x="453069" y="39709"/>
                </a:lnTo>
                <a:lnTo>
                  <a:pt x="476897" y="2316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432" y="4203230"/>
            <a:ext cx="4847590" cy="620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9386" y="3625341"/>
            <a:ext cx="4810252" cy="651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69377" y="41376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84" y="0"/>
                </a:moveTo>
                <a:lnTo>
                  <a:pt x="131699" y="46100"/>
                </a:lnTo>
                <a:lnTo>
                  <a:pt x="87122" y="129412"/>
                </a:lnTo>
                <a:lnTo>
                  <a:pt x="0" y="84073"/>
                </a:lnTo>
                <a:lnTo>
                  <a:pt x="45084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26883" y="41376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85" y="0"/>
                </a:moveTo>
                <a:lnTo>
                  <a:pt x="131699" y="46100"/>
                </a:lnTo>
                <a:lnTo>
                  <a:pt x="87122" y="129412"/>
                </a:lnTo>
                <a:lnTo>
                  <a:pt x="0" y="84073"/>
                </a:lnTo>
                <a:lnTo>
                  <a:pt x="4508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81369" y="41376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84" y="0"/>
                </a:moveTo>
                <a:lnTo>
                  <a:pt x="131699" y="46100"/>
                </a:lnTo>
                <a:lnTo>
                  <a:pt x="87121" y="129412"/>
                </a:lnTo>
                <a:lnTo>
                  <a:pt x="0" y="84073"/>
                </a:lnTo>
                <a:lnTo>
                  <a:pt x="45084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9704" y="41376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85" y="0"/>
                </a:moveTo>
                <a:lnTo>
                  <a:pt x="131699" y="46100"/>
                </a:lnTo>
                <a:lnTo>
                  <a:pt x="87122" y="129412"/>
                </a:lnTo>
                <a:lnTo>
                  <a:pt x="0" y="84073"/>
                </a:lnTo>
                <a:lnTo>
                  <a:pt x="4508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0196" y="4129278"/>
            <a:ext cx="201803" cy="152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04096" y="3938396"/>
            <a:ext cx="80645" cy="65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9386" y="3866388"/>
            <a:ext cx="389255" cy="397510"/>
          </a:xfrm>
          <a:custGeom>
            <a:avLst/>
            <a:gdLst/>
            <a:ahLst/>
            <a:cxnLst/>
            <a:rect l="l" t="t" r="r" b="b"/>
            <a:pathLst>
              <a:path w="389254" h="397510">
                <a:moveTo>
                  <a:pt x="346075" y="0"/>
                </a:moveTo>
                <a:lnTo>
                  <a:pt x="367014" y="39909"/>
                </a:lnTo>
                <a:lnTo>
                  <a:pt x="382859" y="82419"/>
                </a:lnTo>
                <a:lnTo>
                  <a:pt x="388435" y="123479"/>
                </a:lnTo>
                <a:lnTo>
                  <a:pt x="389127" y="147319"/>
                </a:lnTo>
                <a:lnTo>
                  <a:pt x="389127" y="221742"/>
                </a:lnTo>
                <a:lnTo>
                  <a:pt x="386635" y="268049"/>
                </a:lnTo>
                <a:lnTo>
                  <a:pt x="373312" y="318930"/>
                </a:lnTo>
                <a:lnTo>
                  <a:pt x="346201" y="354203"/>
                </a:lnTo>
                <a:lnTo>
                  <a:pt x="299964" y="378813"/>
                </a:lnTo>
                <a:lnTo>
                  <a:pt x="257008" y="390578"/>
                </a:lnTo>
                <a:lnTo>
                  <a:pt x="211478" y="396622"/>
                </a:lnTo>
                <a:lnTo>
                  <a:pt x="188213" y="397382"/>
                </a:lnTo>
                <a:lnTo>
                  <a:pt x="145639" y="395315"/>
                </a:lnTo>
                <a:lnTo>
                  <a:pt x="75967" y="378844"/>
                </a:lnTo>
                <a:lnTo>
                  <a:pt x="27485" y="346275"/>
                </a:lnTo>
                <a:lnTo>
                  <a:pt x="3049" y="299464"/>
                </a:lnTo>
                <a:lnTo>
                  <a:pt x="0" y="270891"/>
                </a:lnTo>
                <a:lnTo>
                  <a:pt x="976" y="245554"/>
                </a:lnTo>
                <a:lnTo>
                  <a:pt x="8786" y="198310"/>
                </a:lnTo>
                <a:lnTo>
                  <a:pt x="26239" y="150999"/>
                </a:lnTo>
                <a:lnTo>
                  <a:pt x="59715" y="89570"/>
                </a:lnTo>
                <a:lnTo>
                  <a:pt x="82550" y="53593"/>
                </a:lnTo>
                <a:lnTo>
                  <a:pt x="88094" y="98482"/>
                </a:lnTo>
                <a:lnTo>
                  <a:pt x="74453" y="123428"/>
                </a:lnTo>
                <a:lnTo>
                  <a:pt x="56768" y="160400"/>
                </a:lnTo>
                <a:lnTo>
                  <a:pt x="46053" y="203817"/>
                </a:lnTo>
                <a:lnTo>
                  <a:pt x="45338" y="218820"/>
                </a:lnTo>
                <a:lnTo>
                  <a:pt x="47958" y="237444"/>
                </a:lnTo>
                <a:lnTo>
                  <a:pt x="68913" y="269309"/>
                </a:lnTo>
                <a:lnTo>
                  <a:pt x="109827" y="293409"/>
                </a:lnTo>
                <a:lnTo>
                  <a:pt x="164794" y="305792"/>
                </a:lnTo>
                <a:lnTo>
                  <a:pt x="197230" y="307339"/>
                </a:lnTo>
                <a:lnTo>
                  <a:pt x="229352" y="305724"/>
                </a:lnTo>
                <a:lnTo>
                  <a:pt x="285688" y="292873"/>
                </a:lnTo>
                <a:lnTo>
                  <a:pt x="329955" y="268112"/>
                </a:lnTo>
                <a:lnTo>
                  <a:pt x="352867" y="236680"/>
                </a:lnTo>
                <a:lnTo>
                  <a:pt x="355726" y="218820"/>
                </a:lnTo>
                <a:lnTo>
                  <a:pt x="355226" y="207299"/>
                </a:lnTo>
                <a:lnTo>
                  <a:pt x="342562" y="159946"/>
                </a:lnTo>
                <a:lnTo>
                  <a:pt x="325330" y="123699"/>
                </a:lnTo>
                <a:lnTo>
                  <a:pt x="313309" y="100456"/>
                </a:lnTo>
                <a:lnTo>
                  <a:pt x="34607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30033" y="3842511"/>
            <a:ext cx="473709" cy="264160"/>
          </a:xfrm>
          <a:custGeom>
            <a:avLst/>
            <a:gdLst/>
            <a:ahLst/>
            <a:cxnLst/>
            <a:rect l="l" t="t" r="r" b="b"/>
            <a:pathLst>
              <a:path w="473709" h="264160">
                <a:moveTo>
                  <a:pt x="49149" y="0"/>
                </a:moveTo>
                <a:lnTo>
                  <a:pt x="69976" y="13462"/>
                </a:lnTo>
                <a:lnTo>
                  <a:pt x="66049" y="20726"/>
                </a:lnTo>
                <a:lnTo>
                  <a:pt x="62468" y="27670"/>
                </a:lnTo>
                <a:lnTo>
                  <a:pt x="45579" y="70157"/>
                </a:lnTo>
                <a:lnTo>
                  <a:pt x="42418" y="95250"/>
                </a:lnTo>
                <a:lnTo>
                  <a:pt x="43253" y="105636"/>
                </a:lnTo>
                <a:lnTo>
                  <a:pt x="63402" y="141412"/>
                </a:lnTo>
                <a:lnTo>
                  <a:pt x="98544" y="157174"/>
                </a:lnTo>
                <a:lnTo>
                  <a:pt x="146907" y="162210"/>
                </a:lnTo>
                <a:lnTo>
                  <a:pt x="169672" y="162687"/>
                </a:lnTo>
                <a:lnTo>
                  <a:pt x="438658" y="162687"/>
                </a:lnTo>
                <a:lnTo>
                  <a:pt x="421640" y="122427"/>
                </a:lnTo>
                <a:lnTo>
                  <a:pt x="396240" y="86360"/>
                </a:lnTo>
                <a:lnTo>
                  <a:pt x="429768" y="0"/>
                </a:lnTo>
                <a:lnTo>
                  <a:pt x="452850" y="38179"/>
                </a:lnTo>
                <a:lnTo>
                  <a:pt x="469477" y="89523"/>
                </a:lnTo>
                <a:lnTo>
                  <a:pt x="473235" y="132282"/>
                </a:lnTo>
                <a:lnTo>
                  <a:pt x="473710" y="158495"/>
                </a:lnTo>
                <a:lnTo>
                  <a:pt x="473710" y="263906"/>
                </a:lnTo>
                <a:lnTo>
                  <a:pt x="161544" y="263906"/>
                </a:lnTo>
                <a:lnTo>
                  <a:pt x="150687" y="263882"/>
                </a:lnTo>
                <a:lnTo>
                  <a:pt x="106552" y="262889"/>
                </a:lnTo>
                <a:lnTo>
                  <a:pt x="55262" y="247987"/>
                </a:lnTo>
                <a:lnTo>
                  <a:pt x="19812" y="212089"/>
                </a:lnTo>
                <a:lnTo>
                  <a:pt x="1238" y="159958"/>
                </a:lnTo>
                <a:lnTo>
                  <a:pt x="0" y="140715"/>
                </a:lnTo>
                <a:lnTo>
                  <a:pt x="138" y="132857"/>
                </a:lnTo>
                <a:lnTo>
                  <a:pt x="5175" y="91773"/>
                </a:lnTo>
                <a:lnTo>
                  <a:pt x="18573" y="52546"/>
                </a:lnTo>
                <a:lnTo>
                  <a:pt x="38465" y="16462"/>
                </a:lnTo>
                <a:lnTo>
                  <a:pt x="49149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6410" y="3840353"/>
            <a:ext cx="532765" cy="430530"/>
          </a:xfrm>
          <a:custGeom>
            <a:avLst/>
            <a:gdLst/>
            <a:ahLst/>
            <a:cxnLst/>
            <a:rect l="l" t="t" r="r" b="b"/>
            <a:pathLst>
              <a:path w="532765" h="430529">
                <a:moveTo>
                  <a:pt x="483870" y="0"/>
                </a:moveTo>
                <a:lnTo>
                  <a:pt x="507412" y="32369"/>
                </a:lnTo>
                <a:lnTo>
                  <a:pt x="526524" y="85596"/>
                </a:lnTo>
                <a:lnTo>
                  <a:pt x="531616" y="136979"/>
                </a:lnTo>
                <a:lnTo>
                  <a:pt x="532257" y="168910"/>
                </a:lnTo>
                <a:lnTo>
                  <a:pt x="532257" y="266065"/>
                </a:lnTo>
                <a:lnTo>
                  <a:pt x="325882" y="266065"/>
                </a:lnTo>
                <a:lnTo>
                  <a:pt x="325882" y="274574"/>
                </a:lnTo>
                <a:lnTo>
                  <a:pt x="311255" y="316882"/>
                </a:lnTo>
                <a:lnTo>
                  <a:pt x="286248" y="352714"/>
                </a:lnTo>
                <a:lnTo>
                  <a:pt x="255716" y="385187"/>
                </a:lnTo>
                <a:lnTo>
                  <a:pt x="220116" y="412950"/>
                </a:lnTo>
                <a:lnTo>
                  <a:pt x="172593" y="430149"/>
                </a:lnTo>
                <a:lnTo>
                  <a:pt x="155902" y="428982"/>
                </a:lnTo>
                <a:lnTo>
                  <a:pt x="102235" y="411480"/>
                </a:lnTo>
                <a:lnTo>
                  <a:pt x="60309" y="387477"/>
                </a:lnTo>
                <a:lnTo>
                  <a:pt x="0" y="347472"/>
                </a:lnTo>
                <a:lnTo>
                  <a:pt x="15621" y="324485"/>
                </a:lnTo>
                <a:lnTo>
                  <a:pt x="31499" y="334724"/>
                </a:lnTo>
                <a:lnTo>
                  <a:pt x="45783" y="343154"/>
                </a:lnTo>
                <a:lnTo>
                  <a:pt x="90820" y="360410"/>
                </a:lnTo>
                <a:lnTo>
                  <a:pt x="113792" y="362331"/>
                </a:lnTo>
                <a:lnTo>
                  <a:pt x="126648" y="361426"/>
                </a:lnTo>
                <a:lnTo>
                  <a:pt x="165100" y="347853"/>
                </a:lnTo>
                <a:lnTo>
                  <a:pt x="214123" y="312044"/>
                </a:lnTo>
                <a:lnTo>
                  <a:pt x="262080" y="267942"/>
                </a:lnTo>
                <a:lnTo>
                  <a:pt x="292941" y="225548"/>
                </a:lnTo>
                <a:lnTo>
                  <a:pt x="296799" y="209042"/>
                </a:lnTo>
                <a:lnTo>
                  <a:pt x="296060" y="201039"/>
                </a:lnTo>
                <a:lnTo>
                  <a:pt x="277868" y="156835"/>
                </a:lnTo>
                <a:lnTo>
                  <a:pt x="252222" y="124206"/>
                </a:lnTo>
                <a:lnTo>
                  <a:pt x="273050" y="23749"/>
                </a:lnTo>
                <a:lnTo>
                  <a:pt x="304518" y="67236"/>
                </a:lnTo>
                <a:lnTo>
                  <a:pt x="322452" y="119887"/>
                </a:lnTo>
                <a:lnTo>
                  <a:pt x="325882" y="160655"/>
                </a:lnTo>
                <a:lnTo>
                  <a:pt x="325882" y="164846"/>
                </a:lnTo>
                <a:lnTo>
                  <a:pt x="495046" y="164846"/>
                </a:lnTo>
                <a:lnTo>
                  <a:pt x="480187" y="122047"/>
                </a:lnTo>
                <a:lnTo>
                  <a:pt x="454152" y="88519"/>
                </a:lnTo>
                <a:lnTo>
                  <a:pt x="483870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74388" y="3749166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85" y="0"/>
                </a:moveTo>
                <a:lnTo>
                  <a:pt x="131699" y="46100"/>
                </a:lnTo>
                <a:lnTo>
                  <a:pt x="87122" y="129539"/>
                </a:lnTo>
                <a:lnTo>
                  <a:pt x="0" y="84073"/>
                </a:lnTo>
                <a:lnTo>
                  <a:pt x="4508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08979" y="3710685"/>
            <a:ext cx="201930" cy="152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29828" y="3666109"/>
            <a:ext cx="201802" cy="152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11267" y="3666109"/>
            <a:ext cx="201803" cy="152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92319" y="36550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4957" y="0"/>
                </a:moveTo>
                <a:lnTo>
                  <a:pt x="131698" y="46100"/>
                </a:lnTo>
                <a:lnTo>
                  <a:pt x="86994" y="129412"/>
                </a:lnTo>
                <a:lnTo>
                  <a:pt x="0" y="84073"/>
                </a:lnTo>
                <a:lnTo>
                  <a:pt x="44957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55965" y="3654678"/>
            <a:ext cx="694055" cy="452120"/>
          </a:xfrm>
          <a:custGeom>
            <a:avLst/>
            <a:gdLst/>
            <a:ahLst/>
            <a:cxnLst/>
            <a:rect l="l" t="t" r="r" b="b"/>
            <a:pathLst>
              <a:path w="694054" h="452120">
                <a:moveTo>
                  <a:pt x="40258" y="0"/>
                </a:moveTo>
                <a:lnTo>
                  <a:pt x="65262" y="44255"/>
                </a:lnTo>
                <a:lnTo>
                  <a:pt x="77898" y="97313"/>
                </a:lnTo>
                <a:lnTo>
                  <a:pt x="80390" y="145161"/>
                </a:lnTo>
                <a:lnTo>
                  <a:pt x="80390" y="218440"/>
                </a:lnTo>
                <a:lnTo>
                  <a:pt x="81053" y="254325"/>
                </a:lnTo>
                <a:lnTo>
                  <a:pt x="86284" y="308236"/>
                </a:lnTo>
                <a:lnTo>
                  <a:pt x="101441" y="344439"/>
                </a:lnTo>
                <a:lnTo>
                  <a:pt x="116839" y="350520"/>
                </a:lnTo>
                <a:lnTo>
                  <a:pt x="144144" y="350520"/>
                </a:lnTo>
                <a:lnTo>
                  <a:pt x="169036" y="350520"/>
                </a:lnTo>
                <a:lnTo>
                  <a:pt x="339851" y="350520"/>
                </a:lnTo>
                <a:lnTo>
                  <a:pt x="337423" y="338349"/>
                </a:lnTo>
                <a:lnTo>
                  <a:pt x="321282" y="301982"/>
                </a:lnTo>
                <a:lnTo>
                  <a:pt x="298957" y="274193"/>
                </a:lnTo>
                <a:lnTo>
                  <a:pt x="328675" y="185674"/>
                </a:lnTo>
                <a:lnTo>
                  <a:pt x="352218" y="218043"/>
                </a:lnTo>
                <a:lnTo>
                  <a:pt x="370881" y="268601"/>
                </a:lnTo>
                <a:lnTo>
                  <a:pt x="375886" y="311741"/>
                </a:lnTo>
                <a:lnTo>
                  <a:pt x="377062" y="350520"/>
                </a:lnTo>
                <a:lnTo>
                  <a:pt x="425068" y="350520"/>
                </a:lnTo>
                <a:lnTo>
                  <a:pt x="467592" y="345858"/>
                </a:lnTo>
                <a:lnTo>
                  <a:pt x="507499" y="318101"/>
                </a:lnTo>
                <a:lnTo>
                  <a:pt x="513333" y="306197"/>
                </a:lnTo>
                <a:lnTo>
                  <a:pt x="524664" y="283622"/>
                </a:lnTo>
                <a:lnTo>
                  <a:pt x="551803" y="244760"/>
                </a:lnTo>
                <a:lnTo>
                  <a:pt x="581737" y="216564"/>
                </a:lnTo>
                <a:lnTo>
                  <a:pt x="617474" y="201295"/>
                </a:lnTo>
                <a:lnTo>
                  <a:pt x="627546" y="204868"/>
                </a:lnTo>
                <a:lnTo>
                  <a:pt x="664336" y="258572"/>
                </a:lnTo>
                <a:lnTo>
                  <a:pt x="686339" y="316769"/>
                </a:lnTo>
                <a:lnTo>
                  <a:pt x="693674" y="370205"/>
                </a:lnTo>
                <a:lnTo>
                  <a:pt x="693674" y="451358"/>
                </a:lnTo>
                <a:lnTo>
                  <a:pt x="651192" y="447548"/>
                </a:lnTo>
                <a:lnTo>
                  <a:pt x="601852" y="436118"/>
                </a:lnTo>
                <a:lnTo>
                  <a:pt x="558133" y="421449"/>
                </a:lnTo>
                <a:lnTo>
                  <a:pt x="519937" y="404495"/>
                </a:lnTo>
                <a:lnTo>
                  <a:pt x="508533" y="419230"/>
                </a:lnTo>
                <a:lnTo>
                  <a:pt x="466725" y="446913"/>
                </a:lnTo>
                <a:lnTo>
                  <a:pt x="425068" y="451739"/>
                </a:lnTo>
                <a:lnTo>
                  <a:pt x="377062" y="451739"/>
                </a:lnTo>
                <a:lnTo>
                  <a:pt x="351408" y="451739"/>
                </a:lnTo>
                <a:lnTo>
                  <a:pt x="169036" y="451739"/>
                </a:lnTo>
                <a:lnTo>
                  <a:pt x="144144" y="451739"/>
                </a:lnTo>
                <a:lnTo>
                  <a:pt x="116839" y="451739"/>
                </a:lnTo>
                <a:lnTo>
                  <a:pt x="96623" y="449500"/>
                </a:lnTo>
                <a:lnTo>
                  <a:pt x="53975" y="415925"/>
                </a:lnTo>
                <a:lnTo>
                  <a:pt x="37798" y="363029"/>
                </a:lnTo>
                <a:lnTo>
                  <a:pt x="32384" y="283083"/>
                </a:lnTo>
                <a:lnTo>
                  <a:pt x="32384" y="177038"/>
                </a:lnTo>
                <a:lnTo>
                  <a:pt x="31763" y="160033"/>
                </a:lnTo>
                <a:lnTo>
                  <a:pt x="22351" y="120904"/>
                </a:lnTo>
                <a:lnTo>
                  <a:pt x="0" y="92964"/>
                </a:lnTo>
                <a:lnTo>
                  <a:pt x="40258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81545" y="3654678"/>
            <a:ext cx="86995" cy="477520"/>
          </a:xfrm>
          <a:custGeom>
            <a:avLst/>
            <a:gdLst/>
            <a:ahLst/>
            <a:cxnLst/>
            <a:rect l="l" t="t" r="r" b="b"/>
            <a:pathLst>
              <a:path w="86995" h="477520">
                <a:moveTo>
                  <a:pt x="43814" y="0"/>
                </a:moveTo>
                <a:lnTo>
                  <a:pt x="66167" y="131699"/>
                </a:lnTo>
                <a:lnTo>
                  <a:pt x="76644" y="201834"/>
                </a:lnTo>
                <a:lnTo>
                  <a:pt x="83311" y="261874"/>
                </a:lnTo>
                <a:lnTo>
                  <a:pt x="86058" y="303498"/>
                </a:lnTo>
                <a:lnTo>
                  <a:pt x="86995" y="343408"/>
                </a:lnTo>
                <a:lnTo>
                  <a:pt x="86516" y="359622"/>
                </a:lnTo>
                <a:lnTo>
                  <a:pt x="79248" y="403860"/>
                </a:lnTo>
                <a:lnTo>
                  <a:pt x="59334" y="455509"/>
                </a:lnTo>
                <a:lnTo>
                  <a:pt x="49022" y="477393"/>
                </a:lnTo>
                <a:lnTo>
                  <a:pt x="26797" y="468376"/>
                </a:lnTo>
                <a:lnTo>
                  <a:pt x="30704" y="445682"/>
                </a:lnTo>
                <a:lnTo>
                  <a:pt x="33480" y="425227"/>
                </a:lnTo>
                <a:lnTo>
                  <a:pt x="35137" y="407011"/>
                </a:lnTo>
                <a:lnTo>
                  <a:pt x="35686" y="391033"/>
                </a:lnTo>
                <a:lnTo>
                  <a:pt x="35450" y="378366"/>
                </a:lnTo>
                <a:lnTo>
                  <a:pt x="32003" y="324485"/>
                </a:lnTo>
                <a:lnTo>
                  <a:pt x="27781" y="280765"/>
                </a:lnTo>
                <a:lnTo>
                  <a:pt x="22605" y="237617"/>
                </a:lnTo>
                <a:lnTo>
                  <a:pt x="15287" y="190452"/>
                </a:lnTo>
                <a:lnTo>
                  <a:pt x="4445" y="135001"/>
                </a:lnTo>
                <a:lnTo>
                  <a:pt x="2464" y="125428"/>
                </a:lnTo>
                <a:lnTo>
                  <a:pt x="1079" y="117475"/>
                </a:lnTo>
                <a:lnTo>
                  <a:pt x="265" y="111140"/>
                </a:lnTo>
                <a:lnTo>
                  <a:pt x="0" y="106426"/>
                </a:lnTo>
                <a:lnTo>
                  <a:pt x="716" y="99615"/>
                </a:lnTo>
                <a:lnTo>
                  <a:pt x="17865" y="52560"/>
                </a:lnTo>
                <a:lnTo>
                  <a:pt x="34006" y="18980"/>
                </a:lnTo>
                <a:lnTo>
                  <a:pt x="43814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37404" y="3654678"/>
            <a:ext cx="791845" cy="452120"/>
          </a:xfrm>
          <a:custGeom>
            <a:avLst/>
            <a:gdLst/>
            <a:ahLst/>
            <a:cxnLst/>
            <a:rect l="l" t="t" r="r" b="b"/>
            <a:pathLst>
              <a:path w="791845" h="452120">
                <a:moveTo>
                  <a:pt x="40259" y="0"/>
                </a:moveTo>
                <a:lnTo>
                  <a:pt x="65262" y="44255"/>
                </a:lnTo>
                <a:lnTo>
                  <a:pt x="77898" y="97313"/>
                </a:lnTo>
                <a:lnTo>
                  <a:pt x="80391" y="145161"/>
                </a:lnTo>
                <a:lnTo>
                  <a:pt x="80391" y="218440"/>
                </a:lnTo>
                <a:lnTo>
                  <a:pt x="81053" y="254325"/>
                </a:lnTo>
                <a:lnTo>
                  <a:pt x="86284" y="308236"/>
                </a:lnTo>
                <a:lnTo>
                  <a:pt x="101441" y="344439"/>
                </a:lnTo>
                <a:lnTo>
                  <a:pt x="116840" y="350520"/>
                </a:lnTo>
                <a:lnTo>
                  <a:pt x="144145" y="350520"/>
                </a:lnTo>
                <a:lnTo>
                  <a:pt x="169037" y="350520"/>
                </a:lnTo>
                <a:lnTo>
                  <a:pt x="339852" y="350520"/>
                </a:lnTo>
                <a:lnTo>
                  <a:pt x="337423" y="338349"/>
                </a:lnTo>
                <a:lnTo>
                  <a:pt x="321282" y="301982"/>
                </a:lnTo>
                <a:lnTo>
                  <a:pt x="298958" y="274193"/>
                </a:lnTo>
                <a:lnTo>
                  <a:pt x="328675" y="185674"/>
                </a:lnTo>
                <a:lnTo>
                  <a:pt x="352218" y="218043"/>
                </a:lnTo>
                <a:lnTo>
                  <a:pt x="370881" y="268601"/>
                </a:lnTo>
                <a:lnTo>
                  <a:pt x="375886" y="311741"/>
                </a:lnTo>
                <a:lnTo>
                  <a:pt x="377063" y="350520"/>
                </a:lnTo>
                <a:lnTo>
                  <a:pt x="547116" y="350520"/>
                </a:lnTo>
                <a:lnTo>
                  <a:pt x="532257" y="307721"/>
                </a:lnTo>
                <a:lnTo>
                  <a:pt x="506222" y="274193"/>
                </a:lnTo>
                <a:lnTo>
                  <a:pt x="535940" y="185674"/>
                </a:lnTo>
                <a:lnTo>
                  <a:pt x="559482" y="218043"/>
                </a:lnTo>
                <a:lnTo>
                  <a:pt x="578145" y="268601"/>
                </a:lnTo>
                <a:lnTo>
                  <a:pt x="583150" y="311741"/>
                </a:lnTo>
                <a:lnTo>
                  <a:pt x="584327" y="350520"/>
                </a:lnTo>
                <a:lnTo>
                  <a:pt x="754380" y="350520"/>
                </a:lnTo>
                <a:lnTo>
                  <a:pt x="739521" y="307721"/>
                </a:lnTo>
                <a:lnTo>
                  <a:pt x="713486" y="274193"/>
                </a:lnTo>
                <a:lnTo>
                  <a:pt x="743204" y="185674"/>
                </a:lnTo>
                <a:lnTo>
                  <a:pt x="766746" y="218043"/>
                </a:lnTo>
                <a:lnTo>
                  <a:pt x="785858" y="271270"/>
                </a:lnTo>
                <a:lnTo>
                  <a:pt x="790950" y="322653"/>
                </a:lnTo>
                <a:lnTo>
                  <a:pt x="791591" y="354584"/>
                </a:lnTo>
                <a:lnTo>
                  <a:pt x="791591" y="451739"/>
                </a:lnTo>
                <a:lnTo>
                  <a:pt x="584327" y="451739"/>
                </a:lnTo>
                <a:lnTo>
                  <a:pt x="558673" y="451739"/>
                </a:lnTo>
                <a:lnTo>
                  <a:pt x="116840" y="451739"/>
                </a:lnTo>
                <a:lnTo>
                  <a:pt x="96623" y="449500"/>
                </a:lnTo>
                <a:lnTo>
                  <a:pt x="53975" y="415925"/>
                </a:lnTo>
                <a:lnTo>
                  <a:pt x="37798" y="363029"/>
                </a:lnTo>
                <a:lnTo>
                  <a:pt x="32385" y="283083"/>
                </a:lnTo>
                <a:lnTo>
                  <a:pt x="32385" y="177038"/>
                </a:lnTo>
                <a:lnTo>
                  <a:pt x="31763" y="160033"/>
                </a:lnTo>
                <a:lnTo>
                  <a:pt x="22352" y="120904"/>
                </a:lnTo>
                <a:lnTo>
                  <a:pt x="0" y="92964"/>
                </a:lnTo>
                <a:lnTo>
                  <a:pt x="40259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63946" y="3625341"/>
            <a:ext cx="1066165" cy="481330"/>
          </a:xfrm>
          <a:custGeom>
            <a:avLst/>
            <a:gdLst/>
            <a:ahLst/>
            <a:cxnLst/>
            <a:rect l="l" t="t" r="r" b="b"/>
            <a:pathLst>
              <a:path w="1066165" h="481329">
                <a:moveTo>
                  <a:pt x="987932" y="0"/>
                </a:moveTo>
                <a:lnTo>
                  <a:pt x="1005077" y="8889"/>
                </a:lnTo>
                <a:lnTo>
                  <a:pt x="1005077" y="10413"/>
                </a:lnTo>
                <a:lnTo>
                  <a:pt x="1004570" y="14350"/>
                </a:lnTo>
                <a:lnTo>
                  <a:pt x="1003553" y="20827"/>
                </a:lnTo>
                <a:lnTo>
                  <a:pt x="1004530" y="26896"/>
                </a:lnTo>
                <a:lnTo>
                  <a:pt x="1037097" y="55562"/>
                </a:lnTo>
                <a:lnTo>
                  <a:pt x="1063117" y="67690"/>
                </a:lnTo>
                <a:lnTo>
                  <a:pt x="1061229" y="79525"/>
                </a:lnTo>
                <a:lnTo>
                  <a:pt x="1049875" y="125218"/>
                </a:lnTo>
                <a:lnTo>
                  <a:pt x="1038605" y="154685"/>
                </a:lnTo>
                <a:lnTo>
                  <a:pt x="1025144" y="149478"/>
                </a:lnTo>
                <a:lnTo>
                  <a:pt x="1065783" y="379856"/>
                </a:lnTo>
                <a:lnTo>
                  <a:pt x="1065783" y="481075"/>
                </a:lnTo>
                <a:lnTo>
                  <a:pt x="886713" y="481075"/>
                </a:lnTo>
                <a:lnTo>
                  <a:pt x="861059" y="481075"/>
                </a:lnTo>
                <a:lnTo>
                  <a:pt x="161543" y="481075"/>
                </a:lnTo>
                <a:lnTo>
                  <a:pt x="150687" y="481052"/>
                </a:lnTo>
                <a:lnTo>
                  <a:pt x="106552" y="480059"/>
                </a:lnTo>
                <a:lnTo>
                  <a:pt x="55262" y="465157"/>
                </a:lnTo>
                <a:lnTo>
                  <a:pt x="19812" y="429259"/>
                </a:lnTo>
                <a:lnTo>
                  <a:pt x="1238" y="377128"/>
                </a:lnTo>
                <a:lnTo>
                  <a:pt x="0" y="357885"/>
                </a:lnTo>
                <a:lnTo>
                  <a:pt x="138" y="350027"/>
                </a:lnTo>
                <a:lnTo>
                  <a:pt x="5175" y="308943"/>
                </a:lnTo>
                <a:lnTo>
                  <a:pt x="18573" y="269716"/>
                </a:lnTo>
                <a:lnTo>
                  <a:pt x="38465" y="233632"/>
                </a:lnTo>
                <a:lnTo>
                  <a:pt x="49149" y="217169"/>
                </a:lnTo>
                <a:lnTo>
                  <a:pt x="69976" y="230631"/>
                </a:lnTo>
                <a:lnTo>
                  <a:pt x="66049" y="237896"/>
                </a:lnTo>
                <a:lnTo>
                  <a:pt x="62468" y="244840"/>
                </a:lnTo>
                <a:lnTo>
                  <a:pt x="45579" y="287327"/>
                </a:lnTo>
                <a:lnTo>
                  <a:pt x="42417" y="312419"/>
                </a:lnTo>
                <a:lnTo>
                  <a:pt x="43253" y="322806"/>
                </a:lnTo>
                <a:lnTo>
                  <a:pt x="63402" y="358582"/>
                </a:lnTo>
                <a:lnTo>
                  <a:pt x="98544" y="374344"/>
                </a:lnTo>
                <a:lnTo>
                  <a:pt x="146907" y="379380"/>
                </a:lnTo>
                <a:lnTo>
                  <a:pt x="169671" y="379856"/>
                </a:lnTo>
                <a:lnTo>
                  <a:pt x="438657" y="379856"/>
                </a:lnTo>
                <a:lnTo>
                  <a:pt x="421639" y="339597"/>
                </a:lnTo>
                <a:lnTo>
                  <a:pt x="396239" y="303529"/>
                </a:lnTo>
                <a:lnTo>
                  <a:pt x="429767" y="217169"/>
                </a:lnTo>
                <a:lnTo>
                  <a:pt x="452850" y="255349"/>
                </a:lnTo>
                <a:lnTo>
                  <a:pt x="469477" y="306693"/>
                </a:lnTo>
                <a:lnTo>
                  <a:pt x="473235" y="349452"/>
                </a:lnTo>
                <a:lnTo>
                  <a:pt x="473709" y="375665"/>
                </a:lnTo>
                <a:lnTo>
                  <a:pt x="473709" y="379856"/>
                </a:lnTo>
                <a:lnTo>
                  <a:pt x="642238" y="379856"/>
                </a:lnTo>
                <a:lnTo>
                  <a:pt x="627379" y="337057"/>
                </a:lnTo>
                <a:lnTo>
                  <a:pt x="601344" y="303529"/>
                </a:lnTo>
                <a:lnTo>
                  <a:pt x="631063" y="215010"/>
                </a:lnTo>
                <a:lnTo>
                  <a:pt x="654605" y="247380"/>
                </a:lnTo>
                <a:lnTo>
                  <a:pt x="673268" y="297938"/>
                </a:lnTo>
                <a:lnTo>
                  <a:pt x="678273" y="341078"/>
                </a:lnTo>
                <a:lnTo>
                  <a:pt x="679450" y="379856"/>
                </a:lnTo>
                <a:lnTo>
                  <a:pt x="849502" y="379856"/>
                </a:lnTo>
                <a:lnTo>
                  <a:pt x="834643" y="337057"/>
                </a:lnTo>
                <a:lnTo>
                  <a:pt x="808608" y="303529"/>
                </a:lnTo>
                <a:lnTo>
                  <a:pt x="838326" y="215010"/>
                </a:lnTo>
                <a:lnTo>
                  <a:pt x="861869" y="247380"/>
                </a:lnTo>
                <a:lnTo>
                  <a:pt x="880532" y="297938"/>
                </a:lnTo>
                <a:lnTo>
                  <a:pt x="885537" y="341078"/>
                </a:lnTo>
                <a:lnTo>
                  <a:pt x="886713" y="379856"/>
                </a:lnTo>
                <a:lnTo>
                  <a:pt x="1021079" y="379856"/>
                </a:lnTo>
                <a:lnTo>
                  <a:pt x="975995" y="127126"/>
                </a:lnTo>
                <a:lnTo>
                  <a:pt x="952246" y="111505"/>
                </a:lnTo>
                <a:lnTo>
                  <a:pt x="952672" y="100528"/>
                </a:lnTo>
                <a:lnTo>
                  <a:pt x="964001" y="52470"/>
                </a:lnTo>
                <a:lnTo>
                  <a:pt x="978479" y="18839"/>
                </a:lnTo>
                <a:lnTo>
                  <a:pt x="987932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54040" y="5202935"/>
            <a:ext cx="1244904" cy="507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73725" y="4569333"/>
            <a:ext cx="1211452" cy="471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75246" y="4810378"/>
            <a:ext cx="170560" cy="124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73725" y="4569078"/>
            <a:ext cx="1211580" cy="471805"/>
          </a:xfrm>
          <a:custGeom>
            <a:avLst/>
            <a:gdLst/>
            <a:ahLst/>
            <a:cxnLst/>
            <a:rect l="l" t="t" r="r" b="b"/>
            <a:pathLst>
              <a:path w="1211579" h="471804">
                <a:moveTo>
                  <a:pt x="40259" y="0"/>
                </a:moveTo>
                <a:lnTo>
                  <a:pt x="65262" y="44255"/>
                </a:lnTo>
                <a:lnTo>
                  <a:pt x="77898" y="97313"/>
                </a:lnTo>
                <a:lnTo>
                  <a:pt x="80390" y="145161"/>
                </a:lnTo>
                <a:lnTo>
                  <a:pt x="80390" y="218440"/>
                </a:lnTo>
                <a:lnTo>
                  <a:pt x="81053" y="254325"/>
                </a:lnTo>
                <a:lnTo>
                  <a:pt x="86284" y="308236"/>
                </a:lnTo>
                <a:lnTo>
                  <a:pt x="101441" y="344439"/>
                </a:lnTo>
                <a:lnTo>
                  <a:pt x="116839" y="350520"/>
                </a:lnTo>
                <a:lnTo>
                  <a:pt x="144145" y="350520"/>
                </a:lnTo>
                <a:lnTo>
                  <a:pt x="169037" y="350520"/>
                </a:lnTo>
                <a:lnTo>
                  <a:pt x="197358" y="350520"/>
                </a:lnTo>
                <a:lnTo>
                  <a:pt x="216074" y="349140"/>
                </a:lnTo>
                <a:lnTo>
                  <a:pt x="262509" y="328549"/>
                </a:lnTo>
                <a:lnTo>
                  <a:pt x="287877" y="292417"/>
                </a:lnTo>
                <a:lnTo>
                  <a:pt x="296290" y="241427"/>
                </a:lnTo>
                <a:lnTo>
                  <a:pt x="320928" y="245237"/>
                </a:lnTo>
                <a:lnTo>
                  <a:pt x="318833" y="288432"/>
                </a:lnTo>
                <a:lnTo>
                  <a:pt x="318642" y="306197"/>
                </a:lnTo>
                <a:lnTo>
                  <a:pt x="319454" y="315317"/>
                </a:lnTo>
                <a:lnTo>
                  <a:pt x="345630" y="347360"/>
                </a:lnTo>
                <a:lnTo>
                  <a:pt x="361441" y="350520"/>
                </a:lnTo>
                <a:lnTo>
                  <a:pt x="407162" y="350520"/>
                </a:lnTo>
                <a:lnTo>
                  <a:pt x="446119" y="347360"/>
                </a:lnTo>
                <a:lnTo>
                  <a:pt x="482193" y="328554"/>
                </a:lnTo>
                <a:lnTo>
                  <a:pt x="495426" y="280924"/>
                </a:lnTo>
                <a:lnTo>
                  <a:pt x="495426" y="274955"/>
                </a:lnTo>
                <a:lnTo>
                  <a:pt x="497204" y="269621"/>
                </a:lnTo>
                <a:lnTo>
                  <a:pt x="501014" y="264922"/>
                </a:lnTo>
                <a:lnTo>
                  <a:pt x="503174" y="262128"/>
                </a:lnTo>
                <a:lnTo>
                  <a:pt x="507746" y="258064"/>
                </a:lnTo>
                <a:lnTo>
                  <a:pt x="514730" y="252603"/>
                </a:lnTo>
                <a:lnTo>
                  <a:pt x="528827" y="241427"/>
                </a:lnTo>
                <a:lnTo>
                  <a:pt x="529336" y="246126"/>
                </a:lnTo>
                <a:lnTo>
                  <a:pt x="529716" y="252603"/>
                </a:lnTo>
                <a:lnTo>
                  <a:pt x="529971" y="260604"/>
                </a:lnTo>
                <a:lnTo>
                  <a:pt x="530225" y="268732"/>
                </a:lnTo>
                <a:lnTo>
                  <a:pt x="530351" y="273939"/>
                </a:lnTo>
                <a:lnTo>
                  <a:pt x="530351" y="276479"/>
                </a:lnTo>
                <a:lnTo>
                  <a:pt x="529990" y="287524"/>
                </a:lnTo>
                <a:lnTo>
                  <a:pt x="528891" y="300259"/>
                </a:lnTo>
                <a:lnTo>
                  <a:pt x="527030" y="314662"/>
                </a:lnTo>
                <a:lnTo>
                  <a:pt x="524383" y="330708"/>
                </a:lnTo>
                <a:lnTo>
                  <a:pt x="531526" y="333996"/>
                </a:lnTo>
                <a:lnTo>
                  <a:pt x="572865" y="346583"/>
                </a:lnTo>
                <a:lnTo>
                  <a:pt x="591438" y="349758"/>
                </a:lnTo>
                <a:lnTo>
                  <a:pt x="590845" y="342941"/>
                </a:lnTo>
                <a:lnTo>
                  <a:pt x="589073" y="335232"/>
                </a:lnTo>
                <a:lnTo>
                  <a:pt x="586134" y="326594"/>
                </a:lnTo>
                <a:lnTo>
                  <a:pt x="582040" y="316992"/>
                </a:lnTo>
                <a:lnTo>
                  <a:pt x="578020" y="307780"/>
                </a:lnTo>
                <a:lnTo>
                  <a:pt x="575119" y="300164"/>
                </a:lnTo>
                <a:lnTo>
                  <a:pt x="573361" y="294167"/>
                </a:lnTo>
                <a:lnTo>
                  <a:pt x="572770" y="289814"/>
                </a:lnTo>
                <a:lnTo>
                  <a:pt x="572770" y="283337"/>
                </a:lnTo>
                <a:lnTo>
                  <a:pt x="573659" y="278384"/>
                </a:lnTo>
                <a:lnTo>
                  <a:pt x="575437" y="274955"/>
                </a:lnTo>
                <a:lnTo>
                  <a:pt x="575945" y="273685"/>
                </a:lnTo>
                <a:lnTo>
                  <a:pt x="578612" y="269875"/>
                </a:lnTo>
                <a:lnTo>
                  <a:pt x="583564" y="263398"/>
                </a:lnTo>
                <a:lnTo>
                  <a:pt x="615188" y="220599"/>
                </a:lnTo>
                <a:lnTo>
                  <a:pt x="629538" y="263271"/>
                </a:lnTo>
                <a:lnTo>
                  <a:pt x="633857" y="311023"/>
                </a:lnTo>
                <a:lnTo>
                  <a:pt x="633857" y="350520"/>
                </a:lnTo>
                <a:lnTo>
                  <a:pt x="848995" y="350520"/>
                </a:lnTo>
                <a:lnTo>
                  <a:pt x="820674" y="319913"/>
                </a:lnTo>
                <a:lnTo>
                  <a:pt x="790575" y="294640"/>
                </a:lnTo>
                <a:lnTo>
                  <a:pt x="779952" y="286448"/>
                </a:lnTo>
                <a:lnTo>
                  <a:pt x="769413" y="278257"/>
                </a:lnTo>
                <a:lnTo>
                  <a:pt x="758946" y="270065"/>
                </a:lnTo>
                <a:lnTo>
                  <a:pt x="748538" y="261874"/>
                </a:lnTo>
                <a:lnTo>
                  <a:pt x="736600" y="275336"/>
                </a:lnTo>
                <a:lnTo>
                  <a:pt x="701934" y="240653"/>
                </a:lnTo>
                <a:lnTo>
                  <a:pt x="679725" y="200150"/>
                </a:lnTo>
                <a:lnTo>
                  <a:pt x="678561" y="186817"/>
                </a:lnTo>
                <a:lnTo>
                  <a:pt x="678874" y="169382"/>
                </a:lnTo>
                <a:lnTo>
                  <a:pt x="688530" y="123455"/>
                </a:lnTo>
                <a:lnTo>
                  <a:pt x="715390" y="95631"/>
                </a:lnTo>
                <a:lnTo>
                  <a:pt x="749395" y="74735"/>
                </a:lnTo>
                <a:lnTo>
                  <a:pt x="784002" y="57943"/>
                </a:lnTo>
                <a:lnTo>
                  <a:pt x="822319" y="41979"/>
                </a:lnTo>
                <a:lnTo>
                  <a:pt x="853787" y="29735"/>
                </a:lnTo>
                <a:lnTo>
                  <a:pt x="875665" y="21209"/>
                </a:lnTo>
                <a:lnTo>
                  <a:pt x="875665" y="109728"/>
                </a:lnTo>
                <a:lnTo>
                  <a:pt x="873069" y="110343"/>
                </a:lnTo>
                <a:lnTo>
                  <a:pt x="866997" y="112172"/>
                </a:lnTo>
                <a:lnTo>
                  <a:pt x="827156" y="125188"/>
                </a:lnTo>
                <a:lnTo>
                  <a:pt x="786384" y="140208"/>
                </a:lnTo>
                <a:lnTo>
                  <a:pt x="755141" y="159258"/>
                </a:lnTo>
                <a:lnTo>
                  <a:pt x="756804" y="162300"/>
                </a:lnTo>
                <a:lnTo>
                  <a:pt x="761777" y="168163"/>
                </a:lnTo>
                <a:lnTo>
                  <a:pt x="770036" y="176813"/>
                </a:lnTo>
                <a:lnTo>
                  <a:pt x="781558" y="188214"/>
                </a:lnTo>
                <a:lnTo>
                  <a:pt x="798919" y="205359"/>
                </a:lnTo>
                <a:lnTo>
                  <a:pt x="814816" y="221742"/>
                </a:lnTo>
                <a:lnTo>
                  <a:pt x="842264" y="252222"/>
                </a:lnTo>
                <a:lnTo>
                  <a:pt x="879014" y="300132"/>
                </a:lnTo>
                <a:lnTo>
                  <a:pt x="908050" y="347853"/>
                </a:lnTo>
                <a:lnTo>
                  <a:pt x="908050" y="350520"/>
                </a:lnTo>
                <a:lnTo>
                  <a:pt x="915289" y="350520"/>
                </a:lnTo>
                <a:lnTo>
                  <a:pt x="922654" y="350520"/>
                </a:lnTo>
                <a:lnTo>
                  <a:pt x="930655" y="349377"/>
                </a:lnTo>
                <a:lnTo>
                  <a:pt x="939292" y="347091"/>
                </a:lnTo>
                <a:lnTo>
                  <a:pt x="947801" y="344932"/>
                </a:lnTo>
                <a:lnTo>
                  <a:pt x="954404" y="342138"/>
                </a:lnTo>
                <a:lnTo>
                  <a:pt x="959230" y="338963"/>
                </a:lnTo>
                <a:lnTo>
                  <a:pt x="959230" y="325501"/>
                </a:lnTo>
                <a:lnTo>
                  <a:pt x="960016" y="303736"/>
                </a:lnTo>
                <a:lnTo>
                  <a:pt x="966303" y="264493"/>
                </a:lnTo>
                <a:lnTo>
                  <a:pt x="989298" y="214566"/>
                </a:lnTo>
                <a:lnTo>
                  <a:pt x="1013459" y="192405"/>
                </a:lnTo>
                <a:lnTo>
                  <a:pt x="995679" y="178943"/>
                </a:lnTo>
                <a:lnTo>
                  <a:pt x="1002037" y="141081"/>
                </a:lnTo>
                <a:lnTo>
                  <a:pt x="1013313" y="97837"/>
                </a:lnTo>
                <a:lnTo>
                  <a:pt x="1017904" y="82931"/>
                </a:lnTo>
                <a:lnTo>
                  <a:pt x="1045239" y="103528"/>
                </a:lnTo>
                <a:lnTo>
                  <a:pt x="1096432" y="151153"/>
                </a:lnTo>
                <a:lnTo>
                  <a:pt x="1140529" y="204112"/>
                </a:lnTo>
                <a:lnTo>
                  <a:pt x="1174005" y="256119"/>
                </a:lnTo>
                <a:lnTo>
                  <a:pt x="1197790" y="307465"/>
                </a:lnTo>
                <a:lnTo>
                  <a:pt x="1209930" y="352577"/>
                </a:lnTo>
                <a:lnTo>
                  <a:pt x="1211452" y="372491"/>
                </a:lnTo>
                <a:lnTo>
                  <a:pt x="1210784" y="386349"/>
                </a:lnTo>
                <a:lnTo>
                  <a:pt x="1200657" y="431927"/>
                </a:lnTo>
                <a:lnTo>
                  <a:pt x="1178440" y="468949"/>
                </a:lnTo>
                <a:lnTo>
                  <a:pt x="1169797" y="471424"/>
                </a:lnTo>
                <a:lnTo>
                  <a:pt x="1160702" y="470495"/>
                </a:lnTo>
                <a:lnTo>
                  <a:pt x="1118107" y="456565"/>
                </a:lnTo>
                <a:lnTo>
                  <a:pt x="1075547" y="436641"/>
                </a:lnTo>
                <a:lnTo>
                  <a:pt x="1031367" y="411099"/>
                </a:lnTo>
                <a:lnTo>
                  <a:pt x="1018268" y="421338"/>
                </a:lnTo>
                <a:lnTo>
                  <a:pt x="971423" y="443484"/>
                </a:lnTo>
                <a:lnTo>
                  <a:pt x="929524" y="451217"/>
                </a:lnTo>
                <a:lnTo>
                  <a:pt x="915289" y="451739"/>
                </a:lnTo>
                <a:lnTo>
                  <a:pt x="908050" y="451739"/>
                </a:lnTo>
                <a:lnTo>
                  <a:pt x="881760" y="451739"/>
                </a:lnTo>
                <a:lnTo>
                  <a:pt x="633857" y="451739"/>
                </a:lnTo>
                <a:lnTo>
                  <a:pt x="607440" y="451739"/>
                </a:lnTo>
                <a:lnTo>
                  <a:pt x="607440" y="450977"/>
                </a:lnTo>
                <a:lnTo>
                  <a:pt x="564641" y="445770"/>
                </a:lnTo>
                <a:lnTo>
                  <a:pt x="523744" y="432821"/>
                </a:lnTo>
                <a:lnTo>
                  <a:pt x="510286" y="426720"/>
                </a:lnTo>
                <a:lnTo>
                  <a:pt x="499808" y="433697"/>
                </a:lnTo>
                <a:lnTo>
                  <a:pt x="462278" y="449006"/>
                </a:lnTo>
                <a:lnTo>
                  <a:pt x="421004" y="451739"/>
                </a:lnTo>
                <a:lnTo>
                  <a:pt x="360299" y="451739"/>
                </a:lnTo>
                <a:lnTo>
                  <a:pt x="320928" y="438658"/>
                </a:lnTo>
                <a:lnTo>
                  <a:pt x="294894" y="395478"/>
                </a:lnTo>
                <a:lnTo>
                  <a:pt x="284319" y="409981"/>
                </a:lnTo>
                <a:lnTo>
                  <a:pt x="249047" y="440182"/>
                </a:lnTo>
                <a:lnTo>
                  <a:pt x="211881" y="451004"/>
                </a:lnTo>
                <a:lnTo>
                  <a:pt x="197358" y="451739"/>
                </a:lnTo>
                <a:lnTo>
                  <a:pt x="169037" y="451739"/>
                </a:lnTo>
                <a:lnTo>
                  <a:pt x="144145" y="451739"/>
                </a:lnTo>
                <a:lnTo>
                  <a:pt x="116839" y="451739"/>
                </a:lnTo>
                <a:lnTo>
                  <a:pt x="96623" y="449500"/>
                </a:lnTo>
                <a:lnTo>
                  <a:pt x="53975" y="415925"/>
                </a:lnTo>
                <a:lnTo>
                  <a:pt x="37798" y="363029"/>
                </a:lnTo>
                <a:lnTo>
                  <a:pt x="32385" y="283083"/>
                </a:lnTo>
                <a:lnTo>
                  <a:pt x="32385" y="177038"/>
                </a:lnTo>
                <a:lnTo>
                  <a:pt x="31763" y="160033"/>
                </a:lnTo>
                <a:lnTo>
                  <a:pt x="22351" y="120904"/>
                </a:lnTo>
                <a:lnTo>
                  <a:pt x="0" y="92964"/>
                </a:lnTo>
                <a:lnTo>
                  <a:pt x="40259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92752" y="5117591"/>
            <a:ext cx="921816" cy="5926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12436" y="4569078"/>
            <a:ext cx="888364" cy="6123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27472" y="50520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85" y="0"/>
                </a:moveTo>
                <a:lnTo>
                  <a:pt x="131699" y="46100"/>
                </a:lnTo>
                <a:lnTo>
                  <a:pt x="87122" y="129412"/>
                </a:lnTo>
                <a:lnTo>
                  <a:pt x="0" y="84073"/>
                </a:lnTo>
                <a:lnTo>
                  <a:pt x="45085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90871" y="4810378"/>
            <a:ext cx="170561" cy="124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86300" y="4580509"/>
            <a:ext cx="201802" cy="152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12436" y="4569078"/>
            <a:ext cx="888365" cy="471805"/>
          </a:xfrm>
          <a:custGeom>
            <a:avLst/>
            <a:gdLst/>
            <a:ahLst/>
            <a:cxnLst/>
            <a:rect l="l" t="t" r="r" b="b"/>
            <a:pathLst>
              <a:path w="888364" h="471804">
                <a:moveTo>
                  <a:pt x="40259" y="0"/>
                </a:moveTo>
                <a:lnTo>
                  <a:pt x="65262" y="44255"/>
                </a:lnTo>
                <a:lnTo>
                  <a:pt x="77898" y="97313"/>
                </a:lnTo>
                <a:lnTo>
                  <a:pt x="80390" y="145161"/>
                </a:lnTo>
                <a:lnTo>
                  <a:pt x="80390" y="218440"/>
                </a:lnTo>
                <a:lnTo>
                  <a:pt x="81053" y="254325"/>
                </a:lnTo>
                <a:lnTo>
                  <a:pt x="86284" y="308236"/>
                </a:lnTo>
                <a:lnTo>
                  <a:pt x="101441" y="344439"/>
                </a:lnTo>
                <a:lnTo>
                  <a:pt x="116839" y="350520"/>
                </a:lnTo>
                <a:lnTo>
                  <a:pt x="144145" y="350520"/>
                </a:lnTo>
                <a:lnTo>
                  <a:pt x="169037" y="350520"/>
                </a:lnTo>
                <a:lnTo>
                  <a:pt x="339851" y="350520"/>
                </a:lnTo>
                <a:lnTo>
                  <a:pt x="337423" y="338349"/>
                </a:lnTo>
                <a:lnTo>
                  <a:pt x="321282" y="301982"/>
                </a:lnTo>
                <a:lnTo>
                  <a:pt x="298958" y="274193"/>
                </a:lnTo>
                <a:lnTo>
                  <a:pt x="328675" y="185674"/>
                </a:lnTo>
                <a:lnTo>
                  <a:pt x="352218" y="218043"/>
                </a:lnTo>
                <a:lnTo>
                  <a:pt x="370881" y="268601"/>
                </a:lnTo>
                <a:lnTo>
                  <a:pt x="375886" y="311741"/>
                </a:lnTo>
                <a:lnTo>
                  <a:pt x="377063" y="350520"/>
                </a:lnTo>
                <a:lnTo>
                  <a:pt x="547115" y="350520"/>
                </a:lnTo>
                <a:lnTo>
                  <a:pt x="532257" y="307721"/>
                </a:lnTo>
                <a:lnTo>
                  <a:pt x="506222" y="274193"/>
                </a:lnTo>
                <a:lnTo>
                  <a:pt x="535939" y="185674"/>
                </a:lnTo>
                <a:lnTo>
                  <a:pt x="559482" y="218043"/>
                </a:lnTo>
                <a:lnTo>
                  <a:pt x="578145" y="268601"/>
                </a:lnTo>
                <a:lnTo>
                  <a:pt x="583150" y="311741"/>
                </a:lnTo>
                <a:lnTo>
                  <a:pt x="584326" y="350520"/>
                </a:lnTo>
                <a:lnTo>
                  <a:pt x="592201" y="350520"/>
                </a:lnTo>
                <a:lnTo>
                  <a:pt x="599566" y="350520"/>
                </a:lnTo>
                <a:lnTo>
                  <a:pt x="607567" y="349377"/>
                </a:lnTo>
                <a:lnTo>
                  <a:pt x="616203" y="347091"/>
                </a:lnTo>
                <a:lnTo>
                  <a:pt x="624713" y="344932"/>
                </a:lnTo>
                <a:lnTo>
                  <a:pt x="631316" y="342138"/>
                </a:lnTo>
                <a:lnTo>
                  <a:pt x="636142" y="338963"/>
                </a:lnTo>
                <a:lnTo>
                  <a:pt x="636142" y="325501"/>
                </a:lnTo>
                <a:lnTo>
                  <a:pt x="636928" y="303736"/>
                </a:lnTo>
                <a:lnTo>
                  <a:pt x="643215" y="264493"/>
                </a:lnTo>
                <a:lnTo>
                  <a:pt x="666210" y="214566"/>
                </a:lnTo>
                <a:lnTo>
                  <a:pt x="690372" y="192405"/>
                </a:lnTo>
                <a:lnTo>
                  <a:pt x="672591" y="178943"/>
                </a:lnTo>
                <a:lnTo>
                  <a:pt x="678949" y="141081"/>
                </a:lnTo>
                <a:lnTo>
                  <a:pt x="690225" y="97837"/>
                </a:lnTo>
                <a:lnTo>
                  <a:pt x="694816" y="82931"/>
                </a:lnTo>
                <a:lnTo>
                  <a:pt x="722151" y="103528"/>
                </a:lnTo>
                <a:lnTo>
                  <a:pt x="773344" y="151153"/>
                </a:lnTo>
                <a:lnTo>
                  <a:pt x="817423" y="204112"/>
                </a:lnTo>
                <a:lnTo>
                  <a:pt x="850864" y="256119"/>
                </a:lnTo>
                <a:lnTo>
                  <a:pt x="874702" y="307465"/>
                </a:lnTo>
                <a:lnTo>
                  <a:pt x="886842" y="352577"/>
                </a:lnTo>
                <a:lnTo>
                  <a:pt x="888364" y="372491"/>
                </a:lnTo>
                <a:lnTo>
                  <a:pt x="887696" y="386349"/>
                </a:lnTo>
                <a:lnTo>
                  <a:pt x="877570" y="431927"/>
                </a:lnTo>
                <a:lnTo>
                  <a:pt x="855352" y="468949"/>
                </a:lnTo>
                <a:lnTo>
                  <a:pt x="846709" y="471424"/>
                </a:lnTo>
                <a:lnTo>
                  <a:pt x="837614" y="470495"/>
                </a:lnTo>
                <a:lnTo>
                  <a:pt x="795020" y="456565"/>
                </a:lnTo>
                <a:lnTo>
                  <a:pt x="752459" y="436641"/>
                </a:lnTo>
                <a:lnTo>
                  <a:pt x="708278" y="411099"/>
                </a:lnTo>
                <a:lnTo>
                  <a:pt x="695180" y="421338"/>
                </a:lnTo>
                <a:lnTo>
                  <a:pt x="648335" y="443484"/>
                </a:lnTo>
                <a:lnTo>
                  <a:pt x="606436" y="451217"/>
                </a:lnTo>
                <a:lnTo>
                  <a:pt x="592201" y="451739"/>
                </a:lnTo>
                <a:lnTo>
                  <a:pt x="584326" y="451739"/>
                </a:lnTo>
                <a:lnTo>
                  <a:pt x="558673" y="451739"/>
                </a:lnTo>
                <a:lnTo>
                  <a:pt x="116839" y="451739"/>
                </a:lnTo>
                <a:lnTo>
                  <a:pt x="96623" y="449500"/>
                </a:lnTo>
                <a:lnTo>
                  <a:pt x="53975" y="415925"/>
                </a:lnTo>
                <a:lnTo>
                  <a:pt x="37798" y="363029"/>
                </a:lnTo>
                <a:lnTo>
                  <a:pt x="32385" y="283083"/>
                </a:lnTo>
                <a:lnTo>
                  <a:pt x="32385" y="177038"/>
                </a:lnTo>
                <a:lnTo>
                  <a:pt x="31763" y="160033"/>
                </a:lnTo>
                <a:lnTo>
                  <a:pt x="22351" y="120904"/>
                </a:lnTo>
                <a:lnTo>
                  <a:pt x="0" y="92964"/>
                </a:lnTo>
                <a:lnTo>
                  <a:pt x="40259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12007" y="5117591"/>
            <a:ext cx="1168704" cy="5926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31692" y="4569078"/>
            <a:ext cx="1133856" cy="6150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010405" y="4855083"/>
            <a:ext cx="76835" cy="69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85742" y="4760721"/>
            <a:ext cx="341630" cy="423545"/>
          </a:xfrm>
          <a:custGeom>
            <a:avLst/>
            <a:gdLst/>
            <a:ahLst/>
            <a:cxnLst/>
            <a:rect l="l" t="t" r="r" b="b"/>
            <a:pathLst>
              <a:path w="341629" h="423545">
                <a:moveTo>
                  <a:pt x="270129" y="0"/>
                </a:moveTo>
                <a:lnTo>
                  <a:pt x="309723" y="22770"/>
                </a:lnTo>
                <a:lnTo>
                  <a:pt x="329822" y="61849"/>
                </a:lnTo>
                <a:lnTo>
                  <a:pt x="340213" y="110807"/>
                </a:lnTo>
                <a:lnTo>
                  <a:pt x="341503" y="138429"/>
                </a:lnTo>
                <a:lnTo>
                  <a:pt x="341503" y="234314"/>
                </a:lnTo>
                <a:lnTo>
                  <a:pt x="327961" y="297957"/>
                </a:lnTo>
                <a:lnTo>
                  <a:pt x="287274" y="360933"/>
                </a:lnTo>
                <a:lnTo>
                  <a:pt x="260149" y="388270"/>
                </a:lnTo>
                <a:lnTo>
                  <a:pt x="206567" y="419512"/>
                </a:lnTo>
                <a:lnTo>
                  <a:pt x="180086" y="423417"/>
                </a:lnTo>
                <a:lnTo>
                  <a:pt x="164278" y="422179"/>
                </a:lnTo>
                <a:lnTo>
                  <a:pt x="112522" y="403605"/>
                </a:lnTo>
                <a:lnTo>
                  <a:pt x="66071" y="374364"/>
                </a:lnTo>
                <a:lnTo>
                  <a:pt x="0" y="325881"/>
                </a:lnTo>
                <a:lnTo>
                  <a:pt x="15621" y="304291"/>
                </a:lnTo>
                <a:lnTo>
                  <a:pt x="34811" y="316601"/>
                </a:lnTo>
                <a:lnTo>
                  <a:pt x="52181" y="326659"/>
                </a:lnTo>
                <a:lnTo>
                  <a:pt x="92408" y="343292"/>
                </a:lnTo>
                <a:lnTo>
                  <a:pt x="129412" y="347471"/>
                </a:lnTo>
                <a:lnTo>
                  <a:pt x="147443" y="346211"/>
                </a:lnTo>
                <a:lnTo>
                  <a:pt x="200914" y="327405"/>
                </a:lnTo>
                <a:lnTo>
                  <a:pt x="243332" y="296338"/>
                </a:lnTo>
                <a:lnTo>
                  <a:pt x="287274" y="250697"/>
                </a:lnTo>
                <a:lnTo>
                  <a:pt x="279775" y="251698"/>
                </a:lnTo>
                <a:lnTo>
                  <a:pt x="272907" y="252412"/>
                </a:lnTo>
                <a:lnTo>
                  <a:pt x="266682" y="252841"/>
                </a:lnTo>
                <a:lnTo>
                  <a:pt x="261112" y="252983"/>
                </a:lnTo>
                <a:lnTo>
                  <a:pt x="243659" y="251483"/>
                </a:lnTo>
                <a:lnTo>
                  <a:pt x="202565" y="228980"/>
                </a:lnTo>
                <a:lnTo>
                  <a:pt x="182205" y="183278"/>
                </a:lnTo>
                <a:lnTo>
                  <a:pt x="180848" y="163702"/>
                </a:lnTo>
                <a:lnTo>
                  <a:pt x="182445" y="136054"/>
                </a:lnTo>
                <a:lnTo>
                  <a:pt x="195260" y="82282"/>
                </a:lnTo>
                <a:lnTo>
                  <a:pt x="220908" y="31557"/>
                </a:lnTo>
                <a:lnTo>
                  <a:pt x="252722" y="3502"/>
                </a:lnTo>
                <a:lnTo>
                  <a:pt x="270129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05555" y="4580509"/>
            <a:ext cx="201803" cy="152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78553" y="4569078"/>
            <a:ext cx="86995" cy="477520"/>
          </a:xfrm>
          <a:custGeom>
            <a:avLst/>
            <a:gdLst/>
            <a:ahLst/>
            <a:cxnLst/>
            <a:rect l="l" t="t" r="r" b="b"/>
            <a:pathLst>
              <a:path w="86995" h="477520">
                <a:moveTo>
                  <a:pt x="43815" y="0"/>
                </a:moveTo>
                <a:lnTo>
                  <a:pt x="66167" y="131699"/>
                </a:lnTo>
                <a:lnTo>
                  <a:pt x="76644" y="201834"/>
                </a:lnTo>
                <a:lnTo>
                  <a:pt x="83312" y="261874"/>
                </a:lnTo>
                <a:lnTo>
                  <a:pt x="86058" y="303498"/>
                </a:lnTo>
                <a:lnTo>
                  <a:pt x="86995" y="343408"/>
                </a:lnTo>
                <a:lnTo>
                  <a:pt x="86516" y="359622"/>
                </a:lnTo>
                <a:lnTo>
                  <a:pt x="79248" y="403860"/>
                </a:lnTo>
                <a:lnTo>
                  <a:pt x="59334" y="455509"/>
                </a:lnTo>
                <a:lnTo>
                  <a:pt x="49022" y="477393"/>
                </a:lnTo>
                <a:lnTo>
                  <a:pt x="26797" y="468376"/>
                </a:lnTo>
                <a:lnTo>
                  <a:pt x="30704" y="445682"/>
                </a:lnTo>
                <a:lnTo>
                  <a:pt x="33480" y="425227"/>
                </a:lnTo>
                <a:lnTo>
                  <a:pt x="35137" y="407011"/>
                </a:lnTo>
                <a:lnTo>
                  <a:pt x="35687" y="391033"/>
                </a:lnTo>
                <a:lnTo>
                  <a:pt x="35450" y="378366"/>
                </a:lnTo>
                <a:lnTo>
                  <a:pt x="32004" y="324485"/>
                </a:lnTo>
                <a:lnTo>
                  <a:pt x="27781" y="280765"/>
                </a:lnTo>
                <a:lnTo>
                  <a:pt x="22606" y="237617"/>
                </a:lnTo>
                <a:lnTo>
                  <a:pt x="15287" y="190452"/>
                </a:lnTo>
                <a:lnTo>
                  <a:pt x="4445" y="135001"/>
                </a:lnTo>
                <a:lnTo>
                  <a:pt x="2464" y="125428"/>
                </a:lnTo>
                <a:lnTo>
                  <a:pt x="1079" y="117475"/>
                </a:lnTo>
                <a:lnTo>
                  <a:pt x="265" y="111140"/>
                </a:lnTo>
                <a:lnTo>
                  <a:pt x="0" y="106426"/>
                </a:lnTo>
                <a:lnTo>
                  <a:pt x="716" y="99615"/>
                </a:lnTo>
                <a:lnTo>
                  <a:pt x="17865" y="52560"/>
                </a:lnTo>
                <a:lnTo>
                  <a:pt x="34006" y="18980"/>
                </a:lnTo>
                <a:lnTo>
                  <a:pt x="43815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31692" y="4569078"/>
            <a:ext cx="652145" cy="452120"/>
          </a:xfrm>
          <a:custGeom>
            <a:avLst/>
            <a:gdLst/>
            <a:ahLst/>
            <a:cxnLst/>
            <a:rect l="l" t="t" r="r" b="b"/>
            <a:pathLst>
              <a:path w="652145" h="452120">
                <a:moveTo>
                  <a:pt x="40258" y="0"/>
                </a:moveTo>
                <a:lnTo>
                  <a:pt x="65262" y="44255"/>
                </a:lnTo>
                <a:lnTo>
                  <a:pt x="77898" y="97313"/>
                </a:lnTo>
                <a:lnTo>
                  <a:pt x="80390" y="145161"/>
                </a:lnTo>
                <a:lnTo>
                  <a:pt x="80390" y="218440"/>
                </a:lnTo>
                <a:lnTo>
                  <a:pt x="81053" y="254325"/>
                </a:lnTo>
                <a:lnTo>
                  <a:pt x="86284" y="308236"/>
                </a:lnTo>
                <a:lnTo>
                  <a:pt x="101441" y="344439"/>
                </a:lnTo>
                <a:lnTo>
                  <a:pt x="116839" y="350520"/>
                </a:lnTo>
                <a:lnTo>
                  <a:pt x="144144" y="350520"/>
                </a:lnTo>
                <a:lnTo>
                  <a:pt x="169036" y="350520"/>
                </a:lnTo>
                <a:lnTo>
                  <a:pt x="339852" y="350520"/>
                </a:lnTo>
                <a:lnTo>
                  <a:pt x="337423" y="338349"/>
                </a:lnTo>
                <a:lnTo>
                  <a:pt x="321282" y="301982"/>
                </a:lnTo>
                <a:lnTo>
                  <a:pt x="298957" y="274193"/>
                </a:lnTo>
                <a:lnTo>
                  <a:pt x="328676" y="185674"/>
                </a:lnTo>
                <a:lnTo>
                  <a:pt x="352218" y="218043"/>
                </a:lnTo>
                <a:lnTo>
                  <a:pt x="370881" y="268601"/>
                </a:lnTo>
                <a:lnTo>
                  <a:pt x="375886" y="311741"/>
                </a:lnTo>
                <a:lnTo>
                  <a:pt x="377062" y="350520"/>
                </a:lnTo>
                <a:lnTo>
                  <a:pt x="592962" y="350520"/>
                </a:lnTo>
                <a:lnTo>
                  <a:pt x="564642" y="319913"/>
                </a:lnTo>
                <a:lnTo>
                  <a:pt x="534543" y="294640"/>
                </a:lnTo>
                <a:lnTo>
                  <a:pt x="523920" y="286448"/>
                </a:lnTo>
                <a:lnTo>
                  <a:pt x="513381" y="278257"/>
                </a:lnTo>
                <a:lnTo>
                  <a:pt x="502914" y="270065"/>
                </a:lnTo>
                <a:lnTo>
                  <a:pt x="492506" y="261874"/>
                </a:lnTo>
                <a:lnTo>
                  <a:pt x="480568" y="275336"/>
                </a:lnTo>
                <a:lnTo>
                  <a:pt x="445902" y="240653"/>
                </a:lnTo>
                <a:lnTo>
                  <a:pt x="423693" y="200150"/>
                </a:lnTo>
                <a:lnTo>
                  <a:pt x="422529" y="186817"/>
                </a:lnTo>
                <a:lnTo>
                  <a:pt x="422842" y="169382"/>
                </a:lnTo>
                <a:lnTo>
                  <a:pt x="432498" y="123455"/>
                </a:lnTo>
                <a:lnTo>
                  <a:pt x="459358" y="95631"/>
                </a:lnTo>
                <a:lnTo>
                  <a:pt x="493363" y="74735"/>
                </a:lnTo>
                <a:lnTo>
                  <a:pt x="527970" y="57943"/>
                </a:lnTo>
                <a:lnTo>
                  <a:pt x="566287" y="41979"/>
                </a:lnTo>
                <a:lnTo>
                  <a:pt x="597755" y="29735"/>
                </a:lnTo>
                <a:lnTo>
                  <a:pt x="619632" y="21209"/>
                </a:lnTo>
                <a:lnTo>
                  <a:pt x="619632" y="109728"/>
                </a:lnTo>
                <a:lnTo>
                  <a:pt x="617037" y="110343"/>
                </a:lnTo>
                <a:lnTo>
                  <a:pt x="610965" y="112172"/>
                </a:lnTo>
                <a:lnTo>
                  <a:pt x="571124" y="125188"/>
                </a:lnTo>
                <a:lnTo>
                  <a:pt x="530352" y="140208"/>
                </a:lnTo>
                <a:lnTo>
                  <a:pt x="499109" y="159258"/>
                </a:lnTo>
                <a:lnTo>
                  <a:pt x="500772" y="162300"/>
                </a:lnTo>
                <a:lnTo>
                  <a:pt x="505745" y="168163"/>
                </a:lnTo>
                <a:lnTo>
                  <a:pt x="514004" y="176813"/>
                </a:lnTo>
                <a:lnTo>
                  <a:pt x="525526" y="188214"/>
                </a:lnTo>
                <a:lnTo>
                  <a:pt x="542887" y="205359"/>
                </a:lnTo>
                <a:lnTo>
                  <a:pt x="558784" y="221742"/>
                </a:lnTo>
                <a:lnTo>
                  <a:pt x="586232" y="252222"/>
                </a:lnTo>
                <a:lnTo>
                  <a:pt x="622982" y="300132"/>
                </a:lnTo>
                <a:lnTo>
                  <a:pt x="652018" y="347853"/>
                </a:lnTo>
                <a:lnTo>
                  <a:pt x="652018" y="451739"/>
                </a:lnTo>
                <a:lnTo>
                  <a:pt x="377062" y="451739"/>
                </a:lnTo>
                <a:lnTo>
                  <a:pt x="351408" y="451739"/>
                </a:lnTo>
                <a:lnTo>
                  <a:pt x="169036" y="451739"/>
                </a:lnTo>
                <a:lnTo>
                  <a:pt x="144144" y="451739"/>
                </a:lnTo>
                <a:lnTo>
                  <a:pt x="116839" y="451739"/>
                </a:lnTo>
                <a:lnTo>
                  <a:pt x="96623" y="449500"/>
                </a:lnTo>
                <a:lnTo>
                  <a:pt x="53975" y="415925"/>
                </a:lnTo>
                <a:lnTo>
                  <a:pt x="37798" y="363029"/>
                </a:lnTo>
                <a:lnTo>
                  <a:pt x="32384" y="283083"/>
                </a:lnTo>
                <a:lnTo>
                  <a:pt x="32384" y="177038"/>
                </a:lnTo>
                <a:lnTo>
                  <a:pt x="31763" y="160033"/>
                </a:lnTo>
                <a:lnTo>
                  <a:pt x="22351" y="120904"/>
                </a:lnTo>
                <a:lnTo>
                  <a:pt x="0" y="92964"/>
                </a:lnTo>
                <a:lnTo>
                  <a:pt x="40258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72311" y="5117591"/>
            <a:ext cx="1955164" cy="5926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92911" y="4569078"/>
            <a:ext cx="1920722" cy="6220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96924" y="5043678"/>
            <a:ext cx="201803" cy="152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86989" y="4855083"/>
            <a:ext cx="76835" cy="69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62326" y="4754753"/>
            <a:ext cx="549275" cy="429895"/>
          </a:xfrm>
          <a:custGeom>
            <a:avLst/>
            <a:gdLst/>
            <a:ahLst/>
            <a:cxnLst/>
            <a:rect l="l" t="t" r="r" b="b"/>
            <a:pathLst>
              <a:path w="549275" h="429895">
                <a:moveTo>
                  <a:pt x="500634" y="0"/>
                </a:moveTo>
                <a:lnTo>
                  <a:pt x="524176" y="32369"/>
                </a:lnTo>
                <a:lnTo>
                  <a:pt x="543288" y="85596"/>
                </a:lnTo>
                <a:lnTo>
                  <a:pt x="548380" y="136979"/>
                </a:lnTo>
                <a:lnTo>
                  <a:pt x="549021" y="168910"/>
                </a:lnTo>
                <a:lnTo>
                  <a:pt x="549021" y="266065"/>
                </a:lnTo>
                <a:lnTo>
                  <a:pt x="338836" y="266065"/>
                </a:lnTo>
                <a:lnTo>
                  <a:pt x="338200" y="272288"/>
                </a:lnTo>
                <a:lnTo>
                  <a:pt x="320309" y="319738"/>
                </a:lnTo>
                <a:lnTo>
                  <a:pt x="287274" y="366903"/>
                </a:lnTo>
                <a:lnTo>
                  <a:pt x="260149" y="394239"/>
                </a:lnTo>
                <a:lnTo>
                  <a:pt x="206567" y="425481"/>
                </a:lnTo>
                <a:lnTo>
                  <a:pt x="180086" y="429387"/>
                </a:lnTo>
                <a:lnTo>
                  <a:pt x="164278" y="428148"/>
                </a:lnTo>
                <a:lnTo>
                  <a:pt x="112522" y="409575"/>
                </a:lnTo>
                <a:lnTo>
                  <a:pt x="66071" y="380333"/>
                </a:lnTo>
                <a:lnTo>
                  <a:pt x="0" y="331851"/>
                </a:lnTo>
                <a:lnTo>
                  <a:pt x="15621" y="310261"/>
                </a:lnTo>
                <a:lnTo>
                  <a:pt x="34811" y="322570"/>
                </a:lnTo>
                <a:lnTo>
                  <a:pt x="52181" y="332628"/>
                </a:lnTo>
                <a:lnTo>
                  <a:pt x="92408" y="349261"/>
                </a:lnTo>
                <a:lnTo>
                  <a:pt x="129412" y="353441"/>
                </a:lnTo>
                <a:lnTo>
                  <a:pt x="147443" y="352180"/>
                </a:lnTo>
                <a:lnTo>
                  <a:pt x="200914" y="333375"/>
                </a:lnTo>
                <a:lnTo>
                  <a:pt x="243331" y="302307"/>
                </a:lnTo>
                <a:lnTo>
                  <a:pt x="287274" y="256667"/>
                </a:lnTo>
                <a:lnTo>
                  <a:pt x="279775" y="257667"/>
                </a:lnTo>
                <a:lnTo>
                  <a:pt x="272907" y="258381"/>
                </a:lnTo>
                <a:lnTo>
                  <a:pt x="266682" y="258810"/>
                </a:lnTo>
                <a:lnTo>
                  <a:pt x="261112" y="258953"/>
                </a:lnTo>
                <a:lnTo>
                  <a:pt x="243659" y="257452"/>
                </a:lnTo>
                <a:lnTo>
                  <a:pt x="202565" y="234950"/>
                </a:lnTo>
                <a:lnTo>
                  <a:pt x="182205" y="189247"/>
                </a:lnTo>
                <a:lnTo>
                  <a:pt x="180848" y="169672"/>
                </a:lnTo>
                <a:lnTo>
                  <a:pt x="182445" y="142023"/>
                </a:lnTo>
                <a:lnTo>
                  <a:pt x="195260" y="88251"/>
                </a:lnTo>
                <a:lnTo>
                  <a:pt x="220908" y="37526"/>
                </a:lnTo>
                <a:lnTo>
                  <a:pt x="252722" y="9471"/>
                </a:lnTo>
                <a:lnTo>
                  <a:pt x="270129" y="5969"/>
                </a:lnTo>
                <a:lnTo>
                  <a:pt x="284438" y="8495"/>
                </a:lnTo>
                <a:lnTo>
                  <a:pt x="320675" y="46482"/>
                </a:lnTo>
                <a:lnTo>
                  <a:pt x="336327" y="91249"/>
                </a:lnTo>
                <a:lnTo>
                  <a:pt x="341503" y="144399"/>
                </a:lnTo>
                <a:lnTo>
                  <a:pt x="341503" y="164846"/>
                </a:lnTo>
                <a:lnTo>
                  <a:pt x="511810" y="164846"/>
                </a:lnTo>
                <a:lnTo>
                  <a:pt x="496950" y="122047"/>
                </a:lnTo>
                <a:lnTo>
                  <a:pt x="470916" y="88519"/>
                </a:lnTo>
                <a:lnTo>
                  <a:pt x="500634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39621" y="4669154"/>
            <a:ext cx="222250" cy="351790"/>
          </a:xfrm>
          <a:custGeom>
            <a:avLst/>
            <a:gdLst/>
            <a:ahLst/>
            <a:cxnLst/>
            <a:rect l="l" t="t" r="r" b="b"/>
            <a:pathLst>
              <a:path w="222250" h="351789">
                <a:moveTo>
                  <a:pt x="135001" y="0"/>
                </a:moveTo>
                <a:lnTo>
                  <a:pt x="176323" y="41290"/>
                </a:lnTo>
                <a:lnTo>
                  <a:pt x="203453" y="92964"/>
                </a:lnTo>
                <a:lnTo>
                  <a:pt x="217455" y="154035"/>
                </a:lnTo>
                <a:lnTo>
                  <a:pt x="222122" y="232156"/>
                </a:lnTo>
                <a:lnTo>
                  <a:pt x="222122" y="351663"/>
                </a:lnTo>
                <a:lnTo>
                  <a:pt x="53593" y="351663"/>
                </a:lnTo>
                <a:lnTo>
                  <a:pt x="42023" y="351000"/>
                </a:lnTo>
                <a:lnTo>
                  <a:pt x="4000" y="324548"/>
                </a:lnTo>
                <a:lnTo>
                  <a:pt x="0" y="299847"/>
                </a:lnTo>
                <a:lnTo>
                  <a:pt x="97" y="291508"/>
                </a:lnTo>
                <a:lnTo>
                  <a:pt x="3762" y="245459"/>
                </a:lnTo>
                <a:lnTo>
                  <a:pt x="22859" y="234188"/>
                </a:lnTo>
                <a:lnTo>
                  <a:pt x="27178" y="240538"/>
                </a:lnTo>
                <a:lnTo>
                  <a:pt x="58800" y="250444"/>
                </a:lnTo>
                <a:lnTo>
                  <a:pt x="186816" y="250444"/>
                </a:lnTo>
                <a:lnTo>
                  <a:pt x="175085" y="201215"/>
                </a:lnTo>
                <a:lnTo>
                  <a:pt x="156972" y="162941"/>
                </a:lnTo>
                <a:lnTo>
                  <a:pt x="122967" y="126436"/>
                </a:lnTo>
                <a:lnTo>
                  <a:pt x="108203" y="116078"/>
                </a:lnTo>
                <a:lnTo>
                  <a:pt x="135001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92911" y="4590288"/>
            <a:ext cx="507365" cy="430530"/>
          </a:xfrm>
          <a:custGeom>
            <a:avLst/>
            <a:gdLst/>
            <a:ahLst/>
            <a:cxnLst/>
            <a:rect l="l" t="t" r="r" b="b"/>
            <a:pathLst>
              <a:path w="507365" h="430529">
                <a:moveTo>
                  <a:pt x="268262" y="0"/>
                </a:moveTo>
                <a:lnTo>
                  <a:pt x="268262" y="88518"/>
                </a:lnTo>
                <a:lnTo>
                  <a:pt x="265609" y="89134"/>
                </a:lnTo>
                <a:lnTo>
                  <a:pt x="259516" y="90963"/>
                </a:lnTo>
                <a:lnTo>
                  <a:pt x="219705" y="103979"/>
                </a:lnTo>
                <a:lnTo>
                  <a:pt x="178968" y="118999"/>
                </a:lnTo>
                <a:lnTo>
                  <a:pt x="147713" y="138049"/>
                </a:lnTo>
                <a:lnTo>
                  <a:pt x="149364" y="141091"/>
                </a:lnTo>
                <a:lnTo>
                  <a:pt x="154316" y="146954"/>
                </a:lnTo>
                <a:lnTo>
                  <a:pt x="162570" y="155604"/>
                </a:lnTo>
                <a:lnTo>
                  <a:pt x="174129" y="167005"/>
                </a:lnTo>
                <a:lnTo>
                  <a:pt x="191450" y="184150"/>
                </a:lnTo>
                <a:lnTo>
                  <a:pt x="221773" y="216153"/>
                </a:lnTo>
                <a:lnTo>
                  <a:pt x="254104" y="254992"/>
                </a:lnTo>
                <a:lnTo>
                  <a:pt x="287030" y="302807"/>
                </a:lnTo>
                <a:lnTo>
                  <a:pt x="300583" y="326644"/>
                </a:lnTo>
                <a:lnTo>
                  <a:pt x="300583" y="329311"/>
                </a:lnTo>
                <a:lnTo>
                  <a:pt x="470001" y="329311"/>
                </a:lnTo>
                <a:lnTo>
                  <a:pt x="455142" y="286512"/>
                </a:lnTo>
                <a:lnTo>
                  <a:pt x="429107" y="252984"/>
                </a:lnTo>
                <a:lnTo>
                  <a:pt x="458825" y="164464"/>
                </a:lnTo>
                <a:lnTo>
                  <a:pt x="482368" y="196834"/>
                </a:lnTo>
                <a:lnTo>
                  <a:pt x="501479" y="250061"/>
                </a:lnTo>
                <a:lnTo>
                  <a:pt x="506571" y="301444"/>
                </a:lnTo>
                <a:lnTo>
                  <a:pt x="507212" y="333375"/>
                </a:lnTo>
                <a:lnTo>
                  <a:pt x="507212" y="430530"/>
                </a:lnTo>
                <a:lnTo>
                  <a:pt x="300583" y="430530"/>
                </a:lnTo>
                <a:lnTo>
                  <a:pt x="274319" y="430530"/>
                </a:lnTo>
                <a:lnTo>
                  <a:pt x="0" y="430530"/>
                </a:lnTo>
                <a:lnTo>
                  <a:pt x="0" y="329311"/>
                </a:lnTo>
                <a:lnTo>
                  <a:pt x="241465" y="329311"/>
                </a:lnTo>
                <a:lnTo>
                  <a:pt x="234261" y="320831"/>
                </a:lnTo>
                <a:lnTo>
                  <a:pt x="207125" y="293254"/>
                </a:lnTo>
                <a:lnTo>
                  <a:pt x="172478" y="265239"/>
                </a:lnTo>
                <a:lnTo>
                  <a:pt x="161942" y="257048"/>
                </a:lnTo>
                <a:lnTo>
                  <a:pt x="151452" y="248856"/>
                </a:lnTo>
                <a:lnTo>
                  <a:pt x="141008" y="240664"/>
                </a:lnTo>
                <a:lnTo>
                  <a:pt x="129108" y="254126"/>
                </a:lnTo>
                <a:lnTo>
                  <a:pt x="94500" y="219444"/>
                </a:lnTo>
                <a:lnTo>
                  <a:pt x="72231" y="178941"/>
                </a:lnTo>
                <a:lnTo>
                  <a:pt x="71069" y="165607"/>
                </a:lnTo>
                <a:lnTo>
                  <a:pt x="71393" y="148173"/>
                </a:lnTo>
                <a:lnTo>
                  <a:pt x="81038" y="102246"/>
                </a:lnTo>
                <a:lnTo>
                  <a:pt x="107899" y="74422"/>
                </a:lnTo>
                <a:lnTo>
                  <a:pt x="141946" y="53526"/>
                </a:lnTo>
                <a:lnTo>
                  <a:pt x="176544" y="36734"/>
                </a:lnTo>
                <a:lnTo>
                  <a:pt x="214892" y="20770"/>
                </a:lnTo>
                <a:lnTo>
                  <a:pt x="246330" y="8526"/>
                </a:lnTo>
                <a:lnTo>
                  <a:pt x="268262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81935" y="45694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80" h="129539">
                <a:moveTo>
                  <a:pt x="44957" y="0"/>
                </a:moveTo>
                <a:lnTo>
                  <a:pt x="131698" y="46100"/>
                </a:lnTo>
                <a:lnTo>
                  <a:pt x="86994" y="129412"/>
                </a:lnTo>
                <a:lnTo>
                  <a:pt x="0" y="84073"/>
                </a:lnTo>
                <a:lnTo>
                  <a:pt x="44957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230247" y="4569459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80" h="129539">
                <a:moveTo>
                  <a:pt x="44957" y="0"/>
                </a:moveTo>
                <a:lnTo>
                  <a:pt x="131698" y="46100"/>
                </a:lnTo>
                <a:lnTo>
                  <a:pt x="86994" y="129412"/>
                </a:lnTo>
                <a:lnTo>
                  <a:pt x="0" y="84073"/>
                </a:lnTo>
                <a:lnTo>
                  <a:pt x="44957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82597" y="4569078"/>
            <a:ext cx="377190" cy="452120"/>
          </a:xfrm>
          <a:custGeom>
            <a:avLst/>
            <a:gdLst/>
            <a:ahLst/>
            <a:cxnLst/>
            <a:rect l="l" t="t" r="r" b="b"/>
            <a:pathLst>
              <a:path w="377189" h="452120">
                <a:moveTo>
                  <a:pt x="40258" y="0"/>
                </a:moveTo>
                <a:lnTo>
                  <a:pt x="65262" y="44255"/>
                </a:lnTo>
                <a:lnTo>
                  <a:pt x="77898" y="97313"/>
                </a:lnTo>
                <a:lnTo>
                  <a:pt x="80390" y="145161"/>
                </a:lnTo>
                <a:lnTo>
                  <a:pt x="80390" y="218440"/>
                </a:lnTo>
                <a:lnTo>
                  <a:pt x="81053" y="254325"/>
                </a:lnTo>
                <a:lnTo>
                  <a:pt x="86284" y="308236"/>
                </a:lnTo>
                <a:lnTo>
                  <a:pt x="101441" y="344439"/>
                </a:lnTo>
                <a:lnTo>
                  <a:pt x="116839" y="350520"/>
                </a:lnTo>
                <a:lnTo>
                  <a:pt x="144144" y="350520"/>
                </a:lnTo>
                <a:lnTo>
                  <a:pt x="169036" y="350520"/>
                </a:lnTo>
                <a:lnTo>
                  <a:pt x="339851" y="350520"/>
                </a:lnTo>
                <a:lnTo>
                  <a:pt x="337423" y="338349"/>
                </a:lnTo>
                <a:lnTo>
                  <a:pt x="321282" y="301982"/>
                </a:lnTo>
                <a:lnTo>
                  <a:pt x="298957" y="274193"/>
                </a:lnTo>
                <a:lnTo>
                  <a:pt x="328675" y="185674"/>
                </a:lnTo>
                <a:lnTo>
                  <a:pt x="352218" y="218043"/>
                </a:lnTo>
                <a:lnTo>
                  <a:pt x="371330" y="271270"/>
                </a:lnTo>
                <a:lnTo>
                  <a:pt x="376422" y="322653"/>
                </a:lnTo>
                <a:lnTo>
                  <a:pt x="377063" y="354584"/>
                </a:lnTo>
                <a:lnTo>
                  <a:pt x="377063" y="451739"/>
                </a:lnTo>
                <a:lnTo>
                  <a:pt x="169036" y="451739"/>
                </a:lnTo>
                <a:lnTo>
                  <a:pt x="144144" y="451739"/>
                </a:lnTo>
                <a:lnTo>
                  <a:pt x="116839" y="451739"/>
                </a:lnTo>
                <a:lnTo>
                  <a:pt x="96623" y="449500"/>
                </a:lnTo>
                <a:lnTo>
                  <a:pt x="53975" y="415925"/>
                </a:lnTo>
                <a:lnTo>
                  <a:pt x="37798" y="363029"/>
                </a:lnTo>
                <a:lnTo>
                  <a:pt x="32384" y="283083"/>
                </a:lnTo>
                <a:lnTo>
                  <a:pt x="32384" y="177038"/>
                </a:lnTo>
                <a:lnTo>
                  <a:pt x="31763" y="160033"/>
                </a:lnTo>
                <a:lnTo>
                  <a:pt x="22351" y="120904"/>
                </a:lnTo>
                <a:lnTo>
                  <a:pt x="0" y="92964"/>
                </a:lnTo>
                <a:lnTo>
                  <a:pt x="40258" y="0"/>
                </a:lnTo>
                <a:close/>
              </a:path>
            </a:pathLst>
          </a:custGeom>
          <a:ln w="9143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29768" y="5117591"/>
            <a:ext cx="601814" cy="5926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50710" y="4569078"/>
            <a:ext cx="567004" cy="6090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0710" y="4780788"/>
            <a:ext cx="389255" cy="397510"/>
          </a:xfrm>
          <a:custGeom>
            <a:avLst/>
            <a:gdLst/>
            <a:ahLst/>
            <a:cxnLst/>
            <a:rect l="l" t="t" r="r" b="b"/>
            <a:pathLst>
              <a:path w="389255" h="397510">
                <a:moveTo>
                  <a:pt x="346024" y="0"/>
                </a:moveTo>
                <a:lnTo>
                  <a:pt x="367045" y="39909"/>
                </a:lnTo>
                <a:lnTo>
                  <a:pt x="382912" y="82419"/>
                </a:lnTo>
                <a:lnTo>
                  <a:pt x="388493" y="123479"/>
                </a:lnTo>
                <a:lnTo>
                  <a:pt x="389191" y="147319"/>
                </a:lnTo>
                <a:lnTo>
                  <a:pt x="389191" y="221742"/>
                </a:lnTo>
                <a:lnTo>
                  <a:pt x="386678" y="268049"/>
                </a:lnTo>
                <a:lnTo>
                  <a:pt x="373316" y="318930"/>
                </a:lnTo>
                <a:lnTo>
                  <a:pt x="346214" y="354203"/>
                </a:lnTo>
                <a:lnTo>
                  <a:pt x="299958" y="378813"/>
                </a:lnTo>
                <a:lnTo>
                  <a:pt x="257018" y="390578"/>
                </a:lnTo>
                <a:lnTo>
                  <a:pt x="211531" y="396622"/>
                </a:lnTo>
                <a:lnTo>
                  <a:pt x="188264" y="397382"/>
                </a:lnTo>
                <a:lnTo>
                  <a:pt x="145652" y="395315"/>
                </a:lnTo>
                <a:lnTo>
                  <a:pt x="75986" y="378844"/>
                </a:lnTo>
                <a:lnTo>
                  <a:pt x="27523" y="346275"/>
                </a:lnTo>
                <a:lnTo>
                  <a:pt x="3057" y="299464"/>
                </a:lnTo>
                <a:lnTo>
                  <a:pt x="0" y="270891"/>
                </a:lnTo>
                <a:lnTo>
                  <a:pt x="976" y="245554"/>
                </a:lnTo>
                <a:lnTo>
                  <a:pt x="8786" y="198310"/>
                </a:lnTo>
                <a:lnTo>
                  <a:pt x="26229" y="150999"/>
                </a:lnTo>
                <a:lnTo>
                  <a:pt x="59719" y="89570"/>
                </a:lnTo>
                <a:lnTo>
                  <a:pt x="82600" y="53593"/>
                </a:lnTo>
                <a:lnTo>
                  <a:pt x="88099" y="98482"/>
                </a:lnTo>
                <a:lnTo>
                  <a:pt x="74458" y="123428"/>
                </a:lnTo>
                <a:lnTo>
                  <a:pt x="56743" y="160400"/>
                </a:lnTo>
                <a:lnTo>
                  <a:pt x="46099" y="203817"/>
                </a:lnTo>
                <a:lnTo>
                  <a:pt x="45389" y="218820"/>
                </a:lnTo>
                <a:lnTo>
                  <a:pt x="48006" y="237444"/>
                </a:lnTo>
                <a:lnTo>
                  <a:pt x="68937" y="269309"/>
                </a:lnTo>
                <a:lnTo>
                  <a:pt x="109815" y="293409"/>
                </a:lnTo>
                <a:lnTo>
                  <a:pt x="164789" y="305792"/>
                </a:lnTo>
                <a:lnTo>
                  <a:pt x="197192" y="307339"/>
                </a:lnTo>
                <a:lnTo>
                  <a:pt x="229356" y="305724"/>
                </a:lnTo>
                <a:lnTo>
                  <a:pt x="285725" y="292873"/>
                </a:lnTo>
                <a:lnTo>
                  <a:pt x="329957" y="268112"/>
                </a:lnTo>
                <a:lnTo>
                  <a:pt x="352841" y="236680"/>
                </a:lnTo>
                <a:lnTo>
                  <a:pt x="355701" y="218820"/>
                </a:lnTo>
                <a:lnTo>
                  <a:pt x="355201" y="207299"/>
                </a:lnTo>
                <a:lnTo>
                  <a:pt x="342549" y="159946"/>
                </a:lnTo>
                <a:lnTo>
                  <a:pt x="325342" y="123699"/>
                </a:lnTo>
                <a:lnTo>
                  <a:pt x="313283" y="100456"/>
                </a:lnTo>
                <a:lnTo>
                  <a:pt x="346024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5774" y="4663566"/>
            <a:ext cx="132080" cy="129539"/>
          </a:xfrm>
          <a:custGeom>
            <a:avLst/>
            <a:gdLst/>
            <a:ahLst/>
            <a:cxnLst/>
            <a:rect l="l" t="t" r="r" b="b"/>
            <a:pathLst>
              <a:path w="132079" h="129539">
                <a:moveTo>
                  <a:pt x="45021" y="0"/>
                </a:moveTo>
                <a:lnTo>
                  <a:pt x="131711" y="46100"/>
                </a:lnTo>
                <a:lnTo>
                  <a:pt x="87058" y="129539"/>
                </a:lnTo>
                <a:lnTo>
                  <a:pt x="0" y="84073"/>
                </a:lnTo>
                <a:lnTo>
                  <a:pt x="45021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8791" y="4569078"/>
            <a:ext cx="169545" cy="452120"/>
          </a:xfrm>
          <a:custGeom>
            <a:avLst/>
            <a:gdLst/>
            <a:ahLst/>
            <a:cxnLst/>
            <a:rect l="l" t="t" r="r" b="b"/>
            <a:pathLst>
              <a:path w="169544" h="452120">
                <a:moveTo>
                  <a:pt x="40182" y="0"/>
                </a:moveTo>
                <a:lnTo>
                  <a:pt x="65228" y="44255"/>
                </a:lnTo>
                <a:lnTo>
                  <a:pt x="77857" y="97313"/>
                </a:lnTo>
                <a:lnTo>
                  <a:pt x="80365" y="145161"/>
                </a:lnTo>
                <a:lnTo>
                  <a:pt x="80365" y="218440"/>
                </a:lnTo>
                <a:lnTo>
                  <a:pt x="81017" y="254325"/>
                </a:lnTo>
                <a:lnTo>
                  <a:pt x="86232" y="308236"/>
                </a:lnTo>
                <a:lnTo>
                  <a:pt x="101392" y="344439"/>
                </a:lnTo>
                <a:lnTo>
                  <a:pt x="116840" y="350520"/>
                </a:lnTo>
                <a:lnTo>
                  <a:pt x="168922" y="350520"/>
                </a:lnTo>
                <a:lnTo>
                  <a:pt x="168922" y="451739"/>
                </a:lnTo>
                <a:lnTo>
                  <a:pt x="116840" y="451739"/>
                </a:lnTo>
                <a:lnTo>
                  <a:pt x="96579" y="449500"/>
                </a:lnTo>
                <a:lnTo>
                  <a:pt x="53949" y="415925"/>
                </a:lnTo>
                <a:lnTo>
                  <a:pt x="37769" y="363029"/>
                </a:lnTo>
                <a:lnTo>
                  <a:pt x="32372" y="283083"/>
                </a:lnTo>
                <a:lnTo>
                  <a:pt x="32372" y="177038"/>
                </a:lnTo>
                <a:lnTo>
                  <a:pt x="31743" y="160033"/>
                </a:lnTo>
                <a:lnTo>
                  <a:pt x="22326" y="120904"/>
                </a:lnTo>
                <a:lnTo>
                  <a:pt x="0" y="92964"/>
                </a:lnTo>
                <a:lnTo>
                  <a:pt x="40182" y="0"/>
                </a:lnTo>
                <a:close/>
              </a:path>
            </a:pathLst>
          </a:custGeom>
          <a:ln w="9144">
            <a:solidFill>
              <a:srgbClr val="AFA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73023" y="429768"/>
            <a:ext cx="2569464" cy="2855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135368" y="609561"/>
            <a:ext cx="1439545" cy="658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233159" y="630986"/>
            <a:ext cx="700913" cy="6513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42688" y="679678"/>
            <a:ext cx="1245235" cy="5832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389120" y="853389"/>
            <a:ext cx="97027" cy="3598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2019-09-18T11:23:03Z</dcterms:created>
  <dcterms:modified xsi:type="dcterms:W3CDTF">2019-09-18T11:23:03Z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2019-09-18T00:00:00Z</vt:filetime>
  </property>
</Properties>
</file>